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17"/>
  </p:notesMasterIdLst>
  <p:sldIdLst>
    <p:sldId id="2147478716" r:id="rId5"/>
    <p:sldId id="2147478725" r:id="rId6"/>
    <p:sldId id="2147478701" r:id="rId7"/>
    <p:sldId id="2147478720" r:id="rId8"/>
    <p:sldId id="2147478709" r:id="rId9"/>
    <p:sldId id="2147478702" r:id="rId10"/>
    <p:sldId id="2147478703" r:id="rId11"/>
    <p:sldId id="2147478714" r:id="rId12"/>
    <p:sldId id="2147478723" r:id="rId13"/>
    <p:sldId id="2147478718" r:id="rId14"/>
    <p:sldId id="2147478715" r:id="rId15"/>
    <p:sldId id="2147478707" r:id="rId16"/>
  </p:sldIdLst>
  <p:sldSz cx="12192000" cy="6858000"/>
  <p:notesSz cx="6858000" cy="9144000"/>
  <p:embeddedFontLst>
    <p:embeddedFont>
      <p:font typeface="Zebra Mono" pitchFamily="2" charset="77"/>
      <p:regular r:id="rId18"/>
      <p:bold r:id="rId19"/>
    </p:embeddedFont>
    <p:embeddedFont>
      <p:font typeface="Zebra Mono Medium" pitchFamily="2" charset="77"/>
      <p:regular r:id="rId20"/>
    </p:embeddedFont>
    <p:embeddedFont>
      <p:font typeface="Zebra Sans" pitchFamily="2" charset="77"/>
      <p:regular r:id="rId21"/>
      <p:bold r:id="rId22"/>
      <p:italic r:id="rId23"/>
    </p:embeddedFont>
    <p:embeddedFont>
      <p:font typeface="Zebra Sans Cnd ExtraBold" pitchFamily="2" charset="77"/>
      <p:bold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A24CA71-19AD-DC4E-8752-37833B7170D4}">
          <p14:sldIdLst>
            <p14:sldId id="2147478716"/>
            <p14:sldId id="2147478725"/>
            <p14:sldId id="2147478701"/>
            <p14:sldId id="2147478720"/>
            <p14:sldId id="2147478709"/>
            <p14:sldId id="2147478702"/>
            <p14:sldId id="2147478703"/>
            <p14:sldId id="2147478714"/>
            <p14:sldId id="2147478723"/>
            <p14:sldId id="2147478718"/>
            <p14:sldId id="2147478715"/>
            <p14:sldId id="2147478707"/>
          </p14:sldIdLst>
        </p14:section>
      </p14:sectionLst>
    </p:ext>
    <p:ext uri="{EFAFB233-063F-42B5-8137-9DF3F51BA10A}">
      <p15:sldGuideLst xmlns:p15="http://schemas.microsoft.com/office/powerpoint/2012/main">
        <p15:guide id="4" pos="376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orient="horz" pos="451" userDrawn="1">
          <p15:clr>
            <a:srgbClr val="A4A3A4"/>
          </p15:clr>
        </p15:guide>
        <p15:guide id="7" pos="175" userDrawn="1">
          <p15:clr>
            <a:srgbClr val="A4A3A4"/>
          </p15:clr>
        </p15:guide>
        <p15:guide id="8" orient="horz" pos="18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2F95704-0AC6-8A5F-EA95-1801B4409DAA}" name="Danielle John" initials="DJ" userId="S::daniellejohn@verdanabold.com::04164f54-470f-4293-a736-edcd10309d4b" providerId="AD"/>
  <p188:author id="{B99BB60D-6373-DEB1-18AA-0369FF17520E}" name="Pardo, Julian" initials="PJ" userId="S::jpardo@zebra.com::56c9a655-f7ff-46be-a32a-c5cc852c743b" providerId="AD"/>
  <p188:author id="{DFCF9E14-5CAC-28F4-B0D6-CD06D621D657}" name="Kelly, Sabine" initials="SK" userId="S::SK5177@zebra.com::04977582-f75b-4ad2-9c9c-45a92fdc7e78" providerId="AD"/>
  <p188:author id="{807B0621-8EC9-D30C-AEAD-BBB22822BF0F}" name="White, Michelle" initials="WM" userId="S::mw1474@zebra.com::88697c02-c399-42f5-872b-3d1d5e7c4c0c" providerId="AD"/>
  <p188:author id="{E6F7CB27-F5A0-B599-776F-5AD98FF62080}" name="Ololade Ayoola" initials="OA" userId="S::OloladeAyoola@verdanabold.onmicrosoft.com::0d5a52d2-423e-4a24-ac64-bbb9c7b3569c" providerId="AD"/>
  <p188:author id="{7DC11657-F8AB-9895-6418-5D8E2D92DC2C}" name="Trew, Amanda" initials="TA" userId="S::ATrew@zebra.com::7d81cc0d-2cf7-47a0-9c37-ea048362918c" providerId="AD"/>
  <p188:author id="{D850E35F-C079-3FA8-5F29-5B1B5CF90105}" name="Hanley, Chris" initials="HC" userId="S::ch1479@zebra.com::a2f833e9-f7da-4898-be55-541559e91290" providerId="AD"/>
  <p188:author id="{5FEB5263-EC94-B542-AC8D-276BE1269DF5}" name="Delloiacono, Lisa" initials="DL" userId="S::ld9519@zebra.com::b24188e7-6e04-4fd1-9300-72665b75f561" providerId="AD"/>
  <p188:author id="{C1097C64-656C-9C23-68A0-44EEE6618E3A}" name="Stockbridge, Tania" initials="TS" userId="S::TS2674@zebra.com::fa5678ec-2722-405f-b04f-cd61ce4efb33" providerId="AD"/>
  <p188:author id="{CF330966-7AB9-6279-B931-11C2F44311EC}" name="Feng, Rachel" initials="FR" userId="S::rf8312@zebra.com::74833933-fa8c-4d5c-b2a5-8a1fe4d3f2a1" providerId="AD"/>
  <p188:author id="{747A696B-EC77-9D72-705A-38D85C27ADFF}" name="Jefferys, Hannah" initials="JH" userId="S::fjbr36@zebra.com::40668111-e43f-485a-af4a-c5bf4117d725" providerId="AD"/>
  <p188:author id="{6972EE78-5CC4-7485-D20C-391B50E25152}" name="LaCoste, Mary" initials="" userId="S::ML9338@zebra.com::5a2ec8f6-c84b-42f0-86e1-ded26e265732" providerId="AD"/>
  <p188:author id="{74EE897E-FB8E-1AC4-333E-84E76CD5C205}" name="Courtois, Kate" initials="CK" userId="S::gqw367@zebra.com::af2a55a2-ac95-46ed-a0e1-c9e8d868eb48" providerId="AD"/>
  <p188:author id="{ED952789-1399-E9CB-6D27-18C9D4621FA0}" name="Hatfield, TJ" initials="" userId="S::TH2425@zebra.com::2c14a082-b3f6-4fd4-a004-3e8c991eaf64" providerId="AD"/>
  <p188:author id="{58AD2B92-649D-D381-6F9B-227A6899662A}" name="Emily Quinn" initials="EQ" userId="S::emilyquinn@verdanabold.onmicrosoft.com::1cc5b205-c6c4-4b20-89d3-cb09415c9786" providerId="AD"/>
  <p188:author id="{EAF57C93-93C8-9D4A-5ECA-9F2A1E7873F7}" name="Trew, Amanda" initials="TA" userId="S::atrew@zebra.com::7d81cc0d-2cf7-47a0-9c37-ea048362918c" providerId="AD"/>
  <p188:author id="{861416A0-0F06-F9E8-705F-DD371B780B47}" name="Baghdasarian, Megan" initials="BM" userId="S::mb7789@zebra.com::6ba55bd5-eb91-4912-975e-e5606d8e9c5b" providerId="AD"/>
  <p188:author id="{59C03BA6-869A-7A3E-AA1C-A3CCA8196A09}" name="Deja, Casey" initials="CD" userId="S::CD1252@zebra.com::7e093abd-7142-4ec7-857d-982daea7aac5" providerId="AD"/>
  <p188:author id="{783810AE-7D74-CC78-D903-3FAF5D2808CC}" name="Pattitoni, Chris" initials="PC" userId="S::cp4651@zebra.com::a0583355-1ade-474d-8f72-7ad37b9b3168" providerId="AD"/>
  <p188:author id="{322F33AF-9E7D-8648-693F-AB9133C8168A}" name="LaCoste, Mary" initials="LM" userId="S::ml9338@zebra.com::5a2ec8f6-c84b-42f0-86e1-ded26e265732" providerId="AD"/>
  <p188:author id="{295823B3-86E7-A11E-2028-3962EB20A4F6}" name="Patino Anguiano, Adriana" initials="AP" userId="S::APatinoanguiano@zebra.com::5c1b63f1-fa06-41c4-9527-2350c45acb2c" providerId="AD"/>
  <p188:author id="{099845B3-6763-0433-A73B-8043BE4D247E}" name="Schwanke, Michele (Horowitz)" initials="MS" userId="S::MS7398@zebra.com::98569f3a-a2cd-4582-873a-27d944b44e58" providerId="AD"/>
  <p188:author id="{CD4BCCBC-1025-1113-0979-393B9EC6E6B9}" name="Hanley, Chris" initials="HC" userId="S::CH1479@zebra.com::a2f833e9-f7da-4898-be55-541559e91290" providerId="AD"/>
  <p188:author id="{4CF70AC4-9982-5C23-1B9E-E86231BA6F5B}" name="Yager, Chip" initials="CY" userId="S::C12362@zebra.com::88efa90b-caaf-4c76-bbd9-bcc6e0bcf9d9" providerId="AD"/>
  <p188:author id="{3CCEE7CB-0CF5-4D46-E028-CF81F85D246E}" name="Kurtenbach, Nicholas" initials="NK" userId="S::KDT864@zebra.com::26d87017-d4b7-45c5-894f-703ddcd3b8a4" providerId="AD"/>
  <p188:author id="{A05375CC-B9C4-C159-B0F8-AEFBFA2FFD94}" name="Pattitoni, Chris" initials="PC" userId="S::CP4651@zebra.com::a0583355-1ade-474d-8f72-7ad37b9b3168" providerId="AD"/>
  <p188:author id="{E76B97D2-B7FF-ADDF-FDAC-8DD234837CA5}" name="White, Michelle" initials="MW" userId="S::MW1474@zebra.com::88697c02-c399-42f5-872b-3d1d5e7c4c0c" providerId="AD"/>
  <p188:author id="{176582D6-8044-27DA-C76D-30554E62C2D1}" name="Dave Mattfield" initials="DM" userId="S::davemattfield@verdanabold.onmicrosoft.com::7f7fa560-fe06-4177-b1a8-b1a780c27fc9" providerId="AD"/>
  <p188:author id="{D37E13DB-10D9-F3BB-CBBD-F7A179F69F41}" name="Armstrong, Robert" initials="RA" userId="S::C77921@zebra.com::528b4323-10d8-4cd2-acd3-ab6af0586920" providerId="AD"/>
  <p188:author id="{05D409EA-11A6-6671-B130-53DA2F19A653}" name="Baghdasarian, Megan" initials="" userId="S::MB7789@zebra.com::6ba55bd5-eb91-4912-975e-e5606d8e9c5b" providerId="AD"/>
  <p188:author id="{E5C94CEC-D3AF-E2FF-92D1-D279D0F085D8}" name="Kirk, Liz" initials="KL" userId="S::lk5398@zebra.com::6a59fba0-1e35-4d6c-a035-09f4fece4e1c" providerId="AD"/>
  <p188:author id="{F4681AF0-1C6A-A73E-D73C-0E7967E7BB49}" name="Hatfield, TJ" initials="HT" userId="S::th2425@zebra.com::2c14a082-b3f6-4fd4-a004-3e8c991eaf64" providerId="AD"/>
  <p188:author id="{8A0450F4-0B42-912E-CC44-0396C5E62B50}" name="Danielle John" initials="DJ" userId="S::daniellejohn@verdanabold.onmicrosoft.com::04164f54-470f-4293-a736-edcd10309d4b" providerId="AD"/>
  <p188:author id="{4BF706F9-CFCF-B7C5-FD10-249FA8BA3021}" name="Pennetti, Matt" initials="PM" userId="S::MP7589@zebra.com::fe2a18e7-c906-408b-b01a-ed40184e3158" providerId="AD"/>
  <p188:author id="{4E6B73FB-ABC8-400E-2DB5-BE4F357EDCE9}" name="Deja, Casey" initials="DC" userId="S::cd1252@zebra.com::7e093abd-7142-4ec7-857d-982daea7aac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CE4"/>
    <a:srgbClr val="8A0087"/>
    <a:srgbClr val="757575"/>
    <a:srgbClr val="FFDEFE"/>
    <a:srgbClr val="ABF930"/>
    <a:srgbClr val="FF4D00"/>
    <a:srgbClr val="ECECEC"/>
    <a:srgbClr val="000000"/>
    <a:srgbClr val="EEFED6"/>
    <a:srgbClr val="CDFC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43"/>
    <p:restoredTop sz="88712"/>
  </p:normalViewPr>
  <p:slideViewPr>
    <p:cSldViewPr>
      <p:cViewPr varScale="1">
        <p:scale>
          <a:sx n="98" d="100"/>
          <a:sy n="98" d="100"/>
        </p:scale>
        <p:origin x="224" y="480"/>
      </p:cViewPr>
      <p:guideLst>
        <p:guide pos="376"/>
        <p:guide pos="3840"/>
        <p:guide orient="horz" pos="451"/>
        <p:guide pos="175"/>
        <p:guide orient="horz" pos="18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Zebra Sans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Zebra Sans" pitchFamily="2" charset="77"/>
              </a:defRPr>
            </a:lvl1pPr>
          </a:lstStyle>
          <a:p>
            <a:fld id="{725C1EC1-5F39-E647-8926-36129BA545D4}" type="datetimeFigureOut">
              <a:rPr lang="en-US" smtClean="0"/>
              <a:pPr/>
              <a:t>6/22/26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Zebra Sans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Zebra Sans" pitchFamily="2" charset="77"/>
              </a:defRPr>
            </a:lvl1pPr>
          </a:lstStyle>
          <a:p>
            <a:fld id="{F5FE28F3-DAAD-6044-ABED-A942BD03C1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731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Zebra Sans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Zebra Sans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Zebra Sans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Zebra Sans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Zebra Sans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E28F3-DAAD-6044-ABED-A942BD03C1A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308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E28F3-DAAD-6044-ABED-A942BD03C1A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940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• All ShareCradle cups can be used as standalone chargers, no base required. </a:t>
            </a:r>
            <a:br>
              <a:rPr lang="en-US" dirty="0"/>
            </a:br>
            <a:r>
              <a:rPr lang="en-US" dirty="0"/>
              <a:t>• 2- and 4-Device Charge does not support Ethernet.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E28F3-DAAD-6044-ABED-A942BD03C1A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815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31AA4C-FC62-CA93-2B94-1017F5C510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C366DD-6120-FD11-B767-97CDD0CDEB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29AA3D-61DE-19DF-8D3D-DE54D534A7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39BF49-7ED1-CFB4-76FC-216DB4A098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E28F3-DAAD-6044-ABED-A942BD03C1A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70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E28F3-DAAD-6044-ABED-A942BD03C1A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84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CA8249-CD7A-3F49-D632-DEF4119518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BE0AA3-E9C8-3E59-79E7-9F82E05F05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D3B02B-09CB-3B96-055C-94E3C2889A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DAEC3A-86BA-7CD9-9E3A-21EF97258F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E28F3-DAAD-6044-ABED-A942BD03C1A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771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A0DB42-FF4A-BF98-0CFF-06732D149D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12E219-328A-47D9-AAD4-D988E0CA91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40DED7-F171-3493-AD94-184B750134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568E3F-E9EF-DCA0-2420-A6AF1EF561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E28F3-DAAD-6044-ABED-A942BD03C1A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5992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How will the next-generation ShareCradle benefit your business? </a:t>
            </a:r>
            <a:br>
              <a:rPr lang="en-US" dirty="0"/>
            </a:br>
            <a:r>
              <a:rPr lang="en-US" dirty="0"/>
              <a:t>Drive charging flexibility, functionality and sustainability up … while driving maintenance, equipment and energy costs down.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E28F3-DAAD-6044-ABED-A942BD03C1A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8420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0E7A84-D60D-D567-F2DC-B2A218ACEF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4E46E4-FF46-9845-2F55-5E593BE9FC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DF2AF2-FD94-3318-5D92-B86578D604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6E8CE0-DFEC-04F6-D6DE-AE4D3D8CB7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E28F3-DAAD-6044-ABED-A942BD03C1A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072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colorful lines on a black background&#10;&#10;AI-generated content may be incorrect.">
            <a:extLst>
              <a:ext uri="{FF2B5EF4-FFF2-40B4-BE49-F238E27FC236}">
                <a16:creationId xmlns:a16="http://schemas.microsoft.com/office/drawing/2014/main" id="{009012F3-336E-38F6-8CA8-D2AD3571FE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2"/>
          <a:stretch/>
        </p:blipFill>
        <p:spPr>
          <a:xfrm>
            <a:off x="2143126" y="1514142"/>
            <a:ext cx="10048874" cy="53438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5EE8BD-D881-16F9-1FFD-7C311E03DC5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198" y="787822"/>
            <a:ext cx="9362661" cy="2498718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9600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 Goes</a:t>
            </a:r>
            <a:br>
              <a:rPr lang="en-US"/>
            </a:br>
            <a:r>
              <a:rPr lang="en-US"/>
              <a:t>In This Spot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AFBCED-3786-C8C4-37C0-3354E02A82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198" y="3285553"/>
            <a:ext cx="9362660" cy="514508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BA563D0-E982-3E44-7607-DEC334AE905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7198" y="5976333"/>
            <a:ext cx="1648639" cy="51450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87BB424-C58F-2313-2308-BC8411DEA16E}"/>
              </a:ext>
            </a:extLst>
          </p:cNvPr>
          <p:cNvSpPr txBox="1"/>
          <p:nvPr userDrawn="1"/>
        </p:nvSpPr>
        <p:spPr>
          <a:xfrm>
            <a:off x="9097505" y="-116237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2400"/>
              </a:spcBef>
            </a:pPr>
            <a:endParaRPr lang="en-US" b="0" i="0" dirty="0">
              <a:latin typeface="Zebra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3436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hoto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F486D85-2584-EF2D-BDAD-506AFAF80FC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bIns="1828800" anchor="ctr" anchorCtr="0"/>
          <a:lstStyle>
            <a:lvl1pPr algn="ctr">
              <a:defRPr/>
            </a:lvl1pPr>
          </a:lstStyle>
          <a:p>
            <a:r>
              <a:rPr lang="en-US" dirty="0"/>
              <a:t>Insert background picture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2E1102E3-0326-B460-C2D3-E90E058FCAF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0" y="1106905"/>
            <a:ext cx="12192000" cy="5756901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99000">
                <a:schemeClr val="tx1">
                  <a:alpha val="25108"/>
                </a:schemeClr>
              </a:gs>
            </a:gsLst>
            <a:lin ang="5400000" scaled="1"/>
          </a:gradFill>
        </p:spPr>
        <p:txBody>
          <a:bodyPr vert="horz" lIns="0" tIns="0" rIns="0" bIns="0" rtlCol="0">
            <a:noAutofit/>
          </a:bodyPr>
          <a:lstStyle>
            <a:lvl1pPr>
              <a:defRPr lang="en-US" sz="100" dirty="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32CE422-B719-5BE2-104C-E9FDC3154A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2996264"/>
            <a:ext cx="6416296" cy="1878936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 Goes</a:t>
            </a:r>
            <a:br>
              <a:rPr lang="en-US"/>
            </a:br>
            <a:r>
              <a:rPr lang="en-US"/>
              <a:t>In This Spot Here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C8356E8-FCDB-420A-5361-8CA16EA4BE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4895999"/>
            <a:ext cx="6400800" cy="36576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2727084B-94AD-9F81-939E-C958A3743129}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460373" y="5976333"/>
            <a:ext cx="1636776" cy="512064"/>
          </a:xfrm>
          <a:custGeom>
            <a:avLst/>
            <a:gdLst>
              <a:gd name="connsiteX0" fmla="*/ 640336 w 2722469"/>
              <a:gd name="connsiteY0" fmla="*/ 467287 h 838507"/>
              <a:gd name="connsiteX1" fmla="*/ 706411 w 2722469"/>
              <a:gd name="connsiteY1" fmla="*/ 467287 h 838507"/>
              <a:gd name="connsiteX2" fmla="*/ 774198 w 2722469"/>
              <a:gd name="connsiteY2" fmla="*/ 534455 h 838507"/>
              <a:gd name="connsiteX3" fmla="*/ 774198 w 2722469"/>
              <a:gd name="connsiteY3" fmla="*/ 534596 h 838507"/>
              <a:gd name="connsiteX4" fmla="*/ 676442 w 2722469"/>
              <a:gd name="connsiteY4" fmla="*/ 631469 h 838507"/>
              <a:gd name="connsiteX5" fmla="*/ 578686 w 2722469"/>
              <a:gd name="connsiteY5" fmla="*/ 534596 h 838507"/>
              <a:gd name="connsiteX6" fmla="*/ 640003 w 2722469"/>
              <a:gd name="connsiteY6" fmla="*/ 534596 h 838507"/>
              <a:gd name="connsiteX7" fmla="*/ 640289 w 2722469"/>
              <a:gd name="connsiteY7" fmla="*/ 467334 h 838507"/>
              <a:gd name="connsiteX8" fmla="*/ 1746430 w 2722469"/>
              <a:gd name="connsiteY8" fmla="*/ 445103 h 838507"/>
              <a:gd name="connsiteX9" fmla="*/ 1746382 w 2722469"/>
              <a:gd name="connsiteY9" fmla="*/ 545287 h 838507"/>
              <a:gd name="connsiteX10" fmla="*/ 1785342 w 2722469"/>
              <a:gd name="connsiteY10" fmla="*/ 545287 h 838507"/>
              <a:gd name="connsiteX11" fmla="*/ 1785342 w 2722469"/>
              <a:gd name="connsiteY11" fmla="*/ 545240 h 838507"/>
              <a:gd name="connsiteX12" fmla="*/ 1849371 w 2722469"/>
              <a:gd name="connsiteY12" fmla="*/ 496094 h 838507"/>
              <a:gd name="connsiteX13" fmla="*/ 1825586 w 2722469"/>
              <a:gd name="connsiteY13" fmla="*/ 452719 h 838507"/>
              <a:gd name="connsiteX14" fmla="*/ 1770786 w 2722469"/>
              <a:gd name="connsiteY14" fmla="*/ 445103 h 838507"/>
              <a:gd name="connsiteX15" fmla="*/ 601187 w 2722469"/>
              <a:gd name="connsiteY15" fmla="*/ 376942 h 838507"/>
              <a:gd name="connsiteX16" fmla="*/ 601282 w 2722469"/>
              <a:gd name="connsiteY16" fmla="*/ 376942 h 838507"/>
              <a:gd name="connsiteX17" fmla="*/ 601282 w 2722469"/>
              <a:gd name="connsiteY17" fmla="*/ 377037 h 838507"/>
              <a:gd name="connsiteX18" fmla="*/ 517036 w 2722469"/>
              <a:gd name="connsiteY18" fmla="*/ 376942 h 838507"/>
              <a:gd name="connsiteX19" fmla="*/ 578686 w 2722469"/>
              <a:gd name="connsiteY19" fmla="*/ 437914 h 838507"/>
              <a:gd name="connsiteX20" fmla="*/ 578686 w 2722469"/>
              <a:gd name="connsiteY20" fmla="*/ 530443 h 838507"/>
              <a:gd name="connsiteX21" fmla="*/ 578686 w 2722469"/>
              <a:gd name="connsiteY21" fmla="*/ 534596 h 838507"/>
              <a:gd name="connsiteX22" fmla="*/ 578686 w 2722469"/>
              <a:gd name="connsiteY22" fmla="*/ 534597 h 838507"/>
              <a:gd name="connsiteX23" fmla="*/ 517036 w 2722469"/>
              <a:gd name="connsiteY23" fmla="*/ 534597 h 838507"/>
              <a:gd name="connsiteX24" fmla="*/ 0 w 2722469"/>
              <a:gd name="connsiteY24" fmla="*/ 364833 h 838507"/>
              <a:gd name="connsiteX25" fmla="*/ 393926 w 2722469"/>
              <a:gd name="connsiteY25" fmla="*/ 755304 h 838507"/>
              <a:gd name="connsiteX26" fmla="*/ 393926 w 2722469"/>
              <a:gd name="connsiteY26" fmla="*/ 838507 h 838507"/>
              <a:gd name="connsiteX27" fmla="*/ 0 w 2722469"/>
              <a:gd name="connsiteY27" fmla="*/ 448130 h 838507"/>
              <a:gd name="connsiteX28" fmla="*/ 455575 w 2722469"/>
              <a:gd name="connsiteY28" fmla="*/ 315829 h 838507"/>
              <a:gd name="connsiteX29" fmla="*/ 539726 w 2722469"/>
              <a:gd name="connsiteY29" fmla="*/ 315829 h 838507"/>
              <a:gd name="connsiteX30" fmla="*/ 591664 w 2722469"/>
              <a:gd name="connsiteY30" fmla="*/ 367473 h 838507"/>
              <a:gd name="connsiteX31" fmla="*/ 601187 w 2722469"/>
              <a:gd name="connsiteY31" fmla="*/ 376942 h 838507"/>
              <a:gd name="connsiteX32" fmla="*/ 517036 w 2722469"/>
              <a:gd name="connsiteY32" fmla="*/ 376942 h 838507"/>
              <a:gd name="connsiteX33" fmla="*/ 455528 w 2722469"/>
              <a:gd name="connsiteY33" fmla="*/ 315782 h 838507"/>
              <a:gd name="connsiteX34" fmla="*/ 455575 w 2722469"/>
              <a:gd name="connsiteY34" fmla="*/ 315829 h 838507"/>
              <a:gd name="connsiteX35" fmla="*/ 455528 w 2722469"/>
              <a:gd name="connsiteY35" fmla="*/ 315829 h 838507"/>
              <a:gd name="connsiteX36" fmla="*/ 2516015 w 2722469"/>
              <a:gd name="connsiteY36" fmla="*/ 315640 h 838507"/>
              <a:gd name="connsiteX37" fmla="*/ 2473488 w 2722469"/>
              <a:gd name="connsiteY37" fmla="*/ 451347 h 838507"/>
              <a:gd name="connsiteX38" fmla="*/ 2558496 w 2722469"/>
              <a:gd name="connsiteY38" fmla="*/ 451347 h 838507"/>
              <a:gd name="connsiteX39" fmla="*/ 2106820 w 2722469"/>
              <a:gd name="connsiteY39" fmla="*/ 270988 h 838507"/>
              <a:gd name="connsiteX40" fmla="*/ 2106820 w 2722469"/>
              <a:gd name="connsiteY40" fmla="*/ 378314 h 838507"/>
              <a:gd name="connsiteX41" fmla="*/ 2139453 w 2722469"/>
              <a:gd name="connsiteY41" fmla="*/ 378314 h 838507"/>
              <a:gd name="connsiteX42" fmla="*/ 2211426 w 2722469"/>
              <a:gd name="connsiteY42" fmla="*/ 322688 h 838507"/>
              <a:gd name="connsiteX43" fmla="*/ 2138264 w 2722469"/>
              <a:gd name="connsiteY43" fmla="*/ 270988 h 838507"/>
              <a:gd name="connsiteX44" fmla="*/ 1746478 w 2722469"/>
              <a:gd name="connsiteY44" fmla="*/ 270940 h 838507"/>
              <a:gd name="connsiteX45" fmla="*/ 1746478 w 2722469"/>
              <a:gd name="connsiteY45" fmla="*/ 369800 h 838507"/>
              <a:gd name="connsiteX46" fmla="*/ 1772831 w 2722469"/>
              <a:gd name="connsiteY46" fmla="*/ 369800 h 838507"/>
              <a:gd name="connsiteX47" fmla="*/ 1842093 w 2722469"/>
              <a:gd name="connsiteY47" fmla="*/ 320086 h 838507"/>
              <a:gd name="connsiteX48" fmla="*/ 1771499 w 2722469"/>
              <a:gd name="connsiteY48" fmla="*/ 270940 h 838507"/>
              <a:gd name="connsiteX49" fmla="*/ 477743 w 2722469"/>
              <a:gd name="connsiteY49" fmla="*/ 254716 h 838507"/>
              <a:gd name="connsiteX50" fmla="*/ 477791 w 2722469"/>
              <a:gd name="connsiteY50" fmla="*/ 254716 h 838507"/>
              <a:gd name="connsiteX51" fmla="*/ 477791 w 2722469"/>
              <a:gd name="connsiteY51" fmla="*/ 254763 h 838507"/>
              <a:gd name="connsiteX52" fmla="*/ 393877 w 2722469"/>
              <a:gd name="connsiteY52" fmla="*/ 254716 h 838507"/>
              <a:gd name="connsiteX53" fmla="*/ 455528 w 2722469"/>
              <a:gd name="connsiteY53" fmla="*/ 315829 h 838507"/>
              <a:gd name="connsiteX54" fmla="*/ 455528 w 2722469"/>
              <a:gd name="connsiteY54" fmla="*/ 534597 h 838507"/>
              <a:gd name="connsiteX55" fmla="*/ 393877 w 2722469"/>
              <a:gd name="connsiteY55" fmla="*/ 534597 h 838507"/>
              <a:gd name="connsiteX56" fmla="*/ 1999978 w 2722469"/>
              <a:gd name="connsiteY56" fmla="*/ 193840 h 838507"/>
              <a:gd name="connsiteX57" fmla="*/ 2152772 w 2722469"/>
              <a:gd name="connsiteY57" fmla="*/ 193840 h 838507"/>
              <a:gd name="connsiteX58" fmla="*/ 2316032 w 2722469"/>
              <a:gd name="connsiteY58" fmla="*/ 323445 h 838507"/>
              <a:gd name="connsiteX59" fmla="*/ 2223223 w 2722469"/>
              <a:gd name="connsiteY59" fmla="*/ 445151 h 838507"/>
              <a:gd name="connsiteX60" fmla="*/ 2223271 w 2722469"/>
              <a:gd name="connsiteY60" fmla="*/ 445151 h 838507"/>
              <a:gd name="connsiteX61" fmla="*/ 2317935 w 2722469"/>
              <a:gd name="connsiteY61" fmla="*/ 604414 h 838507"/>
              <a:gd name="connsiteX62" fmla="*/ 2452653 w 2722469"/>
              <a:gd name="connsiteY62" fmla="*/ 193840 h 838507"/>
              <a:gd name="connsiteX63" fmla="*/ 2583660 w 2722469"/>
              <a:gd name="connsiteY63" fmla="*/ 193840 h 838507"/>
              <a:gd name="connsiteX64" fmla="*/ 2722469 w 2722469"/>
              <a:gd name="connsiteY64" fmla="*/ 619503 h 838507"/>
              <a:gd name="connsiteX65" fmla="*/ 2610584 w 2722469"/>
              <a:gd name="connsiteY65" fmla="*/ 619503 h 838507"/>
              <a:gd name="connsiteX66" fmla="*/ 2584564 w 2722469"/>
              <a:gd name="connsiteY66" fmla="*/ 535733 h 838507"/>
              <a:gd name="connsiteX67" fmla="*/ 2447515 w 2722469"/>
              <a:gd name="connsiteY67" fmla="*/ 535733 h 838507"/>
              <a:gd name="connsiteX68" fmla="*/ 2421494 w 2722469"/>
              <a:gd name="connsiteY68" fmla="*/ 619503 h 838507"/>
              <a:gd name="connsiteX69" fmla="*/ 2203339 w 2722469"/>
              <a:gd name="connsiteY69" fmla="*/ 619503 h 838507"/>
              <a:gd name="connsiteX70" fmla="*/ 2106963 w 2722469"/>
              <a:gd name="connsiteY70" fmla="*/ 442975 h 838507"/>
              <a:gd name="connsiteX71" fmla="*/ 2106963 w 2722469"/>
              <a:gd name="connsiteY71" fmla="*/ 619503 h 838507"/>
              <a:gd name="connsiteX72" fmla="*/ 1999978 w 2722469"/>
              <a:gd name="connsiteY72" fmla="*/ 619503 h 838507"/>
              <a:gd name="connsiteX73" fmla="*/ 1319301 w 2722469"/>
              <a:gd name="connsiteY73" fmla="*/ 193840 h 838507"/>
              <a:gd name="connsiteX74" fmla="*/ 1587167 w 2722469"/>
              <a:gd name="connsiteY74" fmla="*/ 193840 h 838507"/>
              <a:gd name="connsiteX75" fmla="*/ 1587167 w 2722469"/>
              <a:gd name="connsiteY75" fmla="*/ 277421 h 838507"/>
              <a:gd name="connsiteX76" fmla="*/ 1422528 w 2722469"/>
              <a:gd name="connsiteY76" fmla="*/ 277421 h 838507"/>
              <a:gd name="connsiteX77" fmla="*/ 1422528 w 2722469"/>
              <a:gd name="connsiteY77" fmla="*/ 364455 h 838507"/>
              <a:gd name="connsiteX78" fmla="*/ 1562097 w 2722469"/>
              <a:gd name="connsiteY78" fmla="*/ 364455 h 838507"/>
              <a:gd name="connsiteX79" fmla="*/ 1562097 w 2722469"/>
              <a:gd name="connsiteY79" fmla="*/ 447989 h 838507"/>
              <a:gd name="connsiteX80" fmla="*/ 1422528 w 2722469"/>
              <a:gd name="connsiteY80" fmla="*/ 447989 h 838507"/>
              <a:gd name="connsiteX81" fmla="*/ 1422528 w 2722469"/>
              <a:gd name="connsiteY81" fmla="*/ 535874 h 838507"/>
              <a:gd name="connsiteX82" fmla="*/ 1587167 w 2722469"/>
              <a:gd name="connsiteY82" fmla="*/ 535874 h 838507"/>
              <a:gd name="connsiteX83" fmla="*/ 1587167 w 2722469"/>
              <a:gd name="connsiteY83" fmla="*/ 619456 h 838507"/>
              <a:gd name="connsiteX84" fmla="*/ 1319301 w 2722469"/>
              <a:gd name="connsiteY84" fmla="*/ 619456 h 838507"/>
              <a:gd name="connsiteX85" fmla="*/ 998443 w 2722469"/>
              <a:gd name="connsiteY85" fmla="*/ 193840 h 838507"/>
              <a:gd name="connsiteX86" fmla="*/ 1281864 w 2722469"/>
              <a:gd name="connsiteY86" fmla="*/ 193840 h 838507"/>
              <a:gd name="connsiteX87" fmla="*/ 1097626 w 2722469"/>
              <a:gd name="connsiteY87" fmla="*/ 535922 h 838507"/>
              <a:gd name="connsiteX88" fmla="*/ 1260743 w 2722469"/>
              <a:gd name="connsiteY88" fmla="*/ 535922 h 838507"/>
              <a:gd name="connsiteX89" fmla="*/ 1215266 w 2722469"/>
              <a:gd name="connsiteY89" fmla="*/ 619456 h 838507"/>
              <a:gd name="connsiteX90" fmla="*/ 931845 w 2722469"/>
              <a:gd name="connsiteY90" fmla="*/ 619456 h 838507"/>
              <a:gd name="connsiteX91" fmla="*/ 1116131 w 2722469"/>
              <a:gd name="connsiteY91" fmla="*/ 277421 h 838507"/>
              <a:gd name="connsiteX92" fmla="*/ 953014 w 2722469"/>
              <a:gd name="connsiteY92" fmla="*/ 277421 h 838507"/>
              <a:gd name="connsiteX93" fmla="*/ 1639493 w 2722469"/>
              <a:gd name="connsiteY93" fmla="*/ 193745 h 838507"/>
              <a:gd name="connsiteX94" fmla="*/ 1766446 w 2722469"/>
              <a:gd name="connsiteY94" fmla="*/ 193745 h 838507"/>
              <a:gd name="connsiteX95" fmla="*/ 1789909 w 2722469"/>
              <a:gd name="connsiteY95" fmla="*/ 193745 h 838507"/>
              <a:gd name="connsiteX96" fmla="*/ 1902126 w 2722469"/>
              <a:gd name="connsiteY96" fmla="*/ 214179 h 838507"/>
              <a:gd name="connsiteX97" fmla="*/ 1950980 w 2722469"/>
              <a:gd name="connsiteY97" fmla="*/ 309254 h 838507"/>
              <a:gd name="connsiteX98" fmla="*/ 1913312 w 2722469"/>
              <a:gd name="connsiteY98" fmla="*/ 390498 h 838507"/>
              <a:gd name="connsiteX99" fmla="*/ 1875150 w 2722469"/>
              <a:gd name="connsiteY99" fmla="*/ 408094 h 838507"/>
              <a:gd name="connsiteX100" fmla="*/ 1875059 w 2722469"/>
              <a:gd name="connsiteY100" fmla="*/ 408066 h 838507"/>
              <a:gd name="connsiteX101" fmla="*/ 1875106 w 2722469"/>
              <a:gd name="connsiteY101" fmla="*/ 408114 h 838507"/>
              <a:gd name="connsiteX102" fmla="*/ 1875150 w 2722469"/>
              <a:gd name="connsiteY102" fmla="*/ 408094 h 838507"/>
              <a:gd name="connsiteX103" fmla="*/ 1906401 w 2722469"/>
              <a:gd name="connsiteY103" fmla="*/ 417556 h 838507"/>
              <a:gd name="connsiteX104" fmla="*/ 1927861 w 2722469"/>
              <a:gd name="connsiteY104" fmla="*/ 432332 h 838507"/>
              <a:gd name="connsiteX105" fmla="*/ 1957592 w 2722469"/>
              <a:gd name="connsiteY105" fmla="*/ 506358 h 838507"/>
              <a:gd name="connsiteX106" fmla="*/ 1912734 w 2722469"/>
              <a:gd name="connsiteY106" fmla="*/ 599447 h 838507"/>
              <a:gd name="connsiteX107" fmla="*/ 1819688 w 2722469"/>
              <a:gd name="connsiteY107" fmla="*/ 619408 h 838507"/>
              <a:gd name="connsiteX108" fmla="*/ 1639493 w 2722469"/>
              <a:gd name="connsiteY108" fmla="*/ 619408 h 838507"/>
              <a:gd name="connsiteX109" fmla="*/ 73590 w 2722469"/>
              <a:gd name="connsiteY109" fmla="*/ 103778 h 838507"/>
              <a:gd name="connsiteX110" fmla="*/ 209069 w 2722469"/>
              <a:gd name="connsiteY110" fmla="*/ 238066 h 838507"/>
              <a:gd name="connsiteX111" fmla="*/ 209069 w 2722469"/>
              <a:gd name="connsiteY111" fmla="*/ 488478 h 838507"/>
              <a:gd name="connsiteX112" fmla="*/ 209022 w 2722469"/>
              <a:gd name="connsiteY112" fmla="*/ 488478 h 838507"/>
              <a:gd name="connsiteX113" fmla="*/ 523 w 2722469"/>
              <a:gd name="connsiteY113" fmla="*/ 281772 h 838507"/>
              <a:gd name="connsiteX114" fmla="*/ 13367 w 2722469"/>
              <a:gd name="connsiteY114" fmla="*/ 211246 h 838507"/>
              <a:gd name="connsiteX115" fmla="*/ 147466 w 2722469"/>
              <a:gd name="connsiteY115" fmla="*/ 344162 h 838507"/>
              <a:gd name="connsiteX116" fmla="*/ 147466 w 2722469"/>
              <a:gd name="connsiteY116" fmla="*/ 260439 h 838507"/>
              <a:gd name="connsiteX117" fmla="*/ 38864 w 2722469"/>
              <a:gd name="connsiteY117" fmla="*/ 152687 h 838507"/>
              <a:gd name="connsiteX118" fmla="*/ 73590 w 2722469"/>
              <a:gd name="connsiteY118" fmla="*/ 103778 h 838507"/>
              <a:gd name="connsiteX119" fmla="*/ 167873 w 2722469"/>
              <a:gd name="connsiteY119" fmla="*/ 31313 h 838507"/>
              <a:gd name="connsiteX120" fmla="*/ 332227 w 2722469"/>
              <a:gd name="connsiteY120" fmla="*/ 193840 h 838507"/>
              <a:gd name="connsiteX121" fmla="*/ 416711 w 2722469"/>
              <a:gd name="connsiteY121" fmla="*/ 193698 h 838507"/>
              <a:gd name="connsiteX122" fmla="*/ 477695 w 2722469"/>
              <a:gd name="connsiteY122" fmla="*/ 254716 h 838507"/>
              <a:gd name="connsiteX123" fmla="*/ 393877 w 2722469"/>
              <a:gd name="connsiteY123" fmla="*/ 254716 h 838507"/>
              <a:gd name="connsiteX124" fmla="*/ 393877 w 2722469"/>
              <a:gd name="connsiteY124" fmla="*/ 254669 h 838507"/>
              <a:gd name="connsiteX125" fmla="*/ 332179 w 2722469"/>
              <a:gd name="connsiteY125" fmla="*/ 254669 h 838507"/>
              <a:gd name="connsiteX126" fmla="*/ 332179 w 2722469"/>
              <a:gd name="connsiteY126" fmla="*/ 526982 h 838507"/>
              <a:gd name="connsiteX127" fmla="*/ 393877 w 2722469"/>
              <a:gd name="connsiteY127" fmla="*/ 588095 h 838507"/>
              <a:gd name="connsiteX128" fmla="*/ 393877 w 2722469"/>
              <a:gd name="connsiteY128" fmla="*/ 671439 h 838507"/>
              <a:gd name="connsiteX129" fmla="*/ 270624 w 2722469"/>
              <a:gd name="connsiteY129" fmla="*/ 549308 h 838507"/>
              <a:gd name="connsiteX130" fmla="*/ 270624 w 2722469"/>
              <a:gd name="connsiteY130" fmla="*/ 215977 h 838507"/>
              <a:gd name="connsiteX131" fmla="*/ 116688 w 2722469"/>
              <a:gd name="connsiteY131" fmla="*/ 63336 h 838507"/>
              <a:gd name="connsiteX132" fmla="*/ 167873 w 2722469"/>
              <a:gd name="connsiteY132" fmla="*/ 31313 h 838507"/>
              <a:gd name="connsiteX133" fmla="*/ 332322 w 2722469"/>
              <a:gd name="connsiteY133" fmla="*/ 0 h 838507"/>
              <a:gd name="connsiteX134" fmla="*/ 430078 w 2722469"/>
              <a:gd name="connsiteY134" fmla="*/ 96873 h 838507"/>
              <a:gd name="connsiteX135" fmla="*/ 430078 w 2722469"/>
              <a:gd name="connsiteY135" fmla="*/ 96920 h 838507"/>
              <a:gd name="connsiteX136" fmla="*/ 332322 w 2722469"/>
              <a:gd name="connsiteY136" fmla="*/ 193793 h 83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</a:cxnLst>
            <a:rect l="l" t="t" r="r" b="b"/>
            <a:pathLst>
              <a:path w="2722469" h="838507">
                <a:moveTo>
                  <a:pt x="640336" y="467287"/>
                </a:moveTo>
                <a:lnTo>
                  <a:pt x="706411" y="467287"/>
                </a:lnTo>
                <a:lnTo>
                  <a:pt x="774198" y="534455"/>
                </a:lnTo>
                <a:lnTo>
                  <a:pt x="774198" y="534596"/>
                </a:lnTo>
                <a:cubicBezTo>
                  <a:pt x="774198" y="588094"/>
                  <a:pt x="730481" y="631469"/>
                  <a:pt x="676442" y="631469"/>
                </a:cubicBezTo>
                <a:cubicBezTo>
                  <a:pt x="622403" y="631469"/>
                  <a:pt x="578686" y="588141"/>
                  <a:pt x="578686" y="534596"/>
                </a:cubicBezTo>
                <a:lnTo>
                  <a:pt x="640003" y="534596"/>
                </a:lnTo>
                <a:lnTo>
                  <a:pt x="640289" y="467334"/>
                </a:lnTo>
                <a:close/>
                <a:moveTo>
                  <a:pt x="1746430" y="445103"/>
                </a:moveTo>
                <a:cubicBezTo>
                  <a:pt x="1746430" y="445103"/>
                  <a:pt x="1746382" y="545287"/>
                  <a:pt x="1746382" y="545287"/>
                </a:cubicBezTo>
                <a:lnTo>
                  <a:pt x="1785342" y="545287"/>
                </a:lnTo>
                <a:lnTo>
                  <a:pt x="1785342" y="545240"/>
                </a:lnTo>
                <a:cubicBezTo>
                  <a:pt x="1830200" y="545240"/>
                  <a:pt x="1849371" y="530529"/>
                  <a:pt x="1849371" y="496094"/>
                </a:cubicBezTo>
                <a:cubicBezTo>
                  <a:pt x="1849371" y="475660"/>
                  <a:pt x="1841427" y="461044"/>
                  <a:pt x="1825586" y="452719"/>
                </a:cubicBezTo>
                <a:cubicBezTo>
                  <a:pt x="1813741" y="446333"/>
                  <a:pt x="1803133" y="445103"/>
                  <a:pt x="1770786" y="445103"/>
                </a:cubicBezTo>
                <a:close/>
                <a:moveTo>
                  <a:pt x="601187" y="376942"/>
                </a:moveTo>
                <a:lnTo>
                  <a:pt x="601282" y="376942"/>
                </a:lnTo>
                <a:lnTo>
                  <a:pt x="601282" y="377037"/>
                </a:lnTo>
                <a:close/>
                <a:moveTo>
                  <a:pt x="517036" y="376942"/>
                </a:moveTo>
                <a:lnTo>
                  <a:pt x="578686" y="437914"/>
                </a:lnTo>
                <a:cubicBezTo>
                  <a:pt x="578686" y="437914"/>
                  <a:pt x="578686" y="511937"/>
                  <a:pt x="578686" y="530443"/>
                </a:cubicBezTo>
                <a:lnTo>
                  <a:pt x="578686" y="534596"/>
                </a:lnTo>
                <a:lnTo>
                  <a:pt x="578686" y="534597"/>
                </a:lnTo>
                <a:lnTo>
                  <a:pt x="517036" y="534597"/>
                </a:lnTo>
                <a:close/>
                <a:moveTo>
                  <a:pt x="0" y="364833"/>
                </a:moveTo>
                <a:lnTo>
                  <a:pt x="393926" y="755304"/>
                </a:lnTo>
                <a:lnTo>
                  <a:pt x="393926" y="838507"/>
                </a:lnTo>
                <a:lnTo>
                  <a:pt x="0" y="448130"/>
                </a:lnTo>
                <a:close/>
                <a:moveTo>
                  <a:pt x="455575" y="315829"/>
                </a:moveTo>
                <a:lnTo>
                  <a:pt x="539726" y="315829"/>
                </a:lnTo>
                <a:cubicBezTo>
                  <a:pt x="539726" y="315829"/>
                  <a:pt x="574351" y="350259"/>
                  <a:pt x="591664" y="367473"/>
                </a:cubicBezTo>
                <a:lnTo>
                  <a:pt x="601187" y="376942"/>
                </a:lnTo>
                <a:lnTo>
                  <a:pt x="517036" y="376942"/>
                </a:lnTo>
                <a:close/>
                <a:moveTo>
                  <a:pt x="455528" y="315782"/>
                </a:moveTo>
                <a:lnTo>
                  <a:pt x="455575" y="315829"/>
                </a:lnTo>
                <a:lnTo>
                  <a:pt x="455528" y="315829"/>
                </a:lnTo>
                <a:close/>
                <a:moveTo>
                  <a:pt x="2516015" y="315640"/>
                </a:moveTo>
                <a:lnTo>
                  <a:pt x="2473488" y="451347"/>
                </a:lnTo>
                <a:lnTo>
                  <a:pt x="2558496" y="451347"/>
                </a:lnTo>
                <a:close/>
                <a:moveTo>
                  <a:pt x="2106820" y="270988"/>
                </a:moveTo>
                <a:lnTo>
                  <a:pt x="2106820" y="378314"/>
                </a:lnTo>
                <a:lnTo>
                  <a:pt x="2139453" y="378314"/>
                </a:lnTo>
                <a:cubicBezTo>
                  <a:pt x="2183598" y="378314"/>
                  <a:pt x="2211426" y="372354"/>
                  <a:pt x="2211426" y="322688"/>
                </a:cubicBezTo>
                <a:cubicBezTo>
                  <a:pt x="2211426" y="281678"/>
                  <a:pt x="2183598" y="270988"/>
                  <a:pt x="2138264" y="270988"/>
                </a:cubicBezTo>
                <a:close/>
                <a:moveTo>
                  <a:pt x="1746478" y="270940"/>
                </a:moveTo>
                <a:lnTo>
                  <a:pt x="1746478" y="369800"/>
                </a:lnTo>
                <a:lnTo>
                  <a:pt x="1772831" y="369800"/>
                </a:lnTo>
                <a:cubicBezTo>
                  <a:pt x="1821638" y="369800"/>
                  <a:pt x="1842093" y="355184"/>
                  <a:pt x="1842093" y="320086"/>
                </a:cubicBezTo>
                <a:cubicBezTo>
                  <a:pt x="1842093" y="284989"/>
                  <a:pt x="1821590" y="270940"/>
                  <a:pt x="1771499" y="270940"/>
                </a:cubicBezTo>
                <a:close/>
                <a:moveTo>
                  <a:pt x="477743" y="254716"/>
                </a:moveTo>
                <a:lnTo>
                  <a:pt x="477791" y="254716"/>
                </a:lnTo>
                <a:lnTo>
                  <a:pt x="477791" y="254763"/>
                </a:lnTo>
                <a:close/>
                <a:moveTo>
                  <a:pt x="393877" y="254716"/>
                </a:moveTo>
                <a:cubicBezTo>
                  <a:pt x="393877" y="254716"/>
                  <a:pt x="455528" y="315829"/>
                  <a:pt x="455528" y="315829"/>
                </a:cubicBezTo>
                <a:lnTo>
                  <a:pt x="455528" y="534597"/>
                </a:lnTo>
                <a:lnTo>
                  <a:pt x="393877" y="534597"/>
                </a:lnTo>
                <a:close/>
                <a:moveTo>
                  <a:pt x="1999978" y="193840"/>
                </a:moveTo>
                <a:lnTo>
                  <a:pt x="2152772" y="193840"/>
                </a:lnTo>
                <a:cubicBezTo>
                  <a:pt x="2210808" y="193840"/>
                  <a:pt x="2316032" y="207888"/>
                  <a:pt x="2316032" y="323445"/>
                </a:cubicBezTo>
                <a:cubicBezTo>
                  <a:pt x="2316032" y="377699"/>
                  <a:pt x="2287823" y="425190"/>
                  <a:pt x="2223223" y="445151"/>
                </a:cubicBezTo>
                <a:lnTo>
                  <a:pt x="2223271" y="445151"/>
                </a:lnTo>
                <a:lnTo>
                  <a:pt x="2317935" y="604414"/>
                </a:lnTo>
                <a:lnTo>
                  <a:pt x="2452653" y="193840"/>
                </a:lnTo>
                <a:lnTo>
                  <a:pt x="2583660" y="193840"/>
                </a:lnTo>
                <a:lnTo>
                  <a:pt x="2722469" y="619503"/>
                </a:lnTo>
                <a:lnTo>
                  <a:pt x="2610584" y="619503"/>
                </a:lnTo>
                <a:lnTo>
                  <a:pt x="2584564" y="535733"/>
                </a:lnTo>
                <a:lnTo>
                  <a:pt x="2447515" y="535733"/>
                </a:lnTo>
                <a:lnTo>
                  <a:pt x="2421494" y="619503"/>
                </a:lnTo>
                <a:lnTo>
                  <a:pt x="2203339" y="619503"/>
                </a:lnTo>
                <a:lnTo>
                  <a:pt x="2106963" y="442975"/>
                </a:lnTo>
                <a:lnTo>
                  <a:pt x="2106963" y="619503"/>
                </a:lnTo>
                <a:lnTo>
                  <a:pt x="1999978" y="619503"/>
                </a:lnTo>
                <a:close/>
                <a:moveTo>
                  <a:pt x="1319301" y="193840"/>
                </a:moveTo>
                <a:lnTo>
                  <a:pt x="1587167" y="193840"/>
                </a:lnTo>
                <a:lnTo>
                  <a:pt x="1587167" y="277421"/>
                </a:lnTo>
                <a:lnTo>
                  <a:pt x="1422528" y="277421"/>
                </a:lnTo>
                <a:lnTo>
                  <a:pt x="1422528" y="364455"/>
                </a:lnTo>
                <a:lnTo>
                  <a:pt x="1562097" y="364455"/>
                </a:lnTo>
                <a:lnTo>
                  <a:pt x="1562097" y="447989"/>
                </a:lnTo>
                <a:lnTo>
                  <a:pt x="1422528" y="447989"/>
                </a:lnTo>
                <a:lnTo>
                  <a:pt x="1422528" y="535874"/>
                </a:lnTo>
                <a:lnTo>
                  <a:pt x="1587167" y="535874"/>
                </a:lnTo>
                <a:lnTo>
                  <a:pt x="1587167" y="619456"/>
                </a:lnTo>
                <a:lnTo>
                  <a:pt x="1319301" y="619456"/>
                </a:lnTo>
                <a:close/>
                <a:moveTo>
                  <a:pt x="998443" y="193840"/>
                </a:moveTo>
                <a:lnTo>
                  <a:pt x="1281864" y="193840"/>
                </a:lnTo>
                <a:lnTo>
                  <a:pt x="1097626" y="535922"/>
                </a:lnTo>
                <a:lnTo>
                  <a:pt x="1260743" y="535922"/>
                </a:lnTo>
                <a:lnTo>
                  <a:pt x="1215266" y="619456"/>
                </a:lnTo>
                <a:lnTo>
                  <a:pt x="931845" y="619456"/>
                </a:lnTo>
                <a:lnTo>
                  <a:pt x="1116131" y="277421"/>
                </a:lnTo>
                <a:lnTo>
                  <a:pt x="953014" y="277421"/>
                </a:lnTo>
                <a:close/>
                <a:moveTo>
                  <a:pt x="1639493" y="193745"/>
                </a:moveTo>
                <a:cubicBezTo>
                  <a:pt x="1639493" y="193745"/>
                  <a:pt x="1724129" y="193745"/>
                  <a:pt x="1766446" y="193745"/>
                </a:cubicBezTo>
                <a:lnTo>
                  <a:pt x="1789909" y="193745"/>
                </a:lnTo>
                <a:cubicBezTo>
                  <a:pt x="1846041" y="193745"/>
                  <a:pt x="1878341" y="199468"/>
                  <a:pt x="1902126" y="214179"/>
                </a:cubicBezTo>
                <a:cubicBezTo>
                  <a:pt x="1932523" y="232059"/>
                  <a:pt x="1950980" y="268339"/>
                  <a:pt x="1950980" y="309254"/>
                </a:cubicBezTo>
                <a:cubicBezTo>
                  <a:pt x="1950980" y="331746"/>
                  <a:pt x="1943435" y="367594"/>
                  <a:pt x="1913312" y="390498"/>
                </a:cubicBezTo>
                <a:lnTo>
                  <a:pt x="1875150" y="408094"/>
                </a:lnTo>
                <a:lnTo>
                  <a:pt x="1875059" y="408066"/>
                </a:lnTo>
                <a:lnTo>
                  <a:pt x="1875106" y="408114"/>
                </a:lnTo>
                <a:lnTo>
                  <a:pt x="1875150" y="408094"/>
                </a:lnTo>
                <a:lnTo>
                  <a:pt x="1906401" y="417556"/>
                </a:lnTo>
                <a:cubicBezTo>
                  <a:pt x="1914494" y="421311"/>
                  <a:pt x="1920940" y="425947"/>
                  <a:pt x="1927861" y="432332"/>
                </a:cubicBezTo>
                <a:cubicBezTo>
                  <a:pt x="1947746" y="450212"/>
                  <a:pt x="1957592" y="475092"/>
                  <a:pt x="1957592" y="506358"/>
                </a:cubicBezTo>
                <a:cubicBezTo>
                  <a:pt x="1957592" y="545902"/>
                  <a:pt x="1941133" y="580952"/>
                  <a:pt x="1912734" y="599447"/>
                </a:cubicBezTo>
                <a:cubicBezTo>
                  <a:pt x="1890947" y="613495"/>
                  <a:pt x="1864546" y="619408"/>
                  <a:pt x="1819688" y="619408"/>
                </a:cubicBezTo>
                <a:lnTo>
                  <a:pt x="1639493" y="619408"/>
                </a:lnTo>
                <a:close/>
                <a:moveTo>
                  <a:pt x="73590" y="103778"/>
                </a:moveTo>
                <a:cubicBezTo>
                  <a:pt x="73590" y="103778"/>
                  <a:pt x="209069" y="238066"/>
                  <a:pt x="209069" y="238066"/>
                </a:cubicBezTo>
                <a:lnTo>
                  <a:pt x="209069" y="488478"/>
                </a:lnTo>
                <a:lnTo>
                  <a:pt x="209022" y="488478"/>
                </a:lnTo>
                <a:lnTo>
                  <a:pt x="523" y="281772"/>
                </a:lnTo>
                <a:cubicBezTo>
                  <a:pt x="1807" y="257270"/>
                  <a:pt x="6041" y="236505"/>
                  <a:pt x="13367" y="211246"/>
                </a:cubicBezTo>
                <a:lnTo>
                  <a:pt x="147466" y="344162"/>
                </a:lnTo>
                <a:lnTo>
                  <a:pt x="147466" y="260439"/>
                </a:lnTo>
                <a:lnTo>
                  <a:pt x="38864" y="152687"/>
                </a:lnTo>
                <a:cubicBezTo>
                  <a:pt x="47665" y="137315"/>
                  <a:pt x="60937" y="118016"/>
                  <a:pt x="73590" y="103778"/>
                </a:cubicBezTo>
                <a:close/>
                <a:moveTo>
                  <a:pt x="167873" y="31313"/>
                </a:moveTo>
                <a:lnTo>
                  <a:pt x="332227" y="193840"/>
                </a:lnTo>
                <a:lnTo>
                  <a:pt x="416711" y="193698"/>
                </a:lnTo>
                <a:lnTo>
                  <a:pt x="477695" y="254716"/>
                </a:lnTo>
                <a:lnTo>
                  <a:pt x="393877" y="254716"/>
                </a:lnTo>
                <a:lnTo>
                  <a:pt x="393877" y="254669"/>
                </a:lnTo>
                <a:lnTo>
                  <a:pt x="332179" y="254669"/>
                </a:lnTo>
                <a:lnTo>
                  <a:pt x="332179" y="526982"/>
                </a:lnTo>
                <a:lnTo>
                  <a:pt x="393877" y="588095"/>
                </a:lnTo>
                <a:lnTo>
                  <a:pt x="393877" y="671439"/>
                </a:lnTo>
                <a:lnTo>
                  <a:pt x="270624" y="549308"/>
                </a:lnTo>
                <a:lnTo>
                  <a:pt x="270624" y="215977"/>
                </a:lnTo>
                <a:lnTo>
                  <a:pt x="116688" y="63336"/>
                </a:lnTo>
                <a:cubicBezTo>
                  <a:pt x="125251" y="55815"/>
                  <a:pt x="154887" y="36705"/>
                  <a:pt x="167873" y="31313"/>
                </a:cubicBezTo>
                <a:close/>
                <a:moveTo>
                  <a:pt x="332322" y="0"/>
                </a:moveTo>
                <a:cubicBezTo>
                  <a:pt x="386361" y="0"/>
                  <a:pt x="430078" y="43328"/>
                  <a:pt x="430078" y="96873"/>
                </a:cubicBezTo>
                <a:lnTo>
                  <a:pt x="430078" y="96920"/>
                </a:lnTo>
                <a:cubicBezTo>
                  <a:pt x="430078" y="150418"/>
                  <a:pt x="386314" y="193793"/>
                  <a:pt x="332322" y="193793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  <a:lvl2pPr>
              <a:defRPr sz="100">
                <a:solidFill>
                  <a:schemeClr val="tx1">
                    <a:alpha val="0"/>
                  </a:schemeClr>
                </a:solidFill>
              </a:defRPr>
            </a:lvl2pPr>
            <a:lvl3pPr>
              <a:defRPr sz="100">
                <a:solidFill>
                  <a:schemeClr val="tx1">
                    <a:alpha val="0"/>
                  </a:schemeClr>
                </a:solidFill>
              </a:defRPr>
            </a:lvl3pPr>
            <a:lvl4pPr>
              <a:defRPr sz="100">
                <a:solidFill>
                  <a:schemeClr val="tx1">
                    <a:alpha val="0"/>
                  </a:schemeClr>
                </a:solidFill>
              </a:defRPr>
            </a:lvl4pPr>
            <a:lvl5pPr>
              <a:defRPr sz="100">
                <a:solidFill>
                  <a:schemeClr val="tx1">
                    <a:alpha val="0"/>
                  </a:schemeClr>
                </a:solidFill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65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ainers 1">
    <p:bg>
      <p:bgPr>
        <a:solidFill>
          <a:srgbClr val="302F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A2F37A0-C37C-B31A-2922-B05E32360F4A}"/>
              </a:ext>
            </a:extLst>
          </p:cNvPr>
          <p:cNvSpPr/>
          <p:nvPr userDrawn="1"/>
        </p:nvSpPr>
        <p:spPr>
          <a:xfrm>
            <a:off x="463899" y="464870"/>
            <a:ext cx="3040695" cy="5928260"/>
          </a:xfrm>
          <a:prstGeom prst="roundRect">
            <a:avLst>
              <a:gd name="adj" fmla="val 6953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</a:pPr>
            <a:endParaRPr lang="en-US" b="0" i="0" dirty="0">
              <a:solidFill>
                <a:schemeClr val="tx1"/>
              </a:solidFill>
              <a:latin typeface="Zebra Sans" pitchFamily="2" charset="77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32CE422-B719-5BE2-104C-E9FDC3154A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40727" y="464869"/>
            <a:ext cx="7987373" cy="3308999"/>
          </a:xfrm>
          <a:prstGeom prst="roundRect">
            <a:avLst>
              <a:gd name="adj" fmla="val 3305"/>
            </a:avLst>
          </a:prstGeom>
          <a:solidFill>
            <a:schemeClr val="tx1"/>
          </a:solidFill>
        </p:spPr>
        <p:txBody>
          <a:bodyPr lIns="274320" tIns="91440" anchor="ctr" anchorCtr="0"/>
          <a:lstStyle>
            <a:lvl1pPr algn="l">
              <a:lnSpc>
                <a:spcPct val="85000"/>
              </a:lnSpc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 Goes</a:t>
            </a:r>
            <a:br>
              <a:rPr lang="en-US"/>
            </a:br>
            <a:r>
              <a:rPr lang="en-US"/>
              <a:t>In This Spot Here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CEEB1C9-36C6-F3C0-504C-AF398AA460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4027" y="3996597"/>
            <a:ext cx="7994072" cy="2396533"/>
          </a:xfrm>
          <a:prstGeom prst="roundRect">
            <a:avLst>
              <a:gd name="adj" fmla="val 4599"/>
            </a:avLst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58D7A649-A4ED-7D77-84D4-4920CA3E9E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84063" y="3083065"/>
            <a:ext cx="2200366" cy="68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92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ainers 2">
    <p:bg>
      <p:bgPr>
        <a:solidFill>
          <a:srgbClr val="302F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6F8EBF1-901F-3B8B-A00A-021E198066AD}"/>
              </a:ext>
            </a:extLst>
          </p:cNvPr>
          <p:cNvSpPr/>
          <p:nvPr userDrawn="1"/>
        </p:nvSpPr>
        <p:spPr>
          <a:xfrm>
            <a:off x="8687404" y="459692"/>
            <a:ext cx="3040695" cy="5933437"/>
          </a:xfrm>
          <a:prstGeom prst="roundRect">
            <a:avLst>
              <a:gd name="adj" fmla="val 6953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</a:pPr>
            <a:endParaRPr lang="en-US" b="0" i="0" dirty="0">
              <a:solidFill>
                <a:schemeClr val="tx1"/>
              </a:solidFill>
              <a:latin typeface="Zebra Sans" pitchFamily="2" charset="77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32CE422-B719-5BE2-104C-E9FDC3154A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0599" y="464869"/>
            <a:ext cx="7987373" cy="3308999"/>
          </a:xfrm>
          <a:prstGeom prst="roundRect">
            <a:avLst>
              <a:gd name="adj" fmla="val 3305"/>
            </a:avLst>
          </a:prstGeom>
          <a:solidFill>
            <a:schemeClr val="tx1"/>
          </a:solidFill>
        </p:spPr>
        <p:txBody>
          <a:bodyPr lIns="274320" tIns="91440" anchor="ctr" anchorCtr="0"/>
          <a:lstStyle>
            <a:lvl1pPr algn="l">
              <a:lnSpc>
                <a:spcPct val="85000"/>
              </a:lnSpc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 Goes</a:t>
            </a:r>
            <a:br>
              <a:rPr lang="en-US"/>
            </a:br>
            <a:r>
              <a:rPr lang="en-US"/>
              <a:t>In This Spot Here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CEEB1C9-36C6-F3C0-504C-AF398AA460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899" y="3996597"/>
            <a:ext cx="7994072" cy="2396533"/>
          </a:xfrm>
          <a:prstGeom prst="roundRect">
            <a:avLst>
              <a:gd name="adj" fmla="val 4599"/>
            </a:avLst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94CBE3F5-2BCC-407B-44FC-05F06EAEF2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107568" y="3083065"/>
            <a:ext cx="2200366" cy="68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98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ainers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6F8EBF1-901F-3B8B-A00A-021E198066AD}"/>
              </a:ext>
            </a:extLst>
          </p:cNvPr>
          <p:cNvSpPr/>
          <p:nvPr userDrawn="1"/>
        </p:nvSpPr>
        <p:spPr>
          <a:xfrm>
            <a:off x="8687404" y="4892842"/>
            <a:ext cx="3040695" cy="1500287"/>
          </a:xfrm>
          <a:prstGeom prst="roundRect">
            <a:avLst>
              <a:gd name="adj" fmla="val 695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</a:pPr>
            <a:endParaRPr lang="en-US" b="0" i="0" dirty="0">
              <a:solidFill>
                <a:schemeClr val="tx1"/>
              </a:solidFill>
              <a:latin typeface="Zebra Sans" pitchFamily="2" charset="77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32CE422-B719-5BE2-104C-E9FDC3154A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0599" y="464869"/>
            <a:ext cx="7987373" cy="3308999"/>
          </a:xfrm>
          <a:prstGeom prst="roundRect">
            <a:avLst>
              <a:gd name="adj" fmla="val 3305"/>
            </a:avLst>
          </a:prstGeom>
          <a:solidFill>
            <a:srgbClr val="2F2E2E"/>
          </a:solidFill>
        </p:spPr>
        <p:txBody>
          <a:bodyPr lIns="274320" tIns="91440" anchor="ctr" anchorCtr="0"/>
          <a:lstStyle>
            <a:lvl1pPr algn="l">
              <a:lnSpc>
                <a:spcPct val="85000"/>
              </a:lnSpc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 Goes</a:t>
            </a:r>
            <a:br>
              <a:rPr lang="en-US"/>
            </a:br>
            <a:r>
              <a:rPr lang="en-US"/>
              <a:t>In This Spot Here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4CBE3F5-2BCC-407B-44FC-05F06EAEF2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107568" y="5299639"/>
            <a:ext cx="2200366" cy="686691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23C9879-5D9F-BDB1-9041-3288945031B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7297" y="3996596"/>
            <a:ext cx="7987373" cy="2396533"/>
          </a:xfrm>
          <a:prstGeom prst="roundRect">
            <a:avLst>
              <a:gd name="adj" fmla="val 4648"/>
            </a:avLst>
          </a:prstGeom>
          <a:solidFill>
            <a:srgbClr val="2F2E2E"/>
          </a:solidFill>
          <a:ln w="12700">
            <a:noFill/>
          </a:ln>
        </p:spPr>
        <p:txBody>
          <a:bodyPr vert="horz" lIns="0" tIns="0" rIns="0" bIns="914400" rtlCol="0" anchor="ctr" anchorCtr="0">
            <a:noAutofit/>
          </a:bodyPr>
          <a:lstStyle>
            <a:lvl1pPr>
              <a:defRPr lang="en-US" sz="1400">
                <a:solidFill>
                  <a:schemeClr val="bg1"/>
                </a:solidFill>
              </a:defRPr>
            </a:lvl1pPr>
          </a:lstStyle>
          <a:p>
            <a:pPr lvl="0" algn="ctr"/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290D9159-1BCE-D979-5DF9-524138E6CFC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94102" y="464868"/>
            <a:ext cx="3040695" cy="4201132"/>
          </a:xfrm>
          <a:prstGeom prst="roundRect">
            <a:avLst>
              <a:gd name="adj" fmla="val 3713"/>
            </a:avLst>
          </a:prstGeom>
          <a:solidFill>
            <a:srgbClr val="2F2E2E"/>
          </a:solidFill>
          <a:ln w="12700">
            <a:noFill/>
          </a:ln>
        </p:spPr>
        <p:txBody>
          <a:bodyPr vert="horz" lIns="0" tIns="0" rIns="0" bIns="914400" rtlCol="0" anchor="ctr" anchorCtr="0">
            <a:noAutofit/>
          </a:bodyPr>
          <a:lstStyle>
            <a:lvl1pPr>
              <a:defRPr lang="en-US" sz="1400" dirty="0">
                <a:solidFill>
                  <a:schemeClr val="bg1"/>
                </a:solidFill>
              </a:defRPr>
            </a:lvl1pPr>
          </a:lstStyle>
          <a:p>
            <a:pPr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64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ainers 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6F8EBF1-901F-3B8B-A00A-021E198066AD}"/>
              </a:ext>
            </a:extLst>
          </p:cNvPr>
          <p:cNvSpPr/>
          <p:nvPr userDrawn="1"/>
        </p:nvSpPr>
        <p:spPr>
          <a:xfrm>
            <a:off x="457203" y="4892842"/>
            <a:ext cx="3040695" cy="1500287"/>
          </a:xfrm>
          <a:prstGeom prst="roundRect">
            <a:avLst>
              <a:gd name="adj" fmla="val 695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</a:pPr>
            <a:endParaRPr lang="en-US" b="0" i="0" dirty="0">
              <a:solidFill>
                <a:schemeClr val="tx1"/>
              </a:solidFill>
              <a:latin typeface="Zebra Sans" pitchFamily="2" charset="77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32CE422-B719-5BE2-104C-E9FDC3154A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40726" y="464869"/>
            <a:ext cx="7987373" cy="3308999"/>
          </a:xfrm>
          <a:prstGeom prst="roundRect">
            <a:avLst>
              <a:gd name="adj" fmla="val 3305"/>
            </a:avLst>
          </a:prstGeom>
          <a:solidFill>
            <a:srgbClr val="2F2E2E"/>
          </a:solidFill>
        </p:spPr>
        <p:txBody>
          <a:bodyPr lIns="274320" tIns="91440" anchor="ctr" anchorCtr="0"/>
          <a:lstStyle>
            <a:lvl1pPr algn="l">
              <a:lnSpc>
                <a:spcPct val="85000"/>
              </a:lnSpc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 Goes</a:t>
            </a:r>
            <a:br>
              <a:rPr lang="en-US"/>
            </a:br>
            <a:r>
              <a:rPr lang="en-US"/>
              <a:t>In This Spot Here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4CBE3F5-2BCC-407B-44FC-05F06EAEF2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7367" y="5299639"/>
            <a:ext cx="2200366" cy="686691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23C9879-5D9F-BDB1-9041-3288945031B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747424" y="3996596"/>
            <a:ext cx="7987373" cy="2396533"/>
          </a:xfrm>
          <a:prstGeom prst="roundRect">
            <a:avLst>
              <a:gd name="adj" fmla="val 4648"/>
            </a:avLst>
          </a:prstGeom>
          <a:solidFill>
            <a:srgbClr val="2F2E2E"/>
          </a:solidFill>
          <a:ln w="12700">
            <a:noFill/>
          </a:ln>
        </p:spPr>
        <p:txBody>
          <a:bodyPr vert="horz" lIns="0" tIns="0" rIns="0" bIns="914400" rtlCol="0" anchor="ctr" anchorCtr="0">
            <a:noAutofit/>
          </a:bodyPr>
          <a:lstStyle>
            <a:lvl1pPr>
              <a:defRPr lang="en-US" sz="1400">
                <a:solidFill>
                  <a:schemeClr val="bg1"/>
                </a:solidFill>
              </a:defRPr>
            </a:lvl1pPr>
          </a:lstStyle>
          <a:p>
            <a:pPr lvl="0" algn="ctr"/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290D9159-1BCE-D979-5DF9-524138E6CFC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3901" y="464868"/>
            <a:ext cx="3040695" cy="4201132"/>
          </a:xfrm>
          <a:prstGeom prst="roundRect">
            <a:avLst>
              <a:gd name="adj" fmla="val 3713"/>
            </a:avLst>
          </a:prstGeom>
          <a:solidFill>
            <a:srgbClr val="2F2E2E"/>
          </a:solidFill>
          <a:ln w="12700">
            <a:noFill/>
          </a:ln>
        </p:spPr>
        <p:txBody>
          <a:bodyPr vert="horz" lIns="0" tIns="0" rIns="0" bIns="914400" rtlCol="0" anchor="ctr" anchorCtr="0">
            <a:noAutofit/>
          </a:bodyPr>
          <a:lstStyle>
            <a:lvl1pPr>
              <a:defRPr lang="en-US" sz="1400" dirty="0">
                <a:solidFill>
                  <a:schemeClr val="bg1"/>
                </a:solidFill>
              </a:defRPr>
            </a:lvl1pPr>
          </a:lstStyle>
          <a:p>
            <a:pPr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87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lorful lines on a black background&#10;&#10;AI-generated content may be incorrect.">
            <a:extLst>
              <a:ext uri="{FF2B5EF4-FFF2-40B4-BE49-F238E27FC236}">
                <a16:creationId xmlns:a16="http://schemas.microsoft.com/office/drawing/2014/main" id="{83F58751-EB55-AC35-30D0-9535D82685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272846" y="0"/>
            <a:ext cx="5919154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CCDEE44-DBEA-2B30-EA13-4701DB566D6F}"/>
              </a:ext>
            </a:extLst>
          </p:cNvPr>
          <p:cNvSpPr txBox="1"/>
          <p:nvPr userDrawn="1"/>
        </p:nvSpPr>
        <p:spPr>
          <a:xfrm>
            <a:off x="9097505" y="-116237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2400"/>
              </a:spcBef>
            </a:pPr>
            <a:endParaRPr lang="en-US" b="0" i="0" dirty="0">
              <a:latin typeface="Zebra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8695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ACCDEE44-DBEA-2B30-EA13-4701DB566D6F}"/>
              </a:ext>
            </a:extLst>
          </p:cNvPr>
          <p:cNvSpPr txBox="1"/>
          <p:nvPr userDrawn="1"/>
        </p:nvSpPr>
        <p:spPr>
          <a:xfrm>
            <a:off x="9097505" y="-116237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2400"/>
              </a:spcBef>
            </a:pPr>
            <a:endParaRPr lang="en-US" b="0" i="0" dirty="0">
              <a:latin typeface="Zebra Sans" pitchFamily="2" charset="77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0967566-9789-22D3-844B-CF104BFD7B4A}"/>
              </a:ext>
            </a:extLst>
          </p:cNvPr>
          <p:cNvCxnSpPr>
            <a:cxnSpLocks/>
          </p:cNvCxnSpPr>
          <p:nvPr userDrawn="1"/>
        </p:nvCxnSpPr>
        <p:spPr>
          <a:xfrm>
            <a:off x="457198" y="367159"/>
            <a:ext cx="11277600" cy="0"/>
          </a:xfrm>
          <a:prstGeom prst="line">
            <a:avLst/>
          </a:prstGeom>
          <a:ln w="25400" cap="sq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17031EB9-A518-A216-14C8-63EC62F6E8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57198" y="5976333"/>
            <a:ext cx="1648639" cy="51450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E4628E2-F8D6-2F4B-C725-BAEC54D113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2996264"/>
            <a:ext cx="6416296" cy="1878936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96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91294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Gree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ACCDEE44-DBEA-2B30-EA13-4701DB566D6F}"/>
              </a:ext>
            </a:extLst>
          </p:cNvPr>
          <p:cNvSpPr txBox="1"/>
          <p:nvPr userDrawn="1"/>
        </p:nvSpPr>
        <p:spPr>
          <a:xfrm>
            <a:off x="9097505" y="-116237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2400"/>
              </a:spcBef>
            </a:pPr>
            <a:endParaRPr lang="en-US" b="0" i="0" dirty="0">
              <a:latin typeface="Zebra Sans" pitchFamily="2" charset="77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0967566-9789-22D3-844B-CF104BFD7B4A}"/>
              </a:ext>
            </a:extLst>
          </p:cNvPr>
          <p:cNvCxnSpPr>
            <a:cxnSpLocks/>
          </p:cNvCxnSpPr>
          <p:nvPr userDrawn="1"/>
        </p:nvCxnSpPr>
        <p:spPr>
          <a:xfrm>
            <a:off x="457198" y="367159"/>
            <a:ext cx="11277600" cy="0"/>
          </a:xfrm>
          <a:prstGeom prst="line">
            <a:avLst/>
          </a:prstGeom>
          <a:ln w="25400" cap="sq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17031EB9-A518-A216-14C8-63EC62F6E8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57198" y="5976333"/>
            <a:ext cx="1648639" cy="51450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E4628E2-F8D6-2F4B-C725-BAEC54D113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2996264"/>
            <a:ext cx="6416296" cy="1878936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9600">
                <a:solidFill>
                  <a:schemeClr val="tx1"/>
                </a:solidFill>
              </a:defRPr>
            </a:lvl1pPr>
          </a:lstStyle>
          <a:p>
            <a:r>
              <a:rPr lang="en-US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67177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ACCDEE44-DBEA-2B30-EA13-4701DB566D6F}"/>
              </a:ext>
            </a:extLst>
          </p:cNvPr>
          <p:cNvSpPr txBox="1"/>
          <p:nvPr userDrawn="1"/>
        </p:nvSpPr>
        <p:spPr>
          <a:xfrm>
            <a:off x="9097505" y="-116237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2400"/>
              </a:spcBef>
            </a:pPr>
            <a:endParaRPr lang="en-US" b="0" i="0" dirty="0">
              <a:latin typeface="Zebra Sans" pitchFamily="2" charset="77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7031EB9-A518-A216-14C8-63EC62F6E8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096463" y="2492904"/>
            <a:ext cx="5999074" cy="187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85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olorful background with black background&#10;&#10;AI-generated content may be incorrect.">
            <a:extLst>
              <a:ext uri="{FF2B5EF4-FFF2-40B4-BE49-F238E27FC236}">
                <a16:creationId xmlns:a16="http://schemas.microsoft.com/office/drawing/2014/main" id="{57F82932-50B1-0994-21E5-BD53374D97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3824" y="0"/>
            <a:ext cx="791817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5EE8BD-D881-16F9-1FFD-7C311E03DC5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199" y="3130630"/>
            <a:ext cx="6400800" cy="1749135"/>
          </a:xfrm>
        </p:spPr>
        <p:txBody>
          <a:bodyPr anchor="b"/>
          <a:lstStyle>
            <a:lvl1pPr algn="l">
              <a:lnSpc>
                <a:spcPct val="85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Divider Slide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223E0C-76C1-77F6-0780-DAB4DEBB9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795520-138E-A845-966F-39B68C093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199" y="6354484"/>
            <a:ext cx="457200" cy="1828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D59F8F-821C-794D-AFBA-1518A32149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C7231F-8C44-C54D-E1DC-5828953622A9}"/>
              </a:ext>
            </a:extLst>
          </p:cNvPr>
          <p:cNvSpPr txBox="1"/>
          <p:nvPr userDrawn="1"/>
        </p:nvSpPr>
        <p:spPr>
          <a:xfrm>
            <a:off x="9097505" y="-116237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2400"/>
              </a:spcBef>
            </a:pPr>
            <a:endParaRPr lang="en-US" b="0" i="0" dirty="0">
              <a:latin typeface="Zebra Sans" pitchFamily="2" charset="77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C2A2495-787F-69C0-3C23-446EF101B9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199" y="4895999"/>
            <a:ext cx="6400800" cy="36576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1BBEF2EB-4BEB-BA76-1A39-68BFF267BD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932789" y="6325197"/>
            <a:ext cx="816297" cy="25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98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olorful lines on a black background&#10;&#10;AI-generated content may be incorrect.">
            <a:extLst>
              <a:ext uri="{FF2B5EF4-FFF2-40B4-BE49-F238E27FC236}">
                <a16:creationId xmlns:a16="http://schemas.microsoft.com/office/drawing/2014/main" id="{B5BC391F-717E-B960-E033-A648FB393E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800" y="2588791"/>
            <a:ext cx="11125200" cy="426921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87BB424-C58F-2313-2308-BC8411DEA16E}"/>
              </a:ext>
            </a:extLst>
          </p:cNvPr>
          <p:cNvSpPr txBox="1"/>
          <p:nvPr userDrawn="1"/>
        </p:nvSpPr>
        <p:spPr>
          <a:xfrm>
            <a:off x="9097505" y="-116237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2400"/>
              </a:spcBef>
            </a:pPr>
            <a:endParaRPr lang="en-US" b="0" i="0" dirty="0">
              <a:latin typeface="Zebra Sans" pitchFamily="2" charset="77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E4B458B-722F-0634-30AF-36BEF919D0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7198" y="5976333"/>
            <a:ext cx="1648639" cy="51450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F0E6225-459D-CAE1-4107-B52D0976044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199" y="787822"/>
            <a:ext cx="9362661" cy="2498718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9600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 Goes</a:t>
            </a:r>
            <a:br>
              <a:rPr lang="en-US"/>
            </a:br>
            <a:r>
              <a:rPr lang="en-US"/>
              <a:t>In This Spot Here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E332333-56D1-F9E7-65E3-F724CA4565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198" y="3285553"/>
            <a:ext cx="9363456" cy="36576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2106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7F82932-50B1-0994-21E5-BD53374D97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65913" y="0"/>
            <a:ext cx="6626085" cy="6858000"/>
          </a:xfrm>
          <a:prstGeom prst="roundRect">
            <a:avLst>
              <a:gd name="adj" fmla="val 4599"/>
            </a:avLst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223E0C-76C1-77F6-0780-DAB4DEBB9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795520-138E-A845-966F-39B68C093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D59F8F-821C-794D-AFBA-1518A32149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C7231F-8C44-C54D-E1DC-5828953622A9}"/>
              </a:ext>
            </a:extLst>
          </p:cNvPr>
          <p:cNvSpPr txBox="1"/>
          <p:nvPr userDrawn="1"/>
        </p:nvSpPr>
        <p:spPr>
          <a:xfrm>
            <a:off x="9097505" y="-116237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2400"/>
              </a:spcBef>
            </a:pPr>
            <a:endParaRPr lang="en-US" b="0" i="0" dirty="0">
              <a:latin typeface="Zebra Sans" pitchFamily="2" charset="77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DE5CC55-3312-7674-E43D-7BFF1365C72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199" y="3130630"/>
            <a:ext cx="6400800" cy="1749135"/>
          </a:xfrm>
        </p:spPr>
        <p:txBody>
          <a:bodyPr anchor="b"/>
          <a:lstStyle>
            <a:lvl1pPr algn="l">
              <a:lnSpc>
                <a:spcPct val="85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Divider Slide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DED936D-5FF6-E4D9-FC34-E4DC339EE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199" y="4895999"/>
            <a:ext cx="6400800" cy="36576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A4898F6-ECD4-D834-2B92-1C9F3EE93D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932789" y="6325197"/>
            <a:ext cx="816297" cy="25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46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223E0C-76C1-77F6-0780-DAB4DEBB9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795520-138E-A845-966F-39B68C093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D59F8F-821C-794D-AFBA-1518A32149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C7231F-8C44-C54D-E1DC-5828953622A9}"/>
              </a:ext>
            </a:extLst>
          </p:cNvPr>
          <p:cNvSpPr txBox="1"/>
          <p:nvPr userDrawn="1"/>
        </p:nvSpPr>
        <p:spPr>
          <a:xfrm>
            <a:off x="9097505" y="-116237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2400"/>
              </a:spcBef>
            </a:pPr>
            <a:endParaRPr lang="en-US" b="0" i="0" dirty="0">
              <a:latin typeface="Zebra Sans" pitchFamily="2" charset="77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F7497AD-2E09-C51F-9383-3C6842B66AC5}"/>
              </a:ext>
            </a:extLst>
          </p:cNvPr>
          <p:cNvCxnSpPr>
            <a:cxnSpLocks/>
          </p:cNvCxnSpPr>
          <p:nvPr userDrawn="1"/>
        </p:nvCxnSpPr>
        <p:spPr>
          <a:xfrm>
            <a:off x="457198" y="367159"/>
            <a:ext cx="11277600" cy="0"/>
          </a:xfrm>
          <a:prstGeom prst="line">
            <a:avLst/>
          </a:prstGeom>
          <a:ln w="25400" cap="sq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5DE5CC55-3312-7674-E43D-7BFF1365C72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199" y="3130630"/>
            <a:ext cx="6400800" cy="1749135"/>
          </a:xfrm>
        </p:spPr>
        <p:txBody>
          <a:bodyPr anchor="b"/>
          <a:lstStyle>
            <a:lvl1pPr algn="l">
              <a:lnSpc>
                <a:spcPct val="85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Divider Slide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DED936D-5FF6-E4D9-FC34-E4DC339EE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199" y="4895999"/>
            <a:ext cx="6400800" cy="36576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A4898F6-ECD4-D834-2B92-1C9F3EE93D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932789" y="6325197"/>
            <a:ext cx="816297" cy="25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31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e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223E0C-76C1-77F6-0780-DAB4DEBB9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795520-138E-A845-966F-39B68C093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D59F8F-821C-794D-AFBA-1518A32149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C7231F-8C44-C54D-E1DC-5828953622A9}"/>
              </a:ext>
            </a:extLst>
          </p:cNvPr>
          <p:cNvSpPr txBox="1"/>
          <p:nvPr userDrawn="1"/>
        </p:nvSpPr>
        <p:spPr>
          <a:xfrm>
            <a:off x="9097505" y="-116237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2400"/>
              </a:spcBef>
            </a:pPr>
            <a:endParaRPr lang="en-US" b="0" i="0" dirty="0">
              <a:latin typeface="Zebra Sans" pitchFamily="2" charset="77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F7497AD-2E09-C51F-9383-3C6842B66AC5}"/>
              </a:ext>
            </a:extLst>
          </p:cNvPr>
          <p:cNvCxnSpPr>
            <a:cxnSpLocks/>
          </p:cNvCxnSpPr>
          <p:nvPr userDrawn="1"/>
        </p:nvCxnSpPr>
        <p:spPr>
          <a:xfrm>
            <a:off x="457198" y="367159"/>
            <a:ext cx="11277600" cy="0"/>
          </a:xfrm>
          <a:prstGeom prst="line">
            <a:avLst/>
          </a:prstGeom>
          <a:ln w="25400" cap="sq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5DE5CC55-3312-7674-E43D-7BFF1365C72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199" y="3130630"/>
            <a:ext cx="6400800" cy="1749135"/>
          </a:xfrm>
        </p:spPr>
        <p:txBody>
          <a:bodyPr anchor="b"/>
          <a:lstStyle>
            <a:lvl1pPr algn="l">
              <a:lnSpc>
                <a:spcPct val="85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Divider Slide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DED936D-5FF6-E4D9-FC34-E4DC339EE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199" y="4895999"/>
            <a:ext cx="6400800" cy="36576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A4898F6-ECD4-D834-2B92-1C9F3EE93D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932789" y="6325197"/>
            <a:ext cx="816297" cy="25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82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F486D85-2584-EF2D-BDAD-506AFAF80FC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bIns="1828800" anchor="ctr" anchorCtr="0"/>
          <a:lstStyle>
            <a:lvl1pPr algn="ctr">
              <a:defRPr/>
            </a:lvl1pPr>
          </a:lstStyle>
          <a:p>
            <a:r>
              <a:rPr lang="en-US" dirty="0"/>
              <a:t>Insert background picture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2E1102E3-0326-B460-C2D3-E90E058FCAF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0" y="1106905"/>
            <a:ext cx="12192000" cy="5756901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99000">
                <a:schemeClr val="tx1">
                  <a:alpha val="25108"/>
                </a:schemeClr>
              </a:gs>
            </a:gsLst>
            <a:lin ang="5400000" scaled="1"/>
          </a:gradFill>
        </p:spPr>
        <p:txBody>
          <a:bodyPr vert="horz" lIns="0" tIns="0" rIns="0" bIns="0" rtlCol="0">
            <a:noAutofit/>
          </a:bodyPr>
          <a:lstStyle>
            <a:lvl1pPr>
              <a:defRPr lang="en-US" sz="100" dirty="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B0A8120-E747-D9FB-08D1-369D9EEB7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399" y="6354482"/>
            <a:ext cx="8585792" cy="1828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82B40BE-A358-7AB0-1EA8-A5AA2361E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199" y="6354484"/>
            <a:ext cx="457200" cy="1828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D59F8F-821C-794D-AFBA-1518A32149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90D0D49-530F-0BD7-A5F9-835582DC67D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932788" y="6325191"/>
            <a:ext cx="816297" cy="251167"/>
          </a:xfrm>
          <a:custGeom>
            <a:avLst/>
            <a:gdLst>
              <a:gd name="connsiteX0" fmla="*/ 640336 w 2722469"/>
              <a:gd name="connsiteY0" fmla="*/ 467287 h 838507"/>
              <a:gd name="connsiteX1" fmla="*/ 706411 w 2722469"/>
              <a:gd name="connsiteY1" fmla="*/ 467287 h 838507"/>
              <a:gd name="connsiteX2" fmla="*/ 774198 w 2722469"/>
              <a:gd name="connsiteY2" fmla="*/ 534455 h 838507"/>
              <a:gd name="connsiteX3" fmla="*/ 774198 w 2722469"/>
              <a:gd name="connsiteY3" fmla="*/ 534596 h 838507"/>
              <a:gd name="connsiteX4" fmla="*/ 676442 w 2722469"/>
              <a:gd name="connsiteY4" fmla="*/ 631469 h 838507"/>
              <a:gd name="connsiteX5" fmla="*/ 578686 w 2722469"/>
              <a:gd name="connsiteY5" fmla="*/ 534596 h 838507"/>
              <a:gd name="connsiteX6" fmla="*/ 640003 w 2722469"/>
              <a:gd name="connsiteY6" fmla="*/ 534596 h 838507"/>
              <a:gd name="connsiteX7" fmla="*/ 640289 w 2722469"/>
              <a:gd name="connsiteY7" fmla="*/ 467334 h 838507"/>
              <a:gd name="connsiteX8" fmla="*/ 1746430 w 2722469"/>
              <a:gd name="connsiteY8" fmla="*/ 445103 h 838507"/>
              <a:gd name="connsiteX9" fmla="*/ 1746382 w 2722469"/>
              <a:gd name="connsiteY9" fmla="*/ 545287 h 838507"/>
              <a:gd name="connsiteX10" fmla="*/ 1785342 w 2722469"/>
              <a:gd name="connsiteY10" fmla="*/ 545287 h 838507"/>
              <a:gd name="connsiteX11" fmla="*/ 1785342 w 2722469"/>
              <a:gd name="connsiteY11" fmla="*/ 545240 h 838507"/>
              <a:gd name="connsiteX12" fmla="*/ 1849371 w 2722469"/>
              <a:gd name="connsiteY12" fmla="*/ 496094 h 838507"/>
              <a:gd name="connsiteX13" fmla="*/ 1825586 w 2722469"/>
              <a:gd name="connsiteY13" fmla="*/ 452719 h 838507"/>
              <a:gd name="connsiteX14" fmla="*/ 1770786 w 2722469"/>
              <a:gd name="connsiteY14" fmla="*/ 445103 h 838507"/>
              <a:gd name="connsiteX15" fmla="*/ 601187 w 2722469"/>
              <a:gd name="connsiteY15" fmla="*/ 376942 h 838507"/>
              <a:gd name="connsiteX16" fmla="*/ 601282 w 2722469"/>
              <a:gd name="connsiteY16" fmla="*/ 376942 h 838507"/>
              <a:gd name="connsiteX17" fmla="*/ 601282 w 2722469"/>
              <a:gd name="connsiteY17" fmla="*/ 377037 h 838507"/>
              <a:gd name="connsiteX18" fmla="*/ 517036 w 2722469"/>
              <a:gd name="connsiteY18" fmla="*/ 376942 h 838507"/>
              <a:gd name="connsiteX19" fmla="*/ 578686 w 2722469"/>
              <a:gd name="connsiteY19" fmla="*/ 437914 h 838507"/>
              <a:gd name="connsiteX20" fmla="*/ 578686 w 2722469"/>
              <a:gd name="connsiteY20" fmla="*/ 530443 h 838507"/>
              <a:gd name="connsiteX21" fmla="*/ 578686 w 2722469"/>
              <a:gd name="connsiteY21" fmla="*/ 534596 h 838507"/>
              <a:gd name="connsiteX22" fmla="*/ 578686 w 2722469"/>
              <a:gd name="connsiteY22" fmla="*/ 534597 h 838507"/>
              <a:gd name="connsiteX23" fmla="*/ 517036 w 2722469"/>
              <a:gd name="connsiteY23" fmla="*/ 534597 h 838507"/>
              <a:gd name="connsiteX24" fmla="*/ 0 w 2722469"/>
              <a:gd name="connsiteY24" fmla="*/ 364833 h 838507"/>
              <a:gd name="connsiteX25" fmla="*/ 393926 w 2722469"/>
              <a:gd name="connsiteY25" fmla="*/ 755304 h 838507"/>
              <a:gd name="connsiteX26" fmla="*/ 393926 w 2722469"/>
              <a:gd name="connsiteY26" fmla="*/ 838507 h 838507"/>
              <a:gd name="connsiteX27" fmla="*/ 0 w 2722469"/>
              <a:gd name="connsiteY27" fmla="*/ 448130 h 838507"/>
              <a:gd name="connsiteX28" fmla="*/ 455575 w 2722469"/>
              <a:gd name="connsiteY28" fmla="*/ 315829 h 838507"/>
              <a:gd name="connsiteX29" fmla="*/ 539726 w 2722469"/>
              <a:gd name="connsiteY29" fmla="*/ 315829 h 838507"/>
              <a:gd name="connsiteX30" fmla="*/ 591664 w 2722469"/>
              <a:gd name="connsiteY30" fmla="*/ 367473 h 838507"/>
              <a:gd name="connsiteX31" fmla="*/ 601187 w 2722469"/>
              <a:gd name="connsiteY31" fmla="*/ 376942 h 838507"/>
              <a:gd name="connsiteX32" fmla="*/ 517036 w 2722469"/>
              <a:gd name="connsiteY32" fmla="*/ 376942 h 838507"/>
              <a:gd name="connsiteX33" fmla="*/ 455528 w 2722469"/>
              <a:gd name="connsiteY33" fmla="*/ 315782 h 838507"/>
              <a:gd name="connsiteX34" fmla="*/ 455575 w 2722469"/>
              <a:gd name="connsiteY34" fmla="*/ 315829 h 838507"/>
              <a:gd name="connsiteX35" fmla="*/ 455528 w 2722469"/>
              <a:gd name="connsiteY35" fmla="*/ 315829 h 838507"/>
              <a:gd name="connsiteX36" fmla="*/ 2516015 w 2722469"/>
              <a:gd name="connsiteY36" fmla="*/ 315640 h 838507"/>
              <a:gd name="connsiteX37" fmla="*/ 2473488 w 2722469"/>
              <a:gd name="connsiteY37" fmla="*/ 451347 h 838507"/>
              <a:gd name="connsiteX38" fmla="*/ 2558496 w 2722469"/>
              <a:gd name="connsiteY38" fmla="*/ 451347 h 838507"/>
              <a:gd name="connsiteX39" fmla="*/ 2106820 w 2722469"/>
              <a:gd name="connsiteY39" fmla="*/ 270988 h 838507"/>
              <a:gd name="connsiteX40" fmla="*/ 2106820 w 2722469"/>
              <a:gd name="connsiteY40" fmla="*/ 378314 h 838507"/>
              <a:gd name="connsiteX41" fmla="*/ 2139453 w 2722469"/>
              <a:gd name="connsiteY41" fmla="*/ 378314 h 838507"/>
              <a:gd name="connsiteX42" fmla="*/ 2211426 w 2722469"/>
              <a:gd name="connsiteY42" fmla="*/ 322688 h 838507"/>
              <a:gd name="connsiteX43" fmla="*/ 2138264 w 2722469"/>
              <a:gd name="connsiteY43" fmla="*/ 270988 h 838507"/>
              <a:gd name="connsiteX44" fmla="*/ 1746478 w 2722469"/>
              <a:gd name="connsiteY44" fmla="*/ 270940 h 838507"/>
              <a:gd name="connsiteX45" fmla="*/ 1746478 w 2722469"/>
              <a:gd name="connsiteY45" fmla="*/ 369800 h 838507"/>
              <a:gd name="connsiteX46" fmla="*/ 1772831 w 2722469"/>
              <a:gd name="connsiteY46" fmla="*/ 369800 h 838507"/>
              <a:gd name="connsiteX47" fmla="*/ 1842093 w 2722469"/>
              <a:gd name="connsiteY47" fmla="*/ 320086 h 838507"/>
              <a:gd name="connsiteX48" fmla="*/ 1771499 w 2722469"/>
              <a:gd name="connsiteY48" fmla="*/ 270940 h 838507"/>
              <a:gd name="connsiteX49" fmla="*/ 477743 w 2722469"/>
              <a:gd name="connsiteY49" fmla="*/ 254716 h 838507"/>
              <a:gd name="connsiteX50" fmla="*/ 477791 w 2722469"/>
              <a:gd name="connsiteY50" fmla="*/ 254716 h 838507"/>
              <a:gd name="connsiteX51" fmla="*/ 477791 w 2722469"/>
              <a:gd name="connsiteY51" fmla="*/ 254763 h 838507"/>
              <a:gd name="connsiteX52" fmla="*/ 393877 w 2722469"/>
              <a:gd name="connsiteY52" fmla="*/ 254716 h 838507"/>
              <a:gd name="connsiteX53" fmla="*/ 455528 w 2722469"/>
              <a:gd name="connsiteY53" fmla="*/ 315829 h 838507"/>
              <a:gd name="connsiteX54" fmla="*/ 455528 w 2722469"/>
              <a:gd name="connsiteY54" fmla="*/ 534597 h 838507"/>
              <a:gd name="connsiteX55" fmla="*/ 393877 w 2722469"/>
              <a:gd name="connsiteY55" fmla="*/ 534597 h 838507"/>
              <a:gd name="connsiteX56" fmla="*/ 1999978 w 2722469"/>
              <a:gd name="connsiteY56" fmla="*/ 193840 h 838507"/>
              <a:gd name="connsiteX57" fmla="*/ 2152772 w 2722469"/>
              <a:gd name="connsiteY57" fmla="*/ 193840 h 838507"/>
              <a:gd name="connsiteX58" fmla="*/ 2316032 w 2722469"/>
              <a:gd name="connsiteY58" fmla="*/ 323445 h 838507"/>
              <a:gd name="connsiteX59" fmla="*/ 2223223 w 2722469"/>
              <a:gd name="connsiteY59" fmla="*/ 445151 h 838507"/>
              <a:gd name="connsiteX60" fmla="*/ 2223271 w 2722469"/>
              <a:gd name="connsiteY60" fmla="*/ 445151 h 838507"/>
              <a:gd name="connsiteX61" fmla="*/ 2317935 w 2722469"/>
              <a:gd name="connsiteY61" fmla="*/ 604414 h 838507"/>
              <a:gd name="connsiteX62" fmla="*/ 2452653 w 2722469"/>
              <a:gd name="connsiteY62" fmla="*/ 193840 h 838507"/>
              <a:gd name="connsiteX63" fmla="*/ 2583660 w 2722469"/>
              <a:gd name="connsiteY63" fmla="*/ 193840 h 838507"/>
              <a:gd name="connsiteX64" fmla="*/ 2722469 w 2722469"/>
              <a:gd name="connsiteY64" fmla="*/ 619503 h 838507"/>
              <a:gd name="connsiteX65" fmla="*/ 2610584 w 2722469"/>
              <a:gd name="connsiteY65" fmla="*/ 619503 h 838507"/>
              <a:gd name="connsiteX66" fmla="*/ 2584564 w 2722469"/>
              <a:gd name="connsiteY66" fmla="*/ 535733 h 838507"/>
              <a:gd name="connsiteX67" fmla="*/ 2447515 w 2722469"/>
              <a:gd name="connsiteY67" fmla="*/ 535733 h 838507"/>
              <a:gd name="connsiteX68" fmla="*/ 2421494 w 2722469"/>
              <a:gd name="connsiteY68" fmla="*/ 619503 h 838507"/>
              <a:gd name="connsiteX69" fmla="*/ 2203339 w 2722469"/>
              <a:gd name="connsiteY69" fmla="*/ 619503 h 838507"/>
              <a:gd name="connsiteX70" fmla="*/ 2106963 w 2722469"/>
              <a:gd name="connsiteY70" fmla="*/ 442975 h 838507"/>
              <a:gd name="connsiteX71" fmla="*/ 2106963 w 2722469"/>
              <a:gd name="connsiteY71" fmla="*/ 619503 h 838507"/>
              <a:gd name="connsiteX72" fmla="*/ 1999978 w 2722469"/>
              <a:gd name="connsiteY72" fmla="*/ 619503 h 838507"/>
              <a:gd name="connsiteX73" fmla="*/ 1319301 w 2722469"/>
              <a:gd name="connsiteY73" fmla="*/ 193840 h 838507"/>
              <a:gd name="connsiteX74" fmla="*/ 1587167 w 2722469"/>
              <a:gd name="connsiteY74" fmla="*/ 193840 h 838507"/>
              <a:gd name="connsiteX75" fmla="*/ 1587167 w 2722469"/>
              <a:gd name="connsiteY75" fmla="*/ 277421 h 838507"/>
              <a:gd name="connsiteX76" fmla="*/ 1422528 w 2722469"/>
              <a:gd name="connsiteY76" fmla="*/ 277421 h 838507"/>
              <a:gd name="connsiteX77" fmla="*/ 1422528 w 2722469"/>
              <a:gd name="connsiteY77" fmla="*/ 364455 h 838507"/>
              <a:gd name="connsiteX78" fmla="*/ 1562097 w 2722469"/>
              <a:gd name="connsiteY78" fmla="*/ 364455 h 838507"/>
              <a:gd name="connsiteX79" fmla="*/ 1562097 w 2722469"/>
              <a:gd name="connsiteY79" fmla="*/ 447989 h 838507"/>
              <a:gd name="connsiteX80" fmla="*/ 1422528 w 2722469"/>
              <a:gd name="connsiteY80" fmla="*/ 447989 h 838507"/>
              <a:gd name="connsiteX81" fmla="*/ 1422528 w 2722469"/>
              <a:gd name="connsiteY81" fmla="*/ 535874 h 838507"/>
              <a:gd name="connsiteX82" fmla="*/ 1587167 w 2722469"/>
              <a:gd name="connsiteY82" fmla="*/ 535874 h 838507"/>
              <a:gd name="connsiteX83" fmla="*/ 1587167 w 2722469"/>
              <a:gd name="connsiteY83" fmla="*/ 619456 h 838507"/>
              <a:gd name="connsiteX84" fmla="*/ 1319301 w 2722469"/>
              <a:gd name="connsiteY84" fmla="*/ 619456 h 838507"/>
              <a:gd name="connsiteX85" fmla="*/ 998443 w 2722469"/>
              <a:gd name="connsiteY85" fmla="*/ 193840 h 838507"/>
              <a:gd name="connsiteX86" fmla="*/ 1281864 w 2722469"/>
              <a:gd name="connsiteY86" fmla="*/ 193840 h 838507"/>
              <a:gd name="connsiteX87" fmla="*/ 1097626 w 2722469"/>
              <a:gd name="connsiteY87" fmla="*/ 535922 h 838507"/>
              <a:gd name="connsiteX88" fmla="*/ 1260743 w 2722469"/>
              <a:gd name="connsiteY88" fmla="*/ 535922 h 838507"/>
              <a:gd name="connsiteX89" fmla="*/ 1215266 w 2722469"/>
              <a:gd name="connsiteY89" fmla="*/ 619456 h 838507"/>
              <a:gd name="connsiteX90" fmla="*/ 931845 w 2722469"/>
              <a:gd name="connsiteY90" fmla="*/ 619456 h 838507"/>
              <a:gd name="connsiteX91" fmla="*/ 1116131 w 2722469"/>
              <a:gd name="connsiteY91" fmla="*/ 277421 h 838507"/>
              <a:gd name="connsiteX92" fmla="*/ 953014 w 2722469"/>
              <a:gd name="connsiteY92" fmla="*/ 277421 h 838507"/>
              <a:gd name="connsiteX93" fmla="*/ 1639493 w 2722469"/>
              <a:gd name="connsiteY93" fmla="*/ 193745 h 838507"/>
              <a:gd name="connsiteX94" fmla="*/ 1766446 w 2722469"/>
              <a:gd name="connsiteY94" fmla="*/ 193745 h 838507"/>
              <a:gd name="connsiteX95" fmla="*/ 1789909 w 2722469"/>
              <a:gd name="connsiteY95" fmla="*/ 193745 h 838507"/>
              <a:gd name="connsiteX96" fmla="*/ 1902126 w 2722469"/>
              <a:gd name="connsiteY96" fmla="*/ 214179 h 838507"/>
              <a:gd name="connsiteX97" fmla="*/ 1950980 w 2722469"/>
              <a:gd name="connsiteY97" fmla="*/ 309254 h 838507"/>
              <a:gd name="connsiteX98" fmla="*/ 1913312 w 2722469"/>
              <a:gd name="connsiteY98" fmla="*/ 390498 h 838507"/>
              <a:gd name="connsiteX99" fmla="*/ 1875150 w 2722469"/>
              <a:gd name="connsiteY99" fmla="*/ 408094 h 838507"/>
              <a:gd name="connsiteX100" fmla="*/ 1875059 w 2722469"/>
              <a:gd name="connsiteY100" fmla="*/ 408066 h 838507"/>
              <a:gd name="connsiteX101" fmla="*/ 1875106 w 2722469"/>
              <a:gd name="connsiteY101" fmla="*/ 408114 h 838507"/>
              <a:gd name="connsiteX102" fmla="*/ 1875150 w 2722469"/>
              <a:gd name="connsiteY102" fmla="*/ 408094 h 838507"/>
              <a:gd name="connsiteX103" fmla="*/ 1906401 w 2722469"/>
              <a:gd name="connsiteY103" fmla="*/ 417556 h 838507"/>
              <a:gd name="connsiteX104" fmla="*/ 1927861 w 2722469"/>
              <a:gd name="connsiteY104" fmla="*/ 432332 h 838507"/>
              <a:gd name="connsiteX105" fmla="*/ 1957592 w 2722469"/>
              <a:gd name="connsiteY105" fmla="*/ 506358 h 838507"/>
              <a:gd name="connsiteX106" fmla="*/ 1912734 w 2722469"/>
              <a:gd name="connsiteY106" fmla="*/ 599447 h 838507"/>
              <a:gd name="connsiteX107" fmla="*/ 1819688 w 2722469"/>
              <a:gd name="connsiteY107" fmla="*/ 619408 h 838507"/>
              <a:gd name="connsiteX108" fmla="*/ 1639493 w 2722469"/>
              <a:gd name="connsiteY108" fmla="*/ 619408 h 838507"/>
              <a:gd name="connsiteX109" fmla="*/ 73590 w 2722469"/>
              <a:gd name="connsiteY109" fmla="*/ 103778 h 838507"/>
              <a:gd name="connsiteX110" fmla="*/ 209069 w 2722469"/>
              <a:gd name="connsiteY110" fmla="*/ 238066 h 838507"/>
              <a:gd name="connsiteX111" fmla="*/ 209069 w 2722469"/>
              <a:gd name="connsiteY111" fmla="*/ 488478 h 838507"/>
              <a:gd name="connsiteX112" fmla="*/ 209022 w 2722469"/>
              <a:gd name="connsiteY112" fmla="*/ 488478 h 838507"/>
              <a:gd name="connsiteX113" fmla="*/ 523 w 2722469"/>
              <a:gd name="connsiteY113" fmla="*/ 281772 h 838507"/>
              <a:gd name="connsiteX114" fmla="*/ 13367 w 2722469"/>
              <a:gd name="connsiteY114" fmla="*/ 211246 h 838507"/>
              <a:gd name="connsiteX115" fmla="*/ 147466 w 2722469"/>
              <a:gd name="connsiteY115" fmla="*/ 344162 h 838507"/>
              <a:gd name="connsiteX116" fmla="*/ 147466 w 2722469"/>
              <a:gd name="connsiteY116" fmla="*/ 260439 h 838507"/>
              <a:gd name="connsiteX117" fmla="*/ 38864 w 2722469"/>
              <a:gd name="connsiteY117" fmla="*/ 152687 h 838507"/>
              <a:gd name="connsiteX118" fmla="*/ 73590 w 2722469"/>
              <a:gd name="connsiteY118" fmla="*/ 103778 h 838507"/>
              <a:gd name="connsiteX119" fmla="*/ 167873 w 2722469"/>
              <a:gd name="connsiteY119" fmla="*/ 31313 h 838507"/>
              <a:gd name="connsiteX120" fmla="*/ 332227 w 2722469"/>
              <a:gd name="connsiteY120" fmla="*/ 193840 h 838507"/>
              <a:gd name="connsiteX121" fmla="*/ 416711 w 2722469"/>
              <a:gd name="connsiteY121" fmla="*/ 193698 h 838507"/>
              <a:gd name="connsiteX122" fmla="*/ 477695 w 2722469"/>
              <a:gd name="connsiteY122" fmla="*/ 254716 h 838507"/>
              <a:gd name="connsiteX123" fmla="*/ 393877 w 2722469"/>
              <a:gd name="connsiteY123" fmla="*/ 254716 h 838507"/>
              <a:gd name="connsiteX124" fmla="*/ 393877 w 2722469"/>
              <a:gd name="connsiteY124" fmla="*/ 254669 h 838507"/>
              <a:gd name="connsiteX125" fmla="*/ 332179 w 2722469"/>
              <a:gd name="connsiteY125" fmla="*/ 254669 h 838507"/>
              <a:gd name="connsiteX126" fmla="*/ 332179 w 2722469"/>
              <a:gd name="connsiteY126" fmla="*/ 526982 h 838507"/>
              <a:gd name="connsiteX127" fmla="*/ 393877 w 2722469"/>
              <a:gd name="connsiteY127" fmla="*/ 588095 h 838507"/>
              <a:gd name="connsiteX128" fmla="*/ 393877 w 2722469"/>
              <a:gd name="connsiteY128" fmla="*/ 671439 h 838507"/>
              <a:gd name="connsiteX129" fmla="*/ 270624 w 2722469"/>
              <a:gd name="connsiteY129" fmla="*/ 549308 h 838507"/>
              <a:gd name="connsiteX130" fmla="*/ 270624 w 2722469"/>
              <a:gd name="connsiteY130" fmla="*/ 215977 h 838507"/>
              <a:gd name="connsiteX131" fmla="*/ 116688 w 2722469"/>
              <a:gd name="connsiteY131" fmla="*/ 63336 h 838507"/>
              <a:gd name="connsiteX132" fmla="*/ 167873 w 2722469"/>
              <a:gd name="connsiteY132" fmla="*/ 31313 h 838507"/>
              <a:gd name="connsiteX133" fmla="*/ 332322 w 2722469"/>
              <a:gd name="connsiteY133" fmla="*/ 0 h 838507"/>
              <a:gd name="connsiteX134" fmla="*/ 430078 w 2722469"/>
              <a:gd name="connsiteY134" fmla="*/ 96873 h 838507"/>
              <a:gd name="connsiteX135" fmla="*/ 430078 w 2722469"/>
              <a:gd name="connsiteY135" fmla="*/ 96920 h 838507"/>
              <a:gd name="connsiteX136" fmla="*/ 332322 w 2722469"/>
              <a:gd name="connsiteY136" fmla="*/ 193793 h 83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</a:cxnLst>
            <a:rect l="l" t="t" r="r" b="b"/>
            <a:pathLst>
              <a:path w="2722469" h="838507">
                <a:moveTo>
                  <a:pt x="640336" y="467287"/>
                </a:moveTo>
                <a:lnTo>
                  <a:pt x="706411" y="467287"/>
                </a:lnTo>
                <a:lnTo>
                  <a:pt x="774198" y="534455"/>
                </a:lnTo>
                <a:lnTo>
                  <a:pt x="774198" y="534596"/>
                </a:lnTo>
                <a:cubicBezTo>
                  <a:pt x="774198" y="588094"/>
                  <a:pt x="730481" y="631469"/>
                  <a:pt x="676442" y="631469"/>
                </a:cubicBezTo>
                <a:cubicBezTo>
                  <a:pt x="622403" y="631469"/>
                  <a:pt x="578686" y="588141"/>
                  <a:pt x="578686" y="534596"/>
                </a:cubicBezTo>
                <a:lnTo>
                  <a:pt x="640003" y="534596"/>
                </a:lnTo>
                <a:lnTo>
                  <a:pt x="640289" y="467334"/>
                </a:lnTo>
                <a:close/>
                <a:moveTo>
                  <a:pt x="1746430" y="445103"/>
                </a:moveTo>
                <a:cubicBezTo>
                  <a:pt x="1746430" y="445103"/>
                  <a:pt x="1746382" y="545287"/>
                  <a:pt x="1746382" y="545287"/>
                </a:cubicBezTo>
                <a:lnTo>
                  <a:pt x="1785342" y="545287"/>
                </a:lnTo>
                <a:lnTo>
                  <a:pt x="1785342" y="545240"/>
                </a:lnTo>
                <a:cubicBezTo>
                  <a:pt x="1830200" y="545240"/>
                  <a:pt x="1849371" y="530529"/>
                  <a:pt x="1849371" y="496094"/>
                </a:cubicBezTo>
                <a:cubicBezTo>
                  <a:pt x="1849371" y="475660"/>
                  <a:pt x="1841427" y="461044"/>
                  <a:pt x="1825586" y="452719"/>
                </a:cubicBezTo>
                <a:cubicBezTo>
                  <a:pt x="1813741" y="446333"/>
                  <a:pt x="1803133" y="445103"/>
                  <a:pt x="1770786" y="445103"/>
                </a:cubicBezTo>
                <a:close/>
                <a:moveTo>
                  <a:pt x="601187" y="376942"/>
                </a:moveTo>
                <a:lnTo>
                  <a:pt x="601282" y="376942"/>
                </a:lnTo>
                <a:lnTo>
                  <a:pt x="601282" y="377037"/>
                </a:lnTo>
                <a:close/>
                <a:moveTo>
                  <a:pt x="517036" y="376942"/>
                </a:moveTo>
                <a:lnTo>
                  <a:pt x="578686" y="437914"/>
                </a:lnTo>
                <a:cubicBezTo>
                  <a:pt x="578686" y="437914"/>
                  <a:pt x="578686" y="511937"/>
                  <a:pt x="578686" y="530443"/>
                </a:cubicBezTo>
                <a:lnTo>
                  <a:pt x="578686" y="534596"/>
                </a:lnTo>
                <a:lnTo>
                  <a:pt x="578686" y="534597"/>
                </a:lnTo>
                <a:lnTo>
                  <a:pt x="517036" y="534597"/>
                </a:lnTo>
                <a:close/>
                <a:moveTo>
                  <a:pt x="0" y="364833"/>
                </a:moveTo>
                <a:lnTo>
                  <a:pt x="393926" y="755304"/>
                </a:lnTo>
                <a:lnTo>
                  <a:pt x="393926" y="838507"/>
                </a:lnTo>
                <a:lnTo>
                  <a:pt x="0" y="448130"/>
                </a:lnTo>
                <a:close/>
                <a:moveTo>
                  <a:pt x="455575" y="315829"/>
                </a:moveTo>
                <a:lnTo>
                  <a:pt x="539726" y="315829"/>
                </a:lnTo>
                <a:cubicBezTo>
                  <a:pt x="539726" y="315829"/>
                  <a:pt x="574351" y="350259"/>
                  <a:pt x="591664" y="367473"/>
                </a:cubicBezTo>
                <a:lnTo>
                  <a:pt x="601187" y="376942"/>
                </a:lnTo>
                <a:lnTo>
                  <a:pt x="517036" y="376942"/>
                </a:lnTo>
                <a:close/>
                <a:moveTo>
                  <a:pt x="455528" y="315782"/>
                </a:moveTo>
                <a:lnTo>
                  <a:pt x="455575" y="315829"/>
                </a:lnTo>
                <a:lnTo>
                  <a:pt x="455528" y="315829"/>
                </a:lnTo>
                <a:close/>
                <a:moveTo>
                  <a:pt x="2516015" y="315640"/>
                </a:moveTo>
                <a:lnTo>
                  <a:pt x="2473488" y="451347"/>
                </a:lnTo>
                <a:lnTo>
                  <a:pt x="2558496" y="451347"/>
                </a:lnTo>
                <a:close/>
                <a:moveTo>
                  <a:pt x="2106820" y="270988"/>
                </a:moveTo>
                <a:lnTo>
                  <a:pt x="2106820" y="378314"/>
                </a:lnTo>
                <a:lnTo>
                  <a:pt x="2139453" y="378314"/>
                </a:lnTo>
                <a:cubicBezTo>
                  <a:pt x="2183598" y="378314"/>
                  <a:pt x="2211426" y="372354"/>
                  <a:pt x="2211426" y="322688"/>
                </a:cubicBezTo>
                <a:cubicBezTo>
                  <a:pt x="2211426" y="281678"/>
                  <a:pt x="2183598" y="270988"/>
                  <a:pt x="2138264" y="270988"/>
                </a:cubicBezTo>
                <a:close/>
                <a:moveTo>
                  <a:pt x="1746478" y="270940"/>
                </a:moveTo>
                <a:lnTo>
                  <a:pt x="1746478" y="369800"/>
                </a:lnTo>
                <a:lnTo>
                  <a:pt x="1772831" y="369800"/>
                </a:lnTo>
                <a:cubicBezTo>
                  <a:pt x="1821638" y="369800"/>
                  <a:pt x="1842093" y="355184"/>
                  <a:pt x="1842093" y="320086"/>
                </a:cubicBezTo>
                <a:cubicBezTo>
                  <a:pt x="1842093" y="284989"/>
                  <a:pt x="1821590" y="270940"/>
                  <a:pt x="1771499" y="270940"/>
                </a:cubicBezTo>
                <a:close/>
                <a:moveTo>
                  <a:pt x="477743" y="254716"/>
                </a:moveTo>
                <a:lnTo>
                  <a:pt x="477791" y="254716"/>
                </a:lnTo>
                <a:lnTo>
                  <a:pt x="477791" y="254763"/>
                </a:lnTo>
                <a:close/>
                <a:moveTo>
                  <a:pt x="393877" y="254716"/>
                </a:moveTo>
                <a:cubicBezTo>
                  <a:pt x="393877" y="254716"/>
                  <a:pt x="455528" y="315829"/>
                  <a:pt x="455528" y="315829"/>
                </a:cubicBezTo>
                <a:lnTo>
                  <a:pt x="455528" y="534597"/>
                </a:lnTo>
                <a:lnTo>
                  <a:pt x="393877" y="534597"/>
                </a:lnTo>
                <a:close/>
                <a:moveTo>
                  <a:pt x="1999978" y="193840"/>
                </a:moveTo>
                <a:lnTo>
                  <a:pt x="2152772" y="193840"/>
                </a:lnTo>
                <a:cubicBezTo>
                  <a:pt x="2210808" y="193840"/>
                  <a:pt x="2316032" y="207888"/>
                  <a:pt x="2316032" y="323445"/>
                </a:cubicBezTo>
                <a:cubicBezTo>
                  <a:pt x="2316032" y="377699"/>
                  <a:pt x="2287823" y="425190"/>
                  <a:pt x="2223223" y="445151"/>
                </a:cubicBezTo>
                <a:lnTo>
                  <a:pt x="2223271" y="445151"/>
                </a:lnTo>
                <a:lnTo>
                  <a:pt x="2317935" y="604414"/>
                </a:lnTo>
                <a:lnTo>
                  <a:pt x="2452653" y="193840"/>
                </a:lnTo>
                <a:lnTo>
                  <a:pt x="2583660" y="193840"/>
                </a:lnTo>
                <a:lnTo>
                  <a:pt x="2722469" y="619503"/>
                </a:lnTo>
                <a:lnTo>
                  <a:pt x="2610584" y="619503"/>
                </a:lnTo>
                <a:lnTo>
                  <a:pt x="2584564" y="535733"/>
                </a:lnTo>
                <a:lnTo>
                  <a:pt x="2447515" y="535733"/>
                </a:lnTo>
                <a:lnTo>
                  <a:pt x="2421494" y="619503"/>
                </a:lnTo>
                <a:lnTo>
                  <a:pt x="2203339" y="619503"/>
                </a:lnTo>
                <a:lnTo>
                  <a:pt x="2106963" y="442975"/>
                </a:lnTo>
                <a:lnTo>
                  <a:pt x="2106963" y="619503"/>
                </a:lnTo>
                <a:lnTo>
                  <a:pt x="1999978" y="619503"/>
                </a:lnTo>
                <a:close/>
                <a:moveTo>
                  <a:pt x="1319301" y="193840"/>
                </a:moveTo>
                <a:lnTo>
                  <a:pt x="1587167" y="193840"/>
                </a:lnTo>
                <a:lnTo>
                  <a:pt x="1587167" y="277421"/>
                </a:lnTo>
                <a:lnTo>
                  <a:pt x="1422528" y="277421"/>
                </a:lnTo>
                <a:lnTo>
                  <a:pt x="1422528" y="364455"/>
                </a:lnTo>
                <a:lnTo>
                  <a:pt x="1562097" y="364455"/>
                </a:lnTo>
                <a:lnTo>
                  <a:pt x="1562097" y="447989"/>
                </a:lnTo>
                <a:lnTo>
                  <a:pt x="1422528" y="447989"/>
                </a:lnTo>
                <a:lnTo>
                  <a:pt x="1422528" y="535874"/>
                </a:lnTo>
                <a:lnTo>
                  <a:pt x="1587167" y="535874"/>
                </a:lnTo>
                <a:lnTo>
                  <a:pt x="1587167" y="619456"/>
                </a:lnTo>
                <a:lnTo>
                  <a:pt x="1319301" y="619456"/>
                </a:lnTo>
                <a:close/>
                <a:moveTo>
                  <a:pt x="998443" y="193840"/>
                </a:moveTo>
                <a:lnTo>
                  <a:pt x="1281864" y="193840"/>
                </a:lnTo>
                <a:lnTo>
                  <a:pt x="1097626" y="535922"/>
                </a:lnTo>
                <a:lnTo>
                  <a:pt x="1260743" y="535922"/>
                </a:lnTo>
                <a:lnTo>
                  <a:pt x="1215266" y="619456"/>
                </a:lnTo>
                <a:lnTo>
                  <a:pt x="931845" y="619456"/>
                </a:lnTo>
                <a:lnTo>
                  <a:pt x="1116131" y="277421"/>
                </a:lnTo>
                <a:lnTo>
                  <a:pt x="953014" y="277421"/>
                </a:lnTo>
                <a:close/>
                <a:moveTo>
                  <a:pt x="1639493" y="193745"/>
                </a:moveTo>
                <a:cubicBezTo>
                  <a:pt x="1639493" y="193745"/>
                  <a:pt x="1724129" y="193745"/>
                  <a:pt x="1766446" y="193745"/>
                </a:cubicBezTo>
                <a:lnTo>
                  <a:pt x="1789909" y="193745"/>
                </a:lnTo>
                <a:cubicBezTo>
                  <a:pt x="1846041" y="193745"/>
                  <a:pt x="1878341" y="199468"/>
                  <a:pt x="1902126" y="214179"/>
                </a:cubicBezTo>
                <a:cubicBezTo>
                  <a:pt x="1932523" y="232059"/>
                  <a:pt x="1950980" y="268339"/>
                  <a:pt x="1950980" y="309254"/>
                </a:cubicBezTo>
                <a:cubicBezTo>
                  <a:pt x="1950980" y="331746"/>
                  <a:pt x="1943435" y="367594"/>
                  <a:pt x="1913312" y="390498"/>
                </a:cubicBezTo>
                <a:lnTo>
                  <a:pt x="1875150" y="408094"/>
                </a:lnTo>
                <a:lnTo>
                  <a:pt x="1875059" y="408066"/>
                </a:lnTo>
                <a:lnTo>
                  <a:pt x="1875106" y="408114"/>
                </a:lnTo>
                <a:lnTo>
                  <a:pt x="1875150" y="408094"/>
                </a:lnTo>
                <a:lnTo>
                  <a:pt x="1906401" y="417556"/>
                </a:lnTo>
                <a:cubicBezTo>
                  <a:pt x="1914494" y="421311"/>
                  <a:pt x="1920940" y="425947"/>
                  <a:pt x="1927861" y="432332"/>
                </a:cubicBezTo>
                <a:cubicBezTo>
                  <a:pt x="1947746" y="450212"/>
                  <a:pt x="1957592" y="475092"/>
                  <a:pt x="1957592" y="506358"/>
                </a:cubicBezTo>
                <a:cubicBezTo>
                  <a:pt x="1957592" y="545902"/>
                  <a:pt x="1941133" y="580952"/>
                  <a:pt x="1912734" y="599447"/>
                </a:cubicBezTo>
                <a:cubicBezTo>
                  <a:pt x="1890947" y="613495"/>
                  <a:pt x="1864546" y="619408"/>
                  <a:pt x="1819688" y="619408"/>
                </a:cubicBezTo>
                <a:lnTo>
                  <a:pt x="1639493" y="619408"/>
                </a:lnTo>
                <a:close/>
                <a:moveTo>
                  <a:pt x="73590" y="103778"/>
                </a:moveTo>
                <a:cubicBezTo>
                  <a:pt x="73590" y="103778"/>
                  <a:pt x="209069" y="238066"/>
                  <a:pt x="209069" y="238066"/>
                </a:cubicBezTo>
                <a:lnTo>
                  <a:pt x="209069" y="488478"/>
                </a:lnTo>
                <a:lnTo>
                  <a:pt x="209022" y="488478"/>
                </a:lnTo>
                <a:lnTo>
                  <a:pt x="523" y="281772"/>
                </a:lnTo>
                <a:cubicBezTo>
                  <a:pt x="1807" y="257270"/>
                  <a:pt x="6041" y="236505"/>
                  <a:pt x="13367" y="211246"/>
                </a:cubicBezTo>
                <a:lnTo>
                  <a:pt x="147466" y="344162"/>
                </a:lnTo>
                <a:lnTo>
                  <a:pt x="147466" y="260439"/>
                </a:lnTo>
                <a:lnTo>
                  <a:pt x="38864" y="152687"/>
                </a:lnTo>
                <a:cubicBezTo>
                  <a:pt x="47665" y="137315"/>
                  <a:pt x="60937" y="118016"/>
                  <a:pt x="73590" y="103778"/>
                </a:cubicBezTo>
                <a:close/>
                <a:moveTo>
                  <a:pt x="167873" y="31313"/>
                </a:moveTo>
                <a:lnTo>
                  <a:pt x="332227" y="193840"/>
                </a:lnTo>
                <a:lnTo>
                  <a:pt x="416711" y="193698"/>
                </a:lnTo>
                <a:lnTo>
                  <a:pt x="477695" y="254716"/>
                </a:lnTo>
                <a:lnTo>
                  <a:pt x="393877" y="254716"/>
                </a:lnTo>
                <a:lnTo>
                  <a:pt x="393877" y="254669"/>
                </a:lnTo>
                <a:lnTo>
                  <a:pt x="332179" y="254669"/>
                </a:lnTo>
                <a:lnTo>
                  <a:pt x="332179" y="526982"/>
                </a:lnTo>
                <a:lnTo>
                  <a:pt x="393877" y="588095"/>
                </a:lnTo>
                <a:lnTo>
                  <a:pt x="393877" y="671439"/>
                </a:lnTo>
                <a:lnTo>
                  <a:pt x="270624" y="549308"/>
                </a:lnTo>
                <a:lnTo>
                  <a:pt x="270624" y="215977"/>
                </a:lnTo>
                <a:lnTo>
                  <a:pt x="116688" y="63336"/>
                </a:lnTo>
                <a:cubicBezTo>
                  <a:pt x="125251" y="55815"/>
                  <a:pt x="154887" y="36705"/>
                  <a:pt x="167873" y="31313"/>
                </a:cubicBezTo>
                <a:close/>
                <a:moveTo>
                  <a:pt x="332322" y="0"/>
                </a:moveTo>
                <a:cubicBezTo>
                  <a:pt x="386361" y="0"/>
                  <a:pt x="430078" y="43328"/>
                  <a:pt x="430078" y="96873"/>
                </a:cubicBezTo>
                <a:lnTo>
                  <a:pt x="430078" y="96920"/>
                </a:lnTo>
                <a:cubicBezTo>
                  <a:pt x="430078" y="150418"/>
                  <a:pt x="386314" y="193793"/>
                  <a:pt x="332322" y="193793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  <a:lvl2pPr>
              <a:defRPr sz="100">
                <a:solidFill>
                  <a:schemeClr val="tx1">
                    <a:alpha val="0"/>
                  </a:schemeClr>
                </a:solidFill>
              </a:defRPr>
            </a:lvl2pPr>
            <a:lvl3pPr>
              <a:defRPr sz="100">
                <a:solidFill>
                  <a:schemeClr val="tx1">
                    <a:alpha val="0"/>
                  </a:schemeClr>
                </a:solidFill>
              </a:defRPr>
            </a:lvl3pPr>
            <a:lvl4pPr>
              <a:defRPr sz="100">
                <a:solidFill>
                  <a:schemeClr val="tx1">
                    <a:alpha val="0"/>
                  </a:schemeClr>
                </a:solidFill>
              </a:defRPr>
            </a:lvl4pPr>
            <a:lvl5pPr>
              <a:defRPr sz="100">
                <a:solidFill>
                  <a:schemeClr val="tx1">
                    <a:alpha val="0"/>
                  </a:schemeClr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DEBEA57-5EF3-3B9E-B53D-DF5035077E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199" y="3130630"/>
            <a:ext cx="6400800" cy="1749135"/>
          </a:xfrm>
        </p:spPr>
        <p:txBody>
          <a:bodyPr anchor="b"/>
          <a:lstStyle>
            <a:lvl1pPr algn="l">
              <a:lnSpc>
                <a:spcPct val="85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Divider Slide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3D98612-1273-4E9E-7A2F-534A69060E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199" y="4895999"/>
            <a:ext cx="6400800" cy="36576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8934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i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BBAF1-180A-0209-B6A4-671AE38DC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77682-8C9B-4780-AEB6-B0F22800C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D59F8F-821C-794D-AFBA-1518A32149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2DD4FF-C1DD-1896-43A4-C6CD3CCD81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198" y="1828800"/>
            <a:ext cx="8229600" cy="3886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91AE0F1-2713-8DF7-8A15-5BAF8E13F34D}"/>
              </a:ext>
            </a:extLst>
          </p:cNvPr>
          <p:cNvCxnSpPr>
            <a:cxnSpLocks/>
          </p:cNvCxnSpPr>
          <p:nvPr userDrawn="1"/>
        </p:nvCxnSpPr>
        <p:spPr>
          <a:xfrm>
            <a:off x="457198" y="367159"/>
            <a:ext cx="11277600" cy="0"/>
          </a:xfrm>
          <a:prstGeom prst="line">
            <a:avLst/>
          </a:prstGeom>
          <a:ln w="25400" cap="sq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932AF69-199B-9E07-893E-1054B2A2C6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014984"/>
            <a:ext cx="11277600" cy="317500"/>
          </a:xfrm>
        </p:spPr>
        <p:txBody>
          <a:bodyPr/>
          <a:lstStyle>
            <a:lvl1pPr>
              <a:defRPr sz="1800" b="0" i="0" cap="none" baseline="0">
                <a:solidFill>
                  <a:schemeClr val="tx1"/>
                </a:solidFill>
                <a:latin typeface="Zebra Sans" pitchFamily="2" charset="77"/>
              </a:defRPr>
            </a:lvl1pPr>
          </a:lstStyle>
          <a:p>
            <a:pPr lvl="0"/>
            <a:r>
              <a:rPr lang="en-US"/>
              <a:t>Subtitle Here If You Need It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F14933-D624-B4C1-E82D-F6E161876C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Content single</a:t>
            </a:r>
          </a:p>
        </p:txBody>
      </p:sp>
    </p:spTree>
    <p:extLst>
      <p:ext uri="{BB962C8B-B14F-4D97-AF65-F5344CB8AC3E}">
        <p14:creationId xmlns:p14="http://schemas.microsoft.com/office/powerpoint/2010/main" val="232375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190C7-6C60-4290-A7AE-65AF2A9F35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Content double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BBAF1-180A-0209-B6A4-671AE38DC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77682-8C9B-4780-AEB6-B0F22800C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D59F8F-821C-794D-AFBA-1518A32149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2DD4FF-C1DD-1896-43A4-C6CD3CCD81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198" y="1828800"/>
            <a:ext cx="5410201" cy="3886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03CF9DCC-C0A1-166D-8CBB-DCA9C39F3B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24597" y="1828800"/>
            <a:ext cx="5410201" cy="3886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1D79807-C715-E5EA-2DF5-DEFB916B88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932789" y="6325197"/>
            <a:ext cx="816297" cy="25116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8B28525-6B65-C6C2-71D4-BEDD4E950A47}"/>
              </a:ext>
            </a:extLst>
          </p:cNvPr>
          <p:cNvCxnSpPr>
            <a:cxnSpLocks/>
          </p:cNvCxnSpPr>
          <p:nvPr userDrawn="1"/>
        </p:nvCxnSpPr>
        <p:spPr>
          <a:xfrm>
            <a:off x="457198" y="367159"/>
            <a:ext cx="11277600" cy="0"/>
          </a:xfrm>
          <a:prstGeom prst="line">
            <a:avLst/>
          </a:prstGeom>
          <a:ln w="25400" cap="sq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CE7153E2-45DB-2FE4-1FA1-F04A07D3E5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1014984"/>
            <a:ext cx="11277600" cy="317500"/>
          </a:xfrm>
        </p:spPr>
        <p:txBody>
          <a:bodyPr vert="horz" lIns="0" tIns="0" rIns="0" bIns="0" rtlCol="0">
            <a:noAutofit/>
          </a:bodyPr>
          <a:lstStyle>
            <a:lvl1pPr>
              <a:defRPr lang="en-US" sz="1800" cap="none" baseline="0"/>
            </a:lvl1pPr>
          </a:lstStyle>
          <a:p>
            <a:pPr lvl="0"/>
            <a:r>
              <a:rPr lang="en-US"/>
              <a:t>Subtitle Here If You Need It</a:t>
            </a:r>
          </a:p>
        </p:txBody>
      </p:sp>
    </p:spTree>
    <p:extLst>
      <p:ext uri="{BB962C8B-B14F-4D97-AF65-F5344CB8AC3E}">
        <p14:creationId xmlns:p14="http://schemas.microsoft.com/office/powerpoint/2010/main" val="63818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ri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190C7-6C60-4290-A7AE-65AF2A9F35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Content triple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BBAF1-180A-0209-B6A4-671AE38DC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77682-8C9B-4780-AEB6-B0F22800C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D59F8F-821C-794D-AFBA-1518A32149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53E71FC2-8DA8-466F-0016-FE901CEE38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198" y="1828800"/>
            <a:ext cx="3454401" cy="3886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E070A2D1-5F89-5D79-47C0-F71E0A8F9F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68796" y="1828800"/>
            <a:ext cx="3454402" cy="3886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67FE3B23-D2E1-12F1-F878-E4104476766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80394" y="1828800"/>
            <a:ext cx="3454403" cy="3886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3E284CB-D7FF-A9CE-79BD-EF6FF96305C3}"/>
              </a:ext>
            </a:extLst>
          </p:cNvPr>
          <p:cNvCxnSpPr>
            <a:cxnSpLocks/>
          </p:cNvCxnSpPr>
          <p:nvPr userDrawn="1"/>
        </p:nvCxnSpPr>
        <p:spPr>
          <a:xfrm>
            <a:off x="457198" y="367159"/>
            <a:ext cx="11277600" cy="0"/>
          </a:xfrm>
          <a:prstGeom prst="line">
            <a:avLst/>
          </a:prstGeom>
          <a:ln w="25400" cap="sq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BAA8C42A-F6F4-6354-2211-31AEF1F25AE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1014984"/>
            <a:ext cx="11277600" cy="317500"/>
          </a:xfrm>
        </p:spPr>
        <p:txBody>
          <a:bodyPr vert="horz" lIns="0" tIns="0" rIns="0" bIns="0" rtlCol="0">
            <a:noAutofit/>
          </a:bodyPr>
          <a:lstStyle>
            <a:lvl1pPr>
              <a:defRPr lang="en-US" sz="1800" cap="none" baseline="0" dirty="0"/>
            </a:lvl1pPr>
          </a:lstStyle>
          <a:p>
            <a:pPr lvl="0"/>
            <a:r>
              <a:rPr lang="en-US"/>
              <a:t>Subtitle Here If You Need It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10A81DC-DC52-29C3-D76C-5C9D993496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932789" y="6325197"/>
            <a:ext cx="816297" cy="25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13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ingl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BBAF1-180A-0209-B6A4-671AE38DC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77682-8C9B-4780-AEB6-B0F22800C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D59F8F-821C-794D-AFBA-1518A32149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2DD4FF-C1DD-1896-43A4-C6CD3CCD81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198" y="1828800"/>
            <a:ext cx="8229600" cy="3886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91AE0F1-2713-8DF7-8A15-5BAF8E13F34D}"/>
              </a:ext>
            </a:extLst>
          </p:cNvPr>
          <p:cNvCxnSpPr>
            <a:cxnSpLocks/>
          </p:cNvCxnSpPr>
          <p:nvPr userDrawn="1"/>
        </p:nvCxnSpPr>
        <p:spPr>
          <a:xfrm>
            <a:off x="457198" y="367159"/>
            <a:ext cx="11277600" cy="0"/>
          </a:xfrm>
          <a:prstGeom prst="line">
            <a:avLst/>
          </a:prstGeom>
          <a:ln w="25400" cap="sq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932AF69-199B-9E07-893E-1054B2A2C6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014984"/>
            <a:ext cx="11277600" cy="317500"/>
          </a:xfrm>
        </p:spPr>
        <p:txBody>
          <a:bodyPr vert="horz" lIns="0" tIns="0" rIns="0" bIns="0" rtlCol="0">
            <a:noAutofit/>
          </a:bodyPr>
          <a:lstStyle>
            <a:lvl1pPr>
              <a:defRPr lang="en-US" sz="18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Here If You Need It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8C718C4-9399-94A7-2840-1D89C7F1C5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556011"/>
            <a:ext cx="11277600" cy="3699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Content single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37712BEC-40ED-4AFC-23CE-4C8EEC3173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932789" y="6325197"/>
            <a:ext cx="816297" cy="25116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8F19DD9-E030-E9D3-257D-2A1D89B25178}"/>
              </a:ext>
            </a:extLst>
          </p:cNvPr>
          <p:cNvSpPr/>
          <p:nvPr userDrawn="1"/>
        </p:nvSpPr>
        <p:spPr>
          <a:xfrm>
            <a:off x="445064" y="0"/>
            <a:ext cx="11465581" cy="4411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</a:pPr>
            <a:endParaRPr lang="en-US" b="0" i="0" dirty="0">
              <a:solidFill>
                <a:schemeClr val="tx1"/>
              </a:solidFill>
              <a:latin typeface="Zebra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839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Doubl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190C7-6C60-4290-A7AE-65AF2A9F35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Content double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BBAF1-180A-0209-B6A4-671AE38DC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77682-8C9B-4780-AEB6-B0F22800C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D59F8F-821C-794D-AFBA-1518A32149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2DD4FF-C1DD-1896-43A4-C6CD3CCD81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198" y="1828800"/>
            <a:ext cx="5410201" cy="3886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03CF9DCC-C0A1-166D-8CBB-DCA9C39F3B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24597" y="1828800"/>
            <a:ext cx="5410201" cy="3886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8B28525-6B65-C6C2-71D4-BEDD4E950A47}"/>
              </a:ext>
            </a:extLst>
          </p:cNvPr>
          <p:cNvCxnSpPr>
            <a:cxnSpLocks/>
          </p:cNvCxnSpPr>
          <p:nvPr userDrawn="1"/>
        </p:nvCxnSpPr>
        <p:spPr>
          <a:xfrm>
            <a:off x="457198" y="367159"/>
            <a:ext cx="11277600" cy="0"/>
          </a:xfrm>
          <a:prstGeom prst="line">
            <a:avLst/>
          </a:prstGeom>
          <a:ln w="25400" cap="sq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CE7153E2-45DB-2FE4-1FA1-F04A07D3E5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1014984"/>
            <a:ext cx="11277600" cy="317500"/>
          </a:xfrm>
        </p:spPr>
        <p:txBody>
          <a:bodyPr vert="horz" lIns="0" tIns="0" rIns="0" bIns="0" rtlCol="0">
            <a:noAutofit/>
          </a:bodyPr>
          <a:lstStyle>
            <a:lvl1pPr>
              <a:defRPr lang="en-US" sz="18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Here If You Need It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C5FD0B8-4B71-7152-7C07-C229F2440B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932789" y="6325197"/>
            <a:ext cx="816297" cy="25116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D8E17D3-3C53-196C-2028-B93F9CC26B10}"/>
              </a:ext>
            </a:extLst>
          </p:cNvPr>
          <p:cNvSpPr/>
          <p:nvPr userDrawn="1"/>
        </p:nvSpPr>
        <p:spPr>
          <a:xfrm>
            <a:off x="445064" y="0"/>
            <a:ext cx="11465581" cy="4411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</a:pPr>
            <a:endParaRPr lang="en-US" b="0" i="0" dirty="0">
              <a:solidFill>
                <a:schemeClr val="tx1"/>
              </a:solidFill>
              <a:latin typeface="Zebra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3847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ripl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190C7-6C60-4290-A7AE-65AF2A9F35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Content triple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BBAF1-180A-0209-B6A4-671AE38DC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77682-8C9B-4780-AEB6-B0F22800C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D59F8F-821C-794D-AFBA-1518A32149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53E71FC2-8DA8-466F-0016-FE901CEE38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198" y="1828800"/>
            <a:ext cx="3454401" cy="3886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E070A2D1-5F89-5D79-47C0-F71E0A8F9F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68796" y="1828800"/>
            <a:ext cx="3454402" cy="3886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67FE3B23-D2E1-12F1-F878-E4104476766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80394" y="1828800"/>
            <a:ext cx="3454403" cy="3886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3E284CB-D7FF-A9CE-79BD-EF6FF96305C3}"/>
              </a:ext>
            </a:extLst>
          </p:cNvPr>
          <p:cNvCxnSpPr>
            <a:cxnSpLocks/>
          </p:cNvCxnSpPr>
          <p:nvPr userDrawn="1"/>
        </p:nvCxnSpPr>
        <p:spPr>
          <a:xfrm>
            <a:off x="457198" y="367159"/>
            <a:ext cx="11277600" cy="0"/>
          </a:xfrm>
          <a:prstGeom prst="line">
            <a:avLst/>
          </a:prstGeom>
          <a:ln w="25400" cap="sq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BAA8C42A-F6F4-6354-2211-31AEF1F25AE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1014984"/>
            <a:ext cx="11277600" cy="317500"/>
          </a:xfrm>
        </p:spPr>
        <p:txBody>
          <a:bodyPr vert="horz" lIns="0" tIns="0" rIns="0" bIns="0" rtlCol="0">
            <a:noAutofit/>
          </a:bodyPr>
          <a:lstStyle>
            <a:lvl1pPr>
              <a:defRPr lang="en-US" sz="18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Here If You Need It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10A81DC-DC52-29C3-D76C-5C9D993496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932789" y="6325197"/>
            <a:ext cx="816297" cy="25116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566F4B7-37B4-FE52-B388-553E534D5505}"/>
              </a:ext>
            </a:extLst>
          </p:cNvPr>
          <p:cNvSpPr/>
          <p:nvPr userDrawn="1"/>
        </p:nvSpPr>
        <p:spPr>
          <a:xfrm>
            <a:off x="445064" y="0"/>
            <a:ext cx="11465581" cy="4411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</a:pPr>
            <a:endParaRPr lang="en-US" b="0" i="0" dirty="0">
              <a:solidFill>
                <a:schemeClr val="tx1"/>
              </a:solidFill>
              <a:latin typeface="Zebra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3095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lack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B87BB424-C58F-2313-2308-BC8411DEA16E}"/>
              </a:ext>
            </a:extLst>
          </p:cNvPr>
          <p:cNvSpPr txBox="1"/>
          <p:nvPr userDrawn="1"/>
        </p:nvSpPr>
        <p:spPr>
          <a:xfrm>
            <a:off x="9097505" y="-116237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2400"/>
              </a:spcBef>
            </a:pPr>
            <a:endParaRPr lang="en-US" b="0" i="0" dirty="0">
              <a:latin typeface="Zebra Sans" pitchFamily="2" charset="77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E4B458B-722F-0634-30AF-36BEF919D0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57198" y="5976333"/>
            <a:ext cx="1648639" cy="51450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F0E6225-459D-CAE1-4107-B52D0976044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199" y="787822"/>
            <a:ext cx="9362661" cy="2498718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9600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 Goes</a:t>
            </a:r>
            <a:br>
              <a:rPr lang="en-US"/>
            </a:br>
            <a:r>
              <a:rPr lang="en-US"/>
              <a:t>In This Spot Here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E332333-56D1-F9E7-65E3-F724CA4565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198" y="3285553"/>
            <a:ext cx="9363456" cy="36576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C7A5565-3121-CC1F-CA7F-ABD7A53BA59B}"/>
              </a:ext>
            </a:extLst>
          </p:cNvPr>
          <p:cNvCxnSpPr>
            <a:cxnSpLocks/>
          </p:cNvCxnSpPr>
          <p:nvPr userDrawn="1"/>
        </p:nvCxnSpPr>
        <p:spPr>
          <a:xfrm>
            <a:off x="457198" y="367159"/>
            <a:ext cx="11277600" cy="0"/>
          </a:xfrm>
          <a:prstGeom prst="line">
            <a:avLst/>
          </a:prstGeom>
          <a:ln w="25400" cap="sq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6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BBAF1-180A-0209-B6A4-671AE38DC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77682-8C9B-4780-AEB6-B0F22800C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D59F8F-821C-794D-AFBA-1518A32149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2DD4FF-C1DD-1896-43A4-C6CD3CCD81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198" y="1828800"/>
            <a:ext cx="8229600" cy="3886200"/>
          </a:xfrm>
        </p:spPr>
        <p:txBody>
          <a:bodyPr/>
          <a:lstStyle>
            <a:lvl1pPr marL="352425" indent="-352425">
              <a:buFont typeface="+mj-lt"/>
              <a:buAutoNum type="arabicPeriod"/>
              <a:tabLst/>
              <a:defRPr>
                <a:solidFill>
                  <a:schemeClr val="tx1"/>
                </a:solidFill>
              </a:defRPr>
            </a:lvl1pPr>
            <a:lvl2pPr marL="693738" indent="-282575">
              <a:buFont typeface="+mj-lt"/>
              <a:buAutoNum type="arabicPeriod"/>
              <a:tabLst/>
              <a:defRPr>
                <a:solidFill>
                  <a:schemeClr val="tx1"/>
                </a:solidFill>
              </a:defRPr>
            </a:lvl2pPr>
            <a:lvl3pPr marL="974725" indent="-258763">
              <a:buFont typeface="+mj-lt"/>
              <a:buAutoNum type="arabicPeriod"/>
              <a:tabLst/>
              <a:defRPr>
                <a:solidFill>
                  <a:schemeClr val="tx1"/>
                </a:solidFill>
              </a:defRPr>
            </a:lvl3pPr>
            <a:lvl4pPr marL="974725" indent="-258763">
              <a:buFont typeface="+mj-lt"/>
              <a:buAutoNum type="arabicPeriod"/>
              <a:tabLst/>
              <a:defRPr>
                <a:solidFill>
                  <a:schemeClr val="tx1"/>
                </a:solidFill>
              </a:defRPr>
            </a:lvl4pPr>
            <a:lvl5pPr marL="974725" indent="-258763">
              <a:buFont typeface="+mj-lt"/>
              <a:buAutoNum type="arabicPeriod"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91AE0F1-2713-8DF7-8A15-5BAF8E13F34D}"/>
              </a:ext>
            </a:extLst>
          </p:cNvPr>
          <p:cNvCxnSpPr>
            <a:cxnSpLocks/>
          </p:cNvCxnSpPr>
          <p:nvPr userDrawn="1"/>
        </p:nvCxnSpPr>
        <p:spPr>
          <a:xfrm>
            <a:off x="457198" y="367159"/>
            <a:ext cx="11277600" cy="0"/>
          </a:xfrm>
          <a:prstGeom prst="line">
            <a:avLst/>
          </a:prstGeom>
          <a:ln w="25400" cap="sq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932AF69-199B-9E07-893E-1054B2A2C6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014984"/>
            <a:ext cx="11277600" cy="317500"/>
          </a:xfrm>
        </p:spPr>
        <p:txBody>
          <a:bodyPr vert="horz" lIns="0" tIns="0" rIns="0" bIns="0" rtlCol="0">
            <a:noAutofit/>
          </a:bodyPr>
          <a:lstStyle>
            <a:lvl1pPr>
              <a:defRPr lang="en-US" sz="1800" cap="none" baseline="0"/>
            </a:lvl1pPr>
          </a:lstStyle>
          <a:p>
            <a:pPr lvl="0"/>
            <a:r>
              <a:rPr lang="en-US"/>
              <a:t>Subtitle Here If You Need It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3D727D49-C7BB-F7BA-20D2-54926E8A66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932789" y="6325197"/>
            <a:ext cx="816297" cy="251167"/>
          </a:xfrm>
          <a:prstGeom prst="rect">
            <a:avLst/>
          </a:pr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F8C718C4-9399-94A7-2840-1D89C7F1C5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556011"/>
            <a:ext cx="11277600" cy="3699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Numbered list slide</a:t>
            </a:r>
          </a:p>
        </p:txBody>
      </p:sp>
    </p:spTree>
    <p:extLst>
      <p:ext uri="{BB962C8B-B14F-4D97-AF65-F5344CB8AC3E}">
        <p14:creationId xmlns:p14="http://schemas.microsoft.com/office/powerpoint/2010/main" val="271605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BBAF1-180A-0209-B6A4-671AE38DC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399" y="6354482"/>
            <a:ext cx="4724398" cy="18288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77682-8C9B-4780-AEB6-B0F22800C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D59F8F-821C-794D-AFBA-1518A32149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2DD4FF-C1DD-1896-43A4-C6CD3CCD81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198" y="1828800"/>
            <a:ext cx="5181599" cy="3886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8A544948-53C7-03B1-8288-781A30A6549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600364"/>
            <a:ext cx="5638796" cy="5253711"/>
          </a:xfrm>
          <a:prstGeom prst="roundRect">
            <a:avLst>
              <a:gd name="adj" fmla="val 3006"/>
            </a:avLst>
          </a:prstGeom>
          <a:solidFill>
            <a:schemeClr val="bg1">
              <a:lumMod val="95000"/>
            </a:schemeClr>
          </a:solidFill>
        </p:spPr>
        <p:txBody>
          <a:bodyPr bIns="1005840" anchor="ctr" anchorCtr="0"/>
          <a:lstStyle>
            <a:lvl1pPr algn="ctr">
              <a:defRPr sz="2000"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643B55-15D9-55F1-2C96-EF9E54BD4A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556011"/>
            <a:ext cx="5181597" cy="369947"/>
          </a:xfrm>
        </p:spPr>
        <p:txBody>
          <a:bodyPr/>
          <a:lstStyle/>
          <a:p>
            <a:r>
              <a:rPr lang="en-US"/>
              <a:t>Half page image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0033B31-7DAC-4804-47CC-5FFFDDCE74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932789" y="6325197"/>
            <a:ext cx="816297" cy="25116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4F86C1C-718B-4C8E-F5E4-24DBEDCF48D9}"/>
              </a:ext>
            </a:extLst>
          </p:cNvPr>
          <p:cNvCxnSpPr>
            <a:cxnSpLocks/>
          </p:cNvCxnSpPr>
          <p:nvPr userDrawn="1"/>
        </p:nvCxnSpPr>
        <p:spPr>
          <a:xfrm>
            <a:off x="457198" y="367159"/>
            <a:ext cx="11277600" cy="0"/>
          </a:xfrm>
          <a:prstGeom prst="line">
            <a:avLst/>
          </a:prstGeom>
          <a:ln w="25400" cap="sq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5459AAF1-75DC-2BBC-855E-9DBD5F73918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1014984"/>
            <a:ext cx="5181597" cy="317500"/>
          </a:xfrm>
        </p:spPr>
        <p:txBody>
          <a:bodyPr vert="horz" lIns="0" tIns="0" rIns="0" bIns="0" rtlCol="0">
            <a:noAutofit/>
          </a:bodyPr>
          <a:lstStyle>
            <a:lvl1pPr>
              <a:defRPr lang="en-US" sz="1800" cap="none" baseline="0"/>
            </a:lvl1pPr>
          </a:lstStyle>
          <a:p>
            <a:pPr lvl="0"/>
            <a:r>
              <a:rPr lang="en-US"/>
              <a:t>Subtitle Here If You Need It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0DAA1A-5DDC-F398-0E85-E55AA908525D}"/>
              </a:ext>
            </a:extLst>
          </p:cNvPr>
          <p:cNvSpPr/>
          <p:nvPr userDrawn="1"/>
        </p:nvSpPr>
        <p:spPr>
          <a:xfrm>
            <a:off x="445064" y="0"/>
            <a:ext cx="11465581" cy="441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</a:pPr>
            <a:endParaRPr lang="en-US" b="0" i="0" dirty="0">
              <a:solidFill>
                <a:schemeClr val="tx1"/>
              </a:solidFill>
              <a:latin typeface="Zebra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5978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ird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BBAF1-180A-0209-B6A4-671AE38DC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399" y="6354482"/>
            <a:ext cx="4724398" cy="18288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77682-8C9B-4780-AEB6-B0F22800C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D59F8F-821C-794D-AFBA-1518A32149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2DD4FF-C1DD-1896-43A4-C6CD3CCD81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198" y="1828800"/>
            <a:ext cx="6705600" cy="3886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B5826972-BBA9-A49D-B691-07A1B1531E1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616950" y="600365"/>
            <a:ext cx="4117848" cy="5275582"/>
          </a:xfrm>
          <a:prstGeom prst="roundRect">
            <a:avLst>
              <a:gd name="adj" fmla="val 3006"/>
            </a:avLst>
          </a:prstGeom>
          <a:solidFill>
            <a:schemeClr val="bg1">
              <a:lumMod val="95000"/>
            </a:schemeClr>
          </a:solidFill>
        </p:spPr>
        <p:txBody>
          <a:bodyPr bIns="1005840" anchor="ctr" anchorCtr="0"/>
          <a:lstStyle>
            <a:lvl1pPr algn="ctr">
              <a:defRPr sz="2000"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9599B0-AE54-3871-F56B-3435311E2B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556011"/>
            <a:ext cx="6705598" cy="369947"/>
          </a:xfrm>
        </p:spPr>
        <p:txBody>
          <a:bodyPr/>
          <a:lstStyle/>
          <a:p>
            <a:r>
              <a:rPr lang="en-US"/>
              <a:t>Third page image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098A766-A8A9-8550-D5F1-C0C2CD9860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932789" y="6325197"/>
            <a:ext cx="816297" cy="25116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5DE6F2E-A980-5663-C9DD-13C31E0415CC}"/>
              </a:ext>
            </a:extLst>
          </p:cNvPr>
          <p:cNvCxnSpPr>
            <a:cxnSpLocks/>
          </p:cNvCxnSpPr>
          <p:nvPr userDrawn="1"/>
        </p:nvCxnSpPr>
        <p:spPr>
          <a:xfrm>
            <a:off x="457198" y="367159"/>
            <a:ext cx="11277600" cy="0"/>
          </a:xfrm>
          <a:prstGeom prst="line">
            <a:avLst/>
          </a:prstGeom>
          <a:ln w="25400" cap="sq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F47FA79C-4B0F-8AA2-4B11-ECA5AD69215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1014984"/>
            <a:ext cx="6705598" cy="317500"/>
          </a:xfrm>
        </p:spPr>
        <p:txBody>
          <a:bodyPr vert="horz" lIns="0" tIns="0" rIns="0" bIns="0" rtlCol="0">
            <a:noAutofit/>
          </a:bodyPr>
          <a:lstStyle>
            <a:lvl1pPr>
              <a:defRPr lang="en-US" sz="1800" cap="none" baseline="0"/>
            </a:lvl1pPr>
          </a:lstStyle>
          <a:p>
            <a:pPr lvl="0"/>
            <a:r>
              <a:rPr lang="en-US"/>
              <a:t>Subtitle Here If You Need It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8277D4-92D8-2F82-4992-D29C729A01BA}"/>
              </a:ext>
            </a:extLst>
          </p:cNvPr>
          <p:cNvSpPr/>
          <p:nvPr userDrawn="1"/>
        </p:nvSpPr>
        <p:spPr>
          <a:xfrm>
            <a:off x="445064" y="0"/>
            <a:ext cx="11465581" cy="441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</a:pPr>
            <a:endParaRPr lang="en-US" b="0" i="0" dirty="0">
              <a:solidFill>
                <a:schemeClr val="tx1"/>
              </a:solidFill>
              <a:latin typeface="Zebra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1340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ntain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BBAF1-180A-0209-B6A4-671AE38DC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77682-8C9B-4780-AEB6-B0F22800C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D59F8F-821C-794D-AFBA-1518A32149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00C3AC-DCA5-5683-17BC-16EE1FE20B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Photo container 1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7333B50-2DFD-31AC-17B1-97E33CC93481}"/>
              </a:ext>
            </a:extLst>
          </p:cNvPr>
          <p:cNvCxnSpPr>
            <a:cxnSpLocks/>
          </p:cNvCxnSpPr>
          <p:nvPr userDrawn="1"/>
        </p:nvCxnSpPr>
        <p:spPr>
          <a:xfrm>
            <a:off x="457198" y="367159"/>
            <a:ext cx="11277600" cy="0"/>
          </a:xfrm>
          <a:prstGeom prst="line">
            <a:avLst/>
          </a:prstGeom>
          <a:ln w="25400" cap="sq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Graphic 11">
            <a:extLst>
              <a:ext uri="{FF2B5EF4-FFF2-40B4-BE49-F238E27FC236}">
                <a16:creationId xmlns:a16="http://schemas.microsoft.com/office/drawing/2014/main" id="{B8D9F742-6113-CC51-3FA2-6AFA019025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932789" y="6325197"/>
            <a:ext cx="816297" cy="251167"/>
          </a:xfrm>
          <a:prstGeom prst="rect">
            <a:avLst/>
          </a:prstGeom>
        </p:spPr>
      </p:pic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0DCB95B9-61D1-97A4-EDD8-9BD57A54C0F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57201" y="1231901"/>
            <a:ext cx="1706300" cy="2202836"/>
          </a:xfrm>
          <a:prstGeom prst="roundRect">
            <a:avLst>
              <a:gd name="adj" fmla="val 6962"/>
            </a:avLst>
          </a:prstGeom>
          <a:solidFill>
            <a:schemeClr val="bg2"/>
          </a:solidFill>
          <a:ln w="12700">
            <a:noFill/>
          </a:ln>
        </p:spPr>
        <p:txBody>
          <a:bodyPr bIns="914400" anchor="ctr" anchorCtr="0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0938628A-BA22-3D58-43CD-14238E37A93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104201" y="1231901"/>
            <a:ext cx="3630103" cy="2202836"/>
          </a:xfrm>
          <a:prstGeom prst="roundRect">
            <a:avLst>
              <a:gd name="adj" fmla="val 5260"/>
            </a:avLst>
          </a:prstGeom>
          <a:solidFill>
            <a:schemeClr val="bg2"/>
          </a:solidFill>
          <a:ln w="12700">
            <a:noFill/>
          </a:ln>
        </p:spPr>
        <p:txBody>
          <a:bodyPr bIns="914400" anchor="ctr" anchorCtr="0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654341A1-1F0B-183B-A0C3-7AF91CFE016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304804" y="3650292"/>
            <a:ext cx="7429500" cy="2225165"/>
          </a:xfrm>
          <a:prstGeom prst="roundRect">
            <a:avLst>
              <a:gd name="adj" fmla="val 5260"/>
            </a:avLst>
          </a:prstGeom>
          <a:solidFill>
            <a:schemeClr val="bg2"/>
          </a:solidFill>
          <a:ln w="12700">
            <a:noFill/>
          </a:ln>
        </p:spPr>
        <p:txBody>
          <a:bodyPr bIns="914400" anchor="ctr" anchorCtr="0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9DDB6E45-1C34-375A-0EAE-41C2D77F9D0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57200" y="3650292"/>
            <a:ext cx="3630103" cy="2225165"/>
          </a:xfrm>
          <a:prstGeom prst="roundRect">
            <a:avLst>
              <a:gd name="adj" fmla="val 5260"/>
            </a:avLst>
          </a:prstGeom>
          <a:solidFill>
            <a:schemeClr val="bg2"/>
          </a:solidFill>
          <a:ln w="12700">
            <a:noFill/>
          </a:ln>
        </p:spPr>
        <p:txBody>
          <a:bodyPr bIns="914400" anchor="ctr" anchorCtr="0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DAEBADB4-9AF9-0ABC-C44A-B07619C53B2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381001" y="1231901"/>
            <a:ext cx="5505699" cy="2225165"/>
          </a:xfrm>
          <a:prstGeom prst="roundRect">
            <a:avLst>
              <a:gd name="adj" fmla="val 5260"/>
            </a:avLst>
          </a:prstGeom>
          <a:solidFill>
            <a:schemeClr val="bg2"/>
          </a:solidFill>
          <a:ln w="12700">
            <a:noFill/>
          </a:ln>
        </p:spPr>
        <p:txBody>
          <a:bodyPr bIns="914400" anchor="ctr" anchorCtr="0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E6AC69B-5466-20B2-7C5F-06D1D758390F}"/>
              </a:ext>
            </a:extLst>
          </p:cNvPr>
          <p:cNvSpPr/>
          <p:nvPr userDrawn="1"/>
        </p:nvSpPr>
        <p:spPr>
          <a:xfrm>
            <a:off x="445064" y="0"/>
            <a:ext cx="11465581" cy="441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</a:pPr>
            <a:endParaRPr lang="en-US" b="0" i="0" dirty="0">
              <a:solidFill>
                <a:schemeClr val="tx1"/>
              </a:solidFill>
              <a:latin typeface="Zebra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1513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ntainer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BBAF1-180A-0209-B6A4-671AE38DC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77682-8C9B-4780-AEB6-B0F22800C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D59F8F-821C-794D-AFBA-1518A32149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00C3AC-DCA5-5683-17BC-16EE1FE20B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Photo container 2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7333B50-2DFD-31AC-17B1-97E33CC93481}"/>
              </a:ext>
            </a:extLst>
          </p:cNvPr>
          <p:cNvCxnSpPr>
            <a:cxnSpLocks/>
          </p:cNvCxnSpPr>
          <p:nvPr userDrawn="1"/>
        </p:nvCxnSpPr>
        <p:spPr>
          <a:xfrm>
            <a:off x="457198" y="367159"/>
            <a:ext cx="11277600" cy="0"/>
          </a:xfrm>
          <a:prstGeom prst="line">
            <a:avLst/>
          </a:prstGeom>
          <a:ln w="25400" cap="sq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Graphic 11">
            <a:extLst>
              <a:ext uri="{FF2B5EF4-FFF2-40B4-BE49-F238E27FC236}">
                <a16:creationId xmlns:a16="http://schemas.microsoft.com/office/drawing/2014/main" id="{B8D9F742-6113-CC51-3FA2-6AFA019025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932789" y="6325197"/>
            <a:ext cx="816297" cy="251167"/>
          </a:xfrm>
          <a:prstGeom prst="rect">
            <a:avLst/>
          </a:prstGeom>
        </p:spPr>
      </p:pic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0DCB95B9-61D1-97A4-EDD8-9BD57A54C0F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57200" y="1231901"/>
            <a:ext cx="7429500" cy="4643556"/>
          </a:xfrm>
          <a:prstGeom prst="roundRect">
            <a:avLst>
              <a:gd name="adj" fmla="val 2525"/>
            </a:avLst>
          </a:prstGeom>
          <a:solidFill>
            <a:schemeClr val="bg2"/>
          </a:solidFill>
          <a:ln w="12700">
            <a:noFill/>
          </a:ln>
        </p:spPr>
        <p:txBody>
          <a:bodyPr bIns="914400" anchor="ctr" anchorCtr="0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0938628A-BA22-3D58-43CD-14238E37A93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104201" y="1231901"/>
            <a:ext cx="3630103" cy="3053736"/>
          </a:xfrm>
          <a:prstGeom prst="roundRect">
            <a:avLst>
              <a:gd name="adj" fmla="val 4012"/>
            </a:avLst>
          </a:prstGeom>
          <a:solidFill>
            <a:schemeClr val="bg2"/>
          </a:solidFill>
          <a:ln w="12700">
            <a:noFill/>
          </a:ln>
        </p:spPr>
        <p:txBody>
          <a:bodyPr bIns="914400" anchor="ctr" anchorCtr="0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654341A1-1F0B-183B-A0C3-7AF91CFE016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104200" y="4501192"/>
            <a:ext cx="3630104" cy="1374265"/>
          </a:xfrm>
          <a:prstGeom prst="roundRect">
            <a:avLst>
              <a:gd name="adj" fmla="val 7108"/>
            </a:avLst>
          </a:prstGeom>
          <a:solidFill>
            <a:schemeClr val="bg2"/>
          </a:solidFill>
          <a:ln w="12700">
            <a:noFill/>
          </a:ln>
        </p:spPr>
        <p:txBody>
          <a:bodyPr bIns="914400" anchor="ctr" anchorCtr="0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27029FE-19AA-7340-92F7-C682CAE62D04}"/>
              </a:ext>
            </a:extLst>
          </p:cNvPr>
          <p:cNvSpPr/>
          <p:nvPr userDrawn="1"/>
        </p:nvSpPr>
        <p:spPr>
          <a:xfrm>
            <a:off x="445064" y="0"/>
            <a:ext cx="11465581" cy="441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</a:pPr>
            <a:endParaRPr lang="en-US" b="0" i="0" dirty="0">
              <a:solidFill>
                <a:schemeClr val="tx1"/>
              </a:solidFill>
              <a:latin typeface="Zebra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6445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hoto Gri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BBAF1-180A-0209-B6A4-671AE38DC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77682-8C9B-4780-AEB6-B0F22800C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D59F8F-821C-794D-AFBA-1518A32149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95B82C53-1012-3481-1D8B-9A973A6A63C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57200" y="2226625"/>
            <a:ext cx="3654530" cy="3653135"/>
          </a:xfrm>
          <a:prstGeom prst="roundRect">
            <a:avLst>
              <a:gd name="adj" fmla="val 3022"/>
            </a:avLst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bIns="914400" anchor="ctr" anchorCtr="0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4A7059C6-7CE6-4D82-DDE9-F3F98E74AEE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7200" y="1379990"/>
            <a:ext cx="3654530" cy="615129"/>
          </a:xfrm>
        </p:spPr>
        <p:txBody>
          <a:bodyPr anchor="t" anchorCtr="0"/>
          <a:lstStyle>
            <a:lvl1pPr algn="l">
              <a:defRPr sz="1400" b="0" i="0">
                <a:solidFill>
                  <a:schemeClr val="tx1"/>
                </a:solidFill>
                <a:latin typeface="Zebra Sans Cnd ExtraBold" pitchFamily="2" charset="77"/>
              </a:defRPr>
            </a:lvl1pPr>
            <a:lvl2pPr marL="0" indent="0" algn="l"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2pPr>
            <a:lvl3pPr marL="14288" indent="0" algn="ctr">
              <a:buNone/>
              <a:tabLst/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122DF01B-7644-A390-E4F6-764DA6136C3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268735" y="1367998"/>
            <a:ext cx="3654530" cy="615129"/>
          </a:xfrm>
        </p:spPr>
        <p:txBody>
          <a:bodyPr anchor="t" anchorCtr="0"/>
          <a:lstStyle>
            <a:lvl1pPr algn="l">
              <a:defRPr sz="1400" b="0" i="0">
                <a:solidFill>
                  <a:schemeClr val="tx1"/>
                </a:solidFill>
                <a:latin typeface="Zebra Sans Cnd ExtraBold" pitchFamily="2" charset="77"/>
              </a:defRPr>
            </a:lvl1pPr>
            <a:lvl2pPr marL="0" indent="0" algn="l"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2pPr>
            <a:lvl3pPr marL="14288" indent="0" algn="ctr">
              <a:buNone/>
              <a:tabLst/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7075102D-538C-69B0-5D60-897D6C9D033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080270" y="1367998"/>
            <a:ext cx="3654530" cy="615129"/>
          </a:xfrm>
        </p:spPr>
        <p:txBody>
          <a:bodyPr anchor="t" anchorCtr="0"/>
          <a:lstStyle>
            <a:lvl1pPr algn="l">
              <a:defRPr sz="1400" b="0" i="0">
                <a:solidFill>
                  <a:schemeClr val="tx1"/>
                </a:solidFill>
                <a:latin typeface="Zebra Sans Cnd ExtraBold" pitchFamily="2" charset="77"/>
              </a:defRPr>
            </a:lvl1pPr>
            <a:lvl2pPr marL="0" indent="0" algn="l"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2pPr>
            <a:lvl3pPr marL="14288" indent="0" algn="ctr">
              <a:buNone/>
              <a:tabLst/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A9FC40A-9097-99BD-31C7-22F8A1B102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Three photo grid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6E5307B-62D5-A2FA-0E9C-E7D5F81CB830}"/>
              </a:ext>
            </a:extLst>
          </p:cNvPr>
          <p:cNvCxnSpPr>
            <a:cxnSpLocks/>
          </p:cNvCxnSpPr>
          <p:nvPr userDrawn="1"/>
        </p:nvCxnSpPr>
        <p:spPr>
          <a:xfrm>
            <a:off x="457198" y="367159"/>
            <a:ext cx="11277600" cy="0"/>
          </a:xfrm>
          <a:prstGeom prst="line">
            <a:avLst/>
          </a:prstGeom>
          <a:ln w="25400" cap="sq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D3773843-5075-A465-123E-D681549C1A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932789" y="6325197"/>
            <a:ext cx="816297" cy="251167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8E7E14B-A355-E3DD-A5B0-62C4E720AB4C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4268735" y="2226625"/>
            <a:ext cx="3654530" cy="3653135"/>
          </a:xfrm>
          <a:prstGeom prst="roundRect">
            <a:avLst>
              <a:gd name="adj" fmla="val 3022"/>
            </a:avLst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bIns="914400" anchor="ctr" anchorCtr="0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7BDF3E4C-83A4-D88C-ED2A-1212317E6F32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8080270" y="2226625"/>
            <a:ext cx="3654530" cy="3653135"/>
          </a:xfrm>
          <a:prstGeom prst="roundRect">
            <a:avLst>
              <a:gd name="adj" fmla="val 3022"/>
            </a:avLst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bIns="914400" anchor="ctr" anchorCtr="0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4E8315E-8157-978E-F720-5A757B127074}"/>
              </a:ext>
            </a:extLst>
          </p:cNvPr>
          <p:cNvSpPr/>
          <p:nvPr userDrawn="1"/>
        </p:nvSpPr>
        <p:spPr>
          <a:xfrm>
            <a:off x="445064" y="0"/>
            <a:ext cx="11465581" cy="441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</a:pPr>
            <a:endParaRPr lang="en-US" b="0" i="0" dirty="0">
              <a:solidFill>
                <a:schemeClr val="tx1"/>
              </a:solidFill>
              <a:latin typeface="Zebra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9997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Key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190C7-6C60-4290-A7AE-65AF2A9F35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One key point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BBAF1-180A-0209-B6A4-671AE38DC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77682-8C9B-4780-AEB6-B0F22800C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D59F8F-821C-794D-AFBA-1518A32149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2DD4FF-C1DD-1896-43A4-C6CD3CCD81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197" y="1823951"/>
            <a:ext cx="11277599" cy="3879174"/>
          </a:xfrm>
          <a:prstGeom prst="roundRect">
            <a:avLst>
              <a:gd name="adj" fmla="val 3064"/>
            </a:avLst>
          </a:prstGeom>
          <a:solidFill>
            <a:schemeClr val="bg2"/>
          </a:solidFill>
          <a:ln>
            <a:noFill/>
          </a:ln>
        </p:spPr>
        <p:txBody>
          <a:bodyPr lIns="274320" tIns="182880" rIns="274320" bIns="182880"/>
          <a:lstStyle>
            <a:lvl1pPr>
              <a:lnSpc>
                <a:spcPct val="90000"/>
              </a:lnSpc>
              <a:spcBef>
                <a:spcPts val="1800"/>
              </a:spcBef>
              <a:defRPr sz="4000" b="0" i="0">
                <a:solidFill>
                  <a:schemeClr val="tx1"/>
                </a:solidFill>
                <a:latin typeface="Zebra Sans Cnd ExtraBold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98426363-2A41-4CB6-1D06-3BC074570C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932789" y="6325197"/>
            <a:ext cx="816297" cy="25116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212E472-FCD0-E647-FE92-19A862DCC36A}"/>
              </a:ext>
            </a:extLst>
          </p:cNvPr>
          <p:cNvCxnSpPr>
            <a:cxnSpLocks/>
          </p:cNvCxnSpPr>
          <p:nvPr userDrawn="1"/>
        </p:nvCxnSpPr>
        <p:spPr>
          <a:xfrm>
            <a:off x="457198" y="367159"/>
            <a:ext cx="11277600" cy="0"/>
          </a:xfrm>
          <a:prstGeom prst="line">
            <a:avLst/>
          </a:prstGeom>
          <a:ln w="25400" cap="sq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F35A5C9D-CD12-F4FD-6AE6-F0B911B96E5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1014984"/>
            <a:ext cx="11277600" cy="317500"/>
          </a:xfrm>
        </p:spPr>
        <p:txBody>
          <a:bodyPr vert="horz" lIns="0" tIns="0" rIns="0" bIns="0" rtlCol="0">
            <a:noAutofit/>
          </a:bodyPr>
          <a:lstStyle>
            <a:lvl1pPr>
              <a:defRPr lang="en-US" sz="1800" cap="none" baseline="0"/>
            </a:lvl1pPr>
          </a:lstStyle>
          <a:p>
            <a:pPr lvl="0"/>
            <a:r>
              <a:rPr lang="en-US"/>
              <a:t>Subtitle Here If You Need It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A5D185A-F1DE-0777-5097-1C0BDAB08321}"/>
              </a:ext>
            </a:extLst>
          </p:cNvPr>
          <p:cNvSpPr/>
          <p:nvPr userDrawn="1"/>
        </p:nvSpPr>
        <p:spPr>
          <a:xfrm>
            <a:off x="445064" y="0"/>
            <a:ext cx="11465581" cy="441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</a:pPr>
            <a:endParaRPr lang="en-US" b="0" i="0" dirty="0">
              <a:solidFill>
                <a:schemeClr val="tx1"/>
              </a:solidFill>
              <a:latin typeface="Zebra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7915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Key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190C7-6C60-4290-A7AE-65AF2A9F35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Two key points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BBAF1-180A-0209-B6A4-671AE38DC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77682-8C9B-4780-AEB6-B0F22800C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D59F8F-821C-794D-AFBA-1518A32149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2DD4FF-C1DD-1896-43A4-C6CD3CCD81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198" y="1823951"/>
            <a:ext cx="5570222" cy="3879174"/>
          </a:xfrm>
          <a:prstGeom prst="roundRect">
            <a:avLst>
              <a:gd name="adj" fmla="val 3064"/>
            </a:avLst>
          </a:prstGeom>
          <a:solidFill>
            <a:schemeClr val="bg2"/>
          </a:solidFill>
          <a:ln>
            <a:noFill/>
          </a:ln>
        </p:spPr>
        <p:txBody>
          <a:bodyPr lIns="274320" tIns="182880" rIns="274320" bIns="182880"/>
          <a:lstStyle>
            <a:lvl1pPr>
              <a:lnSpc>
                <a:spcPct val="90000"/>
              </a:lnSpc>
              <a:spcBef>
                <a:spcPts val="1800"/>
              </a:spcBef>
              <a:defRPr sz="4000" b="0" i="0">
                <a:solidFill>
                  <a:schemeClr val="tx1"/>
                </a:solidFill>
                <a:latin typeface="Zebra Sans Cnd ExtraBold" pitchFamily="2" charset="77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D6802556-83A6-B1F9-7E5A-9B6B8BDA50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64576" y="1823951"/>
            <a:ext cx="5570221" cy="3891049"/>
          </a:xfrm>
          <a:prstGeom prst="roundRect">
            <a:avLst>
              <a:gd name="adj" fmla="val 3064"/>
            </a:avLst>
          </a:prstGeom>
          <a:solidFill>
            <a:schemeClr val="bg2"/>
          </a:solidFill>
          <a:ln>
            <a:noFill/>
          </a:ln>
        </p:spPr>
        <p:txBody>
          <a:bodyPr lIns="274320" tIns="182880" rIns="274320" bIns="182880"/>
          <a:lstStyle>
            <a:lvl1pPr>
              <a:lnSpc>
                <a:spcPct val="90000"/>
              </a:lnSpc>
              <a:spcBef>
                <a:spcPts val="1800"/>
              </a:spcBef>
              <a:defRPr sz="4000" b="0" i="0">
                <a:solidFill>
                  <a:schemeClr val="tx1"/>
                </a:solidFill>
                <a:latin typeface="Zebra Sans Cnd ExtraBold" pitchFamily="2" charset="77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A7A1D92-E078-CD38-555C-4278D53B0D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932789" y="6325197"/>
            <a:ext cx="816297" cy="25116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808C9-A583-57D6-C70D-D698B9C5621C}"/>
              </a:ext>
            </a:extLst>
          </p:cNvPr>
          <p:cNvCxnSpPr>
            <a:cxnSpLocks/>
          </p:cNvCxnSpPr>
          <p:nvPr userDrawn="1"/>
        </p:nvCxnSpPr>
        <p:spPr>
          <a:xfrm>
            <a:off x="457198" y="367159"/>
            <a:ext cx="11277600" cy="0"/>
          </a:xfrm>
          <a:prstGeom prst="line">
            <a:avLst/>
          </a:prstGeom>
          <a:ln w="25400" cap="sq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41FCFC42-3331-F34F-DC40-3BFA0077198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1014984"/>
            <a:ext cx="11277600" cy="317500"/>
          </a:xfrm>
        </p:spPr>
        <p:txBody>
          <a:bodyPr vert="horz" lIns="0" tIns="0" rIns="0" bIns="0" rtlCol="0">
            <a:noAutofit/>
          </a:bodyPr>
          <a:lstStyle>
            <a:lvl1pPr>
              <a:defRPr lang="en-US" sz="1800" cap="none" baseline="0"/>
            </a:lvl1pPr>
          </a:lstStyle>
          <a:p>
            <a:pPr lvl="0"/>
            <a:r>
              <a:rPr lang="en-US"/>
              <a:t>Subtitle Here If You Need It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F7DE23-9513-59CE-663B-DE0D0C587679}"/>
              </a:ext>
            </a:extLst>
          </p:cNvPr>
          <p:cNvSpPr/>
          <p:nvPr userDrawn="1"/>
        </p:nvSpPr>
        <p:spPr>
          <a:xfrm>
            <a:off x="445064" y="0"/>
            <a:ext cx="11465581" cy="441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</a:pPr>
            <a:endParaRPr lang="en-US" b="0" i="0" dirty="0">
              <a:solidFill>
                <a:schemeClr val="tx1"/>
              </a:solidFill>
              <a:latin typeface="Zebra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732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Key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190C7-6C60-4290-A7AE-65AF2A9F35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Three key points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BBAF1-180A-0209-B6A4-671AE38DC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198" y="6354482"/>
            <a:ext cx="8585792" cy="182880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Zebra Technologies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77682-8C9B-4780-AEB6-B0F22800C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7212" y="6354482"/>
            <a:ext cx="457200" cy="182880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fld id="{1AD59F8F-821C-794D-AFBA-1518A32149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2DD4FF-C1DD-1896-43A4-C6CD3CCD81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198" y="1828800"/>
            <a:ext cx="3662429" cy="3886200"/>
          </a:xfrm>
          <a:prstGeom prst="roundRect">
            <a:avLst>
              <a:gd name="adj" fmla="val 3064"/>
            </a:avLst>
          </a:prstGeom>
          <a:solidFill>
            <a:schemeClr val="bg2"/>
          </a:solidFill>
          <a:ln>
            <a:noFill/>
          </a:ln>
        </p:spPr>
        <p:txBody>
          <a:bodyPr lIns="182880" tIns="182880" rIns="182880" bIns="182880"/>
          <a:lstStyle>
            <a:lvl1pPr>
              <a:lnSpc>
                <a:spcPct val="90000"/>
              </a:lnSpc>
              <a:spcBef>
                <a:spcPts val="1800"/>
              </a:spcBef>
              <a:defRPr sz="2800" b="0" i="0">
                <a:solidFill>
                  <a:schemeClr val="tx1"/>
                </a:solidFill>
                <a:latin typeface="Zebra Sans Cnd ExtraBold" pitchFamily="2" charset="77"/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64A21615-0E9D-08B0-9FCF-E971CB5B6B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64785" y="1828800"/>
            <a:ext cx="3662429" cy="3886200"/>
          </a:xfrm>
          <a:prstGeom prst="roundRect">
            <a:avLst>
              <a:gd name="adj" fmla="val 3064"/>
            </a:avLst>
          </a:prstGeom>
          <a:solidFill>
            <a:schemeClr val="bg2"/>
          </a:solidFill>
          <a:ln>
            <a:noFill/>
          </a:ln>
        </p:spPr>
        <p:txBody>
          <a:bodyPr lIns="182880" tIns="182880" rIns="182880" bIns="182880"/>
          <a:lstStyle>
            <a:lvl1pPr>
              <a:lnSpc>
                <a:spcPct val="90000"/>
              </a:lnSpc>
              <a:spcBef>
                <a:spcPts val="1800"/>
              </a:spcBef>
              <a:defRPr sz="2800" b="0" i="0">
                <a:solidFill>
                  <a:schemeClr val="tx1"/>
                </a:solidFill>
                <a:latin typeface="Zebra Sans Cnd ExtraBold" pitchFamily="2" charset="77"/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0014211C-C3D7-C74F-DDC5-2B37CD2D0B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72371" y="1828800"/>
            <a:ext cx="3662429" cy="3886200"/>
          </a:xfrm>
          <a:prstGeom prst="roundRect">
            <a:avLst>
              <a:gd name="adj" fmla="val 3064"/>
            </a:avLst>
          </a:prstGeom>
          <a:solidFill>
            <a:schemeClr val="bg2"/>
          </a:solidFill>
          <a:ln>
            <a:noFill/>
          </a:ln>
        </p:spPr>
        <p:txBody>
          <a:bodyPr lIns="182880" tIns="182880" rIns="182880" bIns="182880"/>
          <a:lstStyle>
            <a:lvl1pPr>
              <a:lnSpc>
                <a:spcPct val="90000"/>
              </a:lnSpc>
              <a:spcBef>
                <a:spcPts val="1800"/>
              </a:spcBef>
              <a:defRPr sz="2800" b="0" i="0">
                <a:solidFill>
                  <a:schemeClr val="tx1"/>
                </a:solidFill>
                <a:latin typeface="Zebra Sans Cnd ExtraBold" pitchFamily="2" charset="77"/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1B2E307-4B1C-65C2-1E80-315E04D19C85}"/>
              </a:ext>
            </a:extLst>
          </p:cNvPr>
          <p:cNvCxnSpPr>
            <a:cxnSpLocks/>
          </p:cNvCxnSpPr>
          <p:nvPr userDrawn="1"/>
        </p:nvCxnSpPr>
        <p:spPr>
          <a:xfrm>
            <a:off x="457198" y="367159"/>
            <a:ext cx="11277600" cy="0"/>
          </a:xfrm>
          <a:prstGeom prst="line">
            <a:avLst/>
          </a:prstGeom>
          <a:ln w="25400" cap="sq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ED36DB1F-502B-0F09-D8B4-9FB0DFC38E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1014984"/>
            <a:ext cx="11277600" cy="317500"/>
          </a:xfrm>
        </p:spPr>
        <p:txBody>
          <a:bodyPr vert="horz" lIns="0" tIns="0" rIns="0" bIns="0" rtlCol="0">
            <a:noAutofit/>
          </a:bodyPr>
          <a:lstStyle>
            <a:lvl1pPr>
              <a:defRPr lang="en-US" sz="1800" cap="none" baseline="0" dirty="0"/>
            </a:lvl1pPr>
          </a:lstStyle>
          <a:p>
            <a:pPr lvl="0"/>
            <a:r>
              <a:rPr lang="en-US"/>
              <a:t>Subtitle Here If You Need It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E1B2E5B-787C-F551-F6E5-D627F19668CD}"/>
              </a:ext>
            </a:extLst>
          </p:cNvPr>
          <p:cNvSpPr/>
          <p:nvPr userDrawn="1"/>
        </p:nvSpPr>
        <p:spPr>
          <a:xfrm>
            <a:off x="445064" y="0"/>
            <a:ext cx="11465581" cy="441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</a:pPr>
            <a:endParaRPr lang="en-US" b="0" i="0" dirty="0">
              <a:solidFill>
                <a:schemeClr val="tx1"/>
              </a:solidFill>
              <a:latin typeface="Zebra Sans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AEE78E-6BE2-3342-887D-5EE5E27943EB}"/>
              </a:ext>
            </a:extLst>
          </p:cNvPr>
          <p:cNvSpPr txBox="1"/>
          <p:nvPr userDrawn="1"/>
        </p:nvSpPr>
        <p:spPr>
          <a:xfrm>
            <a:off x="11345594" y="644300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300"/>
              </a:spcBef>
            </a:pPr>
            <a:endParaRPr lang="en-US" b="0" i="0" dirty="0">
              <a:latin typeface="Zebra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0601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Key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190C7-6C60-4290-A7AE-65AF2A9F35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Four key points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BBAF1-180A-0209-B6A4-671AE38DC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77682-8C9B-4780-AEB6-B0F22800C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D59F8F-821C-794D-AFBA-1518A32149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2DD4FF-C1DD-1896-43A4-C6CD3CCD81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198" y="1828800"/>
            <a:ext cx="5570222" cy="1869669"/>
          </a:xfrm>
          <a:prstGeom prst="roundRect">
            <a:avLst>
              <a:gd name="adj" fmla="val 5707"/>
            </a:avLst>
          </a:prstGeom>
          <a:solidFill>
            <a:schemeClr val="bg2"/>
          </a:solidFill>
          <a:ln>
            <a:noFill/>
          </a:ln>
        </p:spPr>
        <p:txBody>
          <a:bodyPr lIns="182880" tIns="182880" rIns="182880" bIns="182880"/>
          <a:lstStyle>
            <a:lvl1pPr>
              <a:lnSpc>
                <a:spcPct val="90000"/>
              </a:lnSpc>
              <a:spcBef>
                <a:spcPts val="1800"/>
              </a:spcBef>
              <a:defRPr sz="2800" b="0" i="0">
                <a:solidFill>
                  <a:schemeClr val="tx1"/>
                </a:solidFill>
                <a:latin typeface="Zebra Sans Cnd ExtraBold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4ECEE907-9459-0A40-C34A-C7A9D668ADA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64576" y="1828800"/>
            <a:ext cx="5570222" cy="1869669"/>
          </a:xfrm>
          <a:prstGeom prst="roundRect">
            <a:avLst>
              <a:gd name="adj" fmla="val 5707"/>
            </a:avLst>
          </a:prstGeom>
          <a:solidFill>
            <a:schemeClr val="bg2"/>
          </a:solidFill>
          <a:ln>
            <a:noFill/>
          </a:ln>
        </p:spPr>
        <p:txBody>
          <a:bodyPr lIns="182880" tIns="182880" rIns="182880" bIns="182880"/>
          <a:lstStyle>
            <a:lvl1pPr>
              <a:lnSpc>
                <a:spcPct val="90000"/>
              </a:lnSpc>
              <a:spcBef>
                <a:spcPts val="1800"/>
              </a:spcBef>
              <a:defRPr sz="2800" b="0" i="0">
                <a:solidFill>
                  <a:schemeClr val="tx1"/>
                </a:solidFill>
                <a:latin typeface="Zebra Sans Cnd ExtraBold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BBA096EB-046F-E401-2930-4AFEBA04742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57198" y="3845330"/>
            <a:ext cx="5570222" cy="1869669"/>
          </a:xfrm>
          <a:prstGeom prst="roundRect">
            <a:avLst>
              <a:gd name="adj" fmla="val 5707"/>
            </a:avLst>
          </a:prstGeom>
          <a:solidFill>
            <a:schemeClr val="bg2"/>
          </a:solidFill>
          <a:ln>
            <a:noFill/>
          </a:ln>
        </p:spPr>
        <p:txBody>
          <a:bodyPr lIns="182880" tIns="182880" rIns="182880" bIns="182880"/>
          <a:lstStyle>
            <a:lvl1pPr>
              <a:lnSpc>
                <a:spcPct val="90000"/>
              </a:lnSpc>
              <a:spcBef>
                <a:spcPts val="1800"/>
              </a:spcBef>
              <a:defRPr sz="2800" b="0" i="0">
                <a:solidFill>
                  <a:schemeClr val="tx1"/>
                </a:solidFill>
                <a:latin typeface="Zebra Sans Cnd ExtraBold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DFEF09B9-C2B0-FE7F-BD3C-EE0CBA4FBF0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64576" y="3845330"/>
            <a:ext cx="5570222" cy="1869669"/>
          </a:xfrm>
          <a:prstGeom prst="roundRect">
            <a:avLst>
              <a:gd name="adj" fmla="val 5707"/>
            </a:avLst>
          </a:prstGeom>
          <a:solidFill>
            <a:schemeClr val="bg2"/>
          </a:solidFill>
          <a:ln>
            <a:noFill/>
          </a:ln>
        </p:spPr>
        <p:txBody>
          <a:bodyPr lIns="182880" tIns="182880" rIns="182880" bIns="182880"/>
          <a:lstStyle>
            <a:lvl1pPr>
              <a:lnSpc>
                <a:spcPct val="90000"/>
              </a:lnSpc>
              <a:spcBef>
                <a:spcPts val="1800"/>
              </a:spcBef>
              <a:defRPr sz="2800" b="0" i="0">
                <a:solidFill>
                  <a:schemeClr val="tx1"/>
                </a:solidFill>
                <a:latin typeface="Zebra Sans Cnd ExtraBold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479C918-D371-04AF-572D-97CC37E245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932789" y="6325197"/>
            <a:ext cx="816297" cy="25116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0E4F45A-A88F-8615-8112-0FCD8255E1E1}"/>
              </a:ext>
            </a:extLst>
          </p:cNvPr>
          <p:cNvCxnSpPr>
            <a:cxnSpLocks/>
          </p:cNvCxnSpPr>
          <p:nvPr userDrawn="1"/>
        </p:nvCxnSpPr>
        <p:spPr>
          <a:xfrm>
            <a:off x="457198" y="367159"/>
            <a:ext cx="11277600" cy="0"/>
          </a:xfrm>
          <a:prstGeom prst="line">
            <a:avLst/>
          </a:prstGeom>
          <a:ln w="25400" cap="sq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29557C42-95A4-5397-6F20-CF8BFA8EBD8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1014984"/>
            <a:ext cx="11277600" cy="317500"/>
          </a:xfrm>
        </p:spPr>
        <p:txBody>
          <a:bodyPr vert="horz" lIns="0" tIns="0" rIns="0" bIns="0" rtlCol="0">
            <a:noAutofit/>
          </a:bodyPr>
          <a:lstStyle>
            <a:lvl1pPr>
              <a:defRPr lang="en-US" sz="1800" cap="none" baseline="0"/>
            </a:lvl1pPr>
          </a:lstStyle>
          <a:p>
            <a:pPr lvl="0"/>
            <a:r>
              <a:rPr lang="en-US"/>
              <a:t>Subtitle Here If You Need It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4DA47AA-F4CE-F2D3-3BA2-AB77B193ABAD}"/>
              </a:ext>
            </a:extLst>
          </p:cNvPr>
          <p:cNvSpPr/>
          <p:nvPr userDrawn="1"/>
        </p:nvSpPr>
        <p:spPr>
          <a:xfrm>
            <a:off x="445064" y="0"/>
            <a:ext cx="11465581" cy="441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</a:pPr>
            <a:endParaRPr lang="en-US" b="0" i="0" dirty="0">
              <a:solidFill>
                <a:schemeClr val="tx1"/>
              </a:solidFill>
              <a:latin typeface="Zebra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9915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een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B87BB424-C58F-2313-2308-BC8411DEA16E}"/>
              </a:ext>
            </a:extLst>
          </p:cNvPr>
          <p:cNvSpPr txBox="1"/>
          <p:nvPr userDrawn="1"/>
        </p:nvSpPr>
        <p:spPr>
          <a:xfrm>
            <a:off x="9097505" y="-116237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2400"/>
              </a:spcBef>
            </a:pPr>
            <a:endParaRPr lang="en-US" b="0" i="0" dirty="0">
              <a:latin typeface="Zebra Sans" pitchFamily="2" charset="77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8020C1-46F9-35E1-1D71-3077791EA290}"/>
              </a:ext>
            </a:extLst>
          </p:cNvPr>
          <p:cNvCxnSpPr>
            <a:cxnSpLocks/>
          </p:cNvCxnSpPr>
          <p:nvPr userDrawn="1"/>
        </p:nvCxnSpPr>
        <p:spPr>
          <a:xfrm>
            <a:off x="457198" y="367159"/>
            <a:ext cx="11277600" cy="0"/>
          </a:xfrm>
          <a:prstGeom prst="line">
            <a:avLst/>
          </a:prstGeom>
          <a:ln w="25400" cap="sq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CE4B458B-722F-0634-30AF-36BEF919D0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57198" y="5976333"/>
            <a:ext cx="1648639" cy="51450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F0E6225-459D-CAE1-4107-B52D0976044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199" y="787822"/>
            <a:ext cx="9362661" cy="2498718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9600">
                <a:solidFill>
                  <a:schemeClr val="tx1"/>
                </a:solidFill>
              </a:defRPr>
            </a:lvl1pPr>
          </a:lstStyle>
          <a:p>
            <a:r>
              <a:rPr lang="en-US"/>
              <a:t>Slide Title Goes</a:t>
            </a:r>
            <a:br>
              <a:rPr lang="en-US"/>
            </a:br>
            <a:r>
              <a:rPr lang="en-US"/>
              <a:t>In This Spot Here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E332333-56D1-F9E7-65E3-F724CA4565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198" y="3285553"/>
            <a:ext cx="9363456" cy="36576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2407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Key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190C7-6C60-4290-A7AE-65AF2A9F35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Six key points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BBAF1-180A-0209-B6A4-671AE38DC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77682-8C9B-4780-AEB6-B0F22800C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D59F8F-821C-794D-AFBA-1518A32149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2DD4FF-C1DD-1896-43A4-C6CD3CCD81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198" y="1828800"/>
            <a:ext cx="3662429" cy="1869669"/>
          </a:xfrm>
          <a:prstGeom prst="roundRect">
            <a:avLst>
              <a:gd name="adj" fmla="val 5707"/>
            </a:avLst>
          </a:prstGeom>
          <a:solidFill>
            <a:schemeClr val="bg2"/>
          </a:solidFill>
          <a:ln>
            <a:noFill/>
          </a:ln>
        </p:spPr>
        <p:txBody>
          <a:bodyPr lIns="182880" tIns="182880" rIns="182880" bIns="182880"/>
          <a:lstStyle>
            <a:lvl1pPr>
              <a:lnSpc>
                <a:spcPct val="90000"/>
              </a:lnSpc>
              <a:spcBef>
                <a:spcPts val="1800"/>
              </a:spcBef>
              <a:defRPr sz="2800" b="0" i="0">
                <a:solidFill>
                  <a:schemeClr val="tx1"/>
                </a:solidFill>
                <a:latin typeface="Zebra Sans Cnd ExtraBold" pitchFamily="2" charset="77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4ECEE907-9459-0A40-C34A-C7A9D668ADA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64786" y="1828800"/>
            <a:ext cx="3662428" cy="1869669"/>
          </a:xfrm>
          <a:prstGeom prst="roundRect">
            <a:avLst>
              <a:gd name="adj" fmla="val 5707"/>
            </a:avLst>
          </a:prstGeom>
          <a:solidFill>
            <a:schemeClr val="bg2"/>
          </a:solidFill>
          <a:ln>
            <a:noFill/>
          </a:ln>
        </p:spPr>
        <p:txBody>
          <a:bodyPr lIns="182880" tIns="182880" rIns="182880" bIns="182880"/>
          <a:lstStyle>
            <a:lvl1pPr>
              <a:lnSpc>
                <a:spcPct val="90000"/>
              </a:lnSpc>
              <a:spcBef>
                <a:spcPts val="1800"/>
              </a:spcBef>
              <a:defRPr sz="2800" b="0" i="0">
                <a:solidFill>
                  <a:schemeClr val="tx1"/>
                </a:solidFill>
                <a:latin typeface="Zebra Sans Cnd ExtraBold" pitchFamily="2" charset="77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BBA096EB-046F-E401-2930-4AFEBA04742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2372" y="1828800"/>
            <a:ext cx="3662428" cy="1869669"/>
          </a:xfrm>
          <a:prstGeom prst="roundRect">
            <a:avLst>
              <a:gd name="adj" fmla="val 5707"/>
            </a:avLst>
          </a:prstGeom>
          <a:solidFill>
            <a:schemeClr val="bg2"/>
          </a:solidFill>
          <a:ln>
            <a:noFill/>
          </a:ln>
        </p:spPr>
        <p:txBody>
          <a:bodyPr lIns="182880" tIns="182880" rIns="182880" bIns="182880"/>
          <a:lstStyle>
            <a:lvl1pPr>
              <a:lnSpc>
                <a:spcPct val="90000"/>
              </a:lnSpc>
              <a:spcBef>
                <a:spcPts val="1800"/>
              </a:spcBef>
              <a:defRPr sz="2800" b="0" i="0">
                <a:solidFill>
                  <a:schemeClr val="tx1"/>
                </a:solidFill>
                <a:latin typeface="Zebra Sans Cnd ExtraBold" pitchFamily="2" charset="77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DFEF09B9-C2B0-FE7F-BD3C-EE0CBA4FBF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7198" y="3845330"/>
            <a:ext cx="3662429" cy="1869669"/>
          </a:xfrm>
          <a:prstGeom prst="roundRect">
            <a:avLst>
              <a:gd name="adj" fmla="val 5707"/>
            </a:avLst>
          </a:prstGeom>
          <a:solidFill>
            <a:schemeClr val="bg2"/>
          </a:solidFill>
          <a:ln>
            <a:noFill/>
          </a:ln>
        </p:spPr>
        <p:txBody>
          <a:bodyPr lIns="182880" tIns="182880" rIns="182880" bIns="182880"/>
          <a:lstStyle>
            <a:lvl1pPr>
              <a:lnSpc>
                <a:spcPct val="90000"/>
              </a:lnSpc>
              <a:spcBef>
                <a:spcPts val="1800"/>
              </a:spcBef>
              <a:defRPr sz="2800" b="0" i="0">
                <a:solidFill>
                  <a:schemeClr val="tx1"/>
                </a:solidFill>
                <a:latin typeface="Zebra Sans Cnd ExtraBold" pitchFamily="2" charset="77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59589FCB-4404-69FC-B816-FA536B0F035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64786" y="3845330"/>
            <a:ext cx="3662428" cy="1869669"/>
          </a:xfrm>
          <a:prstGeom prst="roundRect">
            <a:avLst>
              <a:gd name="adj" fmla="val 5707"/>
            </a:avLst>
          </a:prstGeom>
          <a:solidFill>
            <a:schemeClr val="bg2"/>
          </a:solidFill>
          <a:ln>
            <a:noFill/>
          </a:ln>
        </p:spPr>
        <p:txBody>
          <a:bodyPr lIns="182880" tIns="182880" rIns="182880" bIns="182880"/>
          <a:lstStyle>
            <a:lvl1pPr>
              <a:lnSpc>
                <a:spcPct val="90000"/>
              </a:lnSpc>
              <a:spcBef>
                <a:spcPts val="1800"/>
              </a:spcBef>
              <a:defRPr sz="2800" b="0" i="0">
                <a:solidFill>
                  <a:schemeClr val="tx1"/>
                </a:solidFill>
                <a:latin typeface="Zebra Sans Cnd ExtraBold" pitchFamily="2" charset="77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E9CA2A1D-2B40-FF11-BB55-9F9B3FABD8B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372" y="3845330"/>
            <a:ext cx="3662428" cy="1869669"/>
          </a:xfrm>
          <a:prstGeom prst="roundRect">
            <a:avLst>
              <a:gd name="adj" fmla="val 5707"/>
            </a:avLst>
          </a:prstGeom>
          <a:solidFill>
            <a:schemeClr val="bg2"/>
          </a:solidFill>
          <a:ln>
            <a:noFill/>
          </a:ln>
        </p:spPr>
        <p:txBody>
          <a:bodyPr lIns="182880" tIns="182880" rIns="182880" bIns="182880"/>
          <a:lstStyle>
            <a:lvl1pPr>
              <a:lnSpc>
                <a:spcPct val="90000"/>
              </a:lnSpc>
              <a:spcBef>
                <a:spcPts val="1800"/>
              </a:spcBef>
              <a:defRPr sz="2800" b="0" i="0">
                <a:solidFill>
                  <a:schemeClr val="tx1"/>
                </a:solidFill>
                <a:latin typeface="Zebra Sans Cnd ExtraBold" pitchFamily="2" charset="77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B980BF2-93C3-DC69-6157-D8D9744E1832}"/>
              </a:ext>
            </a:extLst>
          </p:cNvPr>
          <p:cNvCxnSpPr>
            <a:cxnSpLocks/>
          </p:cNvCxnSpPr>
          <p:nvPr userDrawn="1"/>
        </p:nvCxnSpPr>
        <p:spPr>
          <a:xfrm>
            <a:off x="457198" y="367159"/>
            <a:ext cx="11277600" cy="0"/>
          </a:xfrm>
          <a:prstGeom prst="line">
            <a:avLst/>
          </a:prstGeom>
          <a:ln w="25400" cap="sq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C538DFA9-74AD-86DE-F8F0-27C7568192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1014984"/>
            <a:ext cx="11277600" cy="317500"/>
          </a:xfrm>
        </p:spPr>
        <p:txBody>
          <a:bodyPr vert="horz" lIns="0" tIns="0" rIns="0" bIns="0" rtlCol="0">
            <a:noAutofit/>
          </a:bodyPr>
          <a:lstStyle>
            <a:lvl1pPr>
              <a:defRPr lang="en-US" sz="1800" cap="none" baseline="0"/>
            </a:lvl1pPr>
          </a:lstStyle>
          <a:p>
            <a:pPr lvl="0"/>
            <a:r>
              <a:rPr lang="en-US"/>
              <a:t>Subtitle Here If You Need It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A30885-01E6-6AE8-B756-571107EC6D50}"/>
              </a:ext>
            </a:extLst>
          </p:cNvPr>
          <p:cNvSpPr/>
          <p:nvPr userDrawn="1"/>
        </p:nvSpPr>
        <p:spPr>
          <a:xfrm>
            <a:off x="445064" y="0"/>
            <a:ext cx="11465581" cy="441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</a:pPr>
            <a:endParaRPr lang="en-US" b="0" i="0" dirty="0">
              <a:solidFill>
                <a:schemeClr val="tx1"/>
              </a:solidFill>
              <a:latin typeface="Zebra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8834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Key Point with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190C7-6C60-4290-A7AE-65AF2A9F35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One key point with icon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BBAF1-180A-0209-B6A4-671AE38DC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77682-8C9B-4780-AEB6-B0F22800C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D59F8F-821C-794D-AFBA-1518A32149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2DD4FF-C1DD-1896-43A4-C6CD3CCD81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197" y="2691245"/>
            <a:ext cx="11277599" cy="3016274"/>
          </a:xfrm>
          <a:prstGeom prst="roundRect">
            <a:avLst>
              <a:gd name="adj" fmla="val 3064"/>
            </a:avLst>
          </a:prstGeom>
          <a:solidFill>
            <a:schemeClr val="bg2"/>
          </a:solidFill>
          <a:ln>
            <a:noFill/>
          </a:ln>
        </p:spPr>
        <p:txBody>
          <a:bodyPr lIns="274320" tIns="182880" rIns="274320" bIns="182880"/>
          <a:lstStyle>
            <a:lvl1pPr>
              <a:lnSpc>
                <a:spcPct val="90000"/>
              </a:lnSpc>
              <a:spcBef>
                <a:spcPts val="1800"/>
              </a:spcBef>
              <a:defRPr sz="4000" b="0" i="0">
                <a:solidFill>
                  <a:schemeClr val="tx1"/>
                </a:solidFill>
                <a:latin typeface="Zebra Sans Cnd ExtraBold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83FBDD53-352F-5F9B-CA49-DC44E13555F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57197" y="1835141"/>
            <a:ext cx="698865" cy="699380"/>
          </a:xfrm>
          <a:prstGeom prst="rect">
            <a:avLst/>
          </a:prstGeom>
          <a:solidFill>
            <a:schemeClr val="bg1"/>
          </a:solidFill>
        </p:spPr>
        <p:txBody>
          <a:bodyPr lIns="0" bIns="548640" anchor="ctr" anchorCtr="0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EA0007A-7E68-FD4F-6D9B-90E41FA2D8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932789" y="6325197"/>
            <a:ext cx="816297" cy="25116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BD15D5A-59E9-A700-2202-BB295C8563E9}"/>
              </a:ext>
            </a:extLst>
          </p:cNvPr>
          <p:cNvCxnSpPr>
            <a:cxnSpLocks/>
          </p:cNvCxnSpPr>
          <p:nvPr userDrawn="1"/>
        </p:nvCxnSpPr>
        <p:spPr>
          <a:xfrm>
            <a:off x="457198" y="367159"/>
            <a:ext cx="11277600" cy="0"/>
          </a:xfrm>
          <a:prstGeom prst="line">
            <a:avLst/>
          </a:prstGeom>
          <a:ln w="25400" cap="sq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D8B49B4F-A304-41AD-2BCA-C50421FC9C6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1014984"/>
            <a:ext cx="11277600" cy="317500"/>
          </a:xfrm>
        </p:spPr>
        <p:txBody>
          <a:bodyPr vert="horz" lIns="0" tIns="0" rIns="0" bIns="0" rtlCol="0">
            <a:noAutofit/>
          </a:bodyPr>
          <a:lstStyle>
            <a:lvl1pPr>
              <a:defRPr lang="en-US" sz="1800" cap="none" baseline="0"/>
            </a:lvl1pPr>
          </a:lstStyle>
          <a:p>
            <a:pPr lvl="0"/>
            <a:r>
              <a:rPr lang="en-US"/>
              <a:t>Subtitle Here If You Need It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14B73E-8901-A70F-BC10-F9673426A3EC}"/>
              </a:ext>
            </a:extLst>
          </p:cNvPr>
          <p:cNvSpPr/>
          <p:nvPr userDrawn="1"/>
        </p:nvSpPr>
        <p:spPr>
          <a:xfrm>
            <a:off x="445064" y="0"/>
            <a:ext cx="11465581" cy="441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</a:pPr>
            <a:endParaRPr lang="en-US" b="0" i="0" dirty="0">
              <a:solidFill>
                <a:schemeClr val="tx1"/>
              </a:solidFill>
              <a:latin typeface="Zebra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9079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Key Points with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190C7-6C60-4290-A7AE-65AF2A9F35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Two key points with icons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BBAF1-180A-0209-B6A4-671AE38DC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77682-8C9B-4780-AEB6-B0F22800C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D59F8F-821C-794D-AFBA-1518A32149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2DD4FF-C1DD-1896-43A4-C6CD3CCD81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198" y="2688597"/>
            <a:ext cx="5570222" cy="3014527"/>
          </a:xfrm>
          <a:prstGeom prst="roundRect">
            <a:avLst>
              <a:gd name="adj" fmla="val 3064"/>
            </a:avLst>
          </a:prstGeom>
          <a:solidFill>
            <a:schemeClr val="bg2"/>
          </a:solidFill>
          <a:ln>
            <a:noFill/>
          </a:ln>
        </p:spPr>
        <p:txBody>
          <a:bodyPr lIns="274320" tIns="182880" rIns="274320" bIns="182880"/>
          <a:lstStyle>
            <a:lvl1pPr>
              <a:lnSpc>
                <a:spcPct val="90000"/>
              </a:lnSpc>
              <a:spcBef>
                <a:spcPts val="1800"/>
              </a:spcBef>
              <a:defRPr sz="4000" b="0" i="0">
                <a:solidFill>
                  <a:schemeClr val="tx1"/>
                </a:solidFill>
                <a:latin typeface="Zebra Sans Cnd ExtraBold" pitchFamily="2" charset="77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D6802556-83A6-B1F9-7E5A-9B6B8BDA50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64576" y="2691245"/>
            <a:ext cx="5570221" cy="3023755"/>
          </a:xfrm>
          <a:prstGeom prst="roundRect">
            <a:avLst>
              <a:gd name="adj" fmla="val 3064"/>
            </a:avLst>
          </a:prstGeom>
          <a:solidFill>
            <a:schemeClr val="bg2"/>
          </a:solidFill>
          <a:ln>
            <a:noFill/>
          </a:ln>
        </p:spPr>
        <p:txBody>
          <a:bodyPr lIns="274320" tIns="182880" rIns="274320" bIns="182880"/>
          <a:lstStyle>
            <a:lvl1pPr>
              <a:lnSpc>
                <a:spcPct val="90000"/>
              </a:lnSpc>
              <a:spcBef>
                <a:spcPts val="1800"/>
              </a:spcBef>
              <a:defRPr sz="4000" b="0" i="0">
                <a:solidFill>
                  <a:schemeClr val="tx1"/>
                </a:solidFill>
                <a:latin typeface="Zebra Sans Cnd ExtraBold" pitchFamily="2" charset="77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02862D30-F5D3-64E8-3380-081AD4D6DB6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57197" y="1835141"/>
            <a:ext cx="698865" cy="699380"/>
          </a:xfrm>
          <a:prstGeom prst="rect">
            <a:avLst/>
          </a:prstGeom>
          <a:noFill/>
        </p:spPr>
        <p:txBody>
          <a:bodyPr lIns="0" bIns="548640" anchor="ctr" anchorCtr="0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DF9AFF6-6275-390C-4F9A-6B08254C518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164576" y="1835141"/>
            <a:ext cx="698865" cy="699380"/>
          </a:xfrm>
          <a:prstGeom prst="rect">
            <a:avLst/>
          </a:prstGeom>
          <a:noFill/>
        </p:spPr>
        <p:txBody>
          <a:bodyPr lIns="0" bIns="548640" anchor="ctr" anchorCtr="0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136DAB16-4456-B914-73F1-75E1EF5775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932789" y="6325197"/>
            <a:ext cx="816297" cy="25116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5C0F133-4FFE-AF37-87C8-6274151E118D}"/>
              </a:ext>
            </a:extLst>
          </p:cNvPr>
          <p:cNvCxnSpPr>
            <a:cxnSpLocks/>
          </p:cNvCxnSpPr>
          <p:nvPr userDrawn="1"/>
        </p:nvCxnSpPr>
        <p:spPr>
          <a:xfrm>
            <a:off x="457198" y="367159"/>
            <a:ext cx="11277600" cy="0"/>
          </a:xfrm>
          <a:prstGeom prst="line">
            <a:avLst/>
          </a:prstGeom>
          <a:ln w="25400" cap="sq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596D5229-1DC8-2BD4-C1FD-13DC202ACC5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1014984"/>
            <a:ext cx="11277600" cy="317500"/>
          </a:xfrm>
        </p:spPr>
        <p:txBody>
          <a:bodyPr vert="horz" lIns="0" tIns="0" rIns="0" bIns="0" rtlCol="0">
            <a:noAutofit/>
          </a:bodyPr>
          <a:lstStyle>
            <a:lvl1pPr>
              <a:defRPr lang="en-US" sz="1800" cap="none" baseline="0"/>
            </a:lvl1pPr>
          </a:lstStyle>
          <a:p>
            <a:pPr lvl="0"/>
            <a:r>
              <a:rPr lang="en-US"/>
              <a:t>Subtitle Here If You Need It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852E75-20BA-9FA6-9B3C-F45493ED9ECF}"/>
              </a:ext>
            </a:extLst>
          </p:cNvPr>
          <p:cNvSpPr/>
          <p:nvPr userDrawn="1"/>
        </p:nvSpPr>
        <p:spPr>
          <a:xfrm>
            <a:off x="445064" y="0"/>
            <a:ext cx="11465581" cy="441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</a:pPr>
            <a:endParaRPr lang="en-US" b="0" i="0" dirty="0">
              <a:solidFill>
                <a:schemeClr val="tx1"/>
              </a:solidFill>
              <a:latin typeface="Zebra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1945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Key Points with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190C7-6C60-4290-A7AE-65AF2A9F35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Three key points with icons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BBAF1-180A-0209-B6A4-671AE38DC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77682-8C9B-4780-AEB6-B0F22800C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D59F8F-821C-794D-AFBA-1518A32149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2DD4FF-C1DD-1896-43A4-C6CD3CCD81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198" y="2688596"/>
            <a:ext cx="3662429" cy="3026403"/>
          </a:xfrm>
          <a:prstGeom prst="roundRect">
            <a:avLst>
              <a:gd name="adj" fmla="val 3064"/>
            </a:avLst>
          </a:prstGeom>
          <a:solidFill>
            <a:schemeClr val="bg2"/>
          </a:solidFill>
          <a:ln>
            <a:noFill/>
          </a:ln>
        </p:spPr>
        <p:txBody>
          <a:bodyPr lIns="182880" tIns="182880" rIns="182880" bIns="182880"/>
          <a:lstStyle>
            <a:lvl1pPr>
              <a:lnSpc>
                <a:spcPct val="90000"/>
              </a:lnSpc>
              <a:spcBef>
                <a:spcPts val="1800"/>
              </a:spcBef>
              <a:defRPr sz="2800" b="0" i="0">
                <a:solidFill>
                  <a:schemeClr val="tx1"/>
                </a:solidFill>
                <a:latin typeface="Zebra Sans Cnd ExtraBold" pitchFamily="2" charset="77"/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64A21615-0E9D-08B0-9FCF-E971CB5B6B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64785" y="2688596"/>
            <a:ext cx="3662429" cy="3026403"/>
          </a:xfrm>
          <a:prstGeom prst="roundRect">
            <a:avLst>
              <a:gd name="adj" fmla="val 3064"/>
            </a:avLst>
          </a:prstGeom>
          <a:solidFill>
            <a:schemeClr val="bg2"/>
          </a:solidFill>
          <a:ln>
            <a:noFill/>
          </a:ln>
        </p:spPr>
        <p:txBody>
          <a:bodyPr lIns="182880" tIns="182880" rIns="182880" bIns="182880"/>
          <a:lstStyle>
            <a:lvl1pPr>
              <a:lnSpc>
                <a:spcPct val="90000"/>
              </a:lnSpc>
              <a:spcBef>
                <a:spcPts val="1800"/>
              </a:spcBef>
              <a:defRPr sz="2800" b="0" i="0">
                <a:solidFill>
                  <a:schemeClr val="tx1"/>
                </a:solidFill>
                <a:latin typeface="Zebra Sans Cnd ExtraBold" pitchFamily="2" charset="77"/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0014211C-C3D7-C74F-DDC5-2B37CD2D0B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72371" y="2688596"/>
            <a:ext cx="3662429" cy="3026403"/>
          </a:xfrm>
          <a:prstGeom prst="roundRect">
            <a:avLst>
              <a:gd name="adj" fmla="val 3064"/>
            </a:avLst>
          </a:prstGeom>
          <a:solidFill>
            <a:schemeClr val="bg2"/>
          </a:solidFill>
          <a:ln>
            <a:noFill/>
          </a:ln>
        </p:spPr>
        <p:txBody>
          <a:bodyPr lIns="182880" tIns="182880" rIns="182880" bIns="182880"/>
          <a:lstStyle>
            <a:lvl1pPr>
              <a:lnSpc>
                <a:spcPct val="90000"/>
              </a:lnSpc>
              <a:spcBef>
                <a:spcPts val="1800"/>
              </a:spcBef>
              <a:defRPr sz="2800" b="0" i="0">
                <a:solidFill>
                  <a:schemeClr val="tx1"/>
                </a:solidFill>
                <a:latin typeface="Zebra Sans Cnd ExtraBold" pitchFamily="2" charset="77"/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4B120F6F-7C6F-7716-DB1A-93DAA36DD47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57197" y="1835141"/>
            <a:ext cx="698865" cy="699380"/>
          </a:xfrm>
          <a:prstGeom prst="rect">
            <a:avLst/>
          </a:prstGeom>
          <a:noFill/>
        </p:spPr>
        <p:txBody>
          <a:bodyPr lIns="0" bIns="548640" anchor="ctr" anchorCtr="0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8A9F117D-135B-064B-1E2F-E5C93C2D8A6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264785" y="1835141"/>
            <a:ext cx="698865" cy="699380"/>
          </a:xfrm>
          <a:prstGeom prst="rect">
            <a:avLst/>
          </a:prstGeom>
          <a:noFill/>
        </p:spPr>
        <p:txBody>
          <a:bodyPr lIns="0" bIns="548640" anchor="ctr" anchorCtr="0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E54A74A-A97F-C94A-9940-6C4907675C6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072371" y="1835141"/>
            <a:ext cx="698865" cy="699380"/>
          </a:xfrm>
          <a:prstGeom prst="rect">
            <a:avLst/>
          </a:prstGeom>
          <a:noFill/>
        </p:spPr>
        <p:txBody>
          <a:bodyPr lIns="0" bIns="548640" anchor="ctr" anchorCtr="0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8551BB4-CA6B-4D73-7FF7-0CE527B953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932789" y="6325197"/>
            <a:ext cx="816297" cy="25116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7BC7D8A-66FC-0C8A-F57A-39409FE169FF}"/>
              </a:ext>
            </a:extLst>
          </p:cNvPr>
          <p:cNvCxnSpPr>
            <a:cxnSpLocks/>
          </p:cNvCxnSpPr>
          <p:nvPr userDrawn="1"/>
        </p:nvCxnSpPr>
        <p:spPr>
          <a:xfrm>
            <a:off x="457198" y="367159"/>
            <a:ext cx="11277600" cy="0"/>
          </a:xfrm>
          <a:prstGeom prst="line">
            <a:avLst/>
          </a:prstGeom>
          <a:ln w="25400" cap="sq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748335A5-CD97-BEBD-3CD0-F607EE2FEE0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7200" y="1014984"/>
            <a:ext cx="11277600" cy="317500"/>
          </a:xfrm>
        </p:spPr>
        <p:txBody>
          <a:bodyPr vert="horz" lIns="0" tIns="0" rIns="0" bIns="0" rtlCol="0">
            <a:noAutofit/>
          </a:bodyPr>
          <a:lstStyle>
            <a:lvl1pPr>
              <a:defRPr lang="en-US" sz="1800" cap="none" baseline="0"/>
            </a:lvl1pPr>
          </a:lstStyle>
          <a:p>
            <a:pPr lvl="0"/>
            <a:r>
              <a:rPr lang="en-US"/>
              <a:t>Subtitle Here If You Need It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9B66F6-49C6-37E8-4C2D-6968AA2E5977}"/>
              </a:ext>
            </a:extLst>
          </p:cNvPr>
          <p:cNvSpPr/>
          <p:nvPr userDrawn="1"/>
        </p:nvSpPr>
        <p:spPr>
          <a:xfrm>
            <a:off x="445064" y="0"/>
            <a:ext cx="11465581" cy="441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</a:pPr>
            <a:endParaRPr lang="en-US" b="0" i="0" dirty="0">
              <a:solidFill>
                <a:schemeClr val="tx1"/>
              </a:solidFill>
              <a:latin typeface="Zebra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7460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Key Points with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190C7-6C60-4290-A7AE-65AF2A9F35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Four key points with icons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BBAF1-180A-0209-B6A4-671AE38DC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77682-8C9B-4780-AEB6-B0F22800C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D59F8F-821C-794D-AFBA-1518A32149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2DD4FF-C1DD-1896-43A4-C6CD3CCD81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198" y="2492020"/>
            <a:ext cx="5570222" cy="1125336"/>
          </a:xfrm>
          <a:prstGeom prst="roundRect">
            <a:avLst>
              <a:gd name="adj" fmla="val 5707"/>
            </a:avLst>
          </a:prstGeom>
          <a:solidFill>
            <a:schemeClr val="bg2"/>
          </a:solidFill>
          <a:ln>
            <a:noFill/>
          </a:ln>
        </p:spPr>
        <p:txBody>
          <a:bodyPr lIns="182880" tIns="182880" rIns="182880" bIns="182880"/>
          <a:lstStyle>
            <a:lvl1pPr>
              <a:lnSpc>
                <a:spcPct val="90000"/>
              </a:lnSpc>
              <a:spcBef>
                <a:spcPts val="1800"/>
              </a:spcBef>
              <a:defRPr sz="2800" b="0" i="0">
                <a:solidFill>
                  <a:schemeClr val="tx1"/>
                </a:solidFill>
                <a:latin typeface="Zebra Sans Cnd ExtraBold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4ECEE907-9459-0A40-C34A-C7A9D668ADA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64576" y="2492020"/>
            <a:ext cx="5570222" cy="1125336"/>
          </a:xfrm>
          <a:prstGeom prst="roundRect">
            <a:avLst>
              <a:gd name="adj" fmla="val 5707"/>
            </a:avLst>
          </a:prstGeom>
          <a:solidFill>
            <a:schemeClr val="bg2"/>
          </a:solidFill>
          <a:ln>
            <a:noFill/>
          </a:ln>
        </p:spPr>
        <p:txBody>
          <a:bodyPr lIns="182880" tIns="182880" rIns="182880" bIns="182880"/>
          <a:lstStyle>
            <a:lvl1pPr>
              <a:lnSpc>
                <a:spcPct val="90000"/>
              </a:lnSpc>
              <a:spcBef>
                <a:spcPts val="1800"/>
              </a:spcBef>
              <a:defRPr sz="2800" b="0" i="0">
                <a:solidFill>
                  <a:schemeClr val="tx1"/>
                </a:solidFill>
                <a:latin typeface="Zebra Sans Cnd ExtraBold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BBA096EB-046F-E401-2930-4AFEBA04742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57198" y="4589663"/>
            <a:ext cx="5570222" cy="1125336"/>
          </a:xfrm>
          <a:prstGeom prst="roundRect">
            <a:avLst>
              <a:gd name="adj" fmla="val 5707"/>
            </a:avLst>
          </a:prstGeom>
          <a:solidFill>
            <a:schemeClr val="bg2"/>
          </a:solidFill>
          <a:ln>
            <a:noFill/>
          </a:ln>
        </p:spPr>
        <p:txBody>
          <a:bodyPr lIns="182880" tIns="182880" rIns="182880" bIns="182880"/>
          <a:lstStyle>
            <a:lvl1pPr>
              <a:lnSpc>
                <a:spcPct val="90000"/>
              </a:lnSpc>
              <a:spcBef>
                <a:spcPts val="1800"/>
              </a:spcBef>
              <a:defRPr sz="2800" b="0" i="0">
                <a:solidFill>
                  <a:schemeClr val="tx1"/>
                </a:solidFill>
                <a:latin typeface="Zebra Sans Cnd ExtraBold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DFEF09B9-C2B0-FE7F-BD3C-EE0CBA4FBF0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64576" y="4589663"/>
            <a:ext cx="5570222" cy="1125336"/>
          </a:xfrm>
          <a:prstGeom prst="roundRect">
            <a:avLst>
              <a:gd name="adj" fmla="val 5707"/>
            </a:avLst>
          </a:prstGeom>
          <a:solidFill>
            <a:schemeClr val="bg2"/>
          </a:solidFill>
          <a:ln>
            <a:noFill/>
          </a:ln>
        </p:spPr>
        <p:txBody>
          <a:bodyPr lIns="182880" tIns="182880" rIns="182880" bIns="182880"/>
          <a:lstStyle>
            <a:lvl1pPr>
              <a:lnSpc>
                <a:spcPct val="90000"/>
              </a:lnSpc>
              <a:spcBef>
                <a:spcPts val="1800"/>
              </a:spcBef>
              <a:defRPr sz="2800" b="0" i="0">
                <a:solidFill>
                  <a:schemeClr val="tx1"/>
                </a:solidFill>
                <a:latin typeface="Zebra Sans Cnd ExtraBold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00A4AC8E-F8DC-72BB-45B0-F21DCA847AE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57198" y="1835141"/>
            <a:ext cx="489896" cy="490257"/>
          </a:xfrm>
          <a:prstGeom prst="rect">
            <a:avLst/>
          </a:prstGeom>
          <a:noFill/>
        </p:spPr>
        <p:txBody>
          <a:bodyPr lIns="0" bIns="91440" anchor="ctr" anchorCtr="0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525E0BC9-A63D-347C-9E72-01FE31B3EEB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64577" y="1835141"/>
            <a:ext cx="489896" cy="490257"/>
          </a:xfrm>
          <a:prstGeom prst="rect">
            <a:avLst/>
          </a:prstGeom>
          <a:noFill/>
        </p:spPr>
        <p:txBody>
          <a:bodyPr lIns="0" bIns="91440" anchor="ctr" anchorCtr="0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A728221-7755-BA4B-B6E8-5D65B5C1818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57198" y="3950933"/>
            <a:ext cx="489896" cy="490257"/>
          </a:xfrm>
          <a:prstGeom prst="rect">
            <a:avLst/>
          </a:prstGeom>
          <a:noFill/>
        </p:spPr>
        <p:txBody>
          <a:bodyPr vert="horz" lIns="0" tIns="0" rIns="0" bIns="91440" rtlCol="0" anchor="ctr" anchorCtr="0">
            <a:noAutofit/>
          </a:bodyPr>
          <a:lstStyle>
            <a:lvl1pPr>
              <a:defRPr lang="en-US" sz="1000" dirty="0">
                <a:solidFill>
                  <a:schemeClr val="tx1"/>
                </a:solidFill>
              </a:defRPr>
            </a:lvl1pPr>
          </a:lstStyle>
          <a:p>
            <a:pPr lvl="0" algn="ctr"/>
            <a:r>
              <a:rPr lang="en-US" dirty="0"/>
              <a:t>Icon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204EF673-C49D-9541-679B-EEEF4F69E683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164577" y="3950933"/>
            <a:ext cx="489896" cy="490257"/>
          </a:xfrm>
          <a:prstGeom prst="rect">
            <a:avLst/>
          </a:prstGeom>
          <a:noFill/>
        </p:spPr>
        <p:txBody>
          <a:bodyPr vert="horz" lIns="0" tIns="0" rIns="0" bIns="91440" rtlCol="0" anchor="ctr" anchorCtr="0">
            <a:noAutofit/>
          </a:bodyPr>
          <a:lstStyle>
            <a:lvl1pPr>
              <a:defRPr lang="en-US" sz="1000" dirty="0">
                <a:solidFill>
                  <a:schemeClr val="tx1"/>
                </a:solidFill>
              </a:defRPr>
            </a:lvl1pPr>
          </a:lstStyle>
          <a:p>
            <a:pPr lvl="0" algn="ctr"/>
            <a:r>
              <a:rPr lang="en-US" dirty="0"/>
              <a:t>Icon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93B013E1-C31D-608E-7CDF-CC7F7C3416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932789" y="6325197"/>
            <a:ext cx="816297" cy="25116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BA435AD-C95D-6454-04C9-B49BD38E76B2}"/>
              </a:ext>
            </a:extLst>
          </p:cNvPr>
          <p:cNvCxnSpPr>
            <a:cxnSpLocks/>
          </p:cNvCxnSpPr>
          <p:nvPr userDrawn="1"/>
        </p:nvCxnSpPr>
        <p:spPr>
          <a:xfrm>
            <a:off x="457198" y="367159"/>
            <a:ext cx="11277600" cy="0"/>
          </a:xfrm>
          <a:prstGeom prst="line">
            <a:avLst/>
          </a:prstGeom>
          <a:ln w="25400" cap="sq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68C0F7A0-6B86-4116-35B1-16E38DE78A0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87552"/>
            <a:ext cx="11277600" cy="317500"/>
          </a:xfrm>
        </p:spPr>
        <p:txBody>
          <a:bodyPr vert="horz" lIns="0" tIns="0" rIns="0" bIns="0" rtlCol="0">
            <a:noAutofit/>
          </a:bodyPr>
          <a:lstStyle>
            <a:lvl1pPr>
              <a:defRPr lang="en-US" sz="1800" cap="none" baseline="0"/>
            </a:lvl1pPr>
          </a:lstStyle>
          <a:p>
            <a:pPr lvl="0"/>
            <a:r>
              <a:rPr lang="en-US"/>
              <a:t>Subtitle Here If You Need It</a:t>
            </a:r>
          </a:p>
        </p:txBody>
      </p:sp>
    </p:spTree>
    <p:extLst>
      <p:ext uri="{BB962C8B-B14F-4D97-AF65-F5344CB8AC3E}">
        <p14:creationId xmlns:p14="http://schemas.microsoft.com/office/powerpoint/2010/main" val="393645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Key Points with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190C7-6C60-4290-A7AE-65AF2A9F35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Six key points with icons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BBAF1-180A-0209-B6A4-671AE38DC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77682-8C9B-4780-AEB6-B0F22800C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D59F8F-821C-794D-AFBA-1518A32149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DFEF09B9-C2B0-FE7F-BD3C-EE0CBA4FBF0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7198" y="4589663"/>
            <a:ext cx="3662429" cy="1125336"/>
          </a:xfrm>
          <a:prstGeom prst="roundRect">
            <a:avLst>
              <a:gd name="adj" fmla="val 5707"/>
            </a:avLst>
          </a:prstGeom>
          <a:solidFill>
            <a:schemeClr val="bg2"/>
          </a:solidFill>
          <a:ln>
            <a:noFill/>
          </a:ln>
        </p:spPr>
        <p:txBody>
          <a:bodyPr lIns="182880" tIns="182880" rIns="182880" bIns="182880"/>
          <a:lstStyle>
            <a:lvl1pPr>
              <a:lnSpc>
                <a:spcPct val="90000"/>
              </a:lnSpc>
              <a:spcBef>
                <a:spcPts val="1800"/>
              </a:spcBef>
              <a:defRPr sz="2800" b="0" i="0">
                <a:solidFill>
                  <a:schemeClr val="tx1"/>
                </a:solidFill>
                <a:latin typeface="Zebra Sans Cnd ExtraBold" pitchFamily="2" charset="77"/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59589FCB-4404-69FC-B816-FA536B0F035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264786" y="4589663"/>
            <a:ext cx="3662428" cy="1125336"/>
          </a:xfrm>
          <a:prstGeom prst="roundRect">
            <a:avLst>
              <a:gd name="adj" fmla="val 5707"/>
            </a:avLst>
          </a:prstGeom>
          <a:solidFill>
            <a:schemeClr val="bg2"/>
          </a:solidFill>
          <a:ln>
            <a:noFill/>
          </a:ln>
        </p:spPr>
        <p:txBody>
          <a:bodyPr lIns="182880" tIns="182880" rIns="182880" bIns="182880"/>
          <a:lstStyle>
            <a:lvl1pPr>
              <a:lnSpc>
                <a:spcPct val="90000"/>
              </a:lnSpc>
              <a:spcBef>
                <a:spcPts val="1800"/>
              </a:spcBef>
              <a:defRPr sz="2800" b="0" i="0">
                <a:solidFill>
                  <a:schemeClr val="tx1"/>
                </a:solidFill>
                <a:latin typeface="Zebra Sans Cnd ExtraBold" pitchFamily="2" charset="77"/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E9CA2A1D-2B40-FF11-BB55-9F9B3FABD8B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072372" y="4589663"/>
            <a:ext cx="3662428" cy="1125336"/>
          </a:xfrm>
          <a:prstGeom prst="roundRect">
            <a:avLst>
              <a:gd name="adj" fmla="val 5707"/>
            </a:avLst>
          </a:prstGeom>
          <a:solidFill>
            <a:schemeClr val="bg2"/>
          </a:solidFill>
          <a:ln>
            <a:noFill/>
          </a:ln>
        </p:spPr>
        <p:txBody>
          <a:bodyPr lIns="182880" tIns="182880" rIns="182880" bIns="182880"/>
          <a:lstStyle>
            <a:lvl1pPr>
              <a:lnSpc>
                <a:spcPct val="90000"/>
              </a:lnSpc>
              <a:spcBef>
                <a:spcPts val="1800"/>
              </a:spcBef>
              <a:defRPr sz="2800" b="0" i="0">
                <a:solidFill>
                  <a:schemeClr val="tx1"/>
                </a:solidFill>
                <a:latin typeface="Zebra Sans Cnd ExtraBold" pitchFamily="2" charset="77"/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89A6891C-9FC4-BE7A-C7DE-8208843E627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57198" y="2492020"/>
            <a:ext cx="3662428" cy="1125336"/>
          </a:xfrm>
          <a:prstGeom prst="roundRect">
            <a:avLst>
              <a:gd name="adj" fmla="val 5707"/>
            </a:avLst>
          </a:prstGeom>
          <a:solidFill>
            <a:schemeClr val="bg2"/>
          </a:solidFill>
          <a:ln>
            <a:noFill/>
          </a:ln>
        </p:spPr>
        <p:txBody>
          <a:bodyPr lIns="182880" tIns="182880" rIns="182880" bIns="182880"/>
          <a:lstStyle>
            <a:lvl1pPr>
              <a:lnSpc>
                <a:spcPct val="90000"/>
              </a:lnSpc>
              <a:spcBef>
                <a:spcPts val="1800"/>
              </a:spcBef>
              <a:defRPr sz="2800" b="0" i="0">
                <a:solidFill>
                  <a:schemeClr val="tx1"/>
                </a:solidFill>
                <a:latin typeface="Zebra Sans Cnd ExtraBold" pitchFamily="2" charset="77"/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CFF38BC6-556B-1971-4802-E37936CC20A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57198" y="1835141"/>
            <a:ext cx="489896" cy="490257"/>
          </a:xfrm>
          <a:prstGeom prst="rect">
            <a:avLst/>
          </a:prstGeom>
          <a:noFill/>
        </p:spPr>
        <p:txBody>
          <a:bodyPr lIns="0" bIns="91440" anchor="ctr" anchorCtr="0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EAAD7883-D51E-DC74-2E53-D506660793D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264786" y="2492020"/>
            <a:ext cx="3662428" cy="1125336"/>
          </a:xfrm>
          <a:prstGeom prst="roundRect">
            <a:avLst>
              <a:gd name="adj" fmla="val 5707"/>
            </a:avLst>
          </a:prstGeom>
          <a:solidFill>
            <a:schemeClr val="bg2"/>
          </a:solidFill>
          <a:ln>
            <a:noFill/>
          </a:ln>
        </p:spPr>
        <p:txBody>
          <a:bodyPr lIns="182880" tIns="182880" rIns="182880" bIns="182880"/>
          <a:lstStyle>
            <a:lvl1pPr>
              <a:lnSpc>
                <a:spcPct val="90000"/>
              </a:lnSpc>
              <a:spcBef>
                <a:spcPts val="1800"/>
              </a:spcBef>
              <a:defRPr sz="2800" b="0" i="0">
                <a:solidFill>
                  <a:schemeClr val="tx1"/>
                </a:solidFill>
                <a:latin typeface="Zebra Sans Cnd ExtraBold" pitchFamily="2" charset="77"/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A5C6EEB9-1C62-F13C-0AFA-683F018CB82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072372" y="2492020"/>
            <a:ext cx="3662428" cy="1125336"/>
          </a:xfrm>
          <a:prstGeom prst="roundRect">
            <a:avLst>
              <a:gd name="adj" fmla="val 5707"/>
            </a:avLst>
          </a:prstGeom>
          <a:solidFill>
            <a:schemeClr val="bg2"/>
          </a:solidFill>
          <a:ln>
            <a:noFill/>
          </a:ln>
        </p:spPr>
        <p:txBody>
          <a:bodyPr lIns="182880" tIns="182880" rIns="182880" bIns="182880"/>
          <a:lstStyle>
            <a:lvl1pPr>
              <a:lnSpc>
                <a:spcPct val="90000"/>
              </a:lnSpc>
              <a:spcBef>
                <a:spcPts val="1800"/>
              </a:spcBef>
              <a:defRPr sz="2800" b="0" i="0">
                <a:solidFill>
                  <a:schemeClr val="tx1"/>
                </a:solidFill>
                <a:latin typeface="Zebra Sans Cnd ExtraBold" pitchFamily="2" charset="77"/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AF1349E6-4F00-57DA-D8D2-F4991A1FB45E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262282" y="1835141"/>
            <a:ext cx="489896" cy="490257"/>
          </a:xfrm>
          <a:prstGeom prst="rect">
            <a:avLst/>
          </a:prstGeom>
          <a:noFill/>
        </p:spPr>
        <p:txBody>
          <a:bodyPr lIns="0" bIns="91440" anchor="ctr" anchorCtr="0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3" name="Picture Placeholder 9">
            <a:extLst>
              <a:ext uri="{FF2B5EF4-FFF2-40B4-BE49-F238E27FC236}">
                <a16:creationId xmlns:a16="http://schemas.microsoft.com/office/drawing/2014/main" id="{80B49674-07F3-064D-0728-F86D96B6C49E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067366" y="1835141"/>
            <a:ext cx="489896" cy="490257"/>
          </a:xfrm>
          <a:prstGeom prst="rect">
            <a:avLst/>
          </a:prstGeom>
          <a:noFill/>
        </p:spPr>
        <p:txBody>
          <a:bodyPr lIns="0" bIns="91440" anchor="ctr" anchorCtr="0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6" name="Picture Placeholder 9">
            <a:extLst>
              <a:ext uri="{FF2B5EF4-FFF2-40B4-BE49-F238E27FC236}">
                <a16:creationId xmlns:a16="http://schemas.microsoft.com/office/drawing/2014/main" id="{CD4EA1D5-3C43-03C1-47F0-F0362FB567EF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57198" y="3950178"/>
            <a:ext cx="489896" cy="490257"/>
          </a:xfrm>
          <a:prstGeom prst="rect">
            <a:avLst/>
          </a:prstGeom>
          <a:noFill/>
        </p:spPr>
        <p:txBody>
          <a:bodyPr lIns="0" bIns="91440" anchor="ctr" anchorCtr="0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7" name="Picture Placeholder 9">
            <a:extLst>
              <a:ext uri="{FF2B5EF4-FFF2-40B4-BE49-F238E27FC236}">
                <a16:creationId xmlns:a16="http://schemas.microsoft.com/office/drawing/2014/main" id="{CD63A449-498C-0A76-0124-2A048AA40C41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4262282" y="3950178"/>
            <a:ext cx="489896" cy="490257"/>
          </a:xfrm>
          <a:prstGeom prst="rect">
            <a:avLst/>
          </a:prstGeom>
          <a:noFill/>
        </p:spPr>
        <p:txBody>
          <a:bodyPr lIns="0" bIns="91440" anchor="ctr" anchorCtr="0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8" name="Picture Placeholder 9">
            <a:extLst>
              <a:ext uri="{FF2B5EF4-FFF2-40B4-BE49-F238E27FC236}">
                <a16:creationId xmlns:a16="http://schemas.microsoft.com/office/drawing/2014/main" id="{2799FB56-6BD4-424F-CA41-96F452CED5FE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8067366" y="3950178"/>
            <a:ext cx="489896" cy="490257"/>
          </a:xfrm>
          <a:prstGeom prst="rect">
            <a:avLst/>
          </a:prstGeom>
          <a:noFill/>
        </p:spPr>
        <p:txBody>
          <a:bodyPr lIns="0" bIns="91440" anchor="ctr" anchorCtr="0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8175ACC-3D85-CB68-2C72-2C3AE51A7B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932789" y="6325197"/>
            <a:ext cx="816297" cy="25116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D294429-F1D2-6620-1046-0A192A369E34}"/>
              </a:ext>
            </a:extLst>
          </p:cNvPr>
          <p:cNvCxnSpPr>
            <a:cxnSpLocks/>
          </p:cNvCxnSpPr>
          <p:nvPr userDrawn="1"/>
        </p:nvCxnSpPr>
        <p:spPr>
          <a:xfrm>
            <a:off x="457198" y="367159"/>
            <a:ext cx="11277600" cy="0"/>
          </a:xfrm>
          <a:prstGeom prst="line">
            <a:avLst/>
          </a:prstGeom>
          <a:ln w="25400" cap="sq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099E98CE-BAEF-9C88-26FE-3E86B1A005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1014984"/>
            <a:ext cx="11277600" cy="317500"/>
          </a:xfrm>
        </p:spPr>
        <p:txBody>
          <a:bodyPr vert="horz" lIns="0" tIns="0" rIns="0" bIns="0" rtlCol="0">
            <a:noAutofit/>
          </a:bodyPr>
          <a:lstStyle>
            <a:lvl1pPr>
              <a:defRPr lang="en-US" sz="1800" cap="none" baseline="0"/>
            </a:lvl1pPr>
          </a:lstStyle>
          <a:p>
            <a:pPr lvl="0"/>
            <a:r>
              <a:rPr lang="en-US"/>
              <a:t>Subtitle Here If You Need It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1D1602F-4123-1808-D74B-4FFBC653D953}"/>
              </a:ext>
            </a:extLst>
          </p:cNvPr>
          <p:cNvSpPr/>
          <p:nvPr userDrawn="1"/>
        </p:nvSpPr>
        <p:spPr>
          <a:xfrm>
            <a:off x="445064" y="0"/>
            <a:ext cx="11465581" cy="441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</a:pPr>
            <a:endParaRPr lang="en-US" b="0" i="0" dirty="0">
              <a:solidFill>
                <a:schemeClr val="tx1"/>
              </a:solidFill>
              <a:latin typeface="Zebra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1910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 + 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44393671-9E85-7C92-AF96-53ADE48F320B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vert="horz" lIns="5852160" tIns="0" rIns="0" bIns="0" rtlCol="0" anchor="ctr" anchorCtr="1">
            <a:noAutofit/>
          </a:bodyPr>
          <a:lstStyle>
            <a:lvl1pPr>
              <a:defRPr lang="en-US" dirty="0"/>
            </a:lvl1pPr>
          </a:lstStyle>
          <a:p>
            <a:pPr lvl="0" algn="r"/>
            <a:r>
              <a:rPr lang="en-US" dirty="0"/>
              <a:t>Insert background picture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BBAF1-180A-0209-B6A4-671AE38DC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77682-8C9B-4780-AEB6-B0F22800C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D59F8F-821C-794D-AFBA-1518A32149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2DD4FF-C1DD-1896-43A4-C6CD3CCD81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198" y="600364"/>
            <a:ext cx="5638796" cy="5253711"/>
          </a:xfrm>
          <a:prstGeom prst="roundRect">
            <a:avLst>
              <a:gd name="adj" fmla="val 3064"/>
            </a:avLst>
          </a:prstGeom>
          <a:solidFill>
            <a:schemeClr val="bg2"/>
          </a:solidFill>
          <a:ln>
            <a:noFill/>
          </a:ln>
        </p:spPr>
        <p:txBody>
          <a:bodyPr lIns="274320" tIns="182880" rIns="274320" bIns="182880"/>
          <a:lstStyle>
            <a:lvl1pPr>
              <a:lnSpc>
                <a:spcPct val="90000"/>
              </a:lnSpc>
              <a:spcBef>
                <a:spcPts val="1800"/>
              </a:spcBef>
              <a:defRPr sz="4000" b="0" i="0">
                <a:solidFill>
                  <a:schemeClr val="tx1"/>
                </a:solidFill>
                <a:latin typeface="Zebra Sans Cnd ExtraBold" pitchFamily="2" charset="77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BE636C7F-6C1F-34D8-F9C1-B312770E57A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932788" y="6325191"/>
            <a:ext cx="816297" cy="251167"/>
          </a:xfrm>
          <a:custGeom>
            <a:avLst/>
            <a:gdLst>
              <a:gd name="connsiteX0" fmla="*/ 640336 w 2722469"/>
              <a:gd name="connsiteY0" fmla="*/ 467287 h 838507"/>
              <a:gd name="connsiteX1" fmla="*/ 706411 w 2722469"/>
              <a:gd name="connsiteY1" fmla="*/ 467287 h 838507"/>
              <a:gd name="connsiteX2" fmla="*/ 774198 w 2722469"/>
              <a:gd name="connsiteY2" fmla="*/ 534455 h 838507"/>
              <a:gd name="connsiteX3" fmla="*/ 774198 w 2722469"/>
              <a:gd name="connsiteY3" fmla="*/ 534596 h 838507"/>
              <a:gd name="connsiteX4" fmla="*/ 676442 w 2722469"/>
              <a:gd name="connsiteY4" fmla="*/ 631469 h 838507"/>
              <a:gd name="connsiteX5" fmla="*/ 578686 w 2722469"/>
              <a:gd name="connsiteY5" fmla="*/ 534596 h 838507"/>
              <a:gd name="connsiteX6" fmla="*/ 640003 w 2722469"/>
              <a:gd name="connsiteY6" fmla="*/ 534596 h 838507"/>
              <a:gd name="connsiteX7" fmla="*/ 640289 w 2722469"/>
              <a:gd name="connsiteY7" fmla="*/ 467334 h 838507"/>
              <a:gd name="connsiteX8" fmla="*/ 1746430 w 2722469"/>
              <a:gd name="connsiteY8" fmla="*/ 445103 h 838507"/>
              <a:gd name="connsiteX9" fmla="*/ 1746382 w 2722469"/>
              <a:gd name="connsiteY9" fmla="*/ 545287 h 838507"/>
              <a:gd name="connsiteX10" fmla="*/ 1785342 w 2722469"/>
              <a:gd name="connsiteY10" fmla="*/ 545287 h 838507"/>
              <a:gd name="connsiteX11" fmla="*/ 1785342 w 2722469"/>
              <a:gd name="connsiteY11" fmla="*/ 545240 h 838507"/>
              <a:gd name="connsiteX12" fmla="*/ 1849371 w 2722469"/>
              <a:gd name="connsiteY12" fmla="*/ 496094 h 838507"/>
              <a:gd name="connsiteX13" fmla="*/ 1825586 w 2722469"/>
              <a:gd name="connsiteY13" fmla="*/ 452719 h 838507"/>
              <a:gd name="connsiteX14" fmla="*/ 1770786 w 2722469"/>
              <a:gd name="connsiteY14" fmla="*/ 445103 h 838507"/>
              <a:gd name="connsiteX15" fmla="*/ 601187 w 2722469"/>
              <a:gd name="connsiteY15" fmla="*/ 376942 h 838507"/>
              <a:gd name="connsiteX16" fmla="*/ 601282 w 2722469"/>
              <a:gd name="connsiteY16" fmla="*/ 376942 h 838507"/>
              <a:gd name="connsiteX17" fmla="*/ 601282 w 2722469"/>
              <a:gd name="connsiteY17" fmla="*/ 377037 h 838507"/>
              <a:gd name="connsiteX18" fmla="*/ 517036 w 2722469"/>
              <a:gd name="connsiteY18" fmla="*/ 376942 h 838507"/>
              <a:gd name="connsiteX19" fmla="*/ 578686 w 2722469"/>
              <a:gd name="connsiteY19" fmla="*/ 437914 h 838507"/>
              <a:gd name="connsiteX20" fmla="*/ 578686 w 2722469"/>
              <a:gd name="connsiteY20" fmla="*/ 530443 h 838507"/>
              <a:gd name="connsiteX21" fmla="*/ 578686 w 2722469"/>
              <a:gd name="connsiteY21" fmla="*/ 534596 h 838507"/>
              <a:gd name="connsiteX22" fmla="*/ 578686 w 2722469"/>
              <a:gd name="connsiteY22" fmla="*/ 534597 h 838507"/>
              <a:gd name="connsiteX23" fmla="*/ 517036 w 2722469"/>
              <a:gd name="connsiteY23" fmla="*/ 534597 h 838507"/>
              <a:gd name="connsiteX24" fmla="*/ 0 w 2722469"/>
              <a:gd name="connsiteY24" fmla="*/ 364833 h 838507"/>
              <a:gd name="connsiteX25" fmla="*/ 393926 w 2722469"/>
              <a:gd name="connsiteY25" fmla="*/ 755304 h 838507"/>
              <a:gd name="connsiteX26" fmla="*/ 393926 w 2722469"/>
              <a:gd name="connsiteY26" fmla="*/ 838507 h 838507"/>
              <a:gd name="connsiteX27" fmla="*/ 0 w 2722469"/>
              <a:gd name="connsiteY27" fmla="*/ 448130 h 838507"/>
              <a:gd name="connsiteX28" fmla="*/ 455575 w 2722469"/>
              <a:gd name="connsiteY28" fmla="*/ 315829 h 838507"/>
              <a:gd name="connsiteX29" fmla="*/ 539726 w 2722469"/>
              <a:gd name="connsiteY29" fmla="*/ 315829 h 838507"/>
              <a:gd name="connsiteX30" fmla="*/ 591664 w 2722469"/>
              <a:gd name="connsiteY30" fmla="*/ 367473 h 838507"/>
              <a:gd name="connsiteX31" fmla="*/ 601187 w 2722469"/>
              <a:gd name="connsiteY31" fmla="*/ 376942 h 838507"/>
              <a:gd name="connsiteX32" fmla="*/ 517036 w 2722469"/>
              <a:gd name="connsiteY32" fmla="*/ 376942 h 838507"/>
              <a:gd name="connsiteX33" fmla="*/ 455528 w 2722469"/>
              <a:gd name="connsiteY33" fmla="*/ 315782 h 838507"/>
              <a:gd name="connsiteX34" fmla="*/ 455575 w 2722469"/>
              <a:gd name="connsiteY34" fmla="*/ 315829 h 838507"/>
              <a:gd name="connsiteX35" fmla="*/ 455528 w 2722469"/>
              <a:gd name="connsiteY35" fmla="*/ 315829 h 838507"/>
              <a:gd name="connsiteX36" fmla="*/ 2516015 w 2722469"/>
              <a:gd name="connsiteY36" fmla="*/ 315640 h 838507"/>
              <a:gd name="connsiteX37" fmla="*/ 2473488 w 2722469"/>
              <a:gd name="connsiteY37" fmla="*/ 451347 h 838507"/>
              <a:gd name="connsiteX38" fmla="*/ 2558496 w 2722469"/>
              <a:gd name="connsiteY38" fmla="*/ 451347 h 838507"/>
              <a:gd name="connsiteX39" fmla="*/ 2106820 w 2722469"/>
              <a:gd name="connsiteY39" fmla="*/ 270988 h 838507"/>
              <a:gd name="connsiteX40" fmla="*/ 2106820 w 2722469"/>
              <a:gd name="connsiteY40" fmla="*/ 378314 h 838507"/>
              <a:gd name="connsiteX41" fmla="*/ 2139453 w 2722469"/>
              <a:gd name="connsiteY41" fmla="*/ 378314 h 838507"/>
              <a:gd name="connsiteX42" fmla="*/ 2211426 w 2722469"/>
              <a:gd name="connsiteY42" fmla="*/ 322688 h 838507"/>
              <a:gd name="connsiteX43" fmla="*/ 2138264 w 2722469"/>
              <a:gd name="connsiteY43" fmla="*/ 270988 h 838507"/>
              <a:gd name="connsiteX44" fmla="*/ 1746478 w 2722469"/>
              <a:gd name="connsiteY44" fmla="*/ 270940 h 838507"/>
              <a:gd name="connsiteX45" fmla="*/ 1746478 w 2722469"/>
              <a:gd name="connsiteY45" fmla="*/ 369800 h 838507"/>
              <a:gd name="connsiteX46" fmla="*/ 1772831 w 2722469"/>
              <a:gd name="connsiteY46" fmla="*/ 369800 h 838507"/>
              <a:gd name="connsiteX47" fmla="*/ 1842093 w 2722469"/>
              <a:gd name="connsiteY47" fmla="*/ 320086 h 838507"/>
              <a:gd name="connsiteX48" fmla="*/ 1771499 w 2722469"/>
              <a:gd name="connsiteY48" fmla="*/ 270940 h 838507"/>
              <a:gd name="connsiteX49" fmla="*/ 477743 w 2722469"/>
              <a:gd name="connsiteY49" fmla="*/ 254716 h 838507"/>
              <a:gd name="connsiteX50" fmla="*/ 477791 w 2722469"/>
              <a:gd name="connsiteY50" fmla="*/ 254716 h 838507"/>
              <a:gd name="connsiteX51" fmla="*/ 477791 w 2722469"/>
              <a:gd name="connsiteY51" fmla="*/ 254763 h 838507"/>
              <a:gd name="connsiteX52" fmla="*/ 393877 w 2722469"/>
              <a:gd name="connsiteY52" fmla="*/ 254716 h 838507"/>
              <a:gd name="connsiteX53" fmla="*/ 455528 w 2722469"/>
              <a:gd name="connsiteY53" fmla="*/ 315829 h 838507"/>
              <a:gd name="connsiteX54" fmla="*/ 455528 w 2722469"/>
              <a:gd name="connsiteY54" fmla="*/ 534597 h 838507"/>
              <a:gd name="connsiteX55" fmla="*/ 393877 w 2722469"/>
              <a:gd name="connsiteY55" fmla="*/ 534597 h 838507"/>
              <a:gd name="connsiteX56" fmla="*/ 1999978 w 2722469"/>
              <a:gd name="connsiteY56" fmla="*/ 193840 h 838507"/>
              <a:gd name="connsiteX57" fmla="*/ 2152772 w 2722469"/>
              <a:gd name="connsiteY57" fmla="*/ 193840 h 838507"/>
              <a:gd name="connsiteX58" fmla="*/ 2316032 w 2722469"/>
              <a:gd name="connsiteY58" fmla="*/ 323445 h 838507"/>
              <a:gd name="connsiteX59" fmla="*/ 2223223 w 2722469"/>
              <a:gd name="connsiteY59" fmla="*/ 445151 h 838507"/>
              <a:gd name="connsiteX60" fmla="*/ 2223271 w 2722469"/>
              <a:gd name="connsiteY60" fmla="*/ 445151 h 838507"/>
              <a:gd name="connsiteX61" fmla="*/ 2317935 w 2722469"/>
              <a:gd name="connsiteY61" fmla="*/ 604414 h 838507"/>
              <a:gd name="connsiteX62" fmla="*/ 2452653 w 2722469"/>
              <a:gd name="connsiteY62" fmla="*/ 193840 h 838507"/>
              <a:gd name="connsiteX63" fmla="*/ 2583660 w 2722469"/>
              <a:gd name="connsiteY63" fmla="*/ 193840 h 838507"/>
              <a:gd name="connsiteX64" fmla="*/ 2722469 w 2722469"/>
              <a:gd name="connsiteY64" fmla="*/ 619503 h 838507"/>
              <a:gd name="connsiteX65" fmla="*/ 2610584 w 2722469"/>
              <a:gd name="connsiteY65" fmla="*/ 619503 h 838507"/>
              <a:gd name="connsiteX66" fmla="*/ 2584564 w 2722469"/>
              <a:gd name="connsiteY66" fmla="*/ 535733 h 838507"/>
              <a:gd name="connsiteX67" fmla="*/ 2447515 w 2722469"/>
              <a:gd name="connsiteY67" fmla="*/ 535733 h 838507"/>
              <a:gd name="connsiteX68" fmla="*/ 2421494 w 2722469"/>
              <a:gd name="connsiteY68" fmla="*/ 619503 h 838507"/>
              <a:gd name="connsiteX69" fmla="*/ 2203339 w 2722469"/>
              <a:gd name="connsiteY69" fmla="*/ 619503 h 838507"/>
              <a:gd name="connsiteX70" fmla="*/ 2106963 w 2722469"/>
              <a:gd name="connsiteY70" fmla="*/ 442975 h 838507"/>
              <a:gd name="connsiteX71" fmla="*/ 2106963 w 2722469"/>
              <a:gd name="connsiteY71" fmla="*/ 619503 h 838507"/>
              <a:gd name="connsiteX72" fmla="*/ 1999978 w 2722469"/>
              <a:gd name="connsiteY72" fmla="*/ 619503 h 838507"/>
              <a:gd name="connsiteX73" fmla="*/ 1319301 w 2722469"/>
              <a:gd name="connsiteY73" fmla="*/ 193840 h 838507"/>
              <a:gd name="connsiteX74" fmla="*/ 1587167 w 2722469"/>
              <a:gd name="connsiteY74" fmla="*/ 193840 h 838507"/>
              <a:gd name="connsiteX75" fmla="*/ 1587167 w 2722469"/>
              <a:gd name="connsiteY75" fmla="*/ 277421 h 838507"/>
              <a:gd name="connsiteX76" fmla="*/ 1422528 w 2722469"/>
              <a:gd name="connsiteY76" fmla="*/ 277421 h 838507"/>
              <a:gd name="connsiteX77" fmla="*/ 1422528 w 2722469"/>
              <a:gd name="connsiteY77" fmla="*/ 364455 h 838507"/>
              <a:gd name="connsiteX78" fmla="*/ 1562097 w 2722469"/>
              <a:gd name="connsiteY78" fmla="*/ 364455 h 838507"/>
              <a:gd name="connsiteX79" fmla="*/ 1562097 w 2722469"/>
              <a:gd name="connsiteY79" fmla="*/ 447989 h 838507"/>
              <a:gd name="connsiteX80" fmla="*/ 1422528 w 2722469"/>
              <a:gd name="connsiteY80" fmla="*/ 447989 h 838507"/>
              <a:gd name="connsiteX81" fmla="*/ 1422528 w 2722469"/>
              <a:gd name="connsiteY81" fmla="*/ 535874 h 838507"/>
              <a:gd name="connsiteX82" fmla="*/ 1587167 w 2722469"/>
              <a:gd name="connsiteY82" fmla="*/ 535874 h 838507"/>
              <a:gd name="connsiteX83" fmla="*/ 1587167 w 2722469"/>
              <a:gd name="connsiteY83" fmla="*/ 619456 h 838507"/>
              <a:gd name="connsiteX84" fmla="*/ 1319301 w 2722469"/>
              <a:gd name="connsiteY84" fmla="*/ 619456 h 838507"/>
              <a:gd name="connsiteX85" fmla="*/ 998443 w 2722469"/>
              <a:gd name="connsiteY85" fmla="*/ 193840 h 838507"/>
              <a:gd name="connsiteX86" fmla="*/ 1281864 w 2722469"/>
              <a:gd name="connsiteY86" fmla="*/ 193840 h 838507"/>
              <a:gd name="connsiteX87" fmla="*/ 1097626 w 2722469"/>
              <a:gd name="connsiteY87" fmla="*/ 535922 h 838507"/>
              <a:gd name="connsiteX88" fmla="*/ 1260743 w 2722469"/>
              <a:gd name="connsiteY88" fmla="*/ 535922 h 838507"/>
              <a:gd name="connsiteX89" fmla="*/ 1215266 w 2722469"/>
              <a:gd name="connsiteY89" fmla="*/ 619456 h 838507"/>
              <a:gd name="connsiteX90" fmla="*/ 931845 w 2722469"/>
              <a:gd name="connsiteY90" fmla="*/ 619456 h 838507"/>
              <a:gd name="connsiteX91" fmla="*/ 1116131 w 2722469"/>
              <a:gd name="connsiteY91" fmla="*/ 277421 h 838507"/>
              <a:gd name="connsiteX92" fmla="*/ 953014 w 2722469"/>
              <a:gd name="connsiteY92" fmla="*/ 277421 h 838507"/>
              <a:gd name="connsiteX93" fmla="*/ 1639493 w 2722469"/>
              <a:gd name="connsiteY93" fmla="*/ 193745 h 838507"/>
              <a:gd name="connsiteX94" fmla="*/ 1766446 w 2722469"/>
              <a:gd name="connsiteY94" fmla="*/ 193745 h 838507"/>
              <a:gd name="connsiteX95" fmla="*/ 1789909 w 2722469"/>
              <a:gd name="connsiteY95" fmla="*/ 193745 h 838507"/>
              <a:gd name="connsiteX96" fmla="*/ 1902126 w 2722469"/>
              <a:gd name="connsiteY96" fmla="*/ 214179 h 838507"/>
              <a:gd name="connsiteX97" fmla="*/ 1950980 w 2722469"/>
              <a:gd name="connsiteY97" fmla="*/ 309254 h 838507"/>
              <a:gd name="connsiteX98" fmla="*/ 1913312 w 2722469"/>
              <a:gd name="connsiteY98" fmla="*/ 390498 h 838507"/>
              <a:gd name="connsiteX99" fmla="*/ 1875150 w 2722469"/>
              <a:gd name="connsiteY99" fmla="*/ 408094 h 838507"/>
              <a:gd name="connsiteX100" fmla="*/ 1875059 w 2722469"/>
              <a:gd name="connsiteY100" fmla="*/ 408066 h 838507"/>
              <a:gd name="connsiteX101" fmla="*/ 1875106 w 2722469"/>
              <a:gd name="connsiteY101" fmla="*/ 408114 h 838507"/>
              <a:gd name="connsiteX102" fmla="*/ 1875150 w 2722469"/>
              <a:gd name="connsiteY102" fmla="*/ 408094 h 838507"/>
              <a:gd name="connsiteX103" fmla="*/ 1906401 w 2722469"/>
              <a:gd name="connsiteY103" fmla="*/ 417556 h 838507"/>
              <a:gd name="connsiteX104" fmla="*/ 1927861 w 2722469"/>
              <a:gd name="connsiteY104" fmla="*/ 432332 h 838507"/>
              <a:gd name="connsiteX105" fmla="*/ 1957592 w 2722469"/>
              <a:gd name="connsiteY105" fmla="*/ 506358 h 838507"/>
              <a:gd name="connsiteX106" fmla="*/ 1912734 w 2722469"/>
              <a:gd name="connsiteY106" fmla="*/ 599447 h 838507"/>
              <a:gd name="connsiteX107" fmla="*/ 1819688 w 2722469"/>
              <a:gd name="connsiteY107" fmla="*/ 619408 h 838507"/>
              <a:gd name="connsiteX108" fmla="*/ 1639493 w 2722469"/>
              <a:gd name="connsiteY108" fmla="*/ 619408 h 838507"/>
              <a:gd name="connsiteX109" fmla="*/ 73590 w 2722469"/>
              <a:gd name="connsiteY109" fmla="*/ 103778 h 838507"/>
              <a:gd name="connsiteX110" fmla="*/ 209069 w 2722469"/>
              <a:gd name="connsiteY110" fmla="*/ 238066 h 838507"/>
              <a:gd name="connsiteX111" fmla="*/ 209069 w 2722469"/>
              <a:gd name="connsiteY111" fmla="*/ 488478 h 838507"/>
              <a:gd name="connsiteX112" fmla="*/ 209022 w 2722469"/>
              <a:gd name="connsiteY112" fmla="*/ 488478 h 838507"/>
              <a:gd name="connsiteX113" fmla="*/ 523 w 2722469"/>
              <a:gd name="connsiteY113" fmla="*/ 281772 h 838507"/>
              <a:gd name="connsiteX114" fmla="*/ 13367 w 2722469"/>
              <a:gd name="connsiteY114" fmla="*/ 211246 h 838507"/>
              <a:gd name="connsiteX115" fmla="*/ 147466 w 2722469"/>
              <a:gd name="connsiteY115" fmla="*/ 344162 h 838507"/>
              <a:gd name="connsiteX116" fmla="*/ 147466 w 2722469"/>
              <a:gd name="connsiteY116" fmla="*/ 260439 h 838507"/>
              <a:gd name="connsiteX117" fmla="*/ 38864 w 2722469"/>
              <a:gd name="connsiteY117" fmla="*/ 152687 h 838507"/>
              <a:gd name="connsiteX118" fmla="*/ 73590 w 2722469"/>
              <a:gd name="connsiteY118" fmla="*/ 103778 h 838507"/>
              <a:gd name="connsiteX119" fmla="*/ 167873 w 2722469"/>
              <a:gd name="connsiteY119" fmla="*/ 31313 h 838507"/>
              <a:gd name="connsiteX120" fmla="*/ 332227 w 2722469"/>
              <a:gd name="connsiteY120" fmla="*/ 193840 h 838507"/>
              <a:gd name="connsiteX121" fmla="*/ 416711 w 2722469"/>
              <a:gd name="connsiteY121" fmla="*/ 193698 h 838507"/>
              <a:gd name="connsiteX122" fmla="*/ 477695 w 2722469"/>
              <a:gd name="connsiteY122" fmla="*/ 254716 h 838507"/>
              <a:gd name="connsiteX123" fmla="*/ 393877 w 2722469"/>
              <a:gd name="connsiteY123" fmla="*/ 254716 h 838507"/>
              <a:gd name="connsiteX124" fmla="*/ 393877 w 2722469"/>
              <a:gd name="connsiteY124" fmla="*/ 254669 h 838507"/>
              <a:gd name="connsiteX125" fmla="*/ 332179 w 2722469"/>
              <a:gd name="connsiteY125" fmla="*/ 254669 h 838507"/>
              <a:gd name="connsiteX126" fmla="*/ 332179 w 2722469"/>
              <a:gd name="connsiteY126" fmla="*/ 526982 h 838507"/>
              <a:gd name="connsiteX127" fmla="*/ 393877 w 2722469"/>
              <a:gd name="connsiteY127" fmla="*/ 588095 h 838507"/>
              <a:gd name="connsiteX128" fmla="*/ 393877 w 2722469"/>
              <a:gd name="connsiteY128" fmla="*/ 671439 h 838507"/>
              <a:gd name="connsiteX129" fmla="*/ 270624 w 2722469"/>
              <a:gd name="connsiteY129" fmla="*/ 549308 h 838507"/>
              <a:gd name="connsiteX130" fmla="*/ 270624 w 2722469"/>
              <a:gd name="connsiteY130" fmla="*/ 215977 h 838507"/>
              <a:gd name="connsiteX131" fmla="*/ 116688 w 2722469"/>
              <a:gd name="connsiteY131" fmla="*/ 63336 h 838507"/>
              <a:gd name="connsiteX132" fmla="*/ 167873 w 2722469"/>
              <a:gd name="connsiteY132" fmla="*/ 31313 h 838507"/>
              <a:gd name="connsiteX133" fmla="*/ 332322 w 2722469"/>
              <a:gd name="connsiteY133" fmla="*/ 0 h 838507"/>
              <a:gd name="connsiteX134" fmla="*/ 430078 w 2722469"/>
              <a:gd name="connsiteY134" fmla="*/ 96873 h 838507"/>
              <a:gd name="connsiteX135" fmla="*/ 430078 w 2722469"/>
              <a:gd name="connsiteY135" fmla="*/ 96920 h 838507"/>
              <a:gd name="connsiteX136" fmla="*/ 332322 w 2722469"/>
              <a:gd name="connsiteY136" fmla="*/ 193793 h 83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</a:cxnLst>
            <a:rect l="l" t="t" r="r" b="b"/>
            <a:pathLst>
              <a:path w="2722469" h="838507">
                <a:moveTo>
                  <a:pt x="640336" y="467287"/>
                </a:moveTo>
                <a:lnTo>
                  <a:pt x="706411" y="467287"/>
                </a:lnTo>
                <a:lnTo>
                  <a:pt x="774198" y="534455"/>
                </a:lnTo>
                <a:lnTo>
                  <a:pt x="774198" y="534596"/>
                </a:lnTo>
                <a:cubicBezTo>
                  <a:pt x="774198" y="588094"/>
                  <a:pt x="730481" y="631469"/>
                  <a:pt x="676442" y="631469"/>
                </a:cubicBezTo>
                <a:cubicBezTo>
                  <a:pt x="622403" y="631469"/>
                  <a:pt x="578686" y="588141"/>
                  <a:pt x="578686" y="534596"/>
                </a:cubicBezTo>
                <a:lnTo>
                  <a:pt x="640003" y="534596"/>
                </a:lnTo>
                <a:lnTo>
                  <a:pt x="640289" y="467334"/>
                </a:lnTo>
                <a:close/>
                <a:moveTo>
                  <a:pt x="1746430" y="445103"/>
                </a:moveTo>
                <a:cubicBezTo>
                  <a:pt x="1746430" y="445103"/>
                  <a:pt x="1746382" y="545287"/>
                  <a:pt x="1746382" y="545287"/>
                </a:cubicBezTo>
                <a:lnTo>
                  <a:pt x="1785342" y="545287"/>
                </a:lnTo>
                <a:lnTo>
                  <a:pt x="1785342" y="545240"/>
                </a:lnTo>
                <a:cubicBezTo>
                  <a:pt x="1830200" y="545240"/>
                  <a:pt x="1849371" y="530529"/>
                  <a:pt x="1849371" y="496094"/>
                </a:cubicBezTo>
                <a:cubicBezTo>
                  <a:pt x="1849371" y="475660"/>
                  <a:pt x="1841427" y="461044"/>
                  <a:pt x="1825586" y="452719"/>
                </a:cubicBezTo>
                <a:cubicBezTo>
                  <a:pt x="1813741" y="446333"/>
                  <a:pt x="1803133" y="445103"/>
                  <a:pt x="1770786" y="445103"/>
                </a:cubicBezTo>
                <a:close/>
                <a:moveTo>
                  <a:pt x="601187" y="376942"/>
                </a:moveTo>
                <a:lnTo>
                  <a:pt x="601282" y="376942"/>
                </a:lnTo>
                <a:lnTo>
                  <a:pt x="601282" y="377037"/>
                </a:lnTo>
                <a:close/>
                <a:moveTo>
                  <a:pt x="517036" y="376942"/>
                </a:moveTo>
                <a:lnTo>
                  <a:pt x="578686" y="437914"/>
                </a:lnTo>
                <a:cubicBezTo>
                  <a:pt x="578686" y="437914"/>
                  <a:pt x="578686" y="511937"/>
                  <a:pt x="578686" y="530443"/>
                </a:cubicBezTo>
                <a:lnTo>
                  <a:pt x="578686" y="534596"/>
                </a:lnTo>
                <a:lnTo>
                  <a:pt x="578686" y="534597"/>
                </a:lnTo>
                <a:lnTo>
                  <a:pt x="517036" y="534597"/>
                </a:lnTo>
                <a:close/>
                <a:moveTo>
                  <a:pt x="0" y="364833"/>
                </a:moveTo>
                <a:lnTo>
                  <a:pt x="393926" y="755304"/>
                </a:lnTo>
                <a:lnTo>
                  <a:pt x="393926" y="838507"/>
                </a:lnTo>
                <a:lnTo>
                  <a:pt x="0" y="448130"/>
                </a:lnTo>
                <a:close/>
                <a:moveTo>
                  <a:pt x="455575" y="315829"/>
                </a:moveTo>
                <a:lnTo>
                  <a:pt x="539726" y="315829"/>
                </a:lnTo>
                <a:cubicBezTo>
                  <a:pt x="539726" y="315829"/>
                  <a:pt x="574351" y="350259"/>
                  <a:pt x="591664" y="367473"/>
                </a:cubicBezTo>
                <a:lnTo>
                  <a:pt x="601187" y="376942"/>
                </a:lnTo>
                <a:lnTo>
                  <a:pt x="517036" y="376942"/>
                </a:lnTo>
                <a:close/>
                <a:moveTo>
                  <a:pt x="455528" y="315782"/>
                </a:moveTo>
                <a:lnTo>
                  <a:pt x="455575" y="315829"/>
                </a:lnTo>
                <a:lnTo>
                  <a:pt x="455528" y="315829"/>
                </a:lnTo>
                <a:close/>
                <a:moveTo>
                  <a:pt x="2516015" y="315640"/>
                </a:moveTo>
                <a:lnTo>
                  <a:pt x="2473488" y="451347"/>
                </a:lnTo>
                <a:lnTo>
                  <a:pt x="2558496" y="451347"/>
                </a:lnTo>
                <a:close/>
                <a:moveTo>
                  <a:pt x="2106820" y="270988"/>
                </a:moveTo>
                <a:lnTo>
                  <a:pt x="2106820" y="378314"/>
                </a:lnTo>
                <a:lnTo>
                  <a:pt x="2139453" y="378314"/>
                </a:lnTo>
                <a:cubicBezTo>
                  <a:pt x="2183598" y="378314"/>
                  <a:pt x="2211426" y="372354"/>
                  <a:pt x="2211426" y="322688"/>
                </a:cubicBezTo>
                <a:cubicBezTo>
                  <a:pt x="2211426" y="281678"/>
                  <a:pt x="2183598" y="270988"/>
                  <a:pt x="2138264" y="270988"/>
                </a:cubicBezTo>
                <a:close/>
                <a:moveTo>
                  <a:pt x="1746478" y="270940"/>
                </a:moveTo>
                <a:lnTo>
                  <a:pt x="1746478" y="369800"/>
                </a:lnTo>
                <a:lnTo>
                  <a:pt x="1772831" y="369800"/>
                </a:lnTo>
                <a:cubicBezTo>
                  <a:pt x="1821638" y="369800"/>
                  <a:pt x="1842093" y="355184"/>
                  <a:pt x="1842093" y="320086"/>
                </a:cubicBezTo>
                <a:cubicBezTo>
                  <a:pt x="1842093" y="284989"/>
                  <a:pt x="1821590" y="270940"/>
                  <a:pt x="1771499" y="270940"/>
                </a:cubicBezTo>
                <a:close/>
                <a:moveTo>
                  <a:pt x="477743" y="254716"/>
                </a:moveTo>
                <a:lnTo>
                  <a:pt x="477791" y="254716"/>
                </a:lnTo>
                <a:lnTo>
                  <a:pt x="477791" y="254763"/>
                </a:lnTo>
                <a:close/>
                <a:moveTo>
                  <a:pt x="393877" y="254716"/>
                </a:moveTo>
                <a:cubicBezTo>
                  <a:pt x="393877" y="254716"/>
                  <a:pt x="455528" y="315829"/>
                  <a:pt x="455528" y="315829"/>
                </a:cubicBezTo>
                <a:lnTo>
                  <a:pt x="455528" y="534597"/>
                </a:lnTo>
                <a:lnTo>
                  <a:pt x="393877" y="534597"/>
                </a:lnTo>
                <a:close/>
                <a:moveTo>
                  <a:pt x="1999978" y="193840"/>
                </a:moveTo>
                <a:lnTo>
                  <a:pt x="2152772" y="193840"/>
                </a:lnTo>
                <a:cubicBezTo>
                  <a:pt x="2210808" y="193840"/>
                  <a:pt x="2316032" y="207888"/>
                  <a:pt x="2316032" y="323445"/>
                </a:cubicBezTo>
                <a:cubicBezTo>
                  <a:pt x="2316032" y="377699"/>
                  <a:pt x="2287823" y="425190"/>
                  <a:pt x="2223223" y="445151"/>
                </a:cubicBezTo>
                <a:lnTo>
                  <a:pt x="2223271" y="445151"/>
                </a:lnTo>
                <a:lnTo>
                  <a:pt x="2317935" y="604414"/>
                </a:lnTo>
                <a:lnTo>
                  <a:pt x="2452653" y="193840"/>
                </a:lnTo>
                <a:lnTo>
                  <a:pt x="2583660" y="193840"/>
                </a:lnTo>
                <a:lnTo>
                  <a:pt x="2722469" y="619503"/>
                </a:lnTo>
                <a:lnTo>
                  <a:pt x="2610584" y="619503"/>
                </a:lnTo>
                <a:lnTo>
                  <a:pt x="2584564" y="535733"/>
                </a:lnTo>
                <a:lnTo>
                  <a:pt x="2447515" y="535733"/>
                </a:lnTo>
                <a:lnTo>
                  <a:pt x="2421494" y="619503"/>
                </a:lnTo>
                <a:lnTo>
                  <a:pt x="2203339" y="619503"/>
                </a:lnTo>
                <a:lnTo>
                  <a:pt x="2106963" y="442975"/>
                </a:lnTo>
                <a:lnTo>
                  <a:pt x="2106963" y="619503"/>
                </a:lnTo>
                <a:lnTo>
                  <a:pt x="1999978" y="619503"/>
                </a:lnTo>
                <a:close/>
                <a:moveTo>
                  <a:pt x="1319301" y="193840"/>
                </a:moveTo>
                <a:lnTo>
                  <a:pt x="1587167" y="193840"/>
                </a:lnTo>
                <a:lnTo>
                  <a:pt x="1587167" y="277421"/>
                </a:lnTo>
                <a:lnTo>
                  <a:pt x="1422528" y="277421"/>
                </a:lnTo>
                <a:lnTo>
                  <a:pt x="1422528" y="364455"/>
                </a:lnTo>
                <a:lnTo>
                  <a:pt x="1562097" y="364455"/>
                </a:lnTo>
                <a:lnTo>
                  <a:pt x="1562097" y="447989"/>
                </a:lnTo>
                <a:lnTo>
                  <a:pt x="1422528" y="447989"/>
                </a:lnTo>
                <a:lnTo>
                  <a:pt x="1422528" y="535874"/>
                </a:lnTo>
                <a:lnTo>
                  <a:pt x="1587167" y="535874"/>
                </a:lnTo>
                <a:lnTo>
                  <a:pt x="1587167" y="619456"/>
                </a:lnTo>
                <a:lnTo>
                  <a:pt x="1319301" y="619456"/>
                </a:lnTo>
                <a:close/>
                <a:moveTo>
                  <a:pt x="998443" y="193840"/>
                </a:moveTo>
                <a:lnTo>
                  <a:pt x="1281864" y="193840"/>
                </a:lnTo>
                <a:lnTo>
                  <a:pt x="1097626" y="535922"/>
                </a:lnTo>
                <a:lnTo>
                  <a:pt x="1260743" y="535922"/>
                </a:lnTo>
                <a:lnTo>
                  <a:pt x="1215266" y="619456"/>
                </a:lnTo>
                <a:lnTo>
                  <a:pt x="931845" y="619456"/>
                </a:lnTo>
                <a:lnTo>
                  <a:pt x="1116131" y="277421"/>
                </a:lnTo>
                <a:lnTo>
                  <a:pt x="953014" y="277421"/>
                </a:lnTo>
                <a:close/>
                <a:moveTo>
                  <a:pt x="1639493" y="193745"/>
                </a:moveTo>
                <a:cubicBezTo>
                  <a:pt x="1639493" y="193745"/>
                  <a:pt x="1724129" y="193745"/>
                  <a:pt x="1766446" y="193745"/>
                </a:cubicBezTo>
                <a:lnTo>
                  <a:pt x="1789909" y="193745"/>
                </a:lnTo>
                <a:cubicBezTo>
                  <a:pt x="1846041" y="193745"/>
                  <a:pt x="1878341" y="199468"/>
                  <a:pt x="1902126" y="214179"/>
                </a:cubicBezTo>
                <a:cubicBezTo>
                  <a:pt x="1932523" y="232059"/>
                  <a:pt x="1950980" y="268339"/>
                  <a:pt x="1950980" y="309254"/>
                </a:cubicBezTo>
                <a:cubicBezTo>
                  <a:pt x="1950980" y="331746"/>
                  <a:pt x="1943435" y="367594"/>
                  <a:pt x="1913312" y="390498"/>
                </a:cubicBezTo>
                <a:lnTo>
                  <a:pt x="1875150" y="408094"/>
                </a:lnTo>
                <a:lnTo>
                  <a:pt x="1875059" y="408066"/>
                </a:lnTo>
                <a:lnTo>
                  <a:pt x="1875106" y="408114"/>
                </a:lnTo>
                <a:lnTo>
                  <a:pt x="1875150" y="408094"/>
                </a:lnTo>
                <a:lnTo>
                  <a:pt x="1906401" y="417556"/>
                </a:lnTo>
                <a:cubicBezTo>
                  <a:pt x="1914494" y="421311"/>
                  <a:pt x="1920940" y="425947"/>
                  <a:pt x="1927861" y="432332"/>
                </a:cubicBezTo>
                <a:cubicBezTo>
                  <a:pt x="1947746" y="450212"/>
                  <a:pt x="1957592" y="475092"/>
                  <a:pt x="1957592" y="506358"/>
                </a:cubicBezTo>
                <a:cubicBezTo>
                  <a:pt x="1957592" y="545902"/>
                  <a:pt x="1941133" y="580952"/>
                  <a:pt x="1912734" y="599447"/>
                </a:cubicBezTo>
                <a:cubicBezTo>
                  <a:pt x="1890947" y="613495"/>
                  <a:pt x="1864546" y="619408"/>
                  <a:pt x="1819688" y="619408"/>
                </a:cubicBezTo>
                <a:lnTo>
                  <a:pt x="1639493" y="619408"/>
                </a:lnTo>
                <a:close/>
                <a:moveTo>
                  <a:pt x="73590" y="103778"/>
                </a:moveTo>
                <a:cubicBezTo>
                  <a:pt x="73590" y="103778"/>
                  <a:pt x="209069" y="238066"/>
                  <a:pt x="209069" y="238066"/>
                </a:cubicBezTo>
                <a:lnTo>
                  <a:pt x="209069" y="488478"/>
                </a:lnTo>
                <a:lnTo>
                  <a:pt x="209022" y="488478"/>
                </a:lnTo>
                <a:lnTo>
                  <a:pt x="523" y="281772"/>
                </a:lnTo>
                <a:cubicBezTo>
                  <a:pt x="1807" y="257270"/>
                  <a:pt x="6041" y="236505"/>
                  <a:pt x="13367" y="211246"/>
                </a:cubicBezTo>
                <a:lnTo>
                  <a:pt x="147466" y="344162"/>
                </a:lnTo>
                <a:lnTo>
                  <a:pt x="147466" y="260439"/>
                </a:lnTo>
                <a:lnTo>
                  <a:pt x="38864" y="152687"/>
                </a:lnTo>
                <a:cubicBezTo>
                  <a:pt x="47665" y="137315"/>
                  <a:pt x="60937" y="118016"/>
                  <a:pt x="73590" y="103778"/>
                </a:cubicBezTo>
                <a:close/>
                <a:moveTo>
                  <a:pt x="167873" y="31313"/>
                </a:moveTo>
                <a:lnTo>
                  <a:pt x="332227" y="193840"/>
                </a:lnTo>
                <a:lnTo>
                  <a:pt x="416711" y="193698"/>
                </a:lnTo>
                <a:lnTo>
                  <a:pt x="477695" y="254716"/>
                </a:lnTo>
                <a:lnTo>
                  <a:pt x="393877" y="254716"/>
                </a:lnTo>
                <a:lnTo>
                  <a:pt x="393877" y="254669"/>
                </a:lnTo>
                <a:lnTo>
                  <a:pt x="332179" y="254669"/>
                </a:lnTo>
                <a:lnTo>
                  <a:pt x="332179" y="526982"/>
                </a:lnTo>
                <a:lnTo>
                  <a:pt x="393877" y="588095"/>
                </a:lnTo>
                <a:lnTo>
                  <a:pt x="393877" y="671439"/>
                </a:lnTo>
                <a:lnTo>
                  <a:pt x="270624" y="549308"/>
                </a:lnTo>
                <a:lnTo>
                  <a:pt x="270624" y="215977"/>
                </a:lnTo>
                <a:lnTo>
                  <a:pt x="116688" y="63336"/>
                </a:lnTo>
                <a:cubicBezTo>
                  <a:pt x="125251" y="55815"/>
                  <a:pt x="154887" y="36705"/>
                  <a:pt x="167873" y="31313"/>
                </a:cubicBezTo>
                <a:close/>
                <a:moveTo>
                  <a:pt x="332322" y="0"/>
                </a:moveTo>
                <a:cubicBezTo>
                  <a:pt x="386361" y="0"/>
                  <a:pt x="430078" y="43328"/>
                  <a:pt x="430078" y="96873"/>
                </a:cubicBezTo>
                <a:lnTo>
                  <a:pt x="430078" y="96920"/>
                </a:lnTo>
                <a:cubicBezTo>
                  <a:pt x="430078" y="150418"/>
                  <a:pt x="386314" y="193793"/>
                  <a:pt x="332322" y="193793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  <a:lvl2pPr>
              <a:defRPr sz="100">
                <a:solidFill>
                  <a:schemeClr val="tx1">
                    <a:alpha val="0"/>
                  </a:schemeClr>
                </a:solidFill>
              </a:defRPr>
            </a:lvl2pPr>
            <a:lvl3pPr>
              <a:defRPr sz="100">
                <a:solidFill>
                  <a:schemeClr val="tx1">
                    <a:alpha val="0"/>
                  </a:schemeClr>
                </a:solidFill>
              </a:defRPr>
            </a:lvl3pPr>
            <a:lvl4pPr>
              <a:defRPr sz="100">
                <a:solidFill>
                  <a:schemeClr val="tx1">
                    <a:alpha val="0"/>
                  </a:schemeClr>
                </a:solidFill>
              </a:defRPr>
            </a:lvl4pPr>
            <a:lvl5pPr>
              <a:defRPr sz="100">
                <a:solidFill>
                  <a:schemeClr val="tx1">
                    <a:alpha val="0"/>
                  </a:schemeClr>
                </a:solidFill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7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 + Photo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44393671-9E85-7C92-AF96-53ADE48F320B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vert="horz" lIns="0" tIns="0" rIns="5852160" bIns="0" rtlCol="0" anchor="ctr" anchorCtr="1">
            <a:noAutofit/>
          </a:bodyPr>
          <a:lstStyle>
            <a:lvl1pPr>
              <a:defRPr lang="en-US" dirty="0"/>
            </a:lvl1pPr>
          </a:lstStyle>
          <a:p>
            <a:pPr lvl="0" algn="r"/>
            <a:r>
              <a:rPr lang="en-US" dirty="0"/>
              <a:t>Insert background picture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BBAF1-180A-0209-B6A4-671AE38DC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77682-8C9B-4780-AEB6-B0F22800C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D59F8F-821C-794D-AFBA-1518A32149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2DD4FF-C1DD-1896-43A4-C6CD3CCD81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600364"/>
            <a:ext cx="5638796" cy="5253711"/>
          </a:xfrm>
          <a:prstGeom prst="roundRect">
            <a:avLst>
              <a:gd name="adj" fmla="val 3064"/>
            </a:avLst>
          </a:prstGeom>
          <a:solidFill>
            <a:schemeClr val="bg2"/>
          </a:solidFill>
          <a:ln>
            <a:noFill/>
          </a:ln>
        </p:spPr>
        <p:txBody>
          <a:bodyPr lIns="274320" tIns="182880" rIns="274320" bIns="182880"/>
          <a:lstStyle>
            <a:lvl1pPr>
              <a:lnSpc>
                <a:spcPct val="90000"/>
              </a:lnSpc>
              <a:spcBef>
                <a:spcPts val="1800"/>
              </a:spcBef>
              <a:defRPr sz="4000" b="0" i="0">
                <a:solidFill>
                  <a:schemeClr val="tx1"/>
                </a:solidFill>
                <a:latin typeface="Zebra Sans Cnd ExtraBold" pitchFamily="2" charset="77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2D9027F3-85DD-34D0-C621-291E65F5CFC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932788" y="6325191"/>
            <a:ext cx="816297" cy="251167"/>
          </a:xfrm>
          <a:custGeom>
            <a:avLst/>
            <a:gdLst>
              <a:gd name="connsiteX0" fmla="*/ 640336 w 2722469"/>
              <a:gd name="connsiteY0" fmla="*/ 467287 h 838507"/>
              <a:gd name="connsiteX1" fmla="*/ 706411 w 2722469"/>
              <a:gd name="connsiteY1" fmla="*/ 467287 h 838507"/>
              <a:gd name="connsiteX2" fmla="*/ 774198 w 2722469"/>
              <a:gd name="connsiteY2" fmla="*/ 534455 h 838507"/>
              <a:gd name="connsiteX3" fmla="*/ 774198 w 2722469"/>
              <a:gd name="connsiteY3" fmla="*/ 534596 h 838507"/>
              <a:gd name="connsiteX4" fmla="*/ 676442 w 2722469"/>
              <a:gd name="connsiteY4" fmla="*/ 631469 h 838507"/>
              <a:gd name="connsiteX5" fmla="*/ 578686 w 2722469"/>
              <a:gd name="connsiteY5" fmla="*/ 534596 h 838507"/>
              <a:gd name="connsiteX6" fmla="*/ 640003 w 2722469"/>
              <a:gd name="connsiteY6" fmla="*/ 534596 h 838507"/>
              <a:gd name="connsiteX7" fmla="*/ 640289 w 2722469"/>
              <a:gd name="connsiteY7" fmla="*/ 467334 h 838507"/>
              <a:gd name="connsiteX8" fmla="*/ 1746430 w 2722469"/>
              <a:gd name="connsiteY8" fmla="*/ 445103 h 838507"/>
              <a:gd name="connsiteX9" fmla="*/ 1746382 w 2722469"/>
              <a:gd name="connsiteY9" fmla="*/ 545287 h 838507"/>
              <a:gd name="connsiteX10" fmla="*/ 1785342 w 2722469"/>
              <a:gd name="connsiteY10" fmla="*/ 545287 h 838507"/>
              <a:gd name="connsiteX11" fmla="*/ 1785342 w 2722469"/>
              <a:gd name="connsiteY11" fmla="*/ 545240 h 838507"/>
              <a:gd name="connsiteX12" fmla="*/ 1849371 w 2722469"/>
              <a:gd name="connsiteY12" fmla="*/ 496094 h 838507"/>
              <a:gd name="connsiteX13" fmla="*/ 1825586 w 2722469"/>
              <a:gd name="connsiteY13" fmla="*/ 452719 h 838507"/>
              <a:gd name="connsiteX14" fmla="*/ 1770786 w 2722469"/>
              <a:gd name="connsiteY14" fmla="*/ 445103 h 838507"/>
              <a:gd name="connsiteX15" fmla="*/ 601187 w 2722469"/>
              <a:gd name="connsiteY15" fmla="*/ 376942 h 838507"/>
              <a:gd name="connsiteX16" fmla="*/ 601282 w 2722469"/>
              <a:gd name="connsiteY16" fmla="*/ 376942 h 838507"/>
              <a:gd name="connsiteX17" fmla="*/ 601282 w 2722469"/>
              <a:gd name="connsiteY17" fmla="*/ 377037 h 838507"/>
              <a:gd name="connsiteX18" fmla="*/ 517036 w 2722469"/>
              <a:gd name="connsiteY18" fmla="*/ 376942 h 838507"/>
              <a:gd name="connsiteX19" fmla="*/ 578686 w 2722469"/>
              <a:gd name="connsiteY19" fmla="*/ 437914 h 838507"/>
              <a:gd name="connsiteX20" fmla="*/ 578686 w 2722469"/>
              <a:gd name="connsiteY20" fmla="*/ 530443 h 838507"/>
              <a:gd name="connsiteX21" fmla="*/ 578686 w 2722469"/>
              <a:gd name="connsiteY21" fmla="*/ 534596 h 838507"/>
              <a:gd name="connsiteX22" fmla="*/ 578686 w 2722469"/>
              <a:gd name="connsiteY22" fmla="*/ 534597 h 838507"/>
              <a:gd name="connsiteX23" fmla="*/ 517036 w 2722469"/>
              <a:gd name="connsiteY23" fmla="*/ 534597 h 838507"/>
              <a:gd name="connsiteX24" fmla="*/ 0 w 2722469"/>
              <a:gd name="connsiteY24" fmla="*/ 364833 h 838507"/>
              <a:gd name="connsiteX25" fmla="*/ 393926 w 2722469"/>
              <a:gd name="connsiteY25" fmla="*/ 755304 h 838507"/>
              <a:gd name="connsiteX26" fmla="*/ 393926 w 2722469"/>
              <a:gd name="connsiteY26" fmla="*/ 838507 h 838507"/>
              <a:gd name="connsiteX27" fmla="*/ 0 w 2722469"/>
              <a:gd name="connsiteY27" fmla="*/ 448130 h 838507"/>
              <a:gd name="connsiteX28" fmla="*/ 455575 w 2722469"/>
              <a:gd name="connsiteY28" fmla="*/ 315829 h 838507"/>
              <a:gd name="connsiteX29" fmla="*/ 539726 w 2722469"/>
              <a:gd name="connsiteY29" fmla="*/ 315829 h 838507"/>
              <a:gd name="connsiteX30" fmla="*/ 591664 w 2722469"/>
              <a:gd name="connsiteY30" fmla="*/ 367473 h 838507"/>
              <a:gd name="connsiteX31" fmla="*/ 601187 w 2722469"/>
              <a:gd name="connsiteY31" fmla="*/ 376942 h 838507"/>
              <a:gd name="connsiteX32" fmla="*/ 517036 w 2722469"/>
              <a:gd name="connsiteY32" fmla="*/ 376942 h 838507"/>
              <a:gd name="connsiteX33" fmla="*/ 455528 w 2722469"/>
              <a:gd name="connsiteY33" fmla="*/ 315782 h 838507"/>
              <a:gd name="connsiteX34" fmla="*/ 455575 w 2722469"/>
              <a:gd name="connsiteY34" fmla="*/ 315829 h 838507"/>
              <a:gd name="connsiteX35" fmla="*/ 455528 w 2722469"/>
              <a:gd name="connsiteY35" fmla="*/ 315829 h 838507"/>
              <a:gd name="connsiteX36" fmla="*/ 2516015 w 2722469"/>
              <a:gd name="connsiteY36" fmla="*/ 315640 h 838507"/>
              <a:gd name="connsiteX37" fmla="*/ 2473488 w 2722469"/>
              <a:gd name="connsiteY37" fmla="*/ 451347 h 838507"/>
              <a:gd name="connsiteX38" fmla="*/ 2558496 w 2722469"/>
              <a:gd name="connsiteY38" fmla="*/ 451347 h 838507"/>
              <a:gd name="connsiteX39" fmla="*/ 2106820 w 2722469"/>
              <a:gd name="connsiteY39" fmla="*/ 270988 h 838507"/>
              <a:gd name="connsiteX40" fmla="*/ 2106820 w 2722469"/>
              <a:gd name="connsiteY40" fmla="*/ 378314 h 838507"/>
              <a:gd name="connsiteX41" fmla="*/ 2139453 w 2722469"/>
              <a:gd name="connsiteY41" fmla="*/ 378314 h 838507"/>
              <a:gd name="connsiteX42" fmla="*/ 2211426 w 2722469"/>
              <a:gd name="connsiteY42" fmla="*/ 322688 h 838507"/>
              <a:gd name="connsiteX43" fmla="*/ 2138264 w 2722469"/>
              <a:gd name="connsiteY43" fmla="*/ 270988 h 838507"/>
              <a:gd name="connsiteX44" fmla="*/ 1746478 w 2722469"/>
              <a:gd name="connsiteY44" fmla="*/ 270940 h 838507"/>
              <a:gd name="connsiteX45" fmla="*/ 1746478 w 2722469"/>
              <a:gd name="connsiteY45" fmla="*/ 369800 h 838507"/>
              <a:gd name="connsiteX46" fmla="*/ 1772831 w 2722469"/>
              <a:gd name="connsiteY46" fmla="*/ 369800 h 838507"/>
              <a:gd name="connsiteX47" fmla="*/ 1842093 w 2722469"/>
              <a:gd name="connsiteY47" fmla="*/ 320086 h 838507"/>
              <a:gd name="connsiteX48" fmla="*/ 1771499 w 2722469"/>
              <a:gd name="connsiteY48" fmla="*/ 270940 h 838507"/>
              <a:gd name="connsiteX49" fmla="*/ 477743 w 2722469"/>
              <a:gd name="connsiteY49" fmla="*/ 254716 h 838507"/>
              <a:gd name="connsiteX50" fmla="*/ 477791 w 2722469"/>
              <a:gd name="connsiteY50" fmla="*/ 254716 h 838507"/>
              <a:gd name="connsiteX51" fmla="*/ 477791 w 2722469"/>
              <a:gd name="connsiteY51" fmla="*/ 254763 h 838507"/>
              <a:gd name="connsiteX52" fmla="*/ 393877 w 2722469"/>
              <a:gd name="connsiteY52" fmla="*/ 254716 h 838507"/>
              <a:gd name="connsiteX53" fmla="*/ 455528 w 2722469"/>
              <a:gd name="connsiteY53" fmla="*/ 315829 h 838507"/>
              <a:gd name="connsiteX54" fmla="*/ 455528 w 2722469"/>
              <a:gd name="connsiteY54" fmla="*/ 534597 h 838507"/>
              <a:gd name="connsiteX55" fmla="*/ 393877 w 2722469"/>
              <a:gd name="connsiteY55" fmla="*/ 534597 h 838507"/>
              <a:gd name="connsiteX56" fmla="*/ 1999978 w 2722469"/>
              <a:gd name="connsiteY56" fmla="*/ 193840 h 838507"/>
              <a:gd name="connsiteX57" fmla="*/ 2152772 w 2722469"/>
              <a:gd name="connsiteY57" fmla="*/ 193840 h 838507"/>
              <a:gd name="connsiteX58" fmla="*/ 2316032 w 2722469"/>
              <a:gd name="connsiteY58" fmla="*/ 323445 h 838507"/>
              <a:gd name="connsiteX59" fmla="*/ 2223223 w 2722469"/>
              <a:gd name="connsiteY59" fmla="*/ 445151 h 838507"/>
              <a:gd name="connsiteX60" fmla="*/ 2223271 w 2722469"/>
              <a:gd name="connsiteY60" fmla="*/ 445151 h 838507"/>
              <a:gd name="connsiteX61" fmla="*/ 2317935 w 2722469"/>
              <a:gd name="connsiteY61" fmla="*/ 604414 h 838507"/>
              <a:gd name="connsiteX62" fmla="*/ 2452653 w 2722469"/>
              <a:gd name="connsiteY62" fmla="*/ 193840 h 838507"/>
              <a:gd name="connsiteX63" fmla="*/ 2583660 w 2722469"/>
              <a:gd name="connsiteY63" fmla="*/ 193840 h 838507"/>
              <a:gd name="connsiteX64" fmla="*/ 2722469 w 2722469"/>
              <a:gd name="connsiteY64" fmla="*/ 619503 h 838507"/>
              <a:gd name="connsiteX65" fmla="*/ 2610584 w 2722469"/>
              <a:gd name="connsiteY65" fmla="*/ 619503 h 838507"/>
              <a:gd name="connsiteX66" fmla="*/ 2584564 w 2722469"/>
              <a:gd name="connsiteY66" fmla="*/ 535733 h 838507"/>
              <a:gd name="connsiteX67" fmla="*/ 2447515 w 2722469"/>
              <a:gd name="connsiteY67" fmla="*/ 535733 h 838507"/>
              <a:gd name="connsiteX68" fmla="*/ 2421494 w 2722469"/>
              <a:gd name="connsiteY68" fmla="*/ 619503 h 838507"/>
              <a:gd name="connsiteX69" fmla="*/ 2203339 w 2722469"/>
              <a:gd name="connsiteY69" fmla="*/ 619503 h 838507"/>
              <a:gd name="connsiteX70" fmla="*/ 2106963 w 2722469"/>
              <a:gd name="connsiteY70" fmla="*/ 442975 h 838507"/>
              <a:gd name="connsiteX71" fmla="*/ 2106963 w 2722469"/>
              <a:gd name="connsiteY71" fmla="*/ 619503 h 838507"/>
              <a:gd name="connsiteX72" fmla="*/ 1999978 w 2722469"/>
              <a:gd name="connsiteY72" fmla="*/ 619503 h 838507"/>
              <a:gd name="connsiteX73" fmla="*/ 1319301 w 2722469"/>
              <a:gd name="connsiteY73" fmla="*/ 193840 h 838507"/>
              <a:gd name="connsiteX74" fmla="*/ 1587167 w 2722469"/>
              <a:gd name="connsiteY74" fmla="*/ 193840 h 838507"/>
              <a:gd name="connsiteX75" fmla="*/ 1587167 w 2722469"/>
              <a:gd name="connsiteY75" fmla="*/ 277421 h 838507"/>
              <a:gd name="connsiteX76" fmla="*/ 1422528 w 2722469"/>
              <a:gd name="connsiteY76" fmla="*/ 277421 h 838507"/>
              <a:gd name="connsiteX77" fmla="*/ 1422528 w 2722469"/>
              <a:gd name="connsiteY77" fmla="*/ 364455 h 838507"/>
              <a:gd name="connsiteX78" fmla="*/ 1562097 w 2722469"/>
              <a:gd name="connsiteY78" fmla="*/ 364455 h 838507"/>
              <a:gd name="connsiteX79" fmla="*/ 1562097 w 2722469"/>
              <a:gd name="connsiteY79" fmla="*/ 447989 h 838507"/>
              <a:gd name="connsiteX80" fmla="*/ 1422528 w 2722469"/>
              <a:gd name="connsiteY80" fmla="*/ 447989 h 838507"/>
              <a:gd name="connsiteX81" fmla="*/ 1422528 w 2722469"/>
              <a:gd name="connsiteY81" fmla="*/ 535874 h 838507"/>
              <a:gd name="connsiteX82" fmla="*/ 1587167 w 2722469"/>
              <a:gd name="connsiteY82" fmla="*/ 535874 h 838507"/>
              <a:gd name="connsiteX83" fmla="*/ 1587167 w 2722469"/>
              <a:gd name="connsiteY83" fmla="*/ 619456 h 838507"/>
              <a:gd name="connsiteX84" fmla="*/ 1319301 w 2722469"/>
              <a:gd name="connsiteY84" fmla="*/ 619456 h 838507"/>
              <a:gd name="connsiteX85" fmla="*/ 998443 w 2722469"/>
              <a:gd name="connsiteY85" fmla="*/ 193840 h 838507"/>
              <a:gd name="connsiteX86" fmla="*/ 1281864 w 2722469"/>
              <a:gd name="connsiteY86" fmla="*/ 193840 h 838507"/>
              <a:gd name="connsiteX87" fmla="*/ 1097626 w 2722469"/>
              <a:gd name="connsiteY87" fmla="*/ 535922 h 838507"/>
              <a:gd name="connsiteX88" fmla="*/ 1260743 w 2722469"/>
              <a:gd name="connsiteY88" fmla="*/ 535922 h 838507"/>
              <a:gd name="connsiteX89" fmla="*/ 1215266 w 2722469"/>
              <a:gd name="connsiteY89" fmla="*/ 619456 h 838507"/>
              <a:gd name="connsiteX90" fmla="*/ 931845 w 2722469"/>
              <a:gd name="connsiteY90" fmla="*/ 619456 h 838507"/>
              <a:gd name="connsiteX91" fmla="*/ 1116131 w 2722469"/>
              <a:gd name="connsiteY91" fmla="*/ 277421 h 838507"/>
              <a:gd name="connsiteX92" fmla="*/ 953014 w 2722469"/>
              <a:gd name="connsiteY92" fmla="*/ 277421 h 838507"/>
              <a:gd name="connsiteX93" fmla="*/ 1639493 w 2722469"/>
              <a:gd name="connsiteY93" fmla="*/ 193745 h 838507"/>
              <a:gd name="connsiteX94" fmla="*/ 1766446 w 2722469"/>
              <a:gd name="connsiteY94" fmla="*/ 193745 h 838507"/>
              <a:gd name="connsiteX95" fmla="*/ 1789909 w 2722469"/>
              <a:gd name="connsiteY95" fmla="*/ 193745 h 838507"/>
              <a:gd name="connsiteX96" fmla="*/ 1902126 w 2722469"/>
              <a:gd name="connsiteY96" fmla="*/ 214179 h 838507"/>
              <a:gd name="connsiteX97" fmla="*/ 1950980 w 2722469"/>
              <a:gd name="connsiteY97" fmla="*/ 309254 h 838507"/>
              <a:gd name="connsiteX98" fmla="*/ 1913312 w 2722469"/>
              <a:gd name="connsiteY98" fmla="*/ 390498 h 838507"/>
              <a:gd name="connsiteX99" fmla="*/ 1875150 w 2722469"/>
              <a:gd name="connsiteY99" fmla="*/ 408094 h 838507"/>
              <a:gd name="connsiteX100" fmla="*/ 1875059 w 2722469"/>
              <a:gd name="connsiteY100" fmla="*/ 408066 h 838507"/>
              <a:gd name="connsiteX101" fmla="*/ 1875106 w 2722469"/>
              <a:gd name="connsiteY101" fmla="*/ 408114 h 838507"/>
              <a:gd name="connsiteX102" fmla="*/ 1875150 w 2722469"/>
              <a:gd name="connsiteY102" fmla="*/ 408094 h 838507"/>
              <a:gd name="connsiteX103" fmla="*/ 1906401 w 2722469"/>
              <a:gd name="connsiteY103" fmla="*/ 417556 h 838507"/>
              <a:gd name="connsiteX104" fmla="*/ 1927861 w 2722469"/>
              <a:gd name="connsiteY104" fmla="*/ 432332 h 838507"/>
              <a:gd name="connsiteX105" fmla="*/ 1957592 w 2722469"/>
              <a:gd name="connsiteY105" fmla="*/ 506358 h 838507"/>
              <a:gd name="connsiteX106" fmla="*/ 1912734 w 2722469"/>
              <a:gd name="connsiteY106" fmla="*/ 599447 h 838507"/>
              <a:gd name="connsiteX107" fmla="*/ 1819688 w 2722469"/>
              <a:gd name="connsiteY107" fmla="*/ 619408 h 838507"/>
              <a:gd name="connsiteX108" fmla="*/ 1639493 w 2722469"/>
              <a:gd name="connsiteY108" fmla="*/ 619408 h 838507"/>
              <a:gd name="connsiteX109" fmla="*/ 73590 w 2722469"/>
              <a:gd name="connsiteY109" fmla="*/ 103778 h 838507"/>
              <a:gd name="connsiteX110" fmla="*/ 209069 w 2722469"/>
              <a:gd name="connsiteY110" fmla="*/ 238066 h 838507"/>
              <a:gd name="connsiteX111" fmla="*/ 209069 w 2722469"/>
              <a:gd name="connsiteY111" fmla="*/ 488478 h 838507"/>
              <a:gd name="connsiteX112" fmla="*/ 209022 w 2722469"/>
              <a:gd name="connsiteY112" fmla="*/ 488478 h 838507"/>
              <a:gd name="connsiteX113" fmla="*/ 523 w 2722469"/>
              <a:gd name="connsiteY113" fmla="*/ 281772 h 838507"/>
              <a:gd name="connsiteX114" fmla="*/ 13367 w 2722469"/>
              <a:gd name="connsiteY114" fmla="*/ 211246 h 838507"/>
              <a:gd name="connsiteX115" fmla="*/ 147466 w 2722469"/>
              <a:gd name="connsiteY115" fmla="*/ 344162 h 838507"/>
              <a:gd name="connsiteX116" fmla="*/ 147466 w 2722469"/>
              <a:gd name="connsiteY116" fmla="*/ 260439 h 838507"/>
              <a:gd name="connsiteX117" fmla="*/ 38864 w 2722469"/>
              <a:gd name="connsiteY117" fmla="*/ 152687 h 838507"/>
              <a:gd name="connsiteX118" fmla="*/ 73590 w 2722469"/>
              <a:gd name="connsiteY118" fmla="*/ 103778 h 838507"/>
              <a:gd name="connsiteX119" fmla="*/ 167873 w 2722469"/>
              <a:gd name="connsiteY119" fmla="*/ 31313 h 838507"/>
              <a:gd name="connsiteX120" fmla="*/ 332227 w 2722469"/>
              <a:gd name="connsiteY120" fmla="*/ 193840 h 838507"/>
              <a:gd name="connsiteX121" fmla="*/ 416711 w 2722469"/>
              <a:gd name="connsiteY121" fmla="*/ 193698 h 838507"/>
              <a:gd name="connsiteX122" fmla="*/ 477695 w 2722469"/>
              <a:gd name="connsiteY122" fmla="*/ 254716 h 838507"/>
              <a:gd name="connsiteX123" fmla="*/ 393877 w 2722469"/>
              <a:gd name="connsiteY123" fmla="*/ 254716 h 838507"/>
              <a:gd name="connsiteX124" fmla="*/ 393877 w 2722469"/>
              <a:gd name="connsiteY124" fmla="*/ 254669 h 838507"/>
              <a:gd name="connsiteX125" fmla="*/ 332179 w 2722469"/>
              <a:gd name="connsiteY125" fmla="*/ 254669 h 838507"/>
              <a:gd name="connsiteX126" fmla="*/ 332179 w 2722469"/>
              <a:gd name="connsiteY126" fmla="*/ 526982 h 838507"/>
              <a:gd name="connsiteX127" fmla="*/ 393877 w 2722469"/>
              <a:gd name="connsiteY127" fmla="*/ 588095 h 838507"/>
              <a:gd name="connsiteX128" fmla="*/ 393877 w 2722469"/>
              <a:gd name="connsiteY128" fmla="*/ 671439 h 838507"/>
              <a:gd name="connsiteX129" fmla="*/ 270624 w 2722469"/>
              <a:gd name="connsiteY129" fmla="*/ 549308 h 838507"/>
              <a:gd name="connsiteX130" fmla="*/ 270624 w 2722469"/>
              <a:gd name="connsiteY130" fmla="*/ 215977 h 838507"/>
              <a:gd name="connsiteX131" fmla="*/ 116688 w 2722469"/>
              <a:gd name="connsiteY131" fmla="*/ 63336 h 838507"/>
              <a:gd name="connsiteX132" fmla="*/ 167873 w 2722469"/>
              <a:gd name="connsiteY132" fmla="*/ 31313 h 838507"/>
              <a:gd name="connsiteX133" fmla="*/ 332322 w 2722469"/>
              <a:gd name="connsiteY133" fmla="*/ 0 h 838507"/>
              <a:gd name="connsiteX134" fmla="*/ 430078 w 2722469"/>
              <a:gd name="connsiteY134" fmla="*/ 96873 h 838507"/>
              <a:gd name="connsiteX135" fmla="*/ 430078 w 2722469"/>
              <a:gd name="connsiteY135" fmla="*/ 96920 h 838507"/>
              <a:gd name="connsiteX136" fmla="*/ 332322 w 2722469"/>
              <a:gd name="connsiteY136" fmla="*/ 193793 h 83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</a:cxnLst>
            <a:rect l="l" t="t" r="r" b="b"/>
            <a:pathLst>
              <a:path w="2722469" h="838507">
                <a:moveTo>
                  <a:pt x="640336" y="467287"/>
                </a:moveTo>
                <a:lnTo>
                  <a:pt x="706411" y="467287"/>
                </a:lnTo>
                <a:lnTo>
                  <a:pt x="774198" y="534455"/>
                </a:lnTo>
                <a:lnTo>
                  <a:pt x="774198" y="534596"/>
                </a:lnTo>
                <a:cubicBezTo>
                  <a:pt x="774198" y="588094"/>
                  <a:pt x="730481" y="631469"/>
                  <a:pt x="676442" y="631469"/>
                </a:cubicBezTo>
                <a:cubicBezTo>
                  <a:pt x="622403" y="631469"/>
                  <a:pt x="578686" y="588141"/>
                  <a:pt x="578686" y="534596"/>
                </a:cubicBezTo>
                <a:lnTo>
                  <a:pt x="640003" y="534596"/>
                </a:lnTo>
                <a:lnTo>
                  <a:pt x="640289" y="467334"/>
                </a:lnTo>
                <a:close/>
                <a:moveTo>
                  <a:pt x="1746430" y="445103"/>
                </a:moveTo>
                <a:cubicBezTo>
                  <a:pt x="1746430" y="445103"/>
                  <a:pt x="1746382" y="545287"/>
                  <a:pt x="1746382" y="545287"/>
                </a:cubicBezTo>
                <a:lnTo>
                  <a:pt x="1785342" y="545287"/>
                </a:lnTo>
                <a:lnTo>
                  <a:pt x="1785342" y="545240"/>
                </a:lnTo>
                <a:cubicBezTo>
                  <a:pt x="1830200" y="545240"/>
                  <a:pt x="1849371" y="530529"/>
                  <a:pt x="1849371" y="496094"/>
                </a:cubicBezTo>
                <a:cubicBezTo>
                  <a:pt x="1849371" y="475660"/>
                  <a:pt x="1841427" y="461044"/>
                  <a:pt x="1825586" y="452719"/>
                </a:cubicBezTo>
                <a:cubicBezTo>
                  <a:pt x="1813741" y="446333"/>
                  <a:pt x="1803133" y="445103"/>
                  <a:pt x="1770786" y="445103"/>
                </a:cubicBezTo>
                <a:close/>
                <a:moveTo>
                  <a:pt x="601187" y="376942"/>
                </a:moveTo>
                <a:lnTo>
                  <a:pt x="601282" y="376942"/>
                </a:lnTo>
                <a:lnTo>
                  <a:pt x="601282" y="377037"/>
                </a:lnTo>
                <a:close/>
                <a:moveTo>
                  <a:pt x="517036" y="376942"/>
                </a:moveTo>
                <a:lnTo>
                  <a:pt x="578686" y="437914"/>
                </a:lnTo>
                <a:cubicBezTo>
                  <a:pt x="578686" y="437914"/>
                  <a:pt x="578686" y="511937"/>
                  <a:pt x="578686" y="530443"/>
                </a:cubicBezTo>
                <a:lnTo>
                  <a:pt x="578686" y="534596"/>
                </a:lnTo>
                <a:lnTo>
                  <a:pt x="578686" y="534597"/>
                </a:lnTo>
                <a:lnTo>
                  <a:pt x="517036" y="534597"/>
                </a:lnTo>
                <a:close/>
                <a:moveTo>
                  <a:pt x="0" y="364833"/>
                </a:moveTo>
                <a:lnTo>
                  <a:pt x="393926" y="755304"/>
                </a:lnTo>
                <a:lnTo>
                  <a:pt x="393926" y="838507"/>
                </a:lnTo>
                <a:lnTo>
                  <a:pt x="0" y="448130"/>
                </a:lnTo>
                <a:close/>
                <a:moveTo>
                  <a:pt x="455575" y="315829"/>
                </a:moveTo>
                <a:lnTo>
                  <a:pt x="539726" y="315829"/>
                </a:lnTo>
                <a:cubicBezTo>
                  <a:pt x="539726" y="315829"/>
                  <a:pt x="574351" y="350259"/>
                  <a:pt x="591664" y="367473"/>
                </a:cubicBezTo>
                <a:lnTo>
                  <a:pt x="601187" y="376942"/>
                </a:lnTo>
                <a:lnTo>
                  <a:pt x="517036" y="376942"/>
                </a:lnTo>
                <a:close/>
                <a:moveTo>
                  <a:pt x="455528" y="315782"/>
                </a:moveTo>
                <a:lnTo>
                  <a:pt x="455575" y="315829"/>
                </a:lnTo>
                <a:lnTo>
                  <a:pt x="455528" y="315829"/>
                </a:lnTo>
                <a:close/>
                <a:moveTo>
                  <a:pt x="2516015" y="315640"/>
                </a:moveTo>
                <a:lnTo>
                  <a:pt x="2473488" y="451347"/>
                </a:lnTo>
                <a:lnTo>
                  <a:pt x="2558496" y="451347"/>
                </a:lnTo>
                <a:close/>
                <a:moveTo>
                  <a:pt x="2106820" y="270988"/>
                </a:moveTo>
                <a:lnTo>
                  <a:pt x="2106820" y="378314"/>
                </a:lnTo>
                <a:lnTo>
                  <a:pt x="2139453" y="378314"/>
                </a:lnTo>
                <a:cubicBezTo>
                  <a:pt x="2183598" y="378314"/>
                  <a:pt x="2211426" y="372354"/>
                  <a:pt x="2211426" y="322688"/>
                </a:cubicBezTo>
                <a:cubicBezTo>
                  <a:pt x="2211426" y="281678"/>
                  <a:pt x="2183598" y="270988"/>
                  <a:pt x="2138264" y="270988"/>
                </a:cubicBezTo>
                <a:close/>
                <a:moveTo>
                  <a:pt x="1746478" y="270940"/>
                </a:moveTo>
                <a:lnTo>
                  <a:pt x="1746478" y="369800"/>
                </a:lnTo>
                <a:lnTo>
                  <a:pt x="1772831" y="369800"/>
                </a:lnTo>
                <a:cubicBezTo>
                  <a:pt x="1821638" y="369800"/>
                  <a:pt x="1842093" y="355184"/>
                  <a:pt x="1842093" y="320086"/>
                </a:cubicBezTo>
                <a:cubicBezTo>
                  <a:pt x="1842093" y="284989"/>
                  <a:pt x="1821590" y="270940"/>
                  <a:pt x="1771499" y="270940"/>
                </a:cubicBezTo>
                <a:close/>
                <a:moveTo>
                  <a:pt x="477743" y="254716"/>
                </a:moveTo>
                <a:lnTo>
                  <a:pt x="477791" y="254716"/>
                </a:lnTo>
                <a:lnTo>
                  <a:pt x="477791" y="254763"/>
                </a:lnTo>
                <a:close/>
                <a:moveTo>
                  <a:pt x="393877" y="254716"/>
                </a:moveTo>
                <a:cubicBezTo>
                  <a:pt x="393877" y="254716"/>
                  <a:pt x="455528" y="315829"/>
                  <a:pt x="455528" y="315829"/>
                </a:cubicBezTo>
                <a:lnTo>
                  <a:pt x="455528" y="534597"/>
                </a:lnTo>
                <a:lnTo>
                  <a:pt x="393877" y="534597"/>
                </a:lnTo>
                <a:close/>
                <a:moveTo>
                  <a:pt x="1999978" y="193840"/>
                </a:moveTo>
                <a:lnTo>
                  <a:pt x="2152772" y="193840"/>
                </a:lnTo>
                <a:cubicBezTo>
                  <a:pt x="2210808" y="193840"/>
                  <a:pt x="2316032" y="207888"/>
                  <a:pt x="2316032" y="323445"/>
                </a:cubicBezTo>
                <a:cubicBezTo>
                  <a:pt x="2316032" y="377699"/>
                  <a:pt x="2287823" y="425190"/>
                  <a:pt x="2223223" y="445151"/>
                </a:cubicBezTo>
                <a:lnTo>
                  <a:pt x="2223271" y="445151"/>
                </a:lnTo>
                <a:lnTo>
                  <a:pt x="2317935" y="604414"/>
                </a:lnTo>
                <a:lnTo>
                  <a:pt x="2452653" y="193840"/>
                </a:lnTo>
                <a:lnTo>
                  <a:pt x="2583660" y="193840"/>
                </a:lnTo>
                <a:lnTo>
                  <a:pt x="2722469" y="619503"/>
                </a:lnTo>
                <a:lnTo>
                  <a:pt x="2610584" y="619503"/>
                </a:lnTo>
                <a:lnTo>
                  <a:pt x="2584564" y="535733"/>
                </a:lnTo>
                <a:lnTo>
                  <a:pt x="2447515" y="535733"/>
                </a:lnTo>
                <a:lnTo>
                  <a:pt x="2421494" y="619503"/>
                </a:lnTo>
                <a:lnTo>
                  <a:pt x="2203339" y="619503"/>
                </a:lnTo>
                <a:lnTo>
                  <a:pt x="2106963" y="442975"/>
                </a:lnTo>
                <a:lnTo>
                  <a:pt x="2106963" y="619503"/>
                </a:lnTo>
                <a:lnTo>
                  <a:pt x="1999978" y="619503"/>
                </a:lnTo>
                <a:close/>
                <a:moveTo>
                  <a:pt x="1319301" y="193840"/>
                </a:moveTo>
                <a:lnTo>
                  <a:pt x="1587167" y="193840"/>
                </a:lnTo>
                <a:lnTo>
                  <a:pt x="1587167" y="277421"/>
                </a:lnTo>
                <a:lnTo>
                  <a:pt x="1422528" y="277421"/>
                </a:lnTo>
                <a:lnTo>
                  <a:pt x="1422528" y="364455"/>
                </a:lnTo>
                <a:lnTo>
                  <a:pt x="1562097" y="364455"/>
                </a:lnTo>
                <a:lnTo>
                  <a:pt x="1562097" y="447989"/>
                </a:lnTo>
                <a:lnTo>
                  <a:pt x="1422528" y="447989"/>
                </a:lnTo>
                <a:lnTo>
                  <a:pt x="1422528" y="535874"/>
                </a:lnTo>
                <a:lnTo>
                  <a:pt x="1587167" y="535874"/>
                </a:lnTo>
                <a:lnTo>
                  <a:pt x="1587167" y="619456"/>
                </a:lnTo>
                <a:lnTo>
                  <a:pt x="1319301" y="619456"/>
                </a:lnTo>
                <a:close/>
                <a:moveTo>
                  <a:pt x="998443" y="193840"/>
                </a:moveTo>
                <a:lnTo>
                  <a:pt x="1281864" y="193840"/>
                </a:lnTo>
                <a:lnTo>
                  <a:pt x="1097626" y="535922"/>
                </a:lnTo>
                <a:lnTo>
                  <a:pt x="1260743" y="535922"/>
                </a:lnTo>
                <a:lnTo>
                  <a:pt x="1215266" y="619456"/>
                </a:lnTo>
                <a:lnTo>
                  <a:pt x="931845" y="619456"/>
                </a:lnTo>
                <a:lnTo>
                  <a:pt x="1116131" y="277421"/>
                </a:lnTo>
                <a:lnTo>
                  <a:pt x="953014" y="277421"/>
                </a:lnTo>
                <a:close/>
                <a:moveTo>
                  <a:pt x="1639493" y="193745"/>
                </a:moveTo>
                <a:cubicBezTo>
                  <a:pt x="1639493" y="193745"/>
                  <a:pt x="1724129" y="193745"/>
                  <a:pt x="1766446" y="193745"/>
                </a:cubicBezTo>
                <a:lnTo>
                  <a:pt x="1789909" y="193745"/>
                </a:lnTo>
                <a:cubicBezTo>
                  <a:pt x="1846041" y="193745"/>
                  <a:pt x="1878341" y="199468"/>
                  <a:pt x="1902126" y="214179"/>
                </a:cubicBezTo>
                <a:cubicBezTo>
                  <a:pt x="1932523" y="232059"/>
                  <a:pt x="1950980" y="268339"/>
                  <a:pt x="1950980" y="309254"/>
                </a:cubicBezTo>
                <a:cubicBezTo>
                  <a:pt x="1950980" y="331746"/>
                  <a:pt x="1943435" y="367594"/>
                  <a:pt x="1913312" y="390498"/>
                </a:cubicBezTo>
                <a:lnTo>
                  <a:pt x="1875150" y="408094"/>
                </a:lnTo>
                <a:lnTo>
                  <a:pt x="1875059" y="408066"/>
                </a:lnTo>
                <a:lnTo>
                  <a:pt x="1875106" y="408114"/>
                </a:lnTo>
                <a:lnTo>
                  <a:pt x="1875150" y="408094"/>
                </a:lnTo>
                <a:lnTo>
                  <a:pt x="1906401" y="417556"/>
                </a:lnTo>
                <a:cubicBezTo>
                  <a:pt x="1914494" y="421311"/>
                  <a:pt x="1920940" y="425947"/>
                  <a:pt x="1927861" y="432332"/>
                </a:cubicBezTo>
                <a:cubicBezTo>
                  <a:pt x="1947746" y="450212"/>
                  <a:pt x="1957592" y="475092"/>
                  <a:pt x="1957592" y="506358"/>
                </a:cubicBezTo>
                <a:cubicBezTo>
                  <a:pt x="1957592" y="545902"/>
                  <a:pt x="1941133" y="580952"/>
                  <a:pt x="1912734" y="599447"/>
                </a:cubicBezTo>
                <a:cubicBezTo>
                  <a:pt x="1890947" y="613495"/>
                  <a:pt x="1864546" y="619408"/>
                  <a:pt x="1819688" y="619408"/>
                </a:cubicBezTo>
                <a:lnTo>
                  <a:pt x="1639493" y="619408"/>
                </a:lnTo>
                <a:close/>
                <a:moveTo>
                  <a:pt x="73590" y="103778"/>
                </a:moveTo>
                <a:cubicBezTo>
                  <a:pt x="73590" y="103778"/>
                  <a:pt x="209069" y="238066"/>
                  <a:pt x="209069" y="238066"/>
                </a:cubicBezTo>
                <a:lnTo>
                  <a:pt x="209069" y="488478"/>
                </a:lnTo>
                <a:lnTo>
                  <a:pt x="209022" y="488478"/>
                </a:lnTo>
                <a:lnTo>
                  <a:pt x="523" y="281772"/>
                </a:lnTo>
                <a:cubicBezTo>
                  <a:pt x="1807" y="257270"/>
                  <a:pt x="6041" y="236505"/>
                  <a:pt x="13367" y="211246"/>
                </a:cubicBezTo>
                <a:lnTo>
                  <a:pt x="147466" y="344162"/>
                </a:lnTo>
                <a:lnTo>
                  <a:pt x="147466" y="260439"/>
                </a:lnTo>
                <a:lnTo>
                  <a:pt x="38864" y="152687"/>
                </a:lnTo>
                <a:cubicBezTo>
                  <a:pt x="47665" y="137315"/>
                  <a:pt x="60937" y="118016"/>
                  <a:pt x="73590" y="103778"/>
                </a:cubicBezTo>
                <a:close/>
                <a:moveTo>
                  <a:pt x="167873" y="31313"/>
                </a:moveTo>
                <a:lnTo>
                  <a:pt x="332227" y="193840"/>
                </a:lnTo>
                <a:lnTo>
                  <a:pt x="416711" y="193698"/>
                </a:lnTo>
                <a:lnTo>
                  <a:pt x="477695" y="254716"/>
                </a:lnTo>
                <a:lnTo>
                  <a:pt x="393877" y="254716"/>
                </a:lnTo>
                <a:lnTo>
                  <a:pt x="393877" y="254669"/>
                </a:lnTo>
                <a:lnTo>
                  <a:pt x="332179" y="254669"/>
                </a:lnTo>
                <a:lnTo>
                  <a:pt x="332179" y="526982"/>
                </a:lnTo>
                <a:lnTo>
                  <a:pt x="393877" y="588095"/>
                </a:lnTo>
                <a:lnTo>
                  <a:pt x="393877" y="671439"/>
                </a:lnTo>
                <a:lnTo>
                  <a:pt x="270624" y="549308"/>
                </a:lnTo>
                <a:lnTo>
                  <a:pt x="270624" y="215977"/>
                </a:lnTo>
                <a:lnTo>
                  <a:pt x="116688" y="63336"/>
                </a:lnTo>
                <a:cubicBezTo>
                  <a:pt x="125251" y="55815"/>
                  <a:pt x="154887" y="36705"/>
                  <a:pt x="167873" y="31313"/>
                </a:cubicBezTo>
                <a:close/>
                <a:moveTo>
                  <a:pt x="332322" y="0"/>
                </a:moveTo>
                <a:cubicBezTo>
                  <a:pt x="386361" y="0"/>
                  <a:pt x="430078" y="43328"/>
                  <a:pt x="430078" y="96873"/>
                </a:cubicBezTo>
                <a:lnTo>
                  <a:pt x="430078" y="96920"/>
                </a:lnTo>
                <a:cubicBezTo>
                  <a:pt x="430078" y="150418"/>
                  <a:pt x="386314" y="193793"/>
                  <a:pt x="332322" y="193793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  <a:lvl2pPr>
              <a:defRPr sz="100">
                <a:solidFill>
                  <a:schemeClr val="tx1">
                    <a:alpha val="0"/>
                  </a:schemeClr>
                </a:solidFill>
              </a:defRPr>
            </a:lvl2pPr>
            <a:lvl3pPr>
              <a:defRPr sz="100">
                <a:solidFill>
                  <a:schemeClr val="tx1">
                    <a:alpha val="0"/>
                  </a:schemeClr>
                </a:solidFill>
              </a:defRPr>
            </a:lvl3pPr>
            <a:lvl4pPr>
              <a:defRPr sz="100">
                <a:solidFill>
                  <a:schemeClr val="tx1">
                    <a:alpha val="0"/>
                  </a:schemeClr>
                </a:solidFill>
              </a:defRPr>
            </a:lvl4pPr>
            <a:lvl5pPr>
              <a:defRPr sz="100">
                <a:solidFill>
                  <a:schemeClr val="tx1">
                    <a:alpha val="0"/>
                  </a:schemeClr>
                </a:solidFill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07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 + Photo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44393671-9E85-7C92-AF96-53ADE48F320B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vert="horz" lIns="5852160" tIns="0" rIns="0" bIns="0" rtlCol="0" anchor="ctr" anchorCtr="1">
            <a:noAutofit/>
          </a:bodyPr>
          <a:lstStyle>
            <a:lvl1pPr>
              <a:defRPr lang="en-US" dirty="0"/>
            </a:lvl1pPr>
          </a:lstStyle>
          <a:p>
            <a:pPr lvl="0" algn="r"/>
            <a:r>
              <a:rPr lang="en-US" dirty="0"/>
              <a:t>Insert background picture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BBAF1-180A-0209-B6A4-671AE38DC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77682-8C9B-4780-AEB6-B0F22800C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D59F8F-821C-794D-AFBA-1518A32149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2DD4FF-C1DD-1896-43A4-C6CD3CCD81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198" y="600364"/>
            <a:ext cx="4117848" cy="5253711"/>
          </a:xfrm>
          <a:prstGeom prst="roundRect">
            <a:avLst>
              <a:gd name="adj" fmla="val 3500"/>
            </a:avLst>
          </a:prstGeom>
          <a:solidFill>
            <a:schemeClr val="bg2"/>
          </a:solidFill>
          <a:ln>
            <a:noFill/>
          </a:ln>
        </p:spPr>
        <p:txBody>
          <a:bodyPr lIns="274320" tIns="182880" rIns="274320" bIns="182880"/>
          <a:lstStyle>
            <a:lvl1pPr>
              <a:lnSpc>
                <a:spcPct val="90000"/>
              </a:lnSpc>
              <a:spcBef>
                <a:spcPts val="1800"/>
              </a:spcBef>
              <a:defRPr sz="4000" b="0" i="0">
                <a:solidFill>
                  <a:schemeClr val="tx1"/>
                </a:solidFill>
                <a:latin typeface="Zebra Sans Cnd ExtraBold" pitchFamily="2" charset="77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0E79F7A3-8E51-0C80-555F-24813D51DC6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932788" y="6325191"/>
            <a:ext cx="816297" cy="251167"/>
          </a:xfrm>
          <a:custGeom>
            <a:avLst/>
            <a:gdLst>
              <a:gd name="connsiteX0" fmla="*/ 640336 w 2722469"/>
              <a:gd name="connsiteY0" fmla="*/ 467287 h 838507"/>
              <a:gd name="connsiteX1" fmla="*/ 706411 w 2722469"/>
              <a:gd name="connsiteY1" fmla="*/ 467287 h 838507"/>
              <a:gd name="connsiteX2" fmla="*/ 774198 w 2722469"/>
              <a:gd name="connsiteY2" fmla="*/ 534455 h 838507"/>
              <a:gd name="connsiteX3" fmla="*/ 774198 w 2722469"/>
              <a:gd name="connsiteY3" fmla="*/ 534596 h 838507"/>
              <a:gd name="connsiteX4" fmla="*/ 676442 w 2722469"/>
              <a:gd name="connsiteY4" fmla="*/ 631469 h 838507"/>
              <a:gd name="connsiteX5" fmla="*/ 578686 w 2722469"/>
              <a:gd name="connsiteY5" fmla="*/ 534596 h 838507"/>
              <a:gd name="connsiteX6" fmla="*/ 640003 w 2722469"/>
              <a:gd name="connsiteY6" fmla="*/ 534596 h 838507"/>
              <a:gd name="connsiteX7" fmla="*/ 640289 w 2722469"/>
              <a:gd name="connsiteY7" fmla="*/ 467334 h 838507"/>
              <a:gd name="connsiteX8" fmla="*/ 1746430 w 2722469"/>
              <a:gd name="connsiteY8" fmla="*/ 445103 h 838507"/>
              <a:gd name="connsiteX9" fmla="*/ 1746382 w 2722469"/>
              <a:gd name="connsiteY9" fmla="*/ 545287 h 838507"/>
              <a:gd name="connsiteX10" fmla="*/ 1785342 w 2722469"/>
              <a:gd name="connsiteY10" fmla="*/ 545287 h 838507"/>
              <a:gd name="connsiteX11" fmla="*/ 1785342 w 2722469"/>
              <a:gd name="connsiteY11" fmla="*/ 545240 h 838507"/>
              <a:gd name="connsiteX12" fmla="*/ 1849371 w 2722469"/>
              <a:gd name="connsiteY12" fmla="*/ 496094 h 838507"/>
              <a:gd name="connsiteX13" fmla="*/ 1825586 w 2722469"/>
              <a:gd name="connsiteY13" fmla="*/ 452719 h 838507"/>
              <a:gd name="connsiteX14" fmla="*/ 1770786 w 2722469"/>
              <a:gd name="connsiteY14" fmla="*/ 445103 h 838507"/>
              <a:gd name="connsiteX15" fmla="*/ 601187 w 2722469"/>
              <a:gd name="connsiteY15" fmla="*/ 376942 h 838507"/>
              <a:gd name="connsiteX16" fmla="*/ 601282 w 2722469"/>
              <a:gd name="connsiteY16" fmla="*/ 376942 h 838507"/>
              <a:gd name="connsiteX17" fmla="*/ 601282 w 2722469"/>
              <a:gd name="connsiteY17" fmla="*/ 377037 h 838507"/>
              <a:gd name="connsiteX18" fmla="*/ 517036 w 2722469"/>
              <a:gd name="connsiteY18" fmla="*/ 376942 h 838507"/>
              <a:gd name="connsiteX19" fmla="*/ 578686 w 2722469"/>
              <a:gd name="connsiteY19" fmla="*/ 437914 h 838507"/>
              <a:gd name="connsiteX20" fmla="*/ 578686 w 2722469"/>
              <a:gd name="connsiteY20" fmla="*/ 530443 h 838507"/>
              <a:gd name="connsiteX21" fmla="*/ 578686 w 2722469"/>
              <a:gd name="connsiteY21" fmla="*/ 534596 h 838507"/>
              <a:gd name="connsiteX22" fmla="*/ 578686 w 2722469"/>
              <a:gd name="connsiteY22" fmla="*/ 534597 h 838507"/>
              <a:gd name="connsiteX23" fmla="*/ 517036 w 2722469"/>
              <a:gd name="connsiteY23" fmla="*/ 534597 h 838507"/>
              <a:gd name="connsiteX24" fmla="*/ 0 w 2722469"/>
              <a:gd name="connsiteY24" fmla="*/ 364833 h 838507"/>
              <a:gd name="connsiteX25" fmla="*/ 393926 w 2722469"/>
              <a:gd name="connsiteY25" fmla="*/ 755304 h 838507"/>
              <a:gd name="connsiteX26" fmla="*/ 393926 w 2722469"/>
              <a:gd name="connsiteY26" fmla="*/ 838507 h 838507"/>
              <a:gd name="connsiteX27" fmla="*/ 0 w 2722469"/>
              <a:gd name="connsiteY27" fmla="*/ 448130 h 838507"/>
              <a:gd name="connsiteX28" fmla="*/ 455575 w 2722469"/>
              <a:gd name="connsiteY28" fmla="*/ 315829 h 838507"/>
              <a:gd name="connsiteX29" fmla="*/ 539726 w 2722469"/>
              <a:gd name="connsiteY29" fmla="*/ 315829 h 838507"/>
              <a:gd name="connsiteX30" fmla="*/ 591664 w 2722469"/>
              <a:gd name="connsiteY30" fmla="*/ 367473 h 838507"/>
              <a:gd name="connsiteX31" fmla="*/ 601187 w 2722469"/>
              <a:gd name="connsiteY31" fmla="*/ 376942 h 838507"/>
              <a:gd name="connsiteX32" fmla="*/ 517036 w 2722469"/>
              <a:gd name="connsiteY32" fmla="*/ 376942 h 838507"/>
              <a:gd name="connsiteX33" fmla="*/ 455528 w 2722469"/>
              <a:gd name="connsiteY33" fmla="*/ 315782 h 838507"/>
              <a:gd name="connsiteX34" fmla="*/ 455575 w 2722469"/>
              <a:gd name="connsiteY34" fmla="*/ 315829 h 838507"/>
              <a:gd name="connsiteX35" fmla="*/ 455528 w 2722469"/>
              <a:gd name="connsiteY35" fmla="*/ 315829 h 838507"/>
              <a:gd name="connsiteX36" fmla="*/ 2516015 w 2722469"/>
              <a:gd name="connsiteY36" fmla="*/ 315640 h 838507"/>
              <a:gd name="connsiteX37" fmla="*/ 2473488 w 2722469"/>
              <a:gd name="connsiteY37" fmla="*/ 451347 h 838507"/>
              <a:gd name="connsiteX38" fmla="*/ 2558496 w 2722469"/>
              <a:gd name="connsiteY38" fmla="*/ 451347 h 838507"/>
              <a:gd name="connsiteX39" fmla="*/ 2106820 w 2722469"/>
              <a:gd name="connsiteY39" fmla="*/ 270988 h 838507"/>
              <a:gd name="connsiteX40" fmla="*/ 2106820 w 2722469"/>
              <a:gd name="connsiteY40" fmla="*/ 378314 h 838507"/>
              <a:gd name="connsiteX41" fmla="*/ 2139453 w 2722469"/>
              <a:gd name="connsiteY41" fmla="*/ 378314 h 838507"/>
              <a:gd name="connsiteX42" fmla="*/ 2211426 w 2722469"/>
              <a:gd name="connsiteY42" fmla="*/ 322688 h 838507"/>
              <a:gd name="connsiteX43" fmla="*/ 2138264 w 2722469"/>
              <a:gd name="connsiteY43" fmla="*/ 270988 h 838507"/>
              <a:gd name="connsiteX44" fmla="*/ 1746478 w 2722469"/>
              <a:gd name="connsiteY44" fmla="*/ 270940 h 838507"/>
              <a:gd name="connsiteX45" fmla="*/ 1746478 w 2722469"/>
              <a:gd name="connsiteY45" fmla="*/ 369800 h 838507"/>
              <a:gd name="connsiteX46" fmla="*/ 1772831 w 2722469"/>
              <a:gd name="connsiteY46" fmla="*/ 369800 h 838507"/>
              <a:gd name="connsiteX47" fmla="*/ 1842093 w 2722469"/>
              <a:gd name="connsiteY47" fmla="*/ 320086 h 838507"/>
              <a:gd name="connsiteX48" fmla="*/ 1771499 w 2722469"/>
              <a:gd name="connsiteY48" fmla="*/ 270940 h 838507"/>
              <a:gd name="connsiteX49" fmla="*/ 477743 w 2722469"/>
              <a:gd name="connsiteY49" fmla="*/ 254716 h 838507"/>
              <a:gd name="connsiteX50" fmla="*/ 477791 w 2722469"/>
              <a:gd name="connsiteY50" fmla="*/ 254716 h 838507"/>
              <a:gd name="connsiteX51" fmla="*/ 477791 w 2722469"/>
              <a:gd name="connsiteY51" fmla="*/ 254763 h 838507"/>
              <a:gd name="connsiteX52" fmla="*/ 393877 w 2722469"/>
              <a:gd name="connsiteY52" fmla="*/ 254716 h 838507"/>
              <a:gd name="connsiteX53" fmla="*/ 455528 w 2722469"/>
              <a:gd name="connsiteY53" fmla="*/ 315829 h 838507"/>
              <a:gd name="connsiteX54" fmla="*/ 455528 w 2722469"/>
              <a:gd name="connsiteY54" fmla="*/ 534597 h 838507"/>
              <a:gd name="connsiteX55" fmla="*/ 393877 w 2722469"/>
              <a:gd name="connsiteY55" fmla="*/ 534597 h 838507"/>
              <a:gd name="connsiteX56" fmla="*/ 1999978 w 2722469"/>
              <a:gd name="connsiteY56" fmla="*/ 193840 h 838507"/>
              <a:gd name="connsiteX57" fmla="*/ 2152772 w 2722469"/>
              <a:gd name="connsiteY57" fmla="*/ 193840 h 838507"/>
              <a:gd name="connsiteX58" fmla="*/ 2316032 w 2722469"/>
              <a:gd name="connsiteY58" fmla="*/ 323445 h 838507"/>
              <a:gd name="connsiteX59" fmla="*/ 2223223 w 2722469"/>
              <a:gd name="connsiteY59" fmla="*/ 445151 h 838507"/>
              <a:gd name="connsiteX60" fmla="*/ 2223271 w 2722469"/>
              <a:gd name="connsiteY60" fmla="*/ 445151 h 838507"/>
              <a:gd name="connsiteX61" fmla="*/ 2317935 w 2722469"/>
              <a:gd name="connsiteY61" fmla="*/ 604414 h 838507"/>
              <a:gd name="connsiteX62" fmla="*/ 2452653 w 2722469"/>
              <a:gd name="connsiteY62" fmla="*/ 193840 h 838507"/>
              <a:gd name="connsiteX63" fmla="*/ 2583660 w 2722469"/>
              <a:gd name="connsiteY63" fmla="*/ 193840 h 838507"/>
              <a:gd name="connsiteX64" fmla="*/ 2722469 w 2722469"/>
              <a:gd name="connsiteY64" fmla="*/ 619503 h 838507"/>
              <a:gd name="connsiteX65" fmla="*/ 2610584 w 2722469"/>
              <a:gd name="connsiteY65" fmla="*/ 619503 h 838507"/>
              <a:gd name="connsiteX66" fmla="*/ 2584564 w 2722469"/>
              <a:gd name="connsiteY66" fmla="*/ 535733 h 838507"/>
              <a:gd name="connsiteX67" fmla="*/ 2447515 w 2722469"/>
              <a:gd name="connsiteY67" fmla="*/ 535733 h 838507"/>
              <a:gd name="connsiteX68" fmla="*/ 2421494 w 2722469"/>
              <a:gd name="connsiteY68" fmla="*/ 619503 h 838507"/>
              <a:gd name="connsiteX69" fmla="*/ 2203339 w 2722469"/>
              <a:gd name="connsiteY69" fmla="*/ 619503 h 838507"/>
              <a:gd name="connsiteX70" fmla="*/ 2106963 w 2722469"/>
              <a:gd name="connsiteY70" fmla="*/ 442975 h 838507"/>
              <a:gd name="connsiteX71" fmla="*/ 2106963 w 2722469"/>
              <a:gd name="connsiteY71" fmla="*/ 619503 h 838507"/>
              <a:gd name="connsiteX72" fmla="*/ 1999978 w 2722469"/>
              <a:gd name="connsiteY72" fmla="*/ 619503 h 838507"/>
              <a:gd name="connsiteX73" fmla="*/ 1319301 w 2722469"/>
              <a:gd name="connsiteY73" fmla="*/ 193840 h 838507"/>
              <a:gd name="connsiteX74" fmla="*/ 1587167 w 2722469"/>
              <a:gd name="connsiteY74" fmla="*/ 193840 h 838507"/>
              <a:gd name="connsiteX75" fmla="*/ 1587167 w 2722469"/>
              <a:gd name="connsiteY75" fmla="*/ 277421 h 838507"/>
              <a:gd name="connsiteX76" fmla="*/ 1422528 w 2722469"/>
              <a:gd name="connsiteY76" fmla="*/ 277421 h 838507"/>
              <a:gd name="connsiteX77" fmla="*/ 1422528 w 2722469"/>
              <a:gd name="connsiteY77" fmla="*/ 364455 h 838507"/>
              <a:gd name="connsiteX78" fmla="*/ 1562097 w 2722469"/>
              <a:gd name="connsiteY78" fmla="*/ 364455 h 838507"/>
              <a:gd name="connsiteX79" fmla="*/ 1562097 w 2722469"/>
              <a:gd name="connsiteY79" fmla="*/ 447989 h 838507"/>
              <a:gd name="connsiteX80" fmla="*/ 1422528 w 2722469"/>
              <a:gd name="connsiteY80" fmla="*/ 447989 h 838507"/>
              <a:gd name="connsiteX81" fmla="*/ 1422528 w 2722469"/>
              <a:gd name="connsiteY81" fmla="*/ 535874 h 838507"/>
              <a:gd name="connsiteX82" fmla="*/ 1587167 w 2722469"/>
              <a:gd name="connsiteY82" fmla="*/ 535874 h 838507"/>
              <a:gd name="connsiteX83" fmla="*/ 1587167 w 2722469"/>
              <a:gd name="connsiteY83" fmla="*/ 619456 h 838507"/>
              <a:gd name="connsiteX84" fmla="*/ 1319301 w 2722469"/>
              <a:gd name="connsiteY84" fmla="*/ 619456 h 838507"/>
              <a:gd name="connsiteX85" fmla="*/ 998443 w 2722469"/>
              <a:gd name="connsiteY85" fmla="*/ 193840 h 838507"/>
              <a:gd name="connsiteX86" fmla="*/ 1281864 w 2722469"/>
              <a:gd name="connsiteY86" fmla="*/ 193840 h 838507"/>
              <a:gd name="connsiteX87" fmla="*/ 1097626 w 2722469"/>
              <a:gd name="connsiteY87" fmla="*/ 535922 h 838507"/>
              <a:gd name="connsiteX88" fmla="*/ 1260743 w 2722469"/>
              <a:gd name="connsiteY88" fmla="*/ 535922 h 838507"/>
              <a:gd name="connsiteX89" fmla="*/ 1215266 w 2722469"/>
              <a:gd name="connsiteY89" fmla="*/ 619456 h 838507"/>
              <a:gd name="connsiteX90" fmla="*/ 931845 w 2722469"/>
              <a:gd name="connsiteY90" fmla="*/ 619456 h 838507"/>
              <a:gd name="connsiteX91" fmla="*/ 1116131 w 2722469"/>
              <a:gd name="connsiteY91" fmla="*/ 277421 h 838507"/>
              <a:gd name="connsiteX92" fmla="*/ 953014 w 2722469"/>
              <a:gd name="connsiteY92" fmla="*/ 277421 h 838507"/>
              <a:gd name="connsiteX93" fmla="*/ 1639493 w 2722469"/>
              <a:gd name="connsiteY93" fmla="*/ 193745 h 838507"/>
              <a:gd name="connsiteX94" fmla="*/ 1766446 w 2722469"/>
              <a:gd name="connsiteY94" fmla="*/ 193745 h 838507"/>
              <a:gd name="connsiteX95" fmla="*/ 1789909 w 2722469"/>
              <a:gd name="connsiteY95" fmla="*/ 193745 h 838507"/>
              <a:gd name="connsiteX96" fmla="*/ 1902126 w 2722469"/>
              <a:gd name="connsiteY96" fmla="*/ 214179 h 838507"/>
              <a:gd name="connsiteX97" fmla="*/ 1950980 w 2722469"/>
              <a:gd name="connsiteY97" fmla="*/ 309254 h 838507"/>
              <a:gd name="connsiteX98" fmla="*/ 1913312 w 2722469"/>
              <a:gd name="connsiteY98" fmla="*/ 390498 h 838507"/>
              <a:gd name="connsiteX99" fmla="*/ 1875150 w 2722469"/>
              <a:gd name="connsiteY99" fmla="*/ 408094 h 838507"/>
              <a:gd name="connsiteX100" fmla="*/ 1875059 w 2722469"/>
              <a:gd name="connsiteY100" fmla="*/ 408066 h 838507"/>
              <a:gd name="connsiteX101" fmla="*/ 1875106 w 2722469"/>
              <a:gd name="connsiteY101" fmla="*/ 408114 h 838507"/>
              <a:gd name="connsiteX102" fmla="*/ 1875150 w 2722469"/>
              <a:gd name="connsiteY102" fmla="*/ 408094 h 838507"/>
              <a:gd name="connsiteX103" fmla="*/ 1906401 w 2722469"/>
              <a:gd name="connsiteY103" fmla="*/ 417556 h 838507"/>
              <a:gd name="connsiteX104" fmla="*/ 1927861 w 2722469"/>
              <a:gd name="connsiteY104" fmla="*/ 432332 h 838507"/>
              <a:gd name="connsiteX105" fmla="*/ 1957592 w 2722469"/>
              <a:gd name="connsiteY105" fmla="*/ 506358 h 838507"/>
              <a:gd name="connsiteX106" fmla="*/ 1912734 w 2722469"/>
              <a:gd name="connsiteY106" fmla="*/ 599447 h 838507"/>
              <a:gd name="connsiteX107" fmla="*/ 1819688 w 2722469"/>
              <a:gd name="connsiteY107" fmla="*/ 619408 h 838507"/>
              <a:gd name="connsiteX108" fmla="*/ 1639493 w 2722469"/>
              <a:gd name="connsiteY108" fmla="*/ 619408 h 838507"/>
              <a:gd name="connsiteX109" fmla="*/ 73590 w 2722469"/>
              <a:gd name="connsiteY109" fmla="*/ 103778 h 838507"/>
              <a:gd name="connsiteX110" fmla="*/ 209069 w 2722469"/>
              <a:gd name="connsiteY110" fmla="*/ 238066 h 838507"/>
              <a:gd name="connsiteX111" fmla="*/ 209069 w 2722469"/>
              <a:gd name="connsiteY111" fmla="*/ 488478 h 838507"/>
              <a:gd name="connsiteX112" fmla="*/ 209022 w 2722469"/>
              <a:gd name="connsiteY112" fmla="*/ 488478 h 838507"/>
              <a:gd name="connsiteX113" fmla="*/ 523 w 2722469"/>
              <a:gd name="connsiteY113" fmla="*/ 281772 h 838507"/>
              <a:gd name="connsiteX114" fmla="*/ 13367 w 2722469"/>
              <a:gd name="connsiteY114" fmla="*/ 211246 h 838507"/>
              <a:gd name="connsiteX115" fmla="*/ 147466 w 2722469"/>
              <a:gd name="connsiteY115" fmla="*/ 344162 h 838507"/>
              <a:gd name="connsiteX116" fmla="*/ 147466 w 2722469"/>
              <a:gd name="connsiteY116" fmla="*/ 260439 h 838507"/>
              <a:gd name="connsiteX117" fmla="*/ 38864 w 2722469"/>
              <a:gd name="connsiteY117" fmla="*/ 152687 h 838507"/>
              <a:gd name="connsiteX118" fmla="*/ 73590 w 2722469"/>
              <a:gd name="connsiteY118" fmla="*/ 103778 h 838507"/>
              <a:gd name="connsiteX119" fmla="*/ 167873 w 2722469"/>
              <a:gd name="connsiteY119" fmla="*/ 31313 h 838507"/>
              <a:gd name="connsiteX120" fmla="*/ 332227 w 2722469"/>
              <a:gd name="connsiteY120" fmla="*/ 193840 h 838507"/>
              <a:gd name="connsiteX121" fmla="*/ 416711 w 2722469"/>
              <a:gd name="connsiteY121" fmla="*/ 193698 h 838507"/>
              <a:gd name="connsiteX122" fmla="*/ 477695 w 2722469"/>
              <a:gd name="connsiteY122" fmla="*/ 254716 h 838507"/>
              <a:gd name="connsiteX123" fmla="*/ 393877 w 2722469"/>
              <a:gd name="connsiteY123" fmla="*/ 254716 h 838507"/>
              <a:gd name="connsiteX124" fmla="*/ 393877 w 2722469"/>
              <a:gd name="connsiteY124" fmla="*/ 254669 h 838507"/>
              <a:gd name="connsiteX125" fmla="*/ 332179 w 2722469"/>
              <a:gd name="connsiteY125" fmla="*/ 254669 h 838507"/>
              <a:gd name="connsiteX126" fmla="*/ 332179 w 2722469"/>
              <a:gd name="connsiteY126" fmla="*/ 526982 h 838507"/>
              <a:gd name="connsiteX127" fmla="*/ 393877 w 2722469"/>
              <a:gd name="connsiteY127" fmla="*/ 588095 h 838507"/>
              <a:gd name="connsiteX128" fmla="*/ 393877 w 2722469"/>
              <a:gd name="connsiteY128" fmla="*/ 671439 h 838507"/>
              <a:gd name="connsiteX129" fmla="*/ 270624 w 2722469"/>
              <a:gd name="connsiteY129" fmla="*/ 549308 h 838507"/>
              <a:gd name="connsiteX130" fmla="*/ 270624 w 2722469"/>
              <a:gd name="connsiteY130" fmla="*/ 215977 h 838507"/>
              <a:gd name="connsiteX131" fmla="*/ 116688 w 2722469"/>
              <a:gd name="connsiteY131" fmla="*/ 63336 h 838507"/>
              <a:gd name="connsiteX132" fmla="*/ 167873 w 2722469"/>
              <a:gd name="connsiteY132" fmla="*/ 31313 h 838507"/>
              <a:gd name="connsiteX133" fmla="*/ 332322 w 2722469"/>
              <a:gd name="connsiteY133" fmla="*/ 0 h 838507"/>
              <a:gd name="connsiteX134" fmla="*/ 430078 w 2722469"/>
              <a:gd name="connsiteY134" fmla="*/ 96873 h 838507"/>
              <a:gd name="connsiteX135" fmla="*/ 430078 w 2722469"/>
              <a:gd name="connsiteY135" fmla="*/ 96920 h 838507"/>
              <a:gd name="connsiteX136" fmla="*/ 332322 w 2722469"/>
              <a:gd name="connsiteY136" fmla="*/ 193793 h 83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</a:cxnLst>
            <a:rect l="l" t="t" r="r" b="b"/>
            <a:pathLst>
              <a:path w="2722469" h="838507">
                <a:moveTo>
                  <a:pt x="640336" y="467287"/>
                </a:moveTo>
                <a:lnTo>
                  <a:pt x="706411" y="467287"/>
                </a:lnTo>
                <a:lnTo>
                  <a:pt x="774198" y="534455"/>
                </a:lnTo>
                <a:lnTo>
                  <a:pt x="774198" y="534596"/>
                </a:lnTo>
                <a:cubicBezTo>
                  <a:pt x="774198" y="588094"/>
                  <a:pt x="730481" y="631469"/>
                  <a:pt x="676442" y="631469"/>
                </a:cubicBezTo>
                <a:cubicBezTo>
                  <a:pt x="622403" y="631469"/>
                  <a:pt x="578686" y="588141"/>
                  <a:pt x="578686" y="534596"/>
                </a:cubicBezTo>
                <a:lnTo>
                  <a:pt x="640003" y="534596"/>
                </a:lnTo>
                <a:lnTo>
                  <a:pt x="640289" y="467334"/>
                </a:lnTo>
                <a:close/>
                <a:moveTo>
                  <a:pt x="1746430" y="445103"/>
                </a:moveTo>
                <a:cubicBezTo>
                  <a:pt x="1746430" y="445103"/>
                  <a:pt x="1746382" y="545287"/>
                  <a:pt x="1746382" y="545287"/>
                </a:cubicBezTo>
                <a:lnTo>
                  <a:pt x="1785342" y="545287"/>
                </a:lnTo>
                <a:lnTo>
                  <a:pt x="1785342" y="545240"/>
                </a:lnTo>
                <a:cubicBezTo>
                  <a:pt x="1830200" y="545240"/>
                  <a:pt x="1849371" y="530529"/>
                  <a:pt x="1849371" y="496094"/>
                </a:cubicBezTo>
                <a:cubicBezTo>
                  <a:pt x="1849371" y="475660"/>
                  <a:pt x="1841427" y="461044"/>
                  <a:pt x="1825586" y="452719"/>
                </a:cubicBezTo>
                <a:cubicBezTo>
                  <a:pt x="1813741" y="446333"/>
                  <a:pt x="1803133" y="445103"/>
                  <a:pt x="1770786" y="445103"/>
                </a:cubicBezTo>
                <a:close/>
                <a:moveTo>
                  <a:pt x="601187" y="376942"/>
                </a:moveTo>
                <a:lnTo>
                  <a:pt x="601282" y="376942"/>
                </a:lnTo>
                <a:lnTo>
                  <a:pt x="601282" y="377037"/>
                </a:lnTo>
                <a:close/>
                <a:moveTo>
                  <a:pt x="517036" y="376942"/>
                </a:moveTo>
                <a:lnTo>
                  <a:pt x="578686" y="437914"/>
                </a:lnTo>
                <a:cubicBezTo>
                  <a:pt x="578686" y="437914"/>
                  <a:pt x="578686" y="511937"/>
                  <a:pt x="578686" y="530443"/>
                </a:cubicBezTo>
                <a:lnTo>
                  <a:pt x="578686" y="534596"/>
                </a:lnTo>
                <a:lnTo>
                  <a:pt x="578686" y="534597"/>
                </a:lnTo>
                <a:lnTo>
                  <a:pt x="517036" y="534597"/>
                </a:lnTo>
                <a:close/>
                <a:moveTo>
                  <a:pt x="0" y="364833"/>
                </a:moveTo>
                <a:lnTo>
                  <a:pt x="393926" y="755304"/>
                </a:lnTo>
                <a:lnTo>
                  <a:pt x="393926" y="838507"/>
                </a:lnTo>
                <a:lnTo>
                  <a:pt x="0" y="448130"/>
                </a:lnTo>
                <a:close/>
                <a:moveTo>
                  <a:pt x="455575" y="315829"/>
                </a:moveTo>
                <a:lnTo>
                  <a:pt x="539726" y="315829"/>
                </a:lnTo>
                <a:cubicBezTo>
                  <a:pt x="539726" y="315829"/>
                  <a:pt x="574351" y="350259"/>
                  <a:pt x="591664" y="367473"/>
                </a:cubicBezTo>
                <a:lnTo>
                  <a:pt x="601187" y="376942"/>
                </a:lnTo>
                <a:lnTo>
                  <a:pt x="517036" y="376942"/>
                </a:lnTo>
                <a:close/>
                <a:moveTo>
                  <a:pt x="455528" y="315782"/>
                </a:moveTo>
                <a:lnTo>
                  <a:pt x="455575" y="315829"/>
                </a:lnTo>
                <a:lnTo>
                  <a:pt x="455528" y="315829"/>
                </a:lnTo>
                <a:close/>
                <a:moveTo>
                  <a:pt x="2516015" y="315640"/>
                </a:moveTo>
                <a:lnTo>
                  <a:pt x="2473488" y="451347"/>
                </a:lnTo>
                <a:lnTo>
                  <a:pt x="2558496" y="451347"/>
                </a:lnTo>
                <a:close/>
                <a:moveTo>
                  <a:pt x="2106820" y="270988"/>
                </a:moveTo>
                <a:lnTo>
                  <a:pt x="2106820" y="378314"/>
                </a:lnTo>
                <a:lnTo>
                  <a:pt x="2139453" y="378314"/>
                </a:lnTo>
                <a:cubicBezTo>
                  <a:pt x="2183598" y="378314"/>
                  <a:pt x="2211426" y="372354"/>
                  <a:pt x="2211426" y="322688"/>
                </a:cubicBezTo>
                <a:cubicBezTo>
                  <a:pt x="2211426" y="281678"/>
                  <a:pt x="2183598" y="270988"/>
                  <a:pt x="2138264" y="270988"/>
                </a:cubicBezTo>
                <a:close/>
                <a:moveTo>
                  <a:pt x="1746478" y="270940"/>
                </a:moveTo>
                <a:lnTo>
                  <a:pt x="1746478" y="369800"/>
                </a:lnTo>
                <a:lnTo>
                  <a:pt x="1772831" y="369800"/>
                </a:lnTo>
                <a:cubicBezTo>
                  <a:pt x="1821638" y="369800"/>
                  <a:pt x="1842093" y="355184"/>
                  <a:pt x="1842093" y="320086"/>
                </a:cubicBezTo>
                <a:cubicBezTo>
                  <a:pt x="1842093" y="284989"/>
                  <a:pt x="1821590" y="270940"/>
                  <a:pt x="1771499" y="270940"/>
                </a:cubicBezTo>
                <a:close/>
                <a:moveTo>
                  <a:pt x="477743" y="254716"/>
                </a:moveTo>
                <a:lnTo>
                  <a:pt x="477791" y="254716"/>
                </a:lnTo>
                <a:lnTo>
                  <a:pt x="477791" y="254763"/>
                </a:lnTo>
                <a:close/>
                <a:moveTo>
                  <a:pt x="393877" y="254716"/>
                </a:moveTo>
                <a:cubicBezTo>
                  <a:pt x="393877" y="254716"/>
                  <a:pt x="455528" y="315829"/>
                  <a:pt x="455528" y="315829"/>
                </a:cubicBezTo>
                <a:lnTo>
                  <a:pt x="455528" y="534597"/>
                </a:lnTo>
                <a:lnTo>
                  <a:pt x="393877" y="534597"/>
                </a:lnTo>
                <a:close/>
                <a:moveTo>
                  <a:pt x="1999978" y="193840"/>
                </a:moveTo>
                <a:lnTo>
                  <a:pt x="2152772" y="193840"/>
                </a:lnTo>
                <a:cubicBezTo>
                  <a:pt x="2210808" y="193840"/>
                  <a:pt x="2316032" y="207888"/>
                  <a:pt x="2316032" y="323445"/>
                </a:cubicBezTo>
                <a:cubicBezTo>
                  <a:pt x="2316032" y="377699"/>
                  <a:pt x="2287823" y="425190"/>
                  <a:pt x="2223223" y="445151"/>
                </a:cubicBezTo>
                <a:lnTo>
                  <a:pt x="2223271" y="445151"/>
                </a:lnTo>
                <a:lnTo>
                  <a:pt x="2317935" y="604414"/>
                </a:lnTo>
                <a:lnTo>
                  <a:pt x="2452653" y="193840"/>
                </a:lnTo>
                <a:lnTo>
                  <a:pt x="2583660" y="193840"/>
                </a:lnTo>
                <a:lnTo>
                  <a:pt x="2722469" y="619503"/>
                </a:lnTo>
                <a:lnTo>
                  <a:pt x="2610584" y="619503"/>
                </a:lnTo>
                <a:lnTo>
                  <a:pt x="2584564" y="535733"/>
                </a:lnTo>
                <a:lnTo>
                  <a:pt x="2447515" y="535733"/>
                </a:lnTo>
                <a:lnTo>
                  <a:pt x="2421494" y="619503"/>
                </a:lnTo>
                <a:lnTo>
                  <a:pt x="2203339" y="619503"/>
                </a:lnTo>
                <a:lnTo>
                  <a:pt x="2106963" y="442975"/>
                </a:lnTo>
                <a:lnTo>
                  <a:pt x="2106963" y="619503"/>
                </a:lnTo>
                <a:lnTo>
                  <a:pt x="1999978" y="619503"/>
                </a:lnTo>
                <a:close/>
                <a:moveTo>
                  <a:pt x="1319301" y="193840"/>
                </a:moveTo>
                <a:lnTo>
                  <a:pt x="1587167" y="193840"/>
                </a:lnTo>
                <a:lnTo>
                  <a:pt x="1587167" y="277421"/>
                </a:lnTo>
                <a:lnTo>
                  <a:pt x="1422528" y="277421"/>
                </a:lnTo>
                <a:lnTo>
                  <a:pt x="1422528" y="364455"/>
                </a:lnTo>
                <a:lnTo>
                  <a:pt x="1562097" y="364455"/>
                </a:lnTo>
                <a:lnTo>
                  <a:pt x="1562097" y="447989"/>
                </a:lnTo>
                <a:lnTo>
                  <a:pt x="1422528" y="447989"/>
                </a:lnTo>
                <a:lnTo>
                  <a:pt x="1422528" y="535874"/>
                </a:lnTo>
                <a:lnTo>
                  <a:pt x="1587167" y="535874"/>
                </a:lnTo>
                <a:lnTo>
                  <a:pt x="1587167" y="619456"/>
                </a:lnTo>
                <a:lnTo>
                  <a:pt x="1319301" y="619456"/>
                </a:lnTo>
                <a:close/>
                <a:moveTo>
                  <a:pt x="998443" y="193840"/>
                </a:moveTo>
                <a:lnTo>
                  <a:pt x="1281864" y="193840"/>
                </a:lnTo>
                <a:lnTo>
                  <a:pt x="1097626" y="535922"/>
                </a:lnTo>
                <a:lnTo>
                  <a:pt x="1260743" y="535922"/>
                </a:lnTo>
                <a:lnTo>
                  <a:pt x="1215266" y="619456"/>
                </a:lnTo>
                <a:lnTo>
                  <a:pt x="931845" y="619456"/>
                </a:lnTo>
                <a:lnTo>
                  <a:pt x="1116131" y="277421"/>
                </a:lnTo>
                <a:lnTo>
                  <a:pt x="953014" y="277421"/>
                </a:lnTo>
                <a:close/>
                <a:moveTo>
                  <a:pt x="1639493" y="193745"/>
                </a:moveTo>
                <a:cubicBezTo>
                  <a:pt x="1639493" y="193745"/>
                  <a:pt x="1724129" y="193745"/>
                  <a:pt x="1766446" y="193745"/>
                </a:cubicBezTo>
                <a:lnTo>
                  <a:pt x="1789909" y="193745"/>
                </a:lnTo>
                <a:cubicBezTo>
                  <a:pt x="1846041" y="193745"/>
                  <a:pt x="1878341" y="199468"/>
                  <a:pt x="1902126" y="214179"/>
                </a:cubicBezTo>
                <a:cubicBezTo>
                  <a:pt x="1932523" y="232059"/>
                  <a:pt x="1950980" y="268339"/>
                  <a:pt x="1950980" y="309254"/>
                </a:cubicBezTo>
                <a:cubicBezTo>
                  <a:pt x="1950980" y="331746"/>
                  <a:pt x="1943435" y="367594"/>
                  <a:pt x="1913312" y="390498"/>
                </a:cubicBezTo>
                <a:lnTo>
                  <a:pt x="1875150" y="408094"/>
                </a:lnTo>
                <a:lnTo>
                  <a:pt x="1875059" y="408066"/>
                </a:lnTo>
                <a:lnTo>
                  <a:pt x="1875106" y="408114"/>
                </a:lnTo>
                <a:lnTo>
                  <a:pt x="1875150" y="408094"/>
                </a:lnTo>
                <a:lnTo>
                  <a:pt x="1906401" y="417556"/>
                </a:lnTo>
                <a:cubicBezTo>
                  <a:pt x="1914494" y="421311"/>
                  <a:pt x="1920940" y="425947"/>
                  <a:pt x="1927861" y="432332"/>
                </a:cubicBezTo>
                <a:cubicBezTo>
                  <a:pt x="1947746" y="450212"/>
                  <a:pt x="1957592" y="475092"/>
                  <a:pt x="1957592" y="506358"/>
                </a:cubicBezTo>
                <a:cubicBezTo>
                  <a:pt x="1957592" y="545902"/>
                  <a:pt x="1941133" y="580952"/>
                  <a:pt x="1912734" y="599447"/>
                </a:cubicBezTo>
                <a:cubicBezTo>
                  <a:pt x="1890947" y="613495"/>
                  <a:pt x="1864546" y="619408"/>
                  <a:pt x="1819688" y="619408"/>
                </a:cubicBezTo>
                <a:lnTo>
                  <a:pt x="1639493" y="619408"/>
                </a:lnTo>
                <a:close/>
                <a:moveTo>
                  <a:pt x="73590" y="103778"/>
                </a:moveTo>
                <a:cubicBezTo>
                  <a:pt x="73590" y="103778"/>
                  <a:pt x="209069" y="238066"/>
                  <a:pt x="209069" y="238066"/>
                </a:cubicBezTo>
                <a:lnTo>
                  <a:pt x="209069" y="488478"/>
                </a:lnTo>
                <a:lnTo>
                  <a:pt x="209022" y="488478"/>
                </a:lnTo>
                <a:lnTo>
                  <a:pt x="523" y="281772"/>
                </a:lnTo>
                <a:cubicBezTo>
                  <a:pt x="1807" y="257270"/>
                  <a:pt x="6041" y="236505"/>
                  <a:pt x="13367" y="211246"/>
                </a:cubicBezTo>
                <a:lnTo>
                  <a:pt x="147466" y="344162"/>
                </a:lnTo>
                <a:lnTo>
                  <a:pt x="147466" y="260439"/>
                </a:lnTo>
                <a:lnTo>
                  <a:pt x="38864" y="152687"/>
                </a:lnTo>
                <a:cubicBezTo>
                  <a:pt x="47665" y="137315"/>
                  <a:pt x="60937" y="118016"/>
                  <a:pt x="73590" y="103778"/>
                </a:cubicBezTo>
                <a:close/>
                <a:moveTo>
                  <a:pt x="167873" y="31313"/>
                </a:moveTo>
                <a:lnTo>
                  <a:pt x="332227" y="193840"/>
                </a:lnTo>
                <a:lnTo>
                  <a:pt x="416711" y="193698"/>
                </a:lnTo>
                <a:lnTo>
                  <a:pt x="477695" y="254716"/>
                </a:lnTo>
                <a:lnTo>
                  <a:pt x="393877" y="254716"/>
                </a:lnTo>
                <a:lnTo>
                  <a:pt x="393877" y="254669"/>
                </a:lnTo>
                <a:lnTo>
                  <a:pt x="332179" y="254669"/>
                </a:lnTo>
                <a:lnTo>
                  <a:pt x="332179" y="526982"/>
                </a:lnTo>
                <a:lnTo>
                  <a:pt x="393877" y="588095"/>
                </a:lnTo>
                <a:lnTo>
                  <a:pt x="393877" y="671439"/>
                </a:lnTo>
                <a:lnTo>
                  <a:pt x="270624" y="549308"/>
                </a:lnTo>
                <a:lnTo>
                  <a:pt x="270624" y="215977"/>
                </a:lnTo>
                <a:lnTo>
                  <a:pt x="116688" y="63336"/>
                </a:lnTo>
                <a:cubicBezTo>
                  <a:pt x="125251" y="55815"/>
                  <a:pt x="154887" y="36705"/>
                  <a:pt x="167873" y="31313"/>
                </a:cubicBezTo>
                <a:close/>
                <a:moveTo>
                  <a:pt x="332322" y="0"/>
                </a:moveTo>
                <a:cubicBezTo>
                  <a:pt x="386361" y="0"/>
                  <a:pt x="430078" y="43328"/>
                  <a:pt x="430078" y="96873"/>
                </a:cubicBezTo>
                <a:lnTo>
                  <a:pt x="430078" y="96920"/>
                </a:lnTo>
                <a:cubicBezTo>
                  <a:pt x="430078" y="150418"/>
                  <a:pt x="386314" y="193793"/>
                  <a:pt x="332322" y="193793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  <a:lvl2pPr>
              <a:defRPr sz="100">
                <a:solidFill>
                  <a:schemeClr val="tx1">
                    <a:alpha val="0"/>
                  </a:schemeClr>
                </a:solidFill>
              </a:defRPr>
            </a:lvl2pPr>
            <a:lvl3pPr>
              <a:defRPr sz="100">
                <a:solidFill>
                  <a:schemeClr val="tx1">
                    <a:alpha val="0"/>
                  </a:schemeClr>
                </a:solidFill>
              </a:defRPr>
            </a:lvl3pPr>
            <a:lvl4pPr>
              <a:defRPr sz="100">
                <a:solidFill>
                  <a:schemeClr val="tx1">
                    <a:alpha val="0"/>
                  </a:schemeClr>
                </a:solidFill>
              </a:defRPr>
            </a:lvl4pPr>
            <a:lvl5pPr>
              <a:defRPr sz="100">
                <a:solidFill>
                  <a:schemeClr val="tx1">
                    <a:alpha val="0"/>
                  </a:schemeClr>
                </a:solidFill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25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 + Photo 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44393671-9E85-7C92-AF96-53ADE48F320B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vert="horz" lIns="0" tIns="0" rIns="5852160" bIns="0" rtlCol="0" anchor="ctr" anchorCtr="1">
            <a:noAutofit/>
          </a:bodyPr>
          <a:lstStyle>
            <a:lvl1pPr>
              <a:defRPr lang="en-US" dirty="0"/>
            </a:lvl1pPr>
          </a:lstStyle>
          <a:p>
            <a:pPr lvl="0" algn="r"/>
            <a:r>
              <a:rPr lang="en-US" dirty="0"/>
              <a:t>Insert background picture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BBAF1-180A-0209-B6A4-671AE38DC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77682-8C9B-4780-AEB6-B0F22800C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D59F8F-821C-794D-AFBA-1518A32149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2DD4FF-C1DD-1896-43A4-C6CD3CCD81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16948" y="600364"/>
            <a:ext cx="4117848" cy="5253711"/>
          </a:xfrm>
          <a:prstGeom prst="roundRect">
            <a:avLst>
              <a:gd name="adj" fmla="val 3500"/>
            </a:avLst>
          </a:prstGeom>
          <a:solidFill>
            <a:schemeClr val="bg2"/>
          </a:solidFill>
          <a:ln>
            <a:noFill/>
          </a:ln>
        </p:spPr>
        <p:txBody>
          <a:bodyPr lIns="274320" tIns="182880" rIns="274320" bIns="182880"/>
          <a:lstStyle>
            <a:lvl1pPr>
              <a:lnSpc>
                <a:spcPct val="90000"/>
              </a:lnSpc>
              <a:spcBef>
                <a:spcPts val="1800"/>
              </a:spcBef>
              <a:defRPr sz="4000" b="0" i="0">
                <a:solidFill>
                  <a:schemeClr val="tx1"/>
                </a:solidFill>
                <a:latin typeface="Zebra Sans Cnd ExtraBold" pitchFamily="2" charset="77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012F6554-D64F-EC2F-C38A-1A39BFEB593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932788" y="6325191"/>
            <a:ext cx="816297" cy="251167"/>
          </a:xfrm>
          <a:custGeom>
            <a:avLst/>
            <a:gdLst>
              <a:gd name="connsiteX0" fmla="*/ 640336 w 2722469"/>
              <a:gd name="connsiteY0" fmla="*/ 467287 h 838507"/>
              <a:gd name="connsiteX1" fmla="*/ 706411 w 2722469"/>
              <a:gd name="connsiteY1" fmla="*/ 467287 h 838507"/>
              <a:gd name="connsiteX2" fmla="*/ 774198 w 2722469"/>
              <a:gd name="connsiteY2" fmla="*/ 534455 h 838507"/>
              <a:gd name="connsiteX3" fmla="*/ 774198 w 2722469"/>
              <a:gd name="connsiteY3" fmla="*/ 534596 h 838507"/>
              <a:gd name="connsiteX4" fmla="*/ 676442 w 2722469"/>
              <a:gd name="connsiteY4" fmla="*/ 631469 h 838507"/>
              <a:gd name="connsiteX5" fmla="*/ 578686 w 2722469"/>
              <a:gd name="connsiteY5" fmla="*/ 534596 h 838507"/>
              <a:gd name="connsiteX6" fmla="*/ 640003 w 2722469"/>
              <a:gd name="connsiteY6" fmla="*/ 534596 h 838507"/>
              <a:gd name="connsiteX7" fmla="*/ 640289 w 2722469"/>
              <a:gd name="connsiteY7" fmla="*/ 467334 h 838507"/>
              <a:gd name="connsiteX8" fmla="*/ 1746430 w 2722469"/>
              <a:gd name="connsiteY8" fmla="*/ 445103 h 838507"/>
              <a:gd name="connsiteX9" fmla="*/ 1746382 w 2722469"/>
              <a:gd name="connsiteY9" fmla="*/ 545287 h 838507"/>
              <a:gd name="connsiteX10" fmla="*/ 1785342 w 2722469"/>
              <a:gd name="connsiteY10" fmla="*/ 545287 h 838507"/>
              <a:gd name="connsiteX11" fmla="*/ 1785342 w 2722469"/>
              <a:gd name="connsiteY11" fmla="*/ 545240 h 838507"/>
              <a:gd name="connsiteX12" fmla="*/ 1849371 w 2722469"/>
              <a:gd name="connsiteY12" fmla="*/ 496094 h 838507"/>
              <a:gd name="connsiteX13" fmla="*/ 1825586 w 2722469"/>
              <a:gd name="connsiteY13" fmla="*/ 452719 h 838507"/>
              <a:gd name="connsiteX14" fmla="*/ 1770786 w 2722469"/>
              <a:gd name="connsiteY14" fmla="*/ 445103 h 838507"/>
              <a:gd name="connsiteX15" fmla="*/ 601187 w 2722469"/>
              <a:gd name="connsiteY15" fmla="*/ 376942 h 838507"/>
              <a:gd name="connsiteX16" fmla="*/ 601282 w 2722469"/>
              <a:gd name="connsiteY16" fmla="*/ 376942 h 838507"/>
              <a:gd name="connsiteX17" fmla="*/ 601282 w 2722469"/>
              <a:gd name="connsiteY17" fmla="*/ 377037 h 838507"/>
              <a:gd name="connsiteX18" fmla="*/ 517036 w 2722469"/>
              <a:gd name="connsiteY18" fmla="*/ 376942 h 838507"/>
              <a:gd name="connsiteX19" fmla="*/ 578686 w 2722469"/>
              <a:gd name="connsiteY19" fmla="*/ 437914 h 838507"/>
              <a:gd name="connsiteX20" fmla="*/ 578686 w 2722469"/>
              <a:gd name="connsiteY20" fmla="*/ 530443 h 838507"/>
              <a:gd name="connsiteX21" fmla="*/ 578686 w 2722469"/>
              <a:gd name="connsiteY21" fmla="*/ 534596 h 838507"/>
              <a:gd name="connsiteX22" fmla="*/ 578686 w 2722469"/>
              <a:gd name="connsiteY22" fmla="*/ 534597 h 838507"/>
              <a:gd name="connsiteX23" fmla="*/ 517036 w 2722469"/>
              <a:gd name="connsiteY23" fmla="*/ 534597 h 838507"/>
              <a:gd name="connsiteX24" fmla="*/ 0 w 2722469"/>
              <a:gd name="connsiteY24" fmla="*/ 364833 h 838507"/>
              <a:gd name="connsiteX25" fmla="*/ 393926 w 2722469"/>
              <a:gd name="connsiteY25" fmla="*/ 755304 h 838507"/>
              <a:gd name="connsiteX26" fmla="*/ 393926 w 2722469"/>
              <a:gd name="connsiteY26" fmla="*/ 838507 h 838507"/>
              <a:gd name="connsiteX27" fmla="*/ 0 w 2722469"/>
              <a:gd name="connsiteY27" fmla="*/ 448130 h 838507"/>
              <a:gd name="connsiteX28" fmla="*/ 455575 w 2722469"/>
              <a:gd name="connsiteY28" fmla="*/ 315829 h 838507"/>
              <a:gd name="connsiteX29" fmla="*/ 539726 w 2722469"/>
              <a:gd name="connsiteY29" fmla="*/ 315829 h 838507"/>
              <a:gd name="connsiteX30" fmla="*/ 591664 w 2722469"/>
              <a:gd name="connsiteY30" fmla="*/ 367473 h 838507"/>
              <a:gd name="connsiteX31" fmla="*/ 601187 w 2722469"/>
              <a:gd name="connsiteY31" fmla="*/ 376942 h 838507"/>
              <a:gd name="connsiteX32" fmla="*/ 517036 w 2722469"/>
              <a:gd name="connsiteY32" fmla="*/ 376942 h 838507"/>
              <a:gd name="connsiteX33" fmla="*/ 455528 w 2722469"/>
              <a:gd name="connsiteY33" fmla="*/ 315782 h 838507"/>
              <a:gd name="connsiteX34" fmla="*/ 455575 w 2722469"/>
              <a:gd name="connsiteY34" fmla="*/ 315829 h 838507"/>
              <a:gd name="connsiteX35" fmla="*/ 455528 w 2722469"/>
              <a:gd name="connsiteY35" fmla="*/ 315829 h 838507"/>
              <a:gd name="connsiteX36" fmla="*/ 2516015 w 2722469"/>
              <a:gd name="connsiteY36" fmla="*/ 315640 h 838507"/>
              <a:gd name="connsiteX37" fmla="*/ 2473488 w 2722469"/>
              <a:gd name="connsiteY37" fmla="*/ 451347 h 838507"/>
              <a:gd name="connsiteX38" fmla="*/ 2558496 w 2722469"/>
              <a:gd name="connsiteY38" fmla="*/ 451347 h 838507"/>
              <a:gd name="connsiteX39" fmla="*/ 2106820 w 2722469"/>
              <a:gd name="connsiteY39" fmla="*/ 270988 h 838507"/>
              <a:gd name="connsiteX40" fmla="*/ 2106820 w 2722469"/>
              <a:gd name="connsiteY40" fmla="*/ 378314 h 838507"/>
              <a:gd name="connsiteX41" fmla="*/ 2139453 w 2722469"/>
              <a:gd name="connsiteY41" fmla="*/ 378314 h 838507"/>
              <a:gd name="connsiteX42" fmla="*/ 2211426 w 2722469"/>
              <a:gd name="connsiteY42" fmla="*/ 322688 h 838507"/>
              <a:gd name="connsiteX43" fmla="*/ 2138264 w 2722469"/>
              <a:gd name="connsiteY43" fmla="*/ 270988 h 838507"/>
              <a:gd name="connsiteX44" fmla="*/ 1746478 w 2722469"/>
              <a:gd name="connsiteY44" fmla="*/ 270940 h 838507"/>
              <a:gd name="connsiteX45" fmla="*/ 1746478 w 2722469"/>
              <a:gd name="connsiteY45" fmla="*/ 369800 h 838507"/>
              <a:gd name="connsiteX46" fmla="*/ 1772831 w 2722469"/>
              <a:gd name="connsiteY46" fmla="*/ 369800 h 838507"/>
              <a:gd name="connsiteX47" fmla="*/ 1842093 w 2722469"/>
              <a:gd name="connsiteY47" fmla="*/ 320086 h 838507"/>
              <a:gd name="connsiteX48" fmla="*/ 1771499 w 2722469"/>
              <a:gd name="connsiteY48" fmla="*/ 270940 h 838507"/>
              <a:gd name="connsiteX49" fmla="*/ 477743 w 2722469"/>
              <a:gd name="connsiteY49" fmla="*/ 254716 h 838507"/>
              <a:gd name="connsiteX50" fmla="*/ 477791 w 2722469"/>
              <a:gd name="connsiteY50" fmla="*/ 254716 h 838507"/>
              <a:gd name="connsiteX51" fmla="*/ 477791 w 2722469"/>
              <a:gd name="connsiteY51" fmla="*/ 254763 h 838507"/>
              <a:gd name="connsiteX52" fmla="*/ 393877 w 2722469"/>
              <a:gd name="connsiteY52" fmla="*/ 254716 h 838507"/>
              <a:gd name="connsiteX53" fmla="*/ 455528 w 2722469"/>
              <a:gd name="connsiteY53" fmla="*/ 315829 h 838507"/>
              <a:gd name="connsiteX54" fmla="*/ 455528 w 2722469"/>
              <a:gd name="connsiteY54" fmla="*/ 534597 h 838507"/>
              <a:gd name="connsiteX55" fmla="*/ 393877 w 2722469"/>
              <a:gd name="connsiteY55" fmla="*/ 534597 h 838507"/>
              <a:gd name="connsiteX56" fmla="*/ 1999978 w 2722469"/>
              <a:gd name="connsiteY56" fmla="*/ 193840 h 838507"/>
              <a:gd name="connsiteX57" fmla="*/ 2152772 w 2722469"/>
              <a:gd name="connsiteY57" fmla="*/ 193840 h 838507"/>
              <a:gd name="connsiteX58" fmla="*/ 2316032 w 2722469"/>
              <a:gd name="connsiteY58" fmla="*/ 323445 h 838507"/>
              <a:gd name="connsiteX59" fmla="*/ 2223223 w 2722469"/>
              <a:gd name="connsiteY59" fmla="*/ 445151 h 838507"/>
              <a:gd name="connsiteX60" fmla="*/ 2223271 w 2722469"/>
              <a:gd name="connsiteY60" fmla="*/ 445151 h 838507"/>
              <a:gd name="connsiteX61" fmla="*/ 2317935 w 2722469"/>
              <a:gd name="connsiteY61" fmla="*/ 604414 h 838507"/>
              <a:gd name="connsiteX62" fmla="*/ 2452653 w 2722469"/>
              <a:gd name="connsiteY62" fmla="*/ 193840 h 838507"/>
              <a:gd name="connsiteX63" fmla="*/ 2583660 w 2722469"/>
              <a:gd name="connsiteY63" fmla="*/ 193840 h 838507"/>
              <a:gd name="connsiteX64" fmla="*/ 2722469 w 2722469"/>
              <a:gd name="connsiteY64" fmla="*/ 619503 h 838507"/>
              <a:gd name="connsiteX65" fmla="*/ 2610584 w 2722469"/>
              <a:gd name="connsiteY65" fmla="*/ 619503 h 838507"/>
              <a:gd name="connsiteX66" fmla="*/ 2584564 w 2722469"/>
              <a:gd name="connsiteY66" fmla="*/ 535733 h 838507"/>
              <a:gd name="connsiteX67" fmla="*/ 2447515 w 2722469"/>
              <a:gd name="connsiteY67" fmla="*/ 535733 h 838507"/>
              <a:gd name="connsiteX68" fmla="*/ 2421494 w 2722469"/>
              <a:gd name="connsiteY68" fmla="*/ 619503 h 838507"/>
              <a:gd name="connsiteX69" fmla="*/ 2203339 w 2722469"/>
              <a:gd name="connsiteY69" fmla="*/ 619503 h 838507"/>
              <a:gd name="connsiteX70" fmla="*/ 2106963 w 2722469"/>
              <a:gd name="connsiteY70" fmla="*/ 442975 h 838507"/>
              <a:gd name="connsiteX71" fmla="*/ 2106963 w 2722469"/>
              <a:gd name="connsiteY71" fmla="*/ 619503 h 838507"/>
              <a:gd name="connsiteX72" fmla="*/ 1999978 w 2722469"/>
              <a:gd name="connsiteY72" fmla="*/ 619503 h 838507"/>
              <a:gd name="connsiteX73" fmla="*/ 1319301 w 2722469"/>
              <a:gd name="connsiteY73" fmla="*/ 193840 h 838507"/>
              <a:gd name="connsiteX74" fmla="*/ 1587167 w 2722469"/>
              <a:gd name="connsiteY74" fmla="*/ 193840 h 838507"/>
              <a:gd name="connsiteX75" fmla="*/ 1587167 w 2722469"/>
              <a:gd name="connsiteY75" fmla="*/ 277421 h 838507"/>
              <a:gd name="connsiteX76" fmla="*/ 1422528 w 2722469"/>
              <a:gd name="connsiteY76" fmla="*/ 277421 h 838507"/>
              <a:gd name="connsiteX77" fmla="*/ 1422528 w 2722469"/>
              <a:gd name="connsiteY77" fmla="*/ 364455 h 838507"/>
              <a:gd name="connsiteX78" fmla="*/ 1562097 w 2722469"/>
              <a:gd name="connsiteY78" fmla="*/ 364455 h 838507"/>
              <a:gd name="connsiteX79" fmla="*/ 1562097 w 2722469"/>
              <a:gd name="connsiteY79" fmla="*/ 447989 h 838507"/>
              <a:gd name="connsiteX80" fmla="*/ 1422528 w 2722469"/>
              <a:gd name="connsiteY80" fmla="*/ 447989 h 838507"/>
              <a:gd name="connsiteX81" fmla="*/ 1422528 w 2722469"/>
              <a:gd name="connsiteY81" fmla="*/ 535874 h 838507"/>
              <a:gd name="connsiteX82" fmla="*/ 1587167 w 2722469"/>
              <a:gd name="connsiteY82" fmla="*/ 535874 h 838507"/>
              <a:gd name="connsiteX83" fmla="*/ 1587167 w 2722469"/>
              <a:gd name="connsiteY83" fmla="*/ 619456 h 838507"/>
              <a:gd name="connsiteX84" fmla="*/ 1319301 w 2722469"/>
              <a:gd name="connsiteY84" fmla="*/ 619456 h 838507"/>
              <a:gd name="connsiteX85" fmla="*/ 998443 w 2722469"/>
              <a:gd name="connsiteY85" fmla="*/ 193840 h 838507"/>
              <a:gd name="connsiteX86" fmla="*/ 1281864 w 2722469"/>
              <a:gd name="connsiteY86" fmla="*/ 193840 h 838507"/>
              <a:gd name="connsiteX87" fmla="*/ 1097626 w 2722469"/>
              <a:gd name="connsiteY87" fmla="*/ 535922 h 838507"/>
              <a:gd name="connsiteX88" fmla="*/ 1260743 w 2722469"/>
              <a:gd name="connsiteY88" fmla="*/ 535922 h 838507"/>
              <a:gd name="connsiteX89" fmla="*/ 1215266 w 2722469"/>
              <a:gd name="connsiteY89" fmla="*/ 619456 h 838507"/>
              <a:gd name="connsiteX90" fmla="*/ 931845 w 2722469"/>
              <a:gd name="connsiteY90" fmla="*/ 619456 h 838507"/>
              <a:gd name="connsiteX91" fmla="*/ 1116131 w 2722469"/>
              <a:gd name="connsiteY91" fmla="*/ 277421 h 838507"/>
              <a:gd name="connsiteX92" fmla="*/ 953014 w 2722469"/>
              <a:gd name="connsiteY92" fmla="*/ 277421 h 838507"/>
              <a:gd name="connsiteX93" fmla="*/ 1639493 w 2722469"/>
              <a:gd name="connsiteY93" fmla="*/ 193745 h 838507"/>
              <a:gd name="connsiteX94" fmla="*/ 1766446 w 2722469"/>
              <a:gd name="connsiteY94" fmla="*/ 193745 h 838507"/>
              <a:gd name="connsiteX95" fmla="*/ 1789909 w 2722469"/>
              <a:gd name="connsiteY95" fmla="*/ 193745 h 838507"/>
              <a:gd name="connsiteX96" fmla="*/ 1902126 w 2722469"/>
              <a:gd name="connsiteY96" fmla="*/ 214179 h 838507"/>
              <a:gd name="connsiteX97" fmla="*/ 1950980 w 2722469"/>
              <a:gd name="connsiteY97" fmla="*/ 309254 h 838507"/>
              <a:gd name="connsiteX98" fmla="*/ 1913312 w 2722469"/>
              <a:gd name="connsiteY98" fmla="*/ 390498 h 838507"/>
              <a:gd name="connsiteX99" fmla="*/ 1875150 w 2722469"/>
              <a:gd name="connsiteY99" fmla="*/ 408094 h 838507"/>
              <a:gd name="connsiteX100" fmla="*/ 1875059 w 2722469"/>
              <a:gd name="connsiteY100" fmla="*/ 408066 h 838507"/>
              <a:gd name="connsiteX101" fmla="*/ 1875106 w 2722469"/>
              <a:gd name="connsiteY101" fmla="*/ 408114 h 838507"/>
              <a:gd name="connsiteX102" fmla="*/ 1875150 w 2722469"/>
              <a:gd name="connsiteY102" fmla="*/ 408094 h 838507"/>
              <a:gd name="connsiteX103" fmla="*/ 1906401 w 2722469"/>
              <a:gd name="connsiteY103" fmla="*/ 417556 h 838507"/>
              <a:gd name="connsiteX104" fmla="*/ 1927861 w 2722469"/>
              <a:gd name="connsiteY104" fmla="*/ 432332 h 838507"/>
              <a:gd name="connsiteX105" fmla="*/ 1957592 w 2722469"/>
              <a:gd name="connsiteY105" fmla="*/ 506358 h 838507"/>
              <a:gd name="connsiteX106" fmla="*/ 1912734 w 2722469"/>
              <a:gd name="connsiteY106" fmla="*/ 599447 h 838507"/>
              <a:gd name="connsiteX107" fmla="*/ 1819688 w 2722469"/>
              <a:gd name="connsiteY107" fmla="*/ 619408 h 838507"/>
              <a:gd name="connsiteX108" fmla="*/ 1639493 w 2722469"/>
              <a:gd name="connsiteY108" fmla="*/ 619408 h 838507"/>
              <a:gd name="connsiteX109" fmla="*/ 73590 w 2722469"/>
              <a:gd name="connsiteY109" fmla="*/ 103778 h 838507"/>
              <a:gd name="connsiteX110" fmla="*/ 209069 w 2722469"/>
              <a:gd name="connsiteY110" fmla="*/ 238066 h 838507"/>
              <a:gd name="connsiteX111" fmla="*/ 209069 w 2722469"/>
              <a:gd name="connsiteY111" fmla="*/ 488478 h 838507"/>
              <a:gd name="connsiteX112" fmla="*/ 209022 w 2722469"/>
              <a:gd name="connsiteY112" fmla="*/ 488478 h 838507"/>
              <a:gd name="connsiteX113" fmla="*/ 523 w 2722469"/>
              <a:gd name="connsiteY113" fmla="*/ 281772 h 838507"/>
              <a:gd name="connsiteX114" fmla="*/ 13367 w 2722469"/>
              <a:gd name="connsiteY114" fmla="*/ 211246 h 838507"/>
              <a:gd name="connsiteX115" fmla="*/ 147466 w 2722469"/>
              <a:gd name="connsiteY115" fmla="*/ 344162 h 838507"/>
              <a:gd name="connsiteX116" fmla="*/ 147466 w 2722469"/>
              <a:gd name="connsiteY116" fmla="*/ 260439 h 838507"/>
              <a:gd name="connsiteX117" fmla="*/ 38864 w 2722469"/>
              <a:gd name="connsiteY117" fmla="*/ 152687 h 838507"/>
              <a:gd name="connsiteX118" fmla="*/ 73590 w 2722469"/>
              <a:gd name="connsiteY118" fmla="*/ 103778 h 838507"/>
              <a:gd name="connsiteX119" fmla="*/ 167873 w 2722469"/>
              <a:gd name="connsiteY119" fmla="*/ 31313 h 838507"/>
              <a:gd name="connsiteX120" fmla="*/ 332227 w 2722469"/>
              <a:gd name="connsiteY120" fmla="*/ 193840 h 838507"/>
              <a:gd name="connsiteX121" fmla="*/ 416711 w 2722469"/>
              <a:gd name="connsiteY121" fmla="*/ 193698 h 838507"/>
              <a:gd name="connsiteX122" fmla="*/ 477695 w 2722469"/>
              <a:gd name="connsiteY122" fmla="*/ 254716 h 838507"/>
              <a:gd name="connsiteX123" fmla="*/ 393877 w 2722469"/>
              <a:gd name="connsiteY123" fmla="*/ 254716 h 838507"/>
              <a:gd name="connsiteX124" fmla="*/ 393877 w 2722469"/>
              <a:gd name="connsiteY124" fmla="*/ 254669 h 838507"/>
              <a:gd name="connsiteX125" fmla="*/ 332179 w 2722469"/>
              <a:gd name="connsiteY125" fmla="*/ 254669 h 838507"/>
              <a:gd name="connsiteX126" fmla="*/ 332179 w 2722469"/>
              <a:gd name="connsiteY126" fmla="*/ 526982 h 838507"/>
              <a:gd name="connsiteX127" fmla="*/ 393877 w 2722469"/>
              <a:gd name="connsiteY127" fmla="*/ 588095 h 838507"/>
              <a:gd name="connsiteX128" fmla="*/ 393877 w 2722469"/>
              <a:gd name="connsiteY128" fmla="*/ 671439 h 838507"/>
              <a:gd name="connsiteX129" fmla="*/ 270624 w 2722469"/>
              <a:gd name="connsiteY129" fmla="*/ 549308 h 838507"/>
              <a:gd name="connsiteX130" fmla="*/ 270624 w 2722469"/>
              <a:gd name="connsiteY130" fmla="*/ 215977 h 838507"/>
              <a:gd name="connsiteX131" fmla="*/ 116688 w 2722469"/>
              <a:gd name="connsiteY131" fmla="*/ 63336 h 838507"/>
              <a:gd name="connsiteX132" fmla="*/ 167873 w 2722469"/>
              <a:gd name="connsiteY132" fmla="*/ 31313 h 838507"/>
              <a:gd name="connsiteX133" fmla="*/ 332322 w 2722469"/>
              <a:gd name="connsiteY133" fmla="*/ 0 h 838507"/>
              <a:gd name="connsiteX134" fmla="*/ 430078 w 2722469"/>
              <a:gd name="connsiteY134" fmla="*/ 96873 h 838507"/>
              <a:gd name="connsiteX135" fmla="*/ 430078 w 2722469"/>
              <a:gd name="connsiteY135" fmla="*/ 96920 h 838507"/>
              <a:gd name="connsiteX136" fmla="*/ 332322 w 2722469"/>
              <a:gd name="connsiteY136" fmla="*/ 193793 h 83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</a:cxnLst>
            <a:rect l="l" t="t" r="r" b="b"/>
            <a:pathLst>
              <a:path w="2722469" h="838507">
                <a:moveTo>
                  <a:pt x="640336" y="467287"/>
                </a:moveTo>
                <a:lnTo>
                  <a:pt x="706411" y="467287"/>
                </a:lnTo>
                <a:lnTo>
                  <a:pt x="774198" y="534455"/>
                </a:lnTo>
                <a:lnTo>
                  <a:pt x="774198" y="534596"/>
                </a:lnTo>
                <a:cubicBezTo>
                  <a:pt x="774198" y="588094"/>
                  <a:pt x="730481" y="631469"/>
                  <a:pt x="676442" y="631469"/>
                </a:cubicBezTo>
                <a:cubicBezTo>
                  <a:pt x="622403" y="631469"/>
                  <a:pt x="578686" y="588141"/>
                  <a:pt x="578686" y="534596"/>
                </a:cubicBezTo>
                <a:lnTo>
                  <a:pt x="640003" y="534596"/>
                </a:lnTo>
                <a:lnTo>
                  <a:pt x="640289" y="467334"/>
                </a:lnTo>
                <a:close/>
                <a:moveTo>
                  <a:pt x="1746430" y="445103"/>
                </a:moveTo>
                <a:cubicBezTo>
                  <a:pt x="1746430" y="445103"/>
                  <a:pt x="1746382" y="545287"/>
                  <a:pt x="1746382" y="545287"/>
                </a:cubicBezTo>
                <a:lnTo>
                  <a:pt x="1785342" y="545287"/>
                </a:lnTo>
                <a:lnTo>
                  <a:pt x="1785342" y="545240"/>
                </a:lnTo>
                <a:cubicBezTo>
                  <a:pt x="1830200" y="545240"/>
                  <a:pt x="1849371" y="530529"/>
                  <a:pt x="1849371" y="496094"/>
                </a:cubicBezTo>
                <a:cubicBezTo>
                  <a:pt x="1849371" y="475660"/>
                  <a:pt x="1841427" y="461044"/>
                  <a:pt x="1825586" y="452719"/>
                </a:cubicBezTo>
                <a:cubicBezTo>
                  <a:pt x="1813741" y="446333"/>
                  <a:pt x="1803133" y="445103"/>
                  <a:pt x="1770786" y="445103"/>
                </a:cubicBezTo>
                <a:close/>
                <a:moveTo>
                  <a:pt x="601187" y="376942"/>
                </a:moveTo>
                <a:lnTo>
                  <a:pt x="601282" y="376942"/>
                </a:lnTo>
                <a:lnTo>
                  <a:pt x="601282" y="377037"/>
                </a:lnTo>
                <a:close/>
                <a:moveTo>
                  <a:pt x="517036" y="376942"/>
                </a:moveTo>
                <a:lnTo>
                  <a:pt x="578686" y="437914"/>
                </a:lnTo>
                <a:cubicBezTo>
                  <a:pt x="578686" y="437914"/>
                  <a:pt x="578686" y="511937"/>
                  <a:pt x="578686" y="530443"/>
                </a:cubicBezTo>
                <a:lnTo>
                  <a:pt x="578686" y="534596"/>
                </a:lnTo>
                <a:lnTo>
                  <a:pt x="578686" y="534597"/>
                </a:lnTo>
                <a:lnTo>
                  <a:pt x="517036" y="534597"/>
                </a:lnTo>
                <a:close/>
                <a:moveTo>
                  <a:pt x="0" y="364833"/>
                </a:moveTo>
                <a:lnTo>
                  <a:pt x="393926" y="755304"/>
                </a:lnTo>
                <a:lnTo>
                  <a:pt x="393926" y="838507"/>
                </a:lnTo>
                <a:lnTo>
                  <a:pt x="0" y="448130"/>
                </a:lnTo>
                <a:close/>
                <a:moveTo>
                  <a:pt x="455575" y="315829"/>
                </a:moveTo>
                <a:lnTo>
                  <a:pt x="539726" y="315829"/>
                </a:lnTo>
                <a:cubicBezTo>
                  <a:pt x="539726" y="315829"/>
                  <a:pt x="574351" y="350259"/>
                  <a:pt x="591664" y="367473"/>
                </a:cubicBezTo>
                <a:lnTo>
                  <a:pt x="601187" y="376942"/>
                </a:lnTo>
                <a:lnTo>
                  <a:pt x="517036" y="376942"/>
                </a:lnTo>
                <a:close/>
                <a:moveTo>
                  <a:pt x="455528" y="315782"/>
                </a:moveTo>
                <a:lnTo>
                  <a:pt x="455575" y="315829"/>
                </a:lnTo>
                <a:lnTo>
                  <a:pt x="455528" y="315829"/>
                </a:lnTo>
                <a:close/>
                <a:moveTo>
                  <a:pt x="2516015" y="315640"/>
                </a:moveTo>
                <a:lnTo>
                  <a:pt x="2473488" y="451347"/>
                </a:lnTo>
                <a:lnTo>
                  <a:pt x="2558496" y="451347"/>
                </a:lnTo>
                <a:close/>
                <a:moveTo>
                  <a:pt x="2106820" y="270988"/>
                </a:moveTo>
                <a:lnTo>
                  <a:pt x="2106820" y="378314"/>
                </a:lnTo>
                <a:lnTo>
                  <a:pt x="2139453" y="378314"/>
                </a:lnTo>
                <a:cubicBezTo>
                  <a:pt x="2183598" y="378314"/>
                  <a:pt x="2211426" y="372354"/>
                  <a:pt x="2211426" y="322688"/>
                </a:cubicBezTo>
                <a:cubicBezTo>
                  <a:pt x="2211426" y="281678"/>
                  <a:pt x="2183598" y="270988"/>
                  <a:pt x="2138264" y="270988"/>
                </a:cubicBezTo>
                <a:close/>
                <a:moveTo>
                  <a:pt x="1746478" y="270940"/>
                </a:moveTo>
                <a:lnTo>
                  <a:pt x="1746478" y="369800"/>
                </a:lnTo>
                <a:lnTo>
                  <a:pt x="1772831" y="369800"/>
                </a:lnTo>
                <a:cubicBezTo>
                  <a:pt x="1821638" y="369800"/>
                  <a:pt x="1842093" y="355184"/>
                  <a:pt x="1842093" y="320086"/>
                </a:cubicBezTo>
                <a:cubicBezTo>
                  <a:pt x="1842093" y="284989"/>
                  <a:pt x="1821590" y="270940"/>
                  <a:pt x="1771499" y="270940"/>
                </a:cubicBezTo>
                <a:close/>
                <a:moveTo>
                  <a:pt x="477743" y="254716"/>
                </a:moveTo>
                <a:lnTo>
                  <a:pt x="477791" y="254716"/>
                </a:lnTo>
                <a:lnTo>
                  <a:pt x="477791" y="254763"/>
                </a:lnTo>
                <a:close/>
                <a:moveTo>
                  <a:pt x="393877" y="254716"/>
                </a:moveTo>
                <a:cubicBezTo>
                  <a:pt x="393877" y="254716"/>
                  <a:pt x="455528" y="315829"/>
                  <a:pt x="455528" y="315829"/>
                </a:cubicBezTo>
                <a:lnTo>
                  <a:pt x="455528" y="534597"/>
                </a:lnTo>
                <a:lnTo>
                  <a:pt x="393877" y="534597"/>
                </a:lnTo>
                <a:close/>
                <a:moveTo>
                  <a:pt x="1999978" y="193840"/>
                </a:moveTo>
                <a:lnTo>
                  <a:pt x="2152772" y="193840"/>
                </a:lnTo>
                <a:cubicBezTo>
                  <a:pt x="2210808" y="193840"/>
                  <a:pt x="2316032" y="207888"/>
                  <a:pt x="2316032" y="323445"/>
                </a:cubicBezTo>
                <a:cubicBezTo>
                  <a:pt x="2316032" y="377699"/>
                  <a:pt x="2287823" y="425190"/>
                  <a:pt x="2223223" y="445151"/>
                </a:cubicBezTo>
                <a:lnTo>
                  <a:pt x="2223271" y="445151"/>
                </a:lnTo>
                <a:lnTo>
                  <a:pt x="2317935" y="604414"/>
                </a:lnTo>
                <a:lnTo>
                  <a:pt x="2452653" y="193840"/>
                </a:lnTo>
                <a:lnTo>
                  <a:pt x="2583660" y="193840"/>
                </a:lnTo>
                <a:lnTo>
                  <a:pt x="2722469" y="619503"/>
                </a:lnTo>
                <a:lnTo>
                  <a:pt x="2610584" y="619503"/>
                </a:lnTo>
                <a:lnTo>
                  <a:pt x="2584564" y="535733"/>
                </a:lnTo>
                <a:lnTo>
                  <a:pt x="2447515" y="535733"/>
                </a:lnTo>
                <a:lnTo>
                  <a:pt x="2421494" y="619503"/>
                </a:lnTo>
                <a:lnTo>
                  <a:pt x="2203339" y="619503"/>
                </a:lnTo>
                <a:lnTo>
                  <a:pt x="2106963" y="442975"/>
                </a:lnTo>
                <a:lnTo>
                  <a:pt x="2106963" y="619503"/>
                </a:lnTo>
                <a:lnTo>
                  <a:pt x="1999978" y="619503"/>
                </a:lnTo>
                <a:close/>
                <a:moveTo>
                  <a:pt x="1319301" y="193840"/>
                </a:moveTo>
                <a:lnTo>
                  <a:pt x="1587167" y="193840"/>
                </a:lnTo>
                <a:lnTo>
                  <a:pt x="1587167" y="277421"/>
                </a:lnTo>
                <a:lnTo>
                  <a:pt x="1422528" y="277421"/>
                </a:lnTo>
                <a:lnTo>
                  <a:pt x="1422528" y="364455"/>
                </a:lnTo>
                <a:lnTo>
                  <a:pt x="1562097" y="364455"/>
                </a:lnTo>
                <a:lnTo>
                  <a:pt x="1562097" y="447989"/>
                </a:lnTo>
                <a:lnTo>
                  <a:pt x="1422528" y="447989"/>
                </a:lnTo>
                <a:lnTo>
                  <a:pt x="1422528" y="535874"/>
                </a:lnTo>
                <a:lnTo>
                  <a:pt x="1587167" y="535874"/>
                </a:lnTo>
                <a:lnTo>
                  <a:pt x="1587167" y="619456"/>
                </a:lnTo>
                <a:lnTo>
                  <a:pt x="1319301" y="619456"/>
                </a:lnTo>
                <a:close/>
                <a:moveTo>
                  <a:pt x="998443" y="193840"/>
                </a:moveTo>
                <a:lnTo>
                  <a:pt x="1281864" y="193840"/>
                </a:lnTo>
                <a:lnTo>
                  <a:pt x="1097626" y="535922"/>
                </a:lnTo>
                <a:lnTo>
                  <a:pt x="1260743" y="535922"/>
                </a:lnTo>
                <a:lnTo>
                  <a:pt x="1215266" y="619456"/>
                </a:lnTo>
                <a:lnTo>
                  <a:pt x="931845" y="619456"/>
                </a:lnTo>
                <a:lnTo>
                  <a:pt x="1116131" y="277421"/>
                </a:lnTo>
                <a:lnTo>
                  <a:pt x="953014" y="277421"/>
                </a:lnTo>
                <a:close/>
                <a:moveTo>
                  <a:pt x="1639493" y="193745"/>
                </a:moveTo>
                <a:cubicBezTo>
                  <a:pt x="1639493" y="193745"/>
                  <a:pt x="1724129" y="193745"/>
                  <a:pt x="1766446" y="193745"/>
                </a:cubicBezTo>
                <a:lnTo>
                  <a:pt x="1789909" y="193745"/>
                </a:lnTo>
                <a:cubicBezTo>
                  <a:pt x="1846041" y="193745"/>
                  <a:pt x="1878341" y="199468"/>
                  <a:pt x="1902126" y="214179"/>
                </a:cubicBezTo>
                <a:cubicBezTo>
                  <a:pt x="1932523" y="232059"/>
                  <a:pt x="1950980" y="268339"/>
                  <a:pt x="1950980" y="309254"/>
                </a:cubicBezTo>
                <a:cubicBezTo>
                  <a:pt x="1950980" y="331746"/>
                  <a:pt x="1943435" y="367594"/>
                  <a:pt x="1913312" y="390498"/>
                </a:cubicBezTo>
                <a:lnTo>
                  <a:pt x="1875150" y="408094"/>
                </a:lnTo>
                <a:lnTo>
                  <a:pt x="1875059" y="408066"/>
                </a:lnTo>
                <a:lnTo>
                  <a:pt x="1875106" y="408114"/>
                </a:lnTo>
                <a:lnTo>
                  <a:pt x="1875150" y="408094"/>
                </a:lnTo>
                <a:lnTo>
                  <a:pt x="1906401" y="417556"/>
                </a:lnTo>
                <a:cubicBezTo>
                  <a:pt x="1914494" y="421311"/>
                  <a:pt x="1920940" y="425947"/>
                  <a:pt x="1927861" y="432332"/>
                </a:cubicBezTo>
                <a:cubicBezTo>
                  <a:pt x="1947746" y="450212"/>
                  <a:pt x="1957592" y="475092"/>
                  <a:pt x="1957592" y="506358"/>
                </a:cubicBezTo>
                <a:cubicBezTo>
                  <a:pt x="1957592" y="545902"/>
                  <a:pt x="1941133" y="580952"/>
                  <a:pt x="1912734" y="599447"/>
                </a:cubicBezTo>
                <a:cubicBezTo>
                  <a:pt x="1890947" y="613495"/>
                  <a:pt x="1864546" y="619408"/>
                  <a:pt x="1819688" y="619408"/>
                </a:cubicBezTo>
                <a:lnTo>
                  <a:pt x="1639493" y="619408"/>
                </a:lnTo>
                <a:close/>
                <a:moveTo>
                  <a:pt x="73590" y="103778"/>
                </a:moveTo>
                <a:cubicBezTo>
                  <a:pt x="73590" y="103778"/>
                  <a:pt x="209069" y="238066"/>
                  <a:pt x="209069" y="238066"/>
                </a:cubicBezTo>
                <a:lnTo>
                  <a:pt x="209069" y="488478"/>
                </a:lnTo>
                <a:lnTo>
                  <a:pt x="209022" y="488478"/>
                </a:lnTo>
                <a:lnTo>
                  <a:pt x="523" y="281772"/>
                </a:lnTo>
                <a:cubicBezTo>
                  <a:pt x="1807" y="257270"/>
                  <a:pt x="6041" y="236505"/>
                  <a:pt x="13367" y="211246"/>
                </a:cubicBezTo>
                <a:lnTo>
                  <a:pt x="147466" y="344162"/>
                </a:lnTo>
                <a:lnTo>
                  <a:pt x="147466" y="260439"/>
                </a:lnTo>
                <a:lnTo>
                  <a:pt x="38864" y="152687"/>
                </a:lnTo>
                <a:cubicBezTo>
                  <a:pt x="47665" y="137315"/>
                  <a:pt x="60937" y="118016"/>
                  <a:pt x="73590" y="103778"/>
                </a:cubicBezTo>
                <a:close/>
                <a:moveTo>
                  <a:pt x="167873" y="31313"/>
                </a:moveTo>
                <a:lnTo>
                  <a:pt x="332227" y="193840"/>
                </a:lnTo>
                <a:lnTo>
                  <a:pt x="416711" y="193698"/>
                </a:lnTo>
                <a:lnTo>
                  <a:pt x="477695" y="254716"/>
                </a:lnTo>
                <a:lnTo>
                  <a:pt x="393877" y="254716"/>
                </a:lnTo>
                <a:lnTo>
                  <a:pt x="393877" y="254669"/>
                </a:lnTo>
                <a:lnTo>
                  <a:pt x="332179" y="254669"/>
                </a:lnTo>
                <a:lnTo>
                  <a:pt x="332179" y="526982"/>
                </a:lnTo>
                <a:lnTo>
                  <a:pt x="393877" y="588095"/>
                </a:lnTo>
                <a:lnTo>
                  <a:pt x="393877" y="671439"/>
                </a:lnTo>
                <a:lnTo>
                  <a:pt x="270624" y="549308"/>
                </a:lnTo>
                <a:lnTo>
                  <a:pt x="270624" y="215977"/>
                </a:lnTo>
                <a:lnTo>
                  <a:pt x="116688" y="63336"/>
                </a:lnTo>
                <a:cubicBezTo>
                  <a:pt x="125251" y="55815"/>
                  <a:pt x="154887" y="36705"/>
                  <a:pt x="167873" y="31313"/>
                </a:cubicBezTo>
                <a:close/>
                <a:moveTo>
                  <a:pt x="332322" y="0"/>
                </a:moveTo>
                <a:cubicBezTo>
                  <a:pt x="386361" y="0"/>
                  <a:pt x="430078" y="43328"/>
                  <a:pt x="430078" y="96873"/>
                </a:cubicBezTo>
                <a:lnTo>
                  <a:pt x="430078" y="96920"/>
                </a:lnTo>
                <a:cubicBezTo>
                  <a:pt x="430078" y="150418"/>
                  <a:pt x="386314" y="193793"/>
                  <a:pt x="332322" y="193793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  <a:lvl2pPr>
              <a:defRPr sz="100">
                <a:solidFill>
                  <a:schemeClr val="tx1">
                    <a:alpha val="0"/>
                  </a:schemeClr>
                </a:solidFill>
              </a:defRPr>
            </a:lvl2pPr>
            <a:lvl3pPr>
              <a:defRPr sz="100">
                <a:solidFill>
                  <a:schemeClr val="tx1">
                    <a:alpha val="0"/>
                  </a:schemeClr>
                </a:solidFill>
              </a:defRPr>
            </a:lvl3pPr>
            <a:lvl4pPr>
              <a:defRPr sz="100">
                <a:solidFill>
                  <a:schemeClr val="tx1">
                    <a:alpha val="0"/>
                  </a:schemeClr>
                </a:solidFill>
              </a:defRPr>
            </a:lvl4pPr>
            <a:lvl5pPr>
              <a:defRPr sz="100">
                <a:solidFill>
                  <a:schemeClr val="tx1">
                    <a:alpha val="0"/>
                  </a:schemeClr>
                </a:solidFill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08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olorful lines on a black background&#10;&#10;AI-generated content may be incorrect.">
            <a:extLst>
              <a:ext uri="{FF2B5EF4-FFF2-40B4-BE49-F238E27FC236}">
                <a16:creationId xmlns:a16="http://schemas.microsoft.com/office/drawing/2014/main" id="{807F5D37-D382-81A8-52CF-DDCA9DC2D7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03512" y="0"/>
            <a:ext cx="6888488" cy="685799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CCDEE44-DBEA-2B30-EA13-4701DB566D6F}"/>
              </a:ext>
            </a:extLst>
          </p:cNvPr>
          <p:cNvSpPr txBox="1"/>
          <p:nvPr userDrawn="1"/>
        </p:nvSpPr>
        <p:spPr>
          <a:xfrm>
            <a:off x="9097505" y="-116237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2400"/>
              </a:spcBef>
            </a:pPr>
            <a:endParaRPr lang="en-US" b="0" i="0" dirty="0">
              <a:latin typeface="Zebra Sans" pitchFamily="2" charset="77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2226D81-E3D8-BE87-A7F8-9E03E48839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7198" y="5976333"/>
            <a:ext cx="1648639" cy="51450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76FA81D-88A7-B414-AB3E-7470BDF48F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2996264"/>
            <a:ext cx="6416296" cy="1878936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 Goes</a:t>
            </a:r>
            <a:br>
              <a:rPr lang="en-US"/>
            </a:br>
            <a:r>
              <a:rPr lang="en-US"/>
              <a:t>In This Spot Here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091866E-8729-5A57-9C50-D60CD64EA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4895999"/>
            <a:ext cx="6400800" cy="36576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782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2E969-3AC0-AF8F-0564-1900D0C2BC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Headline only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17770B-58F9-7CE6-1ACD-523F35160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56225B-0C97-97EE-0A4C-8D7AE8EB9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D59F8F-821C-794D-AFBA-1518A32149B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1957E2E-5D8F-BFB8-38B4-D8E67EBD064F}"/>
              </a:ext>
            </a:extLst>
          </p:cNvPr>
          <p:cNvCxnSpPr>
            <a:cxnSpLocks/>
          </p:cNvCxnSpPr>
          <p:nvPr userDrawn="1"/>
        </p:nvCxnSpPr>
        <p:spPr>
          <a:xfrm>
            <a:off x="457198" y="469899"/>
            <a:ext cx="11277600" cy="0"/>
          </a:xfrm>
          <a:prstGeom prst="line">
            <a:avLst/>
          </a:prstGeom>
          <a:ln w="25400" cap="sq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8D3DF23-B69C-741F-5B58-4CCA58953476}"/>
              </a:ext>
            </a:extLst>
          </p:cNvPr>
          <p:cNvCxnSpPr>
            <a:cxnSpLocks/>
          </p:cNvCxnSpPr>
          <p:nvPr userDrawn="1"/>
        </p:nvCxnSpPr>
        <p:spPr>
          <a:xfrm>
            <a:off x="457198" y="367159"/>
            <a:ext cx="11277600" cy="0"/>
          </a:xfrm>
          <a:prstGeom prst="line">
            <a:avLst/>
          </a:prstGeom>
          <a:ln w="25400" cap="sq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417344FB-101B-6E81-7F78-ACBF1ACF8C9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1014984"/>
            <a:ext cx="11277600" cy="317500"/>
          </a:xfrm>
        </p:spPr>
        <p:txBody>
          <a:bodyPr vert="horz" lIns="0" tIns="0" rIns="0" bIns="0" rtlCol="0">
            <a:noAutofit/>
          </a:bodyPr>
          <a:lstStyle>
            <a:lvl1pPr>
              <a:defRPr lang="en-US" sz="1800" cap="none" baseline="0"/>
            </a:lvl1pPr>
          </a:lstStyle>
          <a:p>
            <a:pPr lvl="0"/>
            <a:r>
              <a:rPr lang="en-US"/>
              <a:t>Subtitle Here If You Need It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008C45-E053-B8E4-2CD3-9BEA58E11D83}"/>
              </a:ext>
            </a:extLst>
          </p:cNvPr>
          <p:cNvSpPr/>
          <p:nvPr userDrawn="1"/>
        </p:nvSpPr>
        <p:spPr>
          <a:xfrm>
            <a:off x="445064" y="0"/>
            <a:ext cx="11465581" cy="441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</a:pPr>
            <a:endParaRPr lang="en-US" b="0" i="0" dirty="0">
              <a:solidFill>
                <a:schemeClr val="tx1"/>
              </a:solidFill>
              <a:latin typeface="Zebra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1808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ue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726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BBAF1-180A-0209-B6A4-671AE38DC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77682-8C9B-4780-AEB6-B0F22800C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D59F8F-821C-794D-AFBA-1518A32149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2DD4FF-C1DD-1896-43A4-C6CD3CCD81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198" y="1828800"/>
            <a:ext cx="11277600" cy="3886200"/>
          </a:xfrm>
        </p:spPr>
        <p:txBody>
          <a:bodyPr anchor="b" anchorCtr="0"/>
          <a:lstStyle>
            <a:lvl1pPr marL="0" indent="0">
              <a:spcBef>
                <a:spcPts val="0"/>
              </a:spcBef>
              <a:tabLst/>
              <a:defRPr sz="1400" b="0" i="0">
                <a:solidFill>
                  <a:schemeClr val="tx1"/>
                </a:solidFill>
                <a:latin typeface="Zebra Sans" pitchFamily="2" charset="77"/>
              </a:defRPr>
            </a:lvl1pPr>
            <a:lvl2pPr marL="0" indent="0">
              <a:lnSpc>
                <a:spcPct val="90000"/>
              </a:lnSpc>
              <a:spcBef>
                <a:spcPts val="300"/>
              </a:spcBef>
              <a:buNone/>
              <a:defRPr sz="7200" b="0" i="0" spc="-50" baseline="0">
                <a:solidFill>
                  <a:schemeClr val="tx2"/>
                </a:solidFill>
                <a:latin typeface="Zebra Sans Cnd ExtraBold" pitchFamily="2" charset="77"/>
              </a:defRPr>
            </a:lvl2pPr>
            <a:lvl3pPr marL="165100" indent="-165100">
              <a:spcBef>
                <a:spcPts val="600"/>
              </a:spcBef>
              <a:tabLst/>
              <a:defRPr>
                <a:solidFill>
                  <a:schemeClr val="tx1"/>
                </a:solidFill>
              </a:defRPr>
            </a:lvl3pPr>
            <a:lvl4pPr marL="165100" indent="-165100">
              <a:spcBef>
                <a:spcPts val="600"/>
              </a:spcBef>
              <a:tabLst/>
              <a:defRPr>
                <a:solidFill>
                  <a:schemeClr val="tx1"/>
                </a:solidFill>
              </a:defRPr>
            </a:lvl4pPr>
            <a:lvl5pPr marL="165100" indent="-165100">
              <a:spcBef>
                <a:spcPts val="600"/>
              </a:spcBef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EYEBROW TEXT GOES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5C90A5D-1A3D-12A4-6412-5F373CD4FE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932789" y="6325197"/>
            <a:ext cx="816297" cy="251167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26472BB-856F-9FB5-C370-2163D2AD50C4}"/>
              </a:ext>
            </a:extLst>
          </p:cNvPr>
          <p:cNvCxnSpPr>
            <a:cxnSpLocks/>
          </p:cNvCxnSpPr>
          <p:nvPr userDrawn="1"/>
        </p:nvCxnSpPr>
        <p:spPr>
          <a:xfrm>
            <a:off x="457198" y="367159"/>
            <a:ext cx="11277600" cy="0"/>
          </a:xfrm>
          <a:prstGeom prst="line">
            <a:avLst/>
          </a:prstGeom>
          <a:ln w="25400" cap="sq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C316BAA2-F49B-A199-4034-C80263E97DA1}"/>
              </a:ext>
            </a:extLst>
          </p:cNvPr>
          <p:cNvSpPr/>
          <p:nvPr userDrawn="1"/>
        </p:nvSpPr>
        <p:spPr>
          <a:xfrm>
            <a:off x="445064" y="0"/>
            <a:ext cx="11465581" cy="441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</a:pPr>
            <a:endParaRPr lang="en-US" b="0" i="0" dirty="0">
              <a:solidFill>
                <a:schemeClr val="tx1"/>
              </a:solidFill>
              <a:latin typeface="Zebra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6830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2E969-3AC0-AF8F-0564-1900D0C2BC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Headline only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17770B-58F9-7CE6-1ACD-523F35160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56225B-0C97-97EE-0A4C-8D7AE8EB9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D59F8F-821C-794D-AFBA-1518A32149B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D42D072-56D4-6ADB-EBE4-91E571C65774}"/>
              </a:ext>
            </a:extLst>
          </p:cNvPr>
          <p:cNvCxnSpPr>
            <a:cxnSpLocks/>
          </p:cNvCxnSpPr>
          <p:nvPr userDrawn="1"/>
        </p:nvCxnSpPr>
        <p:spPr>
          <a:xfrm>
            <a:off x="457198" y="367159"/>
            <a:ext cx="11277600" cy="0"/>
          </a:xfrm>
          <a:prstGeom prst="line">
            <a:avLst/>
          </a:prstGeom>
          <a:ln w="25400" cap="sq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90B219AC-E44D-EDF4-C7CE-2393AE160B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932789" y="6325197"/>
            <a:ext cx="816297" cy="251167"/>
          </a:xfrm>
          <a:prstGeom prst="rect">
            <a:avLst/>
          </a:prstGeom>
        </p:spPr>
      </p:pic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E23BEAB-5296-2928-99DA-AEC7F4E5AC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1014984"/>
            <a:ext cx="11277600" cy="317500"/>
          </a:xfrm>
        </p:spPr>
        <p:txBody>
          <a:bodyPr vert="horz" lIns="0" tIns="0" rIns="0" bIns="0" rtlCol="0">
            <a:noAutofit/>
          </a:bodyPr>
          <a:lstStyle>
            <a:lvl1pPr>
              <a:defRPr lang="en-US" sz="18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Here If You Need It</a:t>
            </a:r>
          </a:p>
        </p:txBody>
      </p:sp>
    </p:spTree>
    <p:extLst>
      <p:ext uri="{BB962C8B-B14F-4D97-AF65-F5344CB8AC3E}">
        <p14:creationId xmlns:p14="http://schemas.microsoft.com/office/powerpoint/2010/main" val="105357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u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339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BBAF1-180A-0209-B6A4-671AE38DC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77682-8C9B-4780-AEB6-B0F22800C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D59F8F-821C-794D-AFBA-1518A32149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2DD4FF-C1DD-1896-43A4-C6CD3CCD81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198" y="1828800"/>
            <a:ext cx="11277600" cy="3886200"/>
          </a:xfrm>
        </p:spPr>
        <p:txBody>
          <a:bodyPr anchor="b" anchorCtr="0"/>
          <a:lstStyle>
            <a:lvl1pPr marL="0" indent="0">
              <a:spcBef>
                <a:spcPts val="0"/>
              </a:spcBef>
              <a:tabLst/>
              <a:defRPr sz="1400" b="0" i="0">
                <a:solidFill>
                  <a:schemeClr val="bg1"/>
                </a:solidFill>
                <a:latin typeface="Zebra Sans" pitchFamily="2" charset="77"/>
              </a:defRPr>
            </a:lvl1pPr>
            <a:lvl2pPr marL="0" indent="0">
              <a:lnSpc>
                <a:spcPct val="90000"/>
              </a:lnSpc>
              <a:spcBef>
                <a:spcPts val="300"/>
              </a:spcBef>
              <a:buNone/>
              <a:defRPr sz="7200" b="0" i="0" spc="-50" baseline="0">
                <a:solidFill>
                  <a:schemeClr val="bg1"/>
                </a:solidFill>
                <a:latin typeface="Zebra Sans Cnd ExtraBold" pitchFamily="2" charset="77"/>
              </a:defRPr>
            </a:lvl2pPr>
            <a:lvl3pPr marL="165100" indent="-165100">
              <a:spcBef>
                <a:spcPts val="600"/>
              </a:spcBef>
              <a:tabLst/>
              <a:defRPr>
                <a:solidFill>
                  <a:schemeClr val="bg1"/>
                </a:solidFill>
              </a:defRPr>
            </a:lvl3pPr>
            <a:lvl4pPr marL="165100" indent="-165100">
              <a:spcBef>
                <a:spcPts val="600"/>
              </a:spcBef>
              <a:tabLst/>
              <a:defRPr>
                <a:solidFill>
                  <a:schemeClr val="bg1"/>
                </a:solidFill>
              </a:defRPr>
            </a:lvl4pPr>
            <a:lvl5pPr marL="165100" indent="-165100">
              <a:spcBef>
                <a:spcPts val="600"/>
              </a:spcBef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EYEBROW TEXT GOES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A5553ED-3DF8-C2DE-8E6B-3F750584D0AF}"/>
              </a:ext>
            </a:extLst>
          </p:cNvPr>
          <p:cNvCxnSpPr>
            <a:cxnSpLocks/>
          </p:cNvCxnSpPr>
          <p:nvPr userDrawn="1"/>
        </p:nvCxnSpPr>
        <p:spPr>
          <a:xfrm>
            <a:off x="457198" y="367159"/>
            <a:ext cx="11277600" cy="0"/>
          </a:xfrm>
          <a:prstGeom prst="line">
            <a:avLst/>
          </a:prstGeom>
          <a:ln w="25400" cap="sq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655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190C7-6C60-4290-A7AE-65AF2A9F35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Table full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BBAF1-180A-0209-B6A4-671AE38DC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77682-8C9B-4780-AEB6-B0F22800C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D59F8F-821C-794D-AFBA-1518A32149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1A9F9AEC-777A-1D1D-2F3C-9F269BC0CD6D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57198" y="1330036"/>
            <a:ext cx="11277600" cy="4389812"/>
          </a:xfrm>
        </p:spPr>
        <p:txBody>
          <a:bodyPr bIns="1097280" anchor="ctr" anchorCtr="1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AB80E41-93A2-EAD1-2A05-2B4D5AC8BF5A}"/>
              </a:ext>
            </a:extLst>
          </p:cNvPr>
          <p:cNvCxnSpPr>
            <a:cxnSpLocks/>
          </p:cNvCxnSpPr>
          <p:nvPr userDrawn="1"/>
        </p:nvCxnSpPr>
        <p:spPr>
          <a:xfrm>
            <a:off x="457198" y="367159"/>
            <a:ext cx="11277600" cy="0"/>
          </a:xfrm>
          <a:prstGeom prst="line">
            <a:avLst/>
          </a:prstGeom>
          <a:ln w="25400" cap="sq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4E062E07-5301-C781-0A7A-F97E78E6E8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932789" y="6325197"/>
            <a:ext cx="816297" cy="25116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5F34B63-860A-E2BB-A4F9-C160FC37ADFE}"/>
              </a:ext>
            </a:extLst>
          </p:cNvPr>
          <p:cNvSpPr/>
          <p:nvPr userDrawn="1"/>
        </p:nvSpPr>
        <p:spPr>
          <a:xfrm>
            <a:off x="445064" y="0"/>
            <a:ext cx="11465581" cy="441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</a:pPr>
            <a:endParaRPr lang="en-US" b="0" i="0" dirty="0">
              <a:solidFill>
                <a:schemeClr val="tx1"/>
              </a:solidFill>
              <a:latin typeface="Zebra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904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BBAF1-180A-0209-B6A4-671AE38DC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77682-8C9B-4780-AEB6-B0F22800C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D59F8F-821C-794D-AFBA-1518A32149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1A9F9AEC-777A-1D1D-2F3C-9F269BC0CD6D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68796" y="600365"/>
            <a:ext cx="7366001" cy="5119484"/>
          </a:xfrm>
        </p:spPr>
        <p:txBody>
          <a:bodyPr bIns="1097280" anchor="ctr" anchorCtr="1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4DC700E3-AD88-3157-A054-A0BD7A2280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198" y="1828800"/>
            <a:ext cx="3454401" cy="3886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FFB157B-8792-AC7A-4D95-9066BF27A3D5}"/>
              </a:ext>
            </a:extLst>
          </p:cNvPr>
          <p:cNvCxnSpPr>
            <a:cxnSpLocks/>
          </p:cNvCxnSpPr>
          <p:nvPr userDrawn="1"/>
        </p:nvCxnSpPr>
        <p:spPr>
          <a:xfrm>
            <a:off x="457198" y="367159"/>
            <a:ext cx="11277600" cy="0"/>
          </a:xfrm>
          <a:prstGeom prst="line">
            <a:avLst/>
          </a:prstGeom>
          <a:ln w="25400" cap="sq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2">
            <a:extLst>
              <a:ext uri="{FF2B5EF4-FFF2-40B4-BE49-F238E27FC236}">
                <a16:creationId xmlns:a16="http://schemas.microsoft.com/office/drawing/2014/main" id="{6C516945-6B64-BF9C-73B1-2F19B9127E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556011"/>
            <a:ext cx="3454399" cy="369947"/>
          </a:xfrm>
        </p:spPr>
        <p:txBody>
          <a:bodyPr/>
          <a:lstStyle/>
          <a:p>
            <a:r>
              <a:rPr lang="en-US"/>
              <a:t>Table half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21FD843-5F17-31AD-3E33-A03BBCF2C230}"/>
              </a:ext>
            </a:extLst>
          </p:cNvPr>
          <p:cNvSpPr/>
          <p:nvPr userDrawn="1"/>
        </p:nvSpPr>
        <p:spPr>
          <a:xfrm>
            <a:off x="445064" y="0"/>
            <a:ext cx="11465581" cy="441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</a:pPr>
            <a:endParaRPr lang="en-US" b="0" i="0" dirty="0">
              <a:solidFill>
                <a:schemeClr val="tx1"/>
              </a:solidFill>
              <a:latin typeface="Zebra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6210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190C7-6C60-4290-A7AE-65AF2A9F35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Table half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BBAF1-180A-0209-B6A4-671AE38DC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77682-8C9B-4780-AEB6-B0F22800C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D59F8F-821C-794D-AFBA-1518A32149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1A9F9AEC-777A-1D1D-2F3C-9F269BC0CD6D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6324596" y="1823950"/>
            <a:ext cx="5410201" cy="3895898"/>
          </a:xfrm>
        </p:spPr>
        <p:txBody>
          <a:bodyPr bIns="1097280" anchor="ctr" anchorCtr="1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F750C606-EB74-A016-275C-8E428EC7C4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198" y="1828800"/>
            <a:ext cx="5410201" cy="3886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F4E5303-3E60-DA20-DEBD-3ECCC0D1647E}"/>
              </a:ext>
            </a:extLst>
          </p:cNvPr>
          <p:cNvCxnSpPr>
            <a:cxnSpLocks/>
          </p:cNvCxnSpPr>
          <p:nvPr userDrawn="1"/>
        </p:nvCxnSpPr>
        <p:spPr>
          <a:xfrm>
            <a:off x="457198" y="367159"/>
            <a:ext cx="11277600" cy="0"/>
          </a:xfrm>
          <a:prstGeom prst="line">
            <a:avLst/>
          </a:prstGeom>
          <a:ln w="25400" cap="sq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700BBF0D-CD50-CA1E-7AA6-D45FD3FD7A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932789" y="6325197"/>
            <a:ext cx="816297" cy="25116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4361CC3-FC5F-B3A4-B61F-DC336DCE79DA}"/>
              </a:ext>
            </a:extLst>
          </p:cNvPr>
          <p:cNvSpPr/>
          <p:nvPr userDrawn="1"/>
        </p:nvSpPr>
        <p:spPr>
          <a:xfrm>
            <a:off x="445064" y="0"/>
            <a:ext cx="11465581" cy="441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</a:pPr>
            <a:endParaRPr lang="en-US" b="0" i="0" dirty="0">
              <a:solidFill>
                <a:schemeClr val="tx1"/>
              </a:solidFill>
              <a:latin typeface="Zebra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9110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190C7-6C60-4290-A7AE-65AF2A9F35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Chart full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BBAF1-180A-0209-B6A4-671AE38DC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77682-8C9B-4780-AEB6-B0F22800C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D59F8F-821C-794D-AFBA-1518A32149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4CACF0D4-7050-8955-163A-74910AFB2540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457199" y="1330036"/>
            <a:ext cx="11277600" cy="4389727"/>
          </a:xfrm>
        </p:spPr>
        <p:txBody>
          <a:bodyPr vert="horz" lIns="0" tIns="0" rIns="0" bIns="1097280" rtlCol="0" anchor="ctr" anchorCtr="1">
            <a:noAutofit/>
          </a:bodyPr>
          <a:lstStyle>
            <a:lvl1pPr>
              <a:defRPr lang="en-US" sz="14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0A245F3-635C-40FC-DBC2-64B161FDED0B}"/>
              </a:ext>
            </a:extLst>
          </p:cNvPr>
          <p:cNvCxnSpPr>
            <a:cxnSpLocks/>
          </p:cNvCxnSpPr>
          <p:nvPr userDrawn="1"/>
        </p:nvCxnSpPr>
        <p:spPr>
          <a:xfrm>
            <a:off x="457198" y="367159"/>
            <a:ext cx="11277600" cy="0"/>
          </a:xfrm>
          <a:prstGeom prst="line">
            <a:avLst/>
          </a:prstGeom>
          <a:ln w="25400" cap="sq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EEADFE9F-FD93-1FE8-3863-E29E94E401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932789" y="6325197"/>
            <a:ext cx="816297" cy="25116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DBACA10-055A-CCAB-A466-292514E3B025}"/>
              </a:ext>
            </a:extLst>
          </p:cNvPr>
          <p:cNvSpPr/>
          <p:nvPr userDrawn="1"/>
        </p:nvSpPr>
        <p:spPr>
          <a:xfrm>
            <a:off x="445064" y="0"/>
            <a:ext cx="11465581" cy="441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</a:pPr>
            <a:endParaRPr lang="en-US" b="0" i="0" dirty="0">
              <a:solidFill>
                <a:schemeClr val="tx1"/>
              </a:solidFill>
              <a:latin typeface="Zebra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6495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8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olorful lines on a black background&#10;&#10;AI-generated content may be incorrect.">
            <a:extLst>
              <a:ext uri="{FF2B5EF4-FFF2-40B4-BE49-F238E27FC236}">
                <a16:creationId xmlns:a16="http://schemas.microsoft.com/office/drawing/2014/main" id="{78AFFC92-4550-675B-6FD4-C969D35C77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506"/>
          <a:stretch/>
        </p:blipFill>
        <p:spPr>
          <a:xfrm rot="10800000" flipH="1" flipV="1">
            <a:off x="4417403" y="0"/>
            <a:ext cx="7774598" cy="685800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CCDEE44-DBEA-2B30-EA13-4701DB566D6F}"/>
              </a:ext>
            </a:extLst>
          </p:cNvPr>
          <p:cNvSpPr txBox="1"/>
          <p:nvPr userDrawn="1"/>
        </p:nvSpPr>
        <p:spPr>
          <a:xfrm>
            <a:off x="9097505" y="-116237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2400"/>
              </a:spcBef>
            </a:pPr>
            <a:endParaRPr lang="en-US" b="0" i="0" dirty="0">
              <a:latin typeface="Zebra Sans" pitchFamily="2" charset="77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4C6AA54-F83A-748F-99A9-260A734D003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7198" y="5976333"/>
            <a:ext cx="1648639" cy="51450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5D5ACBC-5424-B1C1-AEAE-0853852BA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2996264"/>
            <a:ext cx="6416296" cy="1878936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 Goes</a:t>
            </a:r>
            <a:br>
              <a:rPr lang="en-US"/>
            </a:br>
            <a:r>
              <a:rPr lang="en-US"/>
              <a:t>In This Spot Here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88093FF-F104-AB83-014F-6F5AB78A3D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4895999"/>
            <a:ext cx="6400800" cy="36576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5590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BBAF1-180A-0209-B6A4-671AE38DC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77682-8C9B-4780-AEB6-B0F22800C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D59F8F-821C-794D-AFBA-1518A32149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C54E3C6D-83DC-A03F-F2A7-41CF273C7CF6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4368797" y="600364"/>
            <a:ext cx="7366002" cy="5119399"/>
          </a:xfrm>
        </p:spPr>
        <p:txBody>
          <a:bodyPr vert="horz" lIns="0" tIns="0" rIns="0" bIns="1097280" rtlCol="0" anchor="ctr" anchorCtr="1">
            <a:noAutofit/>
          </a:bodyPr>
          <a:lstStyle>
            <a:lvl1pPr>
              <a:defRPr lang="en-US" sz="14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3075F183-6324-62D6-31E7-305FB8B661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198" y="1828800"/>
            <a:ext cx="3454401" cy="3886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BF83E17-A413-636E-085D-2C25BB5347FD}"/>
              </a:ext>
            </a:extLst>
          </p:cNvPr>
          <p:cNvCxnSpPr>
            <a:cxnSpLocks/>
          </p:cNvCxnSpPr>
          <p:nvPr userDrawn="1"/>
        </p:nvCxnSpPr>
        <p:spPr>
          <a:xfrm>
            <a:off x="457198" y="367159"/>
            <a:ext cx="11277600" cy="0"/>
          </a:xfrm>
          <a:prstGeom prst="line">
            <a:avLst/>
          </a:prstGeom>
          <a:ln w="25400" cap="sq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0">
            <a:extLst>
              <a:ext uri="{FF2B5EF4-FFF2-40B4-BE49-F238E27FC236}">
                <a16:creationId xmlns:a16="http://schemas.microsoft.com/office/drawing/2014/main" id="{11E3F9C1-A429-F4C5-B3C6-D0BEE7F5F9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556011"/>
            <a:ext cx="3454399" cy="369947"/>
          </a:xfrm>
        </p:spPr>
        <p:txBody>
          <a:bodyPr/>
          <a:lstStyle/>
          <a:p>
            <a:r>
              <a:rPr lang="en-US"/>
              <a:t>Chart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0676B996-ECF1-A134-A68E-7BA404F53B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932789" y="6325197"/>
            <a:ext cx="816297" cy="25116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8FCDE7C-201C-6C22-5F8B-5BF3244C184B}"/>
              </a:ext>
            </a:extLst>
          </p:cNvPr>
          <p:cNvSpPr/>
          <p:nvPr userDrawn="1"/>
        </p:nvSpPr>
        <p:spPr>
          <a:xfrm>
            <a:off x="445064" y="0"/>
            <a:ext cx="11465581" cy="441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</a:pPr>
            <a:endParaRPr lang="en-US" b="0" i="0" dirty="0">
              <a:solidFill>
                <a:schemeClr val="tx1"/>
              </a:solidFill>
              <a:latin typeface="Zebra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5158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/ Proce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190C7-6C60-4290-A7AE-65AF2A9F35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Timeline / Process 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BBAF1-180A-0209-B6A4-671AE38DC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77682-8C9B-4780-AEB6-B0F22800C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D59F8F-821C-794D-AFBA-1518A32149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17">
            <a:extLst>
              <a:ext uri="{FF2B5EF4-FFF2-40B4-BE49-F238E27FC236}">
                <a16:creationId xmlns:a16="http://schemas.microsoft.com/office/drawing/2014/main" id="{674F00F9-D910-BB49-AB7C-A3BC91EB5B9F}"/>
              </a:ext>
            </a:extLst>
          </p:cNvPr>
          <p:cNvSpPr>
            <a:spLocks noGrp="1"/>
          </p:cNvSpPr>
          <p:nvPr>
            <p:ph type="body" sz="quarter" idx="116"/>
          </p:nvPr>
        </p:nvSpPr>
        <p:spPr>
          <a:xfrm>
            <a:off x="0" y="3257674"/>
            <a:ext cx="11694145" cy="1028458"/>
          </a:xfrm>
          <a:custGeom>
            <a:avLst/>
            <a:gdLst>
              <a:gd name="connsiteX0" fmla="*/ 0 w 11548263"/>
              <a:gd name="connsiteY0" fmla="*/ 0 h 1028458"/>
              <a:gd name="connsiteX1" fmla="*/ 1327759 w 11548263"/>
              <a:gd name="connsiteY1" fmla="*/ 0 h 1028458"/>
              <a:gd name="connsiteX2" fmla="*/ 4956395 w 11548263"/>
              <a:gd name="connsiteY2" fmla="*/ 0 h 1028458"/>
              <a:gd name="connsiteX3" fmla="*/ 6028464 w 11548263"/>
              <a:gd name="connsiteY3" fmla="*/ 0 h 1028458"/>
              <a:gd name="connsiteX4" fmla="*/ 6284154 w 11548263"/>
              <a:gd name="connsiteY4" fmla="*/ 0 h 1028458"/>
              <a:gd name="connsiteX5" fmla="*/ 10984859 w 11548263"/>
              <a:gd name="connsiteY5" fmla="*/ 0 h 1028458"/>
              <a:gd name="connsiteX6" fmla="*/ 11548263 w 11548263"/>
              <a:gd name="connsiteY6" fmla="*/ 514229 h 1028458"/>
              <a:gd name="connsiteX7" fmla="*/ 10984859 w 11548263"/>
              <a:gd name="connsiteY7" fmla="*/ 1028458 h 1028458"/>
              <a:gd name="connsiteX8" fmla="*/ 6284154 w 11548263"/>
              <a:gd name="connsiteY8" fmla="*/ 1028458 h 1028458"/>
              <a:gd name="connsiteX9" fmla="*/ 6028464 w 11548263"/>
              <a:gd name="connsiteY9" fmla="*/ 1028458 h 1028458"/>
              <a:gd name="connsiteX10" fmla="*/ 4956395 w 11548263"/>
              <a:gd name="connsiteY10" fmla="*/ 1028458 h 1028458"/>
              <a:gd name="connsiteX11" fmla="*/ 1327759 w 11548263"/>
              <a:gd name="connsiteY11" fmla="*/ 1028458 h 1028458"/>
              <a:gd name="connsiteX12" fmla="*/ 0 w 11548263"/>
              <a:gd name="connsiteY12" fmla="*/ 1028458 h 1028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548263" h="1028458">
                <a:moveTo>
                  <a:pt x="0" y="0"/>
                </a:moveTo>
                <a:lnTo>
                  <a:pt x="1327759" y="0"/>
                </a:lnTo>
                <a:lnTo>
                  <a:pt x="4956395" y="0"/>
                </a:lnTo>
                <a:lnTo>
                  <a:pt x="6028464" y="0"/>
                </a:lnTo>
                <a:lnTo>
                  <a:pt x="6284154" y="0"/>
                </a:lnTo>
                <a:lnTo>
                  <a:pt x="10984859" y="0"/>
                </a:lnTo>
                <a:lnTo>
                  <a:pt x="11548263" y="514229"/>
                </a:lnTo>
                <a:lnTo>
                  <a:pt x="10984859" y="1028458"/>
                </a:lnTo>
                <a:lnTo>
                  <a:pt x="6284154" y="1028458"/>
                </a:lnTo>
                <a:lnTo>
                  <a:pt x="6028464" y="1028458"/>
                </a:lnTo>
                <a:lnTo>
                  <a:pt x="4956395" y="1028458"/>
                </a:lnTo>
                <a:lnTo>
                  <a:pt x="1327759" y="1028458"/>
                </a:lnTo>
                <a:lnTo>
                  <a:pt x="0" y="1028458"/>
                </a:lnTo>
                <a:close/>
              </a:path>
            </a:pathLst>
          </a:custGeom>
          <a:solidFill>
            <a:schemeClr val="accent2"/>
          </a:solidFill>
          <a:ln w="31750">
            <a:noFill/>
          </a:ln>
          <a:scene3d>
            <a:camera prst="orthographicFront"/>
            <a:lightRig rig="balanced" dir="t"/>
          </a:scene3d>
          <a:sp3d/>
        </p:spPr>
        <p:txBody>
          <a:bodyPr vert="horz" wrap="square" lIns="0" tIns="0" rIns="0" bIns="0" rtlCol="0" anchor="ctr" anchorCtr="1">
            <a:noAutofit/>
          </a:bodyPr>
          <a:lstStyle>
            <a:lvl1pPr>
              <a:defRPr lang="en-US" sz="100" dirty="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9" name="Text Placeholder 42">
            <a:extLst>
              <a:ext uri="{FF2B5EF4-FFF2-40B4-BE49-F238E27FC236}">
                <a16:creationId xmlns:a16="http://schemas.microsoft.com/office/drawing/2014/main" id="{DC3F4E3D-BE74-E2F7-977C-EA3A86064935}"/>
              </a:ext>
            </a:extLst>
          </p:cNvPr>
          <p:cNvSpPr>
            <a:spLocks noGrp="1" noChangeAspect="1"/>
          </p:cNvSpPr>
          <p:nvPr>
            <p:ph type="body" sz="quarter" idx="120" hasCustomPrompt="1"/>
          </p:nvPr>
        </p:nvSpPr>
        <p:spPr>
          <a:xfrm>
            <a:off x="5435891" y="3403053"/>
            <a:ext cx="737702" cy="737700"/>
          </a:xfrm>
          <a:prstGeom prst="ellipse">
            <a:avLst/>
          </a:prstGeom>
          <a:solidFill>
            <a:schemeClr val="tx1"/>
          </a:solidFill>
          <a:ln w="31750">
            <a:noFill/>
          </a:ln>
        </p:spPr>
        <p:txBody>
          <a:bodyPr vert="horz" lIns="0" tIns="0" rIns="0" bIns="0" rtlCol="0" anchor="ctr" anchorCtr="1">
            <a:noAutofit/>
          </a:bodyPr>
          <a:lstStyle>
            <a:lvl1pPr algn="ctr">
              <a:defRPr lang="en-US" sz="1400" b="1" i="0" dirty="0">
                <a:solidFill>
                  <a:schemeClr val="bg1"/>
                </a:solidFill>
                <a:latin typeface="Zebra Sans Cnd ExtraBold" pitchFamily="2" charset="77"/>
              </a:defRPr>
            </a:lvl1pPr>
          </a:lstStyle>
          <a:p>
            <a:pPr lvl="0" algn="ctr">
              <a:lnSpc>
                <a:spcPct val="90000"/>
              </a:lnSpc>
            </a:pPr>
            <a:r>
              <a:rPr lang="en-US"/>
              <a:t>XXX</a:t>
            </a:r>
          </a:p>
        </p:txBody>
      </p:sp>
      <p:sp>
        <p:nvSpPr>
          <p:cNvPr id="10" name="Text Placeholder 42">
            <a:extLst>
              <a:ext uri="{FF2B5EF4-FFF2-40B4-BE49-F238E27FC236}">
                <a16:creationId xmlns:a16="http://schemas.microsoft.com/office/drawing/2014/main" id="{803C94F0-66B9-376D-9661-269563341303}"/>
              </a:ext>
            </a:extLst>
          </p:cNvPr>
          <p:cNvSpPr>
            <a:spLocks noGrp="1" noChangeAspect="1"/>
          </p:cNvSpPr>
          <p:nvPr>
            <p:ph type="body" sz="quarter" idx="31" hasCustomPrompt="1"/>
          </p:nvPr>
        </p:nvSpPr>
        <p:spPr>
          <a:xfrm>
            <a:off x="407651" y="3403053"/>
            <a:ext cx="737702" cy="737700"/>
          </a:xfrm>
          <a:prstGeom prst="ellipse">
            <a:avLst/>
          </a:prstGeom>
          <a:solidFill>
            <a:schemeClr val="tx1"/>
          </a:solidFill>
          <a:ln w="31750">
            <a:noFill/>
          </a:ln>
        </p:spPr>
        <p:txBody>
          <a:bodyPr lIns="0" tIns="0" rIns="0" anchor="ctr" anchorCtr="1"/>
          <a:lstStyle>
            <a:lvl1pPr algn="ctr">
              <a:lnSpc>
                <a:spcPct val="90000"/>
              </a:lnSpc>
              <a:defRPr sz="1400" b="1" i="0">
                <a:solidFill>
                  <a:schemeClr val="bg1"/>
                </a:solidFill>
                <a:latin typeface="Zebra Sans Cnd ExtraBold" pitchFamily="2" charset="77"/>
              </a:defRPr>
            </a:lvl1pPr>
            <a:lvl2pPr marL="6350" indent="0" algn="ctr">
              <a:lnSpc>
                <a:spcPct val="90000"/>
              </a:lnSpc>
              <a:spcBef>
                <a:spcPts val="600"/>
              </a:spcBef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73037" indent="0" algn="ctr">
              <a:buNone/>
              <a:defRPr>
                <a:solidFill>
                  <a:schemeClr val="bg1"/>
                </a:solidFill>
              </a:defRPr>
            </a:lvl3pPr>
            <a:lvl4pPr marL="346075" indent="0" algn="ctr">
              <a:buNone/>
              <a:defRPr>
                <a:solidFill>
                  <a:schemeClr val="bg1"/>
                </a:solidFill>
              </a:defRPr>
            </a:lvl4pPr>
            <a:lvl5pPr marL="346075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XXX</a:t>
            </a:r>
          </a:p>
        </p:txBody>
      </p:sp>
      <p:sp>
        <p:nvSpPr>
          <p:cNvPr id="11" name="Text Placeholder 42">
            <a:extLst>
              <a:ext uri="{FF2B5EF4-FFF2-40B4-BE49-F238E27FC236}">
                <a16:creationId xmlns:a16="http://schemas.microsoft.com/office/drawing/2014/main" id="{878C9BF8-5A2A-134F-1B97-7A49E00E8918}"/>
              </a:ext>
            </a:extLst>
          </p:cNvPr>
          <p:cNvSpPr>
            <a:spLocks noGrp="1" noChangeAspect="1"/>
          </p:cNvSpPr>
          <p:nvPr>
            <p:ph type="body" sz="quarter" idx="117" hasCustomPrompt="1"/>
          </p:nvPr>
        </p:nvSpPr>
        <p:spPr>
          <a:xfrm>
            <a:off x="1664711" y="3403053"/>
            <a:ext cx="737702" cy="737700"/>
          </a:xfrm>
          <a:prstGeom prst="ellipse">
            <a:avLst/>
          </a:prstGeom>
          <a:solidFill>
            <a:schemeClr val="tx1"/>
          </a:solidFill>
          <a:ln w="31750">
            <a:noFill/>
          </a:ln>
        </p:spPr>
        <p:txBody>
          <a:bodyPr vert="horz" lIns="0" tIns="0" rIns="0" bIns="0" rtlCol="0" anchor="ctr" anchorCtr="1">
            <a:noAutofit/>
          </a:bodyPr>
          <a:lstStyle>
            <a:lvl1pPr algn="ctr">
              <a:defRPr lang="en-US" sz="1400" b="1" i="0" dirty="0">
                <a:solidFill>
                  <a:schemeClr val="bg1"/>
                </a:solidFill>
                <a:latin typeface="Zebra Sans Cnd ExtraBold" pitchFamily="2" charset="77"/>
              </a:defRPr>
            </a:lvl1pPr>
          </a:lstStyle>
          <a:p>
            <a:pPr lvl="0" algn="ctr">
              <a:lnSpc>
                <a:spcPct val="90000"/>
              </a:lnSpc>
            </a:pPr>
            <a:r>
              <a:rPr lang="en-US"/>
              <a:t>XXX</a:t>
            </a:r>
          </a:p>
        </p:txBody>
      </p:sp>
      <p:sp>
        <p:nvSpPr>
          <p:cNvPr id="12" name="Text Placeholder 42">
            <a:extLst>
              <a:ext uri="{FF2B5EF4-FFF2-40B4-BE49-F238E27FC236}">
                <a16:creationId xmlns:a16="http://schemas.microsoft.com/office/drawing/2014/main" id="{1ED6C3D5-A64C-8F66-6DB9-A54EC8A34047}"/>
              </a:ext>
            </a:extLst>
          </p:cNvPr>
          <p:cNvSpPr>
            <a:spLocks noGrp="1" noChangeAspect="1"/>
          </p:cNvSpPr>
          <p:nvPr>
            <p:ph type="body" sz="quarter" idx="118" hasCustomPrompt="1"/>
          </p:nvPr>
        </p:nvSpPr>
        <p:spPr>
          <a:xfrm>
            <a:off x="2921771" y="3403053"/>
            <a:ext cx="737702" cy="737700"/>
          </a:xfrm>
          <a:prstGeom prst="ellipse">
            <a:avLst/>
          </a:prstGeom>
          <a:solidFill>
            <a:schemeClr val="tx1"/>
          </a:solidFill>
          <a:ln w="31750">
            <a:noFill/>
          </a:ln>
        </p:spPr>
        <p:txBody>
          <a:bodyPr vert="horz" lIns="0" tIns="0" rIns="0" bIns="0" rtlCol="0" anchor="ctr" anchorCtr="1">
            <a:noAutofit/>
          </a:bodyPr>
          <a:lstStyle>
            <a:lvl1pPr algn="ctr">
              <a:defRPr lang="en-US" sz="1400" b="1" i="0" dirty="0">
                <a:solidFill>
                  <a:schemeClr val="bg1"/>
                </a:solidFill>
                <a:latin typeface="Zebra Sans Cnd ExtraBold" pitchFamily="2" charset="77"/>
              </a:defRPr>
            </a:lvl1pPr>
          </a:lstStyle>
          <a:p>
            <a:pPr lvl="0" algn="ctr">
              <a:lnSpc>
                <a:spcPct val="90000"/>
              </a:lnSpc>
            </a:pPr>
            <a:r>
              <a:rPr lang="en-US"/>
              <a:t>XXX</a:t>
            </a:r>
          </a:p>
        </p:txBody>
      </p:sp>
      <p:sp>
        <p:nvSpPr>
          <p:cNvPr id="13" name="Text Placeholder 42">
            <a:extLst>
              <a:ext uri="{FF2B5EF4-FFF2-40B4-BE49-F238E27FC236}">
                <a16:creationId xmlns:a16="http://schemas.microsoft.com/office/drawing/2014/main" id="{03FD814B-16E1-256B-CF8B-28A4A9BCC475}"/>
              </a:ext>
            </a:extLst>
          </p:cNvPr>
          <p:cNvSpPr>
            <a:spLocks noGrp="1" noChangeAspect="1"/>
          </p:cNvSpPr>
          <p:nvPr>
            <p:ph type="body" sz="quarter" idx="119" hasCustomPrompt="1"/>
          </p:nvPr>
        </p:nvSpPr>
        <p:spPr>
          <a:xfrm>
            <a:off x="4178831" y="3403053"/>
            <a:ext cx="737702" cy="737700"/>
          </a:xfrm>
          <a:prstGeom prst="ellipse">
            <a:avLst/>
          </a:prstGeom>
          <a:solidFill>
            <a:schemeClr val="tx1"/>
          </a:solidFill>
          <a:ln w="31750">
            <a:noFill/>
          </a:ln>
        </p:spPr>
        <p:txBody>
          <a:bodyPr vert="horz" lIns="0" tIns="0" rIns="0" bIns="0" rtlCol="0" anchor="ctr" anchorCtr="1">
            <a:noAutofit/>
          </a:bodyPr>
          <a:lstStyle>
            <a:lvl1pPr algn="ctr">
              <a:defRPr lang="en-US" sz="1400" b="1" i="0" dirty="0">
                <a:solidFill>
                  <a:schemeClr val="bg1"/>
                </a:solidFill>
                <a:latin typeface="Zebra Sans Cnd ExtraBold" pitchFamily="2" charset="77"/>
              </a:defRPr>
            </a:lvl1pPr>
          </a:lstStyle>
          <a:p>
            <a:pPr lvl="0" algn="ctr">
              <a:lnSpc>
                <a:spcPct val="90000"/>
              </a:lnSpc>
            </a:pPr>
            <a:r>
              <a:rPr lang="en-US"/>
              <a:t>XXX</a:t>
            </a:r>
          </a:p>
        </p:txBody>
      </p:sp>
      <p:sp>
        <p:nvSpPr>
          <p:cNvPr id="14" name="Text Placeholder 42">
            <a:extLst>
              <a:ext uri="{FF2B5EF4-FFF2-40B4-BE49-F238E27FC236}">
                <a16:creationId xmlns:a16="http://schemas.microsoft.com/office/drawing/2014/main" id="{6C95C2F0-793E-A1D5-8B2A-3F9F241C273D}"/>
              </a:ext>
            </a:extLst>
          </p:cNvPr>
          <p:cNvSpPr>
            <a:spLocks noGrp="1" noChangeAspect="1"/>
          </p:cNvSpPr>
          <p:nvPr>
            <p:ph type="body" sz="quarter" idx="121" hasCustomPrompt="1"/>
          </p:nvPr>
        </p:nvSpPr>
        <p:spPr>
          <a:xfrm>
            <a:off x="6692951" y="3403053"/>
            <a:ext cx="737702" cy="737700"/>
          </a:xfrm>
          <a:prstGeom prst="ellipse">
            <a:avLst/>
          </a:prstGeom>
          <a:solidFill>
            <a:schemeClr val="tx1"/>
          </a:solidFill>
          <a:ln w="31750">
            <a:noFill/>
          </a:ln>
        </p:spPr>
        <p:txBody>
          <a:bodyPr vert="horz" lIns="0" tIns="0" rIns="0" bIns="0" rtlCol="0" anchor="ctr" anchorCtr="1">
            <a:noAutofit/>
          </a:bodyPr>
          <a:lstStyle>
            <a:lvl1pPr algn="ctr">
              <a:defRPr lang="en-US" sz="1400" b="1" i="0" dirty="0">
                <a:solidFill>
                  <a:schemeClr val="bg1"/>
                </a:solidFill>
                <a:latin typeface="Zebra Sans Cnd ExtraBold" pitchFamily="2" charset="77"/>
              </a:defRPr>
            </a:lvl1pPr>
          </a:lstStyle>
          <a:p>
            <a:pPr lvl="0" algn="ctr">
              <a:lnSpc>
                <a:spcPct val="90000"/>
              </a:lnSpc>
            </a:pPr>
            <a:r>
              <a:rPr lang="en-US"/>
              <a:t>XXX</a:t>
            </a:r>
          </a:p>
        </p:txBody>
      </p:sp>
      <p:sp>
        <p:nvSpPr>
          <p:cNvPr id="15" name="Text Placeholder 42">
            <a:extLst>
              <a:ext uri="{FF2B5EF4-FFF2-40B4-BE49-F238E27FC236}">
                <a16:creationId xmlns:a16="http://schemas.microsoft.com/office/drawing/2014/main" id="{D214864A-A101-C108-F37E-CE0FF412B2C9}"/>
              </a:ext>
            </a:extLst>
          </p:cNvPr>
          <p:cNvSpPr>
            <a:spLocks noGrp="1" noChangeAspect="1"/>
          </p:cNvSpPr>
          <p:nvPr>
            <p:ph type="body" sz="quarter" idx="122" hasCustomPrompt="1"/>
          </p:nvPr>
        </p:nvSpPr>
        <p:spPr>
          <a:xfrm>
            <a:off x="7950011" y="3403053"/>
            <a:ext cx="737702" cy="737700"/>
          </a:xfrm>
          <a:prstGeom prst="ellipse">
            <a:avLst/>
          </a:prstGeom>
          <a:solidFill>
            <a:schemeClr val="tx1"/>
          </a:solidFill>
          <a:ln w="31750">
            <a:noFill/>
          </a:ln>
        </p:spPr>
        <p:txBody>
          <a:bodyPr vert="horz" lIns="0" tIns="0" rIns="0" bIns="0" rtlCol="0" anchor="ctr" anchorCtr="1">
            <a:noAutofit/>
          </a:bodyPr>
          <a:lstStyle>
            <a:lvl1pPr algn="ctr">
              <a:defRPr lang="en-US" sz="1400" b="1" i="0" dirty="0">
                <a:solidFill>
                  <a:schemeClr val="bg1"/>
                </a:solidFill>
                <a:latin typeface="Zebra Sans Cnd ExtraBold" pitchFamily="2" charset="77"/>
              </a:defRPr>
            </a:lvl1pPr>
          </a:lstStyle>
          <a:p>
            <a:pPr lvl="0" algn="ctr">
              <a:lnSpc>
                <a:spcPct val="90000"/>
              </a:lnSpc>
            </a:pPr>
            <a:r>
              <a:rPr lang="en-US"/>
              <a:t>XXX</a:t>
            </a:r>
          </a:p>
        </p:txBody>
      </p:sp>
      <p:sp>
        <p:nvSpPr>
          <p:cNvPr id="16" name="Text Placeholder 42">
            <a:extLst>
              <a:ext uri="{FF2B5EF4-FFF2-40B4-BE49-F238E27FC236}">
                <a16:creationId xmlns:a16="http://schemas.microsoft.com/office/drawing/2014/main" id="{5F11D196-1933-55CF-A1F8-A26797BA2988}"/>
              </a:ext>
            </a:extLst>
          </p:cNvPr>
          <p:cNvSpPr>
            <a:spLocks noGrp="1" noChangeAspect="1"/>
          </p:cNvSpPr>
          <p:nvPr>
            <p:ph type="body" sz="quarter" idx="123" hasCustomPrompt="1"/>
          </p:nvPr>
        </p:nvSpPr>
        <p:spPr>
          <a:xfrm>
            <a:off x="9207071" y="3403053"/>
            <a:ext cx="737702" cy="737700"/>
          </a:xfrm>
          <a:prstGeom prst="ellipse">
            <a:avLst/>
          </a:prstGeom>
          <a:solidFill>
            <a:schemeClr val="tx1"/>
          </a:solidFill>
          <a:ln w="31750">
            <a:noFill/>
          </a:ln>
        </p:spPr>
        <p:txBody>
          <a:bodyPr vert="horz" lIns="0" tIns="0" rIns="0" bIns="0" rtlCol="0" anchor="ctr" anchorCtr="1">
            <a:noAutofit/>
          </a:bodyPr>
          <a:lstStyle>
            <a:lvl1pPr algn="ctr">
              <a:defRPr lang="en-US" sz="1400" b="1" i="0" dirty="0">
                <a:solidFill>
                  <a:schemeClr val="bg1"/>
                </a:solidFill>
                <a:latin typeface="Zebra Sans Cnd ExtraBold" pitchFamily="2" charset="77"/>
              </a:defRPr>
            </a:lvl1pPr>
          </a:lstStyle>
          <a:p>
            <a:pPr lvl="0" algn="ctr">
              <a:lnSpc>
                <a:spcPct val="90000"/>
              </a:lnSpc>
            </a:pPr>
            <a:r>
              <a:rPr lang="en-US"/>
              <a:t>XXX</a:t>
            </a:r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B6FF8C0D-D5DA-EF25-B22C-F6CE2D9AF850}"/>
              </a:ext>
            </a:extLst>
          </p:cNvPr>
          <p:cNvSpPr>
            <a:spLocks noGrp="1"/>
          </p:cNvSpPr>
          <p:nvPr>
            <p:ph type="body" sz="quarter" idx="141" hasCustomPrompt="1"/>
          </p:nvPr>
        </p:nvSpPr>
        <p:spPr>
          <a:xfrm>
            <a:off x="7203565" y="4603972"/>
            <a:ext cx="1938528" cy="133794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  <a:lvl2pPr marL="117475" indent="-111125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9" name="Text Placeholder 29">
            <a:extLst>
              <a:ext uri="{FF2B5EF4-FFF2-40B4-BE49-F238E27FC236}">
                <a16:creationId xmlns:a16="http://schemas.microsoft.com/office/drawing/2014/main" id="{6772B915-AAD4-029E-3280-F78A7E46F484}"/>
              </a:ext>
            </a:extLst>
          </p:cNvPr>
          <p:cNvSpPr>
            <a:spLocks noGrp="1"/>
          </p:cNvSpPr>
          <p:nvPr>
            <p:ph type="body" sz="quarter" idx="142" hasCustomPrompt="1"/>
          </p:nvPr>
        </p:nvSpPr>
        <p:spPr>
          <a:xfrm>
            <a:off x="4686403" y="4603972"/>
            <a:ext cx="1938528" cy="133794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  <a:lvl2pPr marL="117475" indent="-111125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0" name="Text Placeholder 29">
            <a:extLst>
              <a:ext uri="{FF2B5EF4-FFF2-40B4-BE49-F238E27FC236}">
                <a16:creationId xmlns:a16="http://schemas.microsoft.com/office/drawing/2014/main" id="{985444AC-3928-E4BD-D3F7-CCA87FCE32E9}"/>
              </a:ext>
            </a:extLst>
          </p:cNvPr>
          <p:cNvSpPr>
            <a:spLocks noGrp="1"/>
          </p:cNvSpPr>
          <p:nvPr>
            <p:ph type="body" sz="quarter" idx="143" hasCustomPrompt="1"/>
          </p:nvPr>
        </p:nvSpPr>
        <p:spPr>
          <a:xfrm>
            <a:off x="2175272" y="4603972"/>
            <a:ext cx="1938528" cy="133794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  <a:lvl2pPr marL="117475" indent="-111125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1" name="Text Placeholder 29">
            <a:extLst>
              <a:ext uri="{FF2B5EF4-FFF2-40B4-BE49-F238E27FC236}">
                <a16:creationId xmlns:a16="http://schemas.microsoft.com/office/drawing/2014/main" id="{118D9CDC-08CB-D892-27C6-7C894F1E220F}"/>
              </a:ext>
            </a:extLst>
          </p:cNvPr>
          <p:cNvSpPr>
            <a:spLocks noGrp="1"/>
          </p:cNvSpPr>
          <p:nvPr>
            <p:ph type="body" sz="quarter" idx="146" hasCustomPrompt="1"/>
          </p:nvPr>
        </p:nvSpPr>
        <p:spPr>
          <a:xfrm>
            <a:off x="8446047" y="1559769"/>
            <a:ext cx="1938131" cy="141732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  <a:lvl2pPr marL="117475" indent="-111125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2" name="Text Placeholder 29">
            <a:extLst>
              <a:ext uri="{FF2B5EF4-FFF2-40B4-BE49-F238E27FC236}">
                <a16:creationId xmlns:a16="http://schemas.microsoft.com/office/drawing/2014/main" id="{8518E24D-BDE3-AD88-0491-4B4E3C07D3D6}"/>
              </a:ext>
            </a:extLst>
          </p:cNvPr>
          <p:cNvSpPr>
            <a:spLocks noGrp="1"/>
          </p:cNvSpPr>
          <p:nvPr>
            <p:ph type="body" sz="quarter" idx="147" hasCustomPrompt="1"/>
          </p:nvPr>
        </p:nvSpPr>
        <p:spPr>
          <a:xfrm>
            <a:off x="5943476" y="1559769"/>
            <a:ext cx="1938131" cy="141732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  <a:lvl2pPr marL="117475" indent="-111125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3" name="Text Placeholder 29">
            <a:extLst>
              <a:ext uri="{FF2B5EF4-FFF2-40B4-BE49-F238E27FC236}">
                <a16:creationId xmlns:a16="http://schemas.microsoft.com/office/drawing/2014/main" id="{BD7B5024-420A-A318-1F90-9CDE6E7AE3B6}"/>
              </a:ext>
            </a:extLst>
          </p:cNvPr>
          <p:cNvSpPr>
            <a:spLocks noGrp="1"/>
          </p:cNvSpPr>
          <p:nvPr>
            <p:ph type="body" sz="quarter" idx="148" hasCustomPrompt="1"/>
          </p:nvPr>
        </p:nvSpPr>
        <p:spPr>
          <a:xfrm>
            <a:off x="3429330" y="1559769"/>
            <a:ext cx="1938131" cy="141732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  <a:lvl2pPr marL="117475" indent="-111125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4" name="Text Placeholder 29">
            <a:extLst>
              <a:ext uri="{FF2B5EF4-FFF2-40B4-BE49-F238E27FC236}">
                <a16:creationId xmlns:a16="http://schemas.microsoft.com/office/drawing/2014/main" id="{BB8488A8-2782-DFFA-2835-FD33A102F280}"/>
              </a:ext>
            </a:extLst>
          </p:cNvPr>
          <p:cNvSpPr>
            <a:spLocks noGrp="1"/>
          </p:cNvSpPr>
          <p:nvPr>
            <p:ph type="body" sz="quarter" idx="149" hasCustomPrompt="1"/>
          </p:nvPr>
        </p:nvSpPr>
        <p:spPr>
          <a:xfrm>
            <a:off x="903609" y="1567939"/>
            <a:ext cx="1938131" cy="141732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  <a:lvl2pPr marL="117475" indent="-111125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</a:lstStyle>
          <a:p>
            <a:pPr lvl="0"/>
            <a:r>
              <a:rPr lang="en-US"/>
              <a:t>Click to edit text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37C083F-8A8F-457A-D377-B9C55064EA73}"/>
              </a:ext>
            </a:extLst>
          </p:cNvPr>
          <p:cNvCxnSpPr>
            <a:cxnSpLocks/>
          </p:cNvCxnSpPr>
          <p:nvPr userDrawn="1"/>
        </p:nvCxnSpPr>
        <p:spPr>
          <a:xfrm>
            <a:off x="457198" y="367159"/>
            <a:ext cx="11277600" cy="0"/>
          </a:xfrm>
          <a:prstGeom prst="line">
            <a:avLst/>
          </a:prstGeom>
          <a:ln w="25400" cap="sq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Graphic 33">
            <a:extLst>
              <a:ext uri="{FF2B5EF4-FFF2-40B4-BE49-F238E27FC236}">
                <a16:creationId xmlns:a16="http://schemas.microsoft.com/office/drawing/2014/main" id="{FDE77A30-6E0C-C53F-BBDC-BA5C3A914A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932789" y="6325197"/>
            <a:ext cx="816297" cy="251167"/>
          </a:xfrm>
          <a:prstGeom prst="rect">
            <a:avLst/>
          </a:prstGeom>
        </p:spPr>
      </p:pic>
      <p:sp>
        <p:nvSpPr>
          <p:cNvPr id="3" name="Text Placeholder 29">
            <a:extLst>
              <a:ext uri="{FF2B5EF4-FFF2-40B4-BE49-F238E27FC236}">
                <a16:creationId xmlns:a16="http://schemas.microsoft.com/office/drawing/2014/main" id="{D82BE684-BE3F-1624-8356-D19CBC97DEBC}"/>
              </a:ext>
            </a:extLst>
          </p:cNvPr>
          <p:cNvSpPr>
            <a:spLocks noGrp="1"/>
          </p:cNvSpPr>
          <p:nvPr>
            <p:ph type="body" sz="quarter" idx="159" hasCustomPrompt="1"/>
          </p:nvPr>
        </p:nvSpPr>
        <p:spPr>
          <a:xfrm>
            <a:off x="9718295" y="4603972"/>
            <a:ext cx="1938528" cy="133794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  <a:lvl2pPr marL="117475" indent="-111125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5236F7-C51B-CF38-6E5A-AE50D2904489}"/>
              </a:ext>
            </a:extLst>
          </p:cNvPr>
          <p:cNvSpPr/>
          <p:nvPr userDrawn="1"/>
        </p:nvSpPr>
        <p:spPr>
          <a:xfrm>
            <a:off x="445064" y="0"/>
            <a:ext cx="11465581" cy="441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</a:pPr>
            <a:endParaRPr lang="en-US" b="0" i="0" dirty="0">
              <a:solidFill>
                <a:schemeClr val="tx1"/>
              </a:solidFill>
              <a:latin typeface="Zebra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197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/ Proc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190C7-6C60-4290-A7AE-65AF2A9F35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Timeline / Process 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BBAF1-180A-0209-B6A4-671AE38DC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77682-8C9B-4780-AEB6-B0F22800C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D59F8F-821C-794D-AFBA-1518A32149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Vertical Text Placeholder 31">
            <a:extLst>
              <a:ext uri="{FF2B5EF4-FFF2-40B4-BE49-F238E27FC236}">
                <a16:creationId xmlns:a16="http://schemas.microsoft.com/office/drawing/2014/main" id="{5004CE8D-E375-8C6B-B57F-DEF0BB9F36D8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>
            <a:off x="428625" y="3205927"/>
            <a:ext cx="1784223" cy="1481137"/>
          </a:xfrm>
          <a:prstGeom prst="rect">
            <a:avLst/>
          </a:prstGeom>
        </p:spPr>
        <p:txBody>
          <a:bodyPr vert="horz"/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C2F9AAD4-E695-78A1-FCDD-710A293250F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106654" y="2497454"/>
            <a:ext cx="2034889" cy="457200"/>
          </a:xfrm>
          <a:custGeom>
            <a:avLst/>
            <a:gdLst>
              <a:gd name="connsiteX0" fmla="*/ 0 w 2034889"/>
              <a:gd name="connsiteY0" fmla="*/ 0 h 457200"/>
              <a:gd name="connsiteX1" fmla="*/ 1806289 w 2034889"/>
              <a:gd name="connsiteY1" fmla="*/ 0 h 457200"/>
              <a:gd name="connsiteX2" fmla="*/ 2034889 w 2034889"/>
              <a:gd name="connsiteY2" fmla="*/ 228600 h 457200"/>
              <a:gd name="connsiteX3" fmla="*/ 1806289 w 2034889"/>
              <a:gd name="connsiteY3" fmla="*/ 457200 h 457200"/>
              <a:gd name="connsiteX4" fmla="*/ 0 w 2034889"/>
              <a:gd name="connsiteY4" fmla="*/ 457200 h 457200"/>
              <a:gd name="connsiteX5" fmla="*/ 228600 w 2034889"/>
              <a:gd name="connsiteY5" fmla="*/ 2286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4889" h="457200">
                <a:moveTo>
                  <a:pt x="0" y="0"/>
                </a:moveTo>
                <a:lnTo>
                  <a:pt x="1806289" y="0"/>
                </a:lnTo>
                <a:lnTo>
                  <a:pt x="2034889" y="228600"/>
                </a:lnTo>
                <a:lnTo>
                  <a:pt x="1806289" y="457200"/>
                </a:lnTo>
                <a:lnTo>
                  <a:pt x="0" y="457200"/>
                </a:lnTo>
                <a:lnTo>
                  <a:pt x="228600" y="228600"/>
                </a:lnTo>
                <a:close/>
              </a:path>
            </a:pathLst>
          </a:custGeom>
          <a:solidFill>
            <a:schemeClr val="accent2"/>
          </a:solidFill>
          <a:ln w="31750">
            <a:noFill/>
          </a:ln>
          <a:scene3d>
            <a:camera prst="orthographicFront"/>
            <a:lightRig rig="balanced" dir="t"/>
          </a:scene3d>
          <a:sp3d/>
        </p:spPr>
        <p:txBody>
          <a:bodyPr vert="horz" wrap="square" lIns="365760" tIns="0" rIns="365760" bIns="0" rtlCol="0" anchor="ctr" anchorCtr="0">
            <a:noAutofit/>
          </a:bodyPr>
          <a:lstStyle>
            <a:lvl1pPr algn="l">
              <a:defRPr lang="en-US" sz="10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6">
            <a:extLst>
              <a:ext uri="{FF2B5EF4-FFF2-40B4-BE49-F238E27FC236}">
                <a16:creationId xmlns:a16="http://schemas.microsoft.com/office/drawing/2014/main" id="{DA485CCF-9D13-C900-EF90-B9968F0915D3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0" y="2496851"/>
            <a:ext cx="2204164" cy="457200"/>
          </a:xfrm>
          <a:custGeom>
            <a:avLst/>
            <a:gdLst>
              <a:gd name="connsiteX0" fmla="*/ 0 w 2204163"/>
              <a:gd name="connsiteY0" fmla="*/ 0 h 457200"/>
              <a:gd name="connsiteX1" fmla="*/ 169274 w 2204163"/>
              <a:gd name="connsiteY1" fmla="*/ 0 h 457200"/>
              <a:gd name="connsiteX2" fmla="*/ 1632247 w 2204163"/>
              <a:gd name="connsiteY2" fmla="*/ 0 h 457200"/>
              <a:gd name="connsiteX3" fmla="*/ 1975563 w 2204163"/>
              <a:gd name="connsiteY3" fmla="*/ 0 h 457200"/>
              <a:gd name="connsiteX4" fmla="*/ 2204163 w 2204163"/>
              <a:gd name="connsiteY4" fmla="*/ 228600 h 457200"/>
              <a:gd name="connsiteX5" fmla="*/ 1975563 w 2204163"/>
              <a:gd name="connsiteY5" fmla="*/ 457200 h 457200"/>
              <a:gd name="connsiteX6" fmla="*/ 1632247 w 2204163"/>
              <a:gd name="connsiteY6" fmla="*/ 457200 h 457200"/>
              <a:gd name="connsiteX7" fmla="*/ 169274 w 2204163"/>
              <a:gd name="connsiteY7" fmla="*/ 457200 h 457200"/>
              <a:gd name="connsiteX8" fmla="*/ 0 w 2204163"/>
              <a:gd name="connsiteY8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04163" h="457200">
                <a:moveTo>
                  <a:pt x="0" y="0"/>
                </a:moveTo>
                <a:lnTo>
                  <a:pt x="169274" y="0"/>
                </a:lnTo>
                <a:lnTo>
                  <a:pt x="1632247" y="0"/>
                </a:lnTo>
                <a:lnTo>
                  <a:pt x="1975563" y="0"/>
                </a:lnTo>
                <a:lnTo>
                  <a:pt x="2204163" y="228600"/>
                </a:lnTo>
                <a:lnTo>
                  <a:pt x="1975563" y="457200"/>
                </a:lnTo>
                <a:lnTo>
                  <a:pt x="1632247" y="457200"/>
                </a:lnTo>
                <a:lnTo>
                  <a:pt x="169274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2"/>
          </a:solidFill>
          <a:ln w="31750">
            <a:noFill/>
          </a:ln>
          <a:scene3d>
            <a:camera prst="orthographicFront"/>
            <a:lightRig rig="balanced" dir="t"/>
          </a:scene3d>
          <a:sp3d/>
        </p:spPr>
        <p:txBody>
          <a:bodyPr vert="horz" wrap="square" lIns="429768" tIns="0" rIns="365760" bIns="0" rtlCol="0" anchor="ctr" anchorCtr="0">
            <a:noAutofit/>
          </a:bodyPr>
          <a:lstStyle>
            <a:lvl1pPr>
              <a:defRPr lang="en-US" sz="1000" dirty="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87897FEB-8909-E872-B2ED-60A5277CFB3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4044034" y="2496851"/>
            <a:ext cx="2034889" cy="457200"/>
          </a:xfrm>
          <a:custGeom>
            <a:avLst/>
            <a:gdLst>
              <a:gd name="connsiteX0" fmla="*/ 0 w 2034889"/>
              <a:gd name="connsiteY0" fmla="*/ 0 h 457200"/>
              <a:gd name="connsiteX1" fmla="*/ 1806289 w 2034889"/>
              <a:gd name="connsiteY1" fmla="*/ 0 h 457200"/>
              <a:gd name="connsiteX2" fmla="*/ 2034889 w 2034889"/>
              <a:gd name="connsiteY2" fmla="*/ 228600 h 457200"/>
              <a:gd name="connsiteX3" fmla="*/ 1806289 w 2034889"/>
              <a:gd name="connsiteY3" fmla="*/ 457200 h 457200"/>
              <a:gd name="connsiteX4" fmla="*/ 0 w 2034889"/>
              <a:gd name="connsiteY4" fmla="*/ 457200 h 457200"/>
              <a:gd name="connsiteX5" fmla="*/ 228600 w 2034889"/>
              <a:gd name="connsiteY5" fmla="*/ 2286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4889" h="457200">
                <a:moveTo>
                  <a:pt x="0" y="0"/>
                </a:moveTo>
                <a:lnTo>
                  <a:pt x="1806289" y="0"/>
                </a:lnTo>
                <a:lnTo>
                  <a:pt x="2034889" y="228600"/>
                </a:lnTo>
                <a:lnTo>
                  <a:pt x="1806289" y="457200"/>
                </a:lnTo>
                <a:lnTo>
                  <a:pt x="0" y="457200"/>
                </a:lnTo>
                <a:lnTo>
                  <a:pt x="228600" y="228600"/>
                </a:lnTo>
                <a:close/>
              </a:path>
            </a:pathLst>
          </a:custGeom>
          <a:solidFill>
            <a:schemeClr val="accent2"/>
          </a:solidFill>
          <a:ln w="31750">
            <a:noFill/>
          </a:ln>
          <a:scene3d>
            <a:camera prst="orthographicFront"/>
            <a:lightRig rig="balanced" dir="t"/>
          </a:scene3d>
          <a:sp3d/>
        </p:spPr>
        <p:txBody>
          <a:bodyPr vert="horz" wrap="square" lIns="365760" tIns="0" rIns="365760" bIns="0" rtlCol="0" anchor="ctr" anchorCtr="0">
            <a:noAutofit/>
          </a:bodyPr>
          <a:lstStyle>
            <a:lvl1pPr algn="l">
              <a:defRPr lang="en-US" sz="1000" dirty="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8D471C3D-FBF7-3264-73B9-8D0E0A79127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981414" y="2496851"/>
            <a:ext cx="2034889" cy="457200"/>
          </a:xfrm>
          <a:custGeom>
            <a:avLst/>
            <a:gdLst>
              <a:gd name="connsiteX0" fmla="*/ 0 w 2034889"/>
              <a:gd name="connsiteY0" fmla="*/ 0 h 457200"/>
              <a:gd name="connsiteX1" fmla="*/ 1806289 w 2034889"/>
              <a:gd name="connsiteY1" fmla="*/ 0 h 457200"/>
              <a:gd name="connsiteX2" fmla="*/ 2034889 w 2034889"/>
              <a:gd name="connsiteY2" fmla="*/ 228600 h 457200"/>
              <a:gd name="connsiteX3" fmla="*/ 1806289 w 2034889"/>
              <a:gd name="connsiteY3" fmla="*/ 457200 h 457200"/>
              <a:gd name="connsiteX4" fmla="*/ 0 w 2034889"/>
              <a:gd name="connsiteY4" fmla="*/ 457200 h 457200"/>
              <a:gd name="connsiteX5" fmla="*/ 228600 w 2034889"/>
              <a:gd name="connsiteY5" fmla="*/ 2286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4889" h="457200">
                <a:moveTo>
                  <a:pt x="0" y="0"/>
                </a:moveTo>
                <a:lnTo>
                  <a:pt x="1806289" y="0"/>
                </a:lnTo>
                <a:lnTo>
                  <a:pt x="2034889" y="228600"/>
                </a:lnTo>
                <a:lnTo>
                  <a:pt x="1806289" y="457200"/>
                </a:lnTo>
                <a:lnTo>
                  <a:pt x="0" y="457200"/>
                </a:lnTo>
                <a:lnTo>
                  <a:pt x="228600" y="228600"/>
                </a:lnTo>
                <a:close/>
              </a:path>
            </a:pathLst>
          </a:custGeom>
          <a:solidFill>
            <a:schemeClr val="accent2"/>
          </a:solidFill>
          <a:ln w="31750">
            <a:noFill/>
          </a:ln>
          <a:scene3d>
            <a:camera prst="orthographicFront"/>
            <a:lightRig rig="balanced" dir="t"/>
          </a:scene3d>
          <a:sp3d/>
        </p:spPr>
        <p:txBody>
          <a:bodyPr vert="horz" wrap="square" lIns="365760" tIns="0" rIns="365760" bIns="0" rtlCol="0" anchor="ctr" anchorCtr="0">
            <a:noAutofit/>
          </a:bodyPr>
          <a:lstStyle>
            <a:lvl1pPr algn="l">
              <a:defRPr lang="en-US" sz="10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6" name="Text Placeholder 12">
            <a:extLst>
              <a:ext uri="{FF2B5EF4-FFF2-40B4-BE49-F238E27FC236}">
                <a16:creationId xmlns:a16="http://schemas.microsoft.com/office/drawing/2014/main" id="{F3B5E327-A534-D101-128D-6A32A1365F78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7918794" y="2496851"/>
            <a:ext cx="2034889" cy="457200"/>
          </a:xfrm>
          <a:custGeom>
            <a:avLst/>
            <a:gdLst>
              <a:gd name="connsiteX0" fmla="*/ 0 w 2034889"/>
              <a:gd name="connsiteY0" fmla="*/ 0 h 457200"/>
              <a:gd name="connsiteX1" fmla="*/ 1806289 w 2034889"/>
              <a:gd name="connsiteY1" fmla="*/ 0 h 457200"/>
              <a:gd name="connsiteX2" fmla="*/ 2034889 w 2034889"/>
              <a:gd name="connsiteY2" fmla="*/ 228600 h 457200"/>
              <a:gd name="connsiteX3" fmla="*/ 1806289 w 2034889"/>
              <a:gd name="connsiteY3" fmla="*/ 457200 h 457200"/>
              <a:gd name="connsiteX4" fmla="*/ 0 w 2034889"/>
              <a:gd name="connsiteY4" fmla="*/ 457200 h 457200"/>
              <a:gd name="connsiteX5" fmla="*/ 228600 w 2034889"/>
              <a:gd name="connsiteY5" fmla="*/ 2286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4889" h="457200">
                <a:moveTo>
                  <a:pt x="0" y="0"/>
                </a:moveTo>
                <a:lnTo>
                  <a:pt x="1806289" y="0"/>
                </a:lnTo>
                <a:lnTo>
                  <a:pt x="2034889" y="228600"/>
                </a:lnTo>
                <a:lnTo>
                  <a:pt x="1806289" y="457200"/>
                </a:lnTo>
                <a:lnTo>
                  <a:pt x="0" y="457200"/>
                </a:lnTo>
                <a:lnTo>
                  <a:pt x="228600" y="228600"/>
                </a:lnTo>
                <a:close/>
              </a:path>
            </a:pathLst>
          </a:custGeom>
          <a:solidFill>
            <a:schemeClr val="accent2"/>
          </a:solidFill>
          <a:ln w="31750">
            <a:noFill/>
          </a:ln>
          <a:scene3d>
            <a:camera prst="orthographicFront"/>
            <a:lightRig rig="balanced" dir="t"/>
          </a:scene3d>
          <a:sp3d/>
        </p:spPr>
        <p:txBody>
          <a:bodyPr vert="horz" wrap="square" lIns="365760" tIns="0" rIns="365760" bIns="0" rtlCol="0" anchor="ctr" anchorCtr="0">
            <a:noAutofit/>
          </a:bodyPr>
          <a:lstStyle>
            <a:lvl1pPr algn="l">
              <a:defRPr lang="en-US" sz="1000" dirty="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37" name="Text Placeholder 13">
            <a:extLst>
              <a:ext uri="{FF2B5EF4-FFF2-40B4-BE49-F238E27FC236}">
                <a16:creationId xmlns:a16="http://schemas.microsoft.com/office/drawing/2014/main" id="{BB71F2D7-BEEF-128C-1619-32C029F12CC1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856172" y="2496851"/>
            <a:ext cx="2034889" cy="457200"/>
          </a:xfrm>
          <a:custGeom>
            <a:avLst/>
            <a:gdLst>
              <a:gd name="connsiteX0" fmla="*/ 0 w 2034889"/>
              <a:gd name="connsiteY0" fmla="*/ 0 h 457200"/>
              <a:gd name="connsiteX1" fmla="*/ 1806289 w 2034889"/>
              <a:gd name="connsiteY1" fmla="*/ 0 h 457200"/>
              <a:gd name="connsiteX2" fmla="*/ 2034889 w 2034889"/>
              <a:gd name="connsiteY2" fmla="*/ 228600 h 457200"/>
              <a:gd name="connsiteX3" fmla="*/ 1806289 w 2034889"/>
              <a:gd name="connsiteY3" fmla="*/ 457200 h 457200"/>
              <a:gd name="connsiteX4" fmla="*/ 0 w 2034889"/>
              <a:gd name="connsiteY4" fmla="*/ 457200 h 457200"/>
              <a:gd name="connsiteX5" fmla="*/ 228600 w 2034889"/>
              <a:gd name="connsiteY5" fmla="*/ 2286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4889" h="457200">
                <a:moveTo>
                  <a:pt x="0" y="0"/>
                </a:moveTo>
                <a:lnTo>
                  <a:pt x="1806289" y="0"/>
                </a:lnTo>
                <a:lnTo>
                  <a:pt x="2034889" y="228600"/>
                </a:lnTo>
                <a:lnTo>
                  <a:pt x="1806289" y="457200"/>
                </a:lnTo>
                <a:lnTo>
                  <a:pt x="0" y="457200"/>
                </a:lnTo>
                <a:lnTo>
                  <a:pt x="228600" y="228600"/>
                </a:lnTo>
                <a:close/>
              </a:path>
            </a:pathLst>
          </a:custGeom>
          <a:solidFill>
            <a:schemeClr val="accent2"/>
          </a:solidFill>
          <a:ln w="31750">
            <a:noFill/>
          </a:ln>
          <a:scene3d>
            <a:camera prst="orthographicFront"/>
            <a:lightRig rig="balanced" dir="t"/>
          </a:scene3d>
          <a:sp3d/>
        </p:spPr>
        <p:txBody>
          <a:bodyPr vert="horz" wrap="square" lIns="365760" tIns="0" rIns="365760" bIns="0" rtlCol="0" anchor="ctr" anchorCtr="0">
            <a:noAutofit/>
          </a:bodyPr>
          <a:lstStyle>
            <a:lvl1pPr algn="l">
              <a:defRPr lang="en-US" sz="1000" dirty="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38" name="Text Placeholder 19">
            <a:extLst>
              <a:ext uri="{FF2B5EF4-FFF2-40B4-BE49-F238E27FC236}">
                <a16:creationId xmlns:a16="http://schemas.microsoft.com/office/drawing/2014/main" id="{F830ED09-8196-CA1A-C5AC-99252F0B1E6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28625" y="1701132"/>
            <a:ext cx="1144342" cy="619877"/>
          </a:xfrm>
          <a:prstGeom prst="rect">
            <a:avLst/>
          </a:prstGeom>
        </p:spPr>
        <p:txBody>
          <a:bodyPr/>
          <a:lstStyle>
            <a:lvl1pPr>
              <a:defRPr lang="en-US" sz="5400" b="1" i="0" dirty="0">
                <a:solidFill>
                  <a:schemeClr val="tx1"/>
                </a:solidFill>
                <a:latin typeface="Zebra Sans Cnd ExtraBold" pitchFamily="2" charset="77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39" name="Text Placeholder 19">
            <a:extLst>
              <a:ext uri="{FF2B5EF4-FFF2-40B4-BE49-F238E27FC236}">
                <a16:creationId xmlns:a16="http://schemas.microsoft.com/office/drawing/2014/main" id="{6DDDEB5B-210D-7F55-899B-3EA4EF2F0FE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326873" y="1701132"/>
            <a:ext cx="1144342" cy="619877"/>
          </a:xfrm>
          <a:prstGeom prst="rect">
            <a:avLst/>
          </a:prstGeom>
        </p:spPr>
        <p:txBody>
          <a:bodyPr/>
          <a:lstStyle>
            <a:lvl1pPr>
              <a:defRPr lang="en-US" sz="5400" b="1" i="0" dirty="0">
                <a:solidFill>
                  <a:schemeClr val="tx1"/>
                </a:solidFill>
                <a:latin typeface="Zebra Sans Cnd ExtraBold" pitchFamily="2" charset="77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40" name="Text Placeholder 19">
            <a:extLst>
              <a:ext uri="{FF2B5EF4-FFF2-40B4-BE49-F238E27FC236}">
                <a16:creationId xmlns:a16="http://schemas.microsoft.com/office/drawing/2014/main" id="{90820B20-5430-DFE5-3554-88BDE446902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25122" y="1701132"/>
            <a:ext cx="1144342" cy="619877"/>
          </a:xfrm>
          <a:prstGeom prst="rect">
            <a:avLst/>
          </a:prstGeom>
        </p:spPr>
        <p:txBody>
          <a:bodyPr/>
          <a:lstStyle>
            <a:lvl1pPr>
              <a:defRPr lang="en-US" sz="5400" b="1" i="0" dirty="0">
                <a:solidFill>
                  <a:schemeClr val="tx1"/>
                </a:solidFill>
                <a:latin typeface="Zebra Sans Cnd ExtraBold" pitchFamily="2" charset="77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41" name="Text Placeholder 19">
            <a:extLst>
              <a:ext uri="{FF2B5EF4-FFF2-40B4-BE49-F238E27FC236}">
                <a16:creationId xmlns:a16="http://schemas.microsoft.com/office/drawing/2014/main" id="{AF1F6128-4EF1-2D50-2769-879803B7885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126665" y="1701132"/>
            <a:ext cx="1144342" cy="619877"/>
          </a:xfrm>
          <a:prstGeom prst="rect">
            <a:avLst/>
          </a:prstGeom>
        </p:spPr>
        <p:txBody>
          <a:bodyPr/>
          <a:lstStyle>
            <a:lvl1pPr>
              <a:defRPr lang="en-US" sz="5400" b="1" i="0" dirty="0">
                <a:solidFill>
                  <a:schemeClr val="tx1"/>
                </a:solidFill>
                <a:latin typeface="Zebra Sans Cnd ExtraBold" pitchFamily="2" charset="77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42" name="Text Placeholder 19">
            <a:extLst>
              <a:ext uri="{FF2B5EF4-FFF2-40B4-BE49-F238E27FC236}">
                <a16:creationId xmlns:a16="http://schemas.microsoft.com/office/drawing/2014/main" id="{240E223A-53F0-DE16-BB4E-EAB5FDEDC43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027442" y="1701132"/>
            <a:ext cx="1144342" cy="619877"/>
          </a:xfrm>
          <a:prstGeom prst="rect">
            <a:avLst/>
          </a:prstGeom>
        </p:spPr>
        <p:txBody>
          <a:bodyPr/>
          <a:lstStyle>
            <a:lvl1pPr>
              <a:defRPr lang="en-US" sz="5400" b="1" i="0" dirty="0">
                <a:solidFill>
                  <a:schemeClr val="tx1"/>
                </a:solidFill>
                <a:latin typeface="Zebra Sans Cnd ExtraBold" pitchFamily="2" charset="77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43" name="Text Placeholder 19">
            <a:extLst>
              <a:ext uri="{FF2B5EF4-FFF2-40B4-BE49-F238E27FC236}">
                <a16:creationId xmlns:a16="http://schemas.microsoft.com/office/drawing/2014/main" id="{7B99A983-0936-668D-03D3-5F4792492EF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942758" y="1701132"/>
            <a:ext cx="1144342" cy="619877"/>
          </a:xfrm>
          <a:prstGeom prst="rect">
            <a:avLst/>
          </a:prstGeom>
        </p:spPr>
        <p:txBody>
          <a:bodyPr/>
          <a:lstStyle>
            <a:lvl1pPr>
              <a:defRPr lang="en-US" sz="5400" b="1" i="0" dirty="0">
                <a:solidFill>
                  <a:schemeClr val="tx1"/>
                </a:solidFill>
                <a:latin typeface="Zebra Sans Cnd ExtraBold" pitchFamily="2" charset="77"/>
              </a:defRPr>
            </a:lvl1pPr>
          </a:lstStyle>
          <a:p>
            <a:pPr lvl="0"/>
            <a:r>
              <a:rPr lang="en-US"/>
              <a:t>06</a:t>
            </a:r>
          </a:p>
        </p:txBody>
      </p:sp>
      <p:sp>
        <p:nvSpPr>
          <p:cNvPr id="44" name="Vertical Text Placeholder 31">
            <a:extLst>
              <a:ext uri="{FF2B5EF4-FFF2-40B4-BE49-F238E27FC236}">
                <a16:creationId xmlns:a16="http://schemas.microsoft.com/office/drawing/2014/main" id="{BA643C25-41B7-69BF-EB92-A794F0AC7795}"/>
              </a:ext>
            </a:extLst>
          </p:cNvPr>
          <p:cNvSpPr>
            <a:spLocks noGrp="1"/>
          </p:cNvSpPr>
          <p:nvPr>
            <p:ph type="body" orient="vert" sz="quarter" idx="48" hasCustomPrompt="1"/>
          </p:nvPr>
        </p:nvSpPr>
        <p:spPr>
          <a:xfrm>
            <a:off x="2327972" y="3205927"/>
            <a:ext cx="1784223" cy="1481137"/>
          </a:xfrm>
          <a:prstGeom prst="rect">
            <a:avLst/>
          </a:prstGeom>
        </p:spPr>
        <p:txBody>
          <a:bodyPr vert="horz"/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5" name="Vertical Text Placeholder 31">
            <a:extLst>
              <a:ext uri="{FF2B5EF4-FFF2-40B4-BE49-F238E27FC236}">
                <a16:creationId xmlns:a16="http://schemas.microsoft.com/office/drawing/2014/main" id="{DEF5DEF0-FE9D-1E8A-41A4-AC60D9C5BAD7}"/>
              </a:ext>
            </a:extLst>
          </p:cNvPr>
          <p:cNvSpPr>
            <a:spLocks noGrp="1"/>
          </p:cNvSpPr>
          <p:nvPr>
            <p:ph type="body" orient="vert" sz="quarter" idx="49" hasCustomPrompt="1"/>
          </p:nvPr>
        </p:nvSpPr>
        <p:spPr>
          <a:xfrm>
            <a:off x="4227319" y="3205927"/>
            <a:ext cx="1784223" cy="1481137"/>
          </a:xfrm>
          <a:prstGeom prst="rect">
            <a:avLst/>
          </a:prstGeom>
        </p:spPr>
        <p:txBody>
          <a:bodyPr vert="horz"/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6" name="Vertical Text Placeholder 31">
            <a:extLst>
              <a:ext uri="{FF2B5EF4-FFF2-40B4-BE49-F238E27FC236}">
                <a16:creationId xmlns:a16="http://schemas.microsoft.com/office/drawing/2014/main" id="{C51AE6E3-939B-F6DC-0D90-8C93E434B6B5}"/>
              </a:ext>
            </a:extLst>
          </p:cNvPr>
          <p:cNvSpPr>
            <a:spLocks noGrp="1"/>
          </p:cNvSpPr>
          <p:nvPr>
            <p:ph type="body" orient="vert" sz="quarter" idx="50" hasCustomPrompt="1"/>
          </p:nvPr>
        </p:nvSpPr>
        <p:spPr>
          <a:xfrm>
            <a:off x="6126666" y="3205927"/>
            <a:ext cx="1784223" cy="1481137"/>
          </a:xfrm>
          <a:prstGeom prst="rect">
            <a:avLst/>
          </a:prstGeom>
        </p:spPr>
        <p:txBody>
          <a:bodyPr vert="horz"/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7" name="Vertical Text Placeholder 31">
            <a:extLst>
              <a:ext uri="{FF2B5EF4-FFF2-40B4-BE49-F238E27FC236}">
                <a16:creationId xmlns:a16="http://schemas.microsoft.com/office/drawing/2014/main" id="{7BB69877-EFEB-5CD4-8628-82563F54E3BF}"/>
              </a:ext>
            </a:extLst>
          </p:cNvPr>
          <p:cNvSpPr>
            <a:spLocks noGrp="1"/>
          </p:cNvSpPr>
          <p:nvPr>
            <p:ph type="body" orient="vert" sz="quarter" idx="51" hasCustomPrompt="1"/>
          </p:nvPr>
        </p:nvSpPr>
        <p:spPr>
          <a:xfrm>
            <a:off x="8026013" y="3205927"/>
            <a:ext cx="1784223" cy="1481137"/>
          </a:xfrm>
          <a:prstGeom prst="rect">
            <a:avLst/>
          </a:prstGeom>
        </p:spPr>
        <p:txBody>
          <a:bodyPr vert="horz"/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8" name="Vertical Text Placeholder 31">
            <a:extLst>
              <a:ext uri="{FF2B5EF4-FFF2-40B4-BE49-F238E27FC236}">
                <a16:creationId xmlns:a16="http://schemas.microsoft.com/office/drawing/2014/main" id="{1408E881-A84E-2243-DA74-92476BFABB16}"/>
              </a:ext>
            </a:extLst>
          </p:cNvPr>
          <p:cNvSpPr>
            <a:spLocks noGrp="1"/>
          </p:cNvSpPr>
          <p:nvPr>
            <p:ph type="body" orient="vert" sz="quarter" idx="52" hasCustomPrompt="1"/>
          </p:nvPr>
        </p:nvSpPr>
        <p:spPr>
          <a:xfrm>
            <a:off x="9925359" y="3205927"/>
            <a:ext cx="1784223" cy="1481137"/>
          </a:xfrm>
          <a:prstGeom prst="rect">
            <a:avLst/>
          </a:prstGeom>
        </p:spPr>
        <p:txBody>
          <a:bodyPr vert="horz"/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8141EB1-A7F5-0AB1-4739-69CAE41FF584}"/>
              </a:ext>
            </a:extLst>
          </p:cNvPr>
          <p:cNvCxnSpPr>
            <a:cxnSpLocks/>
          </p:cNvCxnSpPr>
          <p:nvPr userDrawn="1"/>
        </p:nvCxnSpPr>
        <p:spPr>
          <a:xfrm>
            <a:off x="457198" y="367159"/>
            <a:ext cx="11277600" cy="0"/>
          </a:xfrm>
          <a:prstGeom prst="line">
            <a:avLst/>
          </a:prstGeom>
          <a:ln w="25400" cap="sq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5123565C-27D5-0306-2516-89353FC87F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932789" y="6325197"/>
            <a:ext cx="816297" cy="25116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2272407-3659-B62A-5725-6C0F53C33881}"/>
              </a:ext>
            </a:extLst>
          </p:cNvPr>
          <p:cNvSpPr/>
          <p:nvPr userDrawn="1"/>
        </p:nvSpPr>
        <p:spPr>
          <a:xfrm>
            <a:off x="445064" y="0"/>
            <a:ext cx="11465581" cy="441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</a:pPr>
            <a:endParaRPr lang="en-US" b="0" i="0" dirty="0">
              <a:solidFill>
                <a:schemeClr val="tx1"/>
              </a:solidFill>
              <a:latin typeface="Zebra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5656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/ Proces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BBAF1-180A-0209-B6A4-671AE38DC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77682-8C9B-4780-AEB6-B0F22800C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D59F8F-821C-794D-AFBA-1518A32149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1399C482-C994-5F4F-E2B7-301B3A5A30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88723" y="1191668"/>
            <a:ext cx="730539" cy="124474"/>
          </a:xfrm>
          <a:prstGeom prst="rect">
            <a:avLst/>
          </a:prstGeom>
        </p:spPr>
        <p:txBody>
          <a:bodyPr anchor="ctr" anchorCtr="0"/>
          <a:lstStyle>
            <a:lvl1pPr algn="ctr">
              <a:defRPr sz="1200" b="0" i="0">
                <a:solidFill>
                  <a:schemeClr val="tx1"/>
                </a:solidFill>
                <a:latin typeface="Zebra Mono Medium" pitchFamily="2" charset="77"/>
              </a:defRPr>
            </a:lvl1pPr>
          </a:lstStyle>
          <a:p>
            <a:pPr lvl="0"/>
            <a:r>
              <a:rPr lang="en-US"/>
              <a:t>JAN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4F0FE31-4E67-454C-8176-6D5B3ECAA7D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57069" y="1191668"/>
            <a:ext cx="730539" cy="124474"/>
          </a:xfrm>
          <a:prstGeom prst="rect">
            <a:avLst/>
          </a:prstGeom>
        </p:spPr>
        <p:txBody>
          <a:bodyPr anchor="ctr" anchorCtr="0"/>
          <a:lstStyle>
            <a:lvl1pPr algn="ctr">
              <a:defRPr sz="1200" b="0" i="0">
                <a:solidFill>
                  <a:schemeClr val="tx1"/>
                </a:solidFill>
                <a:latin typeface="Zebra Mono Medium" pitchFamily="2" charset="77"/>
              </a:defRPr>
            </a:lvl1pPr>
          </a:lstStyle>
          <a:p>
            <a:pPr lvl="0"/>
            <a:r>
              <a:rPr lang="en-US"/>
              <a:t>FEB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018D9D47-8D7D-FBBB-5073-E1805A7D8C8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25415" y="1191668"/>
            <a:ext cx="730539" cy="124474"/>
          </a:xfrm>
          <a:prstGeom prst="rect">
            <a:avLst/>
          </a:prstGeom>
        </p:spPr>
        <p:txBody>
          <a:bodyPr anchor="ctr" anchorCtr="0"/>
          <a:lstStyle>
            <a:lvl1pPr algn="ctr">
              <a:defRPr sz="1200" b="0" i="0">
                <a:solidFill>
                  <a:schemeClr val="tx1"/>
                </a:solidFill>
                <a:latin typeface="Zebra Mono Medium" pitchFamily="2" charset="77"/>
              </a:defRPr>
            </a:lvl1pPr>
          </a:lstStyle>
          <a:p>
            <a:pPr lvl="0"/>
            <a:r>
              <a:rPr lang="en-US"/>
              <a:t>MAR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82EC6E46-42A8-04E8-777A-98EAC25EFD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93761" y="1191668"/>
            <a:ext cx="730539" cy="124474"/>
          </a:xfrm>
          <a:prstGeom prst="rect">
            <a:avLst/>
          </a:prstGeom>
        </p:spPr>
        <p:txBody>
          <a:bodyPr anchor="ctr" anchorCtr="0"/>
          <a:lstStyle>
            <a:lvl1pPr algn="ctr">
              <a:defRPr sz="1200" b="0" i="0">
                <a:solidFill>
                  <a:schemeClr val="tx1"/>
                </a:solidFill>
                <a:latin typeface="Zebra Mono Medium" pitchFamily="2" charset="77"/>
              </a:defRPr>
            </a:lvl1pPr>
          </a:lstStyle>
          <a:p>
            <a:pPr lvl="0"/>
            <a:r>
              <a:rPr lang="en-US"/>
              <a:t>APR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079E495-4865-B510-E7A8-CF5A3BC26E7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62107" y="1191668"/>
            <a:ext cx="730539" cy="124474"/>
          </a:xfrm>
          <a:prstGeom prst="rect">
            <a:avLst/>
          </a:prstGeom>
        </p:spPr>
        <p:txBody>
          <a:bodyPr anchor="ctr" anchorCtr="0"/>
          <a:lstStyle>
            <a:lvl1pPr algn="ctr">
              <a:defRPr sz="1200" b="0" i="0">
                <a:solidFill>
                  <a:schemeClr val="tx1"/>
                </a:solidFill>
                <a:latin typeface="Zebra Mono Medium" pitchFamily="2" charset="77"/>
              </a:defRPr>
            </a:lvl1pPr>
          </a:lstStyle>
          <a:p>
            <a:pPr lvl="0"/>
            <a:r>
              <a:rPr lang="en-US"/>
              <a:t>MAY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9D16885-3DA2-5BD9-55E2-68BA80D9C7A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730453" y="1191668"/>
            <a:ext cx="730539" cy="124474"/>
          </a:xfrm>
          <a:prstGeom prst="rect">
            <a:avLst/>
          </a:prstGeom>
        </p:spPr>
        <p:txBody>
          <a:bodyPr anchor="ctr" anchorCtr="0"/>
          <a:lstStyle>
            <a:lvl1pPr algn="ctr">
              <a:defRPr sz="1200" b="0" i="0">
                <a:solidFill>
                  <a:schemeClr val="tx1"/>
                </a:solidFill>
                <a:latin typeface="Zebra Mono Medium" pitchFamily="2" charset="77"/>
              </a:defRPr>
            </a:lvl1pPr>
          </a:lstStyle>
          <a:p>
            <a:pPr lvl="0"/>
            <a:r>
              <a:rPr lang="en-US"/>
              <a:t>JUN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D65BCF1C-7BDA-5474-0A0F-C23B58C21C6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98799" y="1191668"/>
            <a:ext cx="730539" cy="124474"/>
          </a:xfrm>
          <a:prstGeom prst="rect">
            <a:avLst/>
          </a:prstGeom>
        </p:spPr>
        <p:txBody>
          <a:bodyPr anchor="ctr" anchorCtr="0"/>
          <a:lstStyle>
            <a:lvl1pPr algn="ctr">
              <a:defRPr sz="1200" b="0" i="0">
                <a:solidFill>
                  <a:schemeClr val="tx1"/>
                </a:solidFill>
                <a:latin typeface="Zebra Mono Medium" pitchFamily="2" charset="77"/>
              </a:defRPr>
            </a:lvl1pPr>
          </a:lstStyle>
          <a:p>
            <a:pPr lvl="0"/>
            <a:r>
              <a:rPr lang="en-US"/>
              <a:t>JUL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F2D6C35-BE2B-156A-B683-4FF793AF42C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67145" y="1191668"/>
            <a:ext cx="730539" cy="124474"/>
          </a:xfrm>
          <a:prstGeom prst="rect">
            <a:avLst/>
          </a:prstGeom>
        </p:spPr>
        <p:txBody>
          <a:bodyPr anchor="ctr" anchorCtr="0"/>
          <a:lstStyle>
            <a:lvl1pPr algn="ctr">
              <a:defRPr sz="1200" b="0" i="0">
                <a:solidFill>
                  <a:schemeClr val="tx1"/>
                </a:solidFill>
                <a:latin typeface="Zebra Mono Medium" pitchFamily="2" charset="77"/>
              </a:defRPr>
            </a:lvl1pPr>
          </a:lstStyle>
          <a:p>
            <a:pPr lvl="0"/>
            <a:r>
              <a:rPr lang="en-US"/>
              <a:t>AUG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3370C7EC-B3B0-7D72-4AEE-035CB66F358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35491" y="1191668"/>
            <a:ext cx="730539" cy="124474"/>
          </a:xfrm>
          <a:prstGeom prst="rect">
            <a:avLst/>
          </a:prstGeom>
        </p:spPr>
        <p:txBody>
          <a:bodyPr anchor="ctr" anchorCtr="0"/>
          <a:lstStyle>
            <a:lvl1pPr algn="ctr">
              <a:defRPr sz="1200" b="0" i="0">
                <a:solidFill>
                  <a:schemeClr val="tx1"/>
                </a:solidFill>
                <a:latin typeface="Zebra Mono Medium" pitchFamily="2" charset="77"/>
              </a:defRPr>
            </a:lvl1pPr>
          </a:lstStyle>
          <a:p>
            <a:pPr lvl="0"/>
            <a:r>
              <a:rPr lang="en-US"/>
              <a:t>SEP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F93D3626-9927-1FCC-91EA-40DCBBED583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203837" y="1191668"/>
            <a:ext cx="730539" cy="124474"/>
          </a:xfrm>
          <a:prstGeom prst="rect">
            <a:avLst/>
          </a:prstGeom>
        </p:spPr>
        <p:txBody>
          <a:bodyPr anchor="ctr" anchorCtr="0"/>
          <a:lstStyle>
            <a:lvl1pPr algn="ctr">
              <a:defRPr sz="1200" b="0" i="0">
                <a:solidFill>
                  <a:schemeClr val="tx1"/>
                </a:solidFill>
                <a:latin typeface="Zebra Mono Medium" pitchFamily="2" charset="77"/>
              </a:defRPr>
            </a:lvl1pPr>
          </a:lstStyle>
          <a:p>
            <a:pPr lvl="0"/>
            <a:r>
              <a:rPr lang="en-US"/>
              <a:t>OCT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2C44D95B-AA09-7F72-426A-F8593680699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072183" y="1191668"/>
            <a:ext cx="730539" cy="124474"/>
          </a:xfrm>
          <a:prstGeom prst="rect">
            <a:avLst/>
          </a:prstGeom>
        </p:spPr>
        <p:txBody>
          <a:bodyPr anchor="ctr" anchorCtr="0"/>
          <a:lstStyle>
            <a:lvl1pPr algn="ctr">
              <a:defRPr sz="1200" b="0" i="0">
                <a:solidFill>
                  <a:schemeClr val="tx1"/>
                </a:solidFill>
                <a:latin typeface="Zebra Mono Medium" pitchFamily="2" charset="77"/>
              </a:defRPr>
            </a:lvl1pPr>
          </a:lstStyle>
          <a:p>
            <a:pPr lvl="0"/>
            <a:r>
              <a:rPr lang="en-US"/>
              <a:t>NOV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8C16E968-AF1F-4684-E58A-32AD00B540F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940527" y="1191668"/>
            <a:ext cx="730539" cy="124474"/>
          </a:xfrm>
          <a:prstGeom prst="rect">
            <a:avLst/>
          </a:prstGeom>
        </p:spPr>
        <p:txBody>
          <a:bodyPr anchor="ctr" anchorCtr="0"/>
          <a:lstStyle>
            <a:lvl1pPr algn="ctr">
              <a:defRPr sz="1200" b="0" i="0">
                <a:solidFill>
                  <a:schemeClr val="tx1"/>
                </a:solidFill>
                <a:latin typeface="Zebra Mono Medium" pitchFamily="2" charset="77"/>
              </a:defRPr>
            </a:lvl1pPr>
          </a:lstStyle>
          <a:p>
            <a:pPr lvl="0"/>
            <a:r>
              <a:rPr lang="en-US"/>
              <a:t>DEC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781D1D90-3F83-E518-C5DC-CFE7C42D2DF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92435" y="1700651"/>
            <a:ext cx="737251" cy="423117"/>
          </a:xfrm>
          <a:prstGeom prst="rect">
            <a:avLst/>
          </a:prstGeom>
        </p:spPr>
        <p:txBody>
          <a:bodyPr anchor="t" anchorCtr="0"/>
          <a:lstStyle>
            <a:lvl1pPr algn="l">
              <a:defRPr sz="1400" b="0" i="0">
                <a:solidFill>
                  <a:schemeClr val="tx1"/>
                </a:solidFill>
                <a:latin typeface="Zebra Mono Medium" pitchFamily="2" charset="77"/>
              </a:defRPr>
            </a:lvl1pPr>
          </a:lstStyle>
          <a:p>
            <a:pPr lvl="0"/>
            <a:r>
              <a:rPr lang="en-US"/>
              <a:t>Track 1</a:t>
            </a: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6AA0DF1A-EE46-31A8-1521-A02CB6AEB78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92435" y="2980327"/>
            <a:ext cx="737251" cy="423117"/>
          </a:xfrm>
          <a:prstGeom prst="rect">
            <a:avLst/>
          </a:prstGeom>
        </p:spPr>
        <p:txBody>
          <a:bodyPr anchor="t" anchorCtr="0"/>
          <a:lstStyle>
            <a:lvl1pPr algn="l">
              <a:defRPr sz="1400" b="0" i="0">
                <a:solidFill>
                  <a:schemeClr val="tx1"/>
                </a:solidFill>
                <a:latin typeface="Zebra Mono Medium" pitchFamily="2" charset="77"/>
              </a:defRPr>
            </a:lvl1pPr>
          </a:lstStyle>
          <a:p>
            <a:pPr lvl="0"/>
            <a:r>
              <a:rPr lang="en-US"/>
              <a:t>Track 2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544889AD-596B-E775-E60F-6C303B893B6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92435" y="4230624"/>
            <a:ext cx="737251" cy="423117"/>
          </a:xfrm>
          <a:prstGeom prst="rect">
            <a:avLst/>
          </a:prstGeom>
        </p:spPr>
        <p:txBody>
          <a:bodyPr anchor="t" anchorCtr="0"/>
          <a:lstStyle>
            <a:lvl1pPr algn="l">
              <a:defRPr sz="1400" b="0" i="0">
                <a:solidFill>
                  <a:schemeClr val="tx1"/>
                </a:solidFill>
                <a:latin typeface="Zebra Mono Medium" pitchFamily="2" charset="77"/>
              </a:defRPr>
            </a:lvl1pPr>
          </a:lstStyle>
          <a:p>
            <a:pPr lvl="0"/>
            <a:r>
              <a:rPr lang="en-US"/>
              <a:t>Track 3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150E4C70-DF86-446E-E47D-4D1382E2A4D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92434" y="5188855"/>
            <a:ext cx="737251" cy="423117"/>
          </a:xfrm>
          <a:prstGeom prst="rect">
            <a:avLst/>
          </a:prstGeom>
        </p:spPr>
        <p:txBody>
          <a:bodyPr anchor="t" anchorCtr="0"/>
          <a:lstStyle>
            <a:lvl1pPr algn="l">
              <a:defRPr sz="1400" b="0" i="0">
                <a:solidFill>
                  <a:schemeClr val="tx1"/>
                </a:solidFill>
                <a:latin typeface="Zebra Mono Medium" pitchFamily="2" charset="77"/>
              </a:defRPr>
            </a:lvl1pPr>
          </a:lstStyle>
          <a:p>
            <a:pPr lvl="0"/>
            <a:r>
              <a:rPr lang="en-US"/>
              <a:t>Track 4</a:t>
            </a:r>
          </a:p>
        </p:txBody>
      </p:sp>
      <p:sp>
        <p:nvSpPr>
          <p:cNvPr id="55" name="Text Placeholder 12">
            <a:extLst>
              <a:ext uri="{FF2B5EF4-FFF2-40B4-BE49-F238E27FC236}">
                <a16:creationId xmlns:a16="http://schemas.microsoft.com/office/drawing/2014/main" id="{3C48522E-0641-F4C4-5F01-704CF791D41E}"/>
              </a:ext>
            </a:extLst>
          </p:cNvPr>
          <p:cNvSpPr>
            <a:spLocks noGrp="1"/>
          </p:cNvSpPr>
          <p:nvPr>
            <p:ph type="body" sz="quarter" idx="133"/>
          </p:nvPr>
        </p:nvSpPr>
        <p:spPr>
          <a:xfrm>
            <a:off x="1355270" y="1664872"/>
            <a:ext cx="4297680" cy="23938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31750">
            <a:noFill/>
          </a:ln>
        </p:spPr>
        <p:txBody>
          <a:bodyPr lIns="91440" anchor="ctr" anchorCtr="0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12">
            <a:extLst>
              <a:ext uri="{FF2B5EF4-FFF2-40B4-BE49-F238E27FC236}">
                <a16:creationId xmlns:a16="http://schemas.microsoft.com/office/drawing/2014/main" id="{1E3ACF0F-B5FD-1724-A54C-C3641D9AE82A}"/>
              </a:ext>
            </a:extLst>
          </p:cNvPr>
          <p:cNvSpPr>
            <a:spLocks noGrp="1"/>
          </p:cNvSpPr>
          <p:nvPr>
            <p:ph type="body" sz="quarter" idx="134"/>
          </p:nvPr>
        </p:nvSpPr>
        <p:spPr>
          <a:xfrm>
            <a:off x="2159147" y="1966760"/>
            <a:ext cx="4389120" cy="23938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31750">
            <a:noFill/>
          </a:ln>
        </p:spPr>
        <p:txBody>
          <a:bodyPr lIns="91440" anchor="ctr" anchorCtr="0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Text Placeholder 12">
            <a:extLst>
              <a:ext uri="{FF2B5EF4-FFF2-40B4-BE49-F238E27FC236}">
                <a16:creationId xmlns:a16="http://schemas.microsoft.com/office/drawing/2014/main" id="{A6050023-1CB8-E8DF-BC42-EB1BF42ED844}"/>
              </a:ext>
            </a:extLst>
          </p:cNvPr>
          <p:cNvSpPr>
            <a:spLocks noGrp="1"/>
          </p:cNvSpPr>
          <p:nvPr>
            <p:ph type="body" sz="quarter" idx="135"/>
          </p:nvPr>
        </p:nvSpPr>
        <p:spPr>
          <a:xfrm>
            <a:off x="2159148" y="2273648"/>
            <a:ext cx="2651760" cy="23938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31750">
            <a:noFill/>
          </a:ln>
        </p:spPr>
        <p:txBody>
          <a:bodyPr lIns="91440" anchor="ctr" anchorCtr="0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8" name="Text Placeholder 12">
            <a:extLst>
              <a:ext uri="{FF2B5EF4-FFF2-40B4-BE49-F238E27FC236}">
                <a16:creationId xmlns:a16="http://schemas.microsoft.com/office/drawing/2014/main" id="{A9B29D0D-ABE4-22E8-F883-AFE9878FFE75}"/>
              </a:ext>
            </a:extLst>
          </p:cNvPr>
          <p:cNvSpPr>
            <a:spLocks noGrp="1"/>
          </p:cNvSpPr>
          <p:nvPr>
            <p:ph type="body" sz="quarter" idx="137"/>
          </p:nvPr>
        </p:nvSpPr>
        <p:spPr>
          <a:xfrm>
            <a:off x="3766905" y="2942478"/>
            <a:ext cx="3657600" cy="239387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31750">
            <a:noFill/>
          </a:ln>
        </p:spPr>
        <p:txBody>
          <a:bodyPr vert="horz" lIns="91440" tIns="0" rIns="0" bIns="0" rtlCol="0" anchor="ctr" anchorCtr="0">
            <a:noAutofit/>
          </a:bodyPr>
          <a:lstStyle>
            <a:lvl1pPr>
              <a:defRPr lang="en-US"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9" name="Text Placeholder 12">
            <a:extLst>
              <a:ext uri="{FF2B5EF4-FFF2-40B4-BE49-F238E27FC236}">
                <a16:creationId xmlns:a16="http://schemas.microsoft.com/office/drawing/2014/main" id="{BBB68A35-DC4F-834E-A53C-94A90BA32368}"/>
              </a:ext>
            </a:extLst>
          </p:cNvPr>
          <p:cNvSpPr>
            <a:spLocks noGrp="1"/>
          </p:cNvSpPr>
          <p:nvPr>
            <p:ph type="body" sz="quarter" idx="138"/>
          </p:nvPr>
        </p:nvSpPr>
        <p:spPr>
          <a:xfrm>
            <a:off x="4570783" y="3249800"/>
            <a:ext cx="3657600" cy="239387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31750">
            <a:noFill/>
          </a:ln>
        </p:spPr>
        <p:txBody>
          <a:bodyPr vert="horz" lIns="91440" tIns="0" rIns="0" bIns="0" rtlCol="0" anchor="ctr" anchorCtr="0">
            <a:noAutofit/>
          </a:bodyPr>
          <a:lstStyle>
            <a:lvl1pPr>
              <a:defRPr lang="en-US"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12">
            <a:extLst>
              <a:ext uri="{FF2B5EF4-FFF2-40B4-BE49-F238E27FC236}">
                <a16:creationId xmlns:a16="http://schemas.microsoft.com/office/drawing/2014/main" id="{354E05F9-8BF2-670D-98FA-926DC4C75747}"/>
              </a:ext>
            </a:extLst>
          </p:cNvPr>
          <p:cNvSpPr>
            <a:spLocks noGrp="1"/>
          </p:cNvSpPr>
          <p:nvPr>
            <p:ph type="body" sz="quarter" idx="139"/>
          </p:nvPr>
        </p:nvSpPr>
        <p:spPr>
          <a:xfrm>
            <a:off x="5412825" y="3557122"/>
            <a:ext cx="2011680" cy="239387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31750">
            <a:noFill/>
          </a:ln>
        </p:spPr>
        <p:txBody>
          <a:bodyPr vert="horz" lIns="91440" tIns="0" rIns="0" bIns="0" rtlCol="0" anchor="ctr" anchorCtr="0">
            <a:noAutofit/>
          </a:bodyPr>
          <a:lstStyle>
            <a:lvl1pPr>
              <a:defRPr lang="en-US" sz="1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2">
            <a:extLst>
              <a:ext uri="{FF2B5EF4-FFF2-40B4-BE49-F238E27FC236}">
                <a16:creationId xmlns:a16="http://schemas.microsoft.com/office/drawing/2014/main" id="{8C106EFA-6E77-CC10-AC24-DA05A611E218}"/>
              </a:ext>
            </a:extLst>
          </p:cNvPr>
          <p:cNvSpPr>
            <a:spLocks noGrp="1"/>
          </p:cNvSpPr>
          <p:nvPr>
            <p:ph type="body" sz="quarter" idx="140"/>
          </p:nvPr>
        </p:nvSpPr>
        <p:spPr>
          <a:xfrm>
            <a:off x="7424504" y="4192775"/>
            <a:ext cx="2560320" cy="239387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 w="31750">
            <a:noFill/>
          </a:ln>
        </p:spPr>
        <p:txBody>
          <a:bodyPr vert="horz" lIns="91440" tIns="0" rIns="0" bIns="0" rtlCol="0" anchor="ctr" anchorCtr="0">
            <a:noAutofit/>
          </a:bodyPr>
          <a:lstStyle>
            <a:lvl1pPr>
              <a:defRPr lang="en-US" sz="1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2">
            <a:extLst>
              <a:ext uri="{FF2B5EF4-FFF2-40B4-BE49-F238E27FC236}">
                <a16:creationId xmlns:a16="http://schemas.microsoft.com/office/drawing/2014/main" id="{7EFBEE76-FE71-2B27-DD24-F42F5C025104}"/>
              </a:ext>
            </a:extLst>
          </p:cNvPr>
          <p:cNvSpPr>
            <a:spLocks noGrp="1"/>
          </p:cNvSpPr>
          <p:nvPr>
            <p:ph type="body" sz="quarter" idx="141"/>
          </p:nvPr>
        </p:nvSpPr>
        <p:spPr>
          <a:xfrm>
            <a:off x="7424504" y="4500097"/>
            <a:ext cx="3429000" cy="239387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 w="31750">
            <a:noFill/>
          </a:ln>
        </p:spPr>
        <p:txBody>
          <a:bodyPr vert="horz" lIns="91440" tIns="0" rIns="0" bIns="0" rtlCol="0" anchor="ctr" anchorCtr="0">
            <a:noAutofit/>
          </a:bodyPr>
          <a:lstStyle>
            <a:lvl1pPr>
              <a:defRPr lang="en-US"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12">
            <a:extLst>
              <a:ext uri="{FF2B5EF4-FFF2-40B4-BE49-F238E27FC236}">
                <a16:creationId xmlns:a16="http://schemas.microsoft.com/office/drawing/2014/main" id="{C70F5392-6DE1-7E8A-2D97-7218B40A3FDF}"/>
              </a:ext>
            </a:extLst>
          </p:cNvPr>
          <p:cNvSpPr>
            <a:spLocks noGrp="1"/>
          </p:cNvSpPr>
          <p:nvPr>
            <p:ph type="body" sz="quarter" idx="143"/>
          </p:nvPr>
        </p:nvSpPr>
        <p:spPr>
          <a:xfrm>
            <a:off x="8597378" y="5150416"/>
            <a:ext cx="3142178" cy="239387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31750">
            <a:noFill/>
          </a:ln>
        </p:spPr>
        <p:txBody>
          <a:bodyPr vert="horz" lIns="91440" tIns="0" rIns="0" bIns="0" rtlCol="0" anchor="ctr" anchorCtr="0">
            <a:noAutofit/>
          </a:bodyPr>
          <a:lstStyle>
            <a:lvl1pPr>
              <a:defRPr lang="en-US" sz="1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Text Placeholder 12">
            <a:extLst>
              <a:ext uri="{FF2B5EF4-FFF2-40B4-BE49-F238E27FC236}">
                <a16:creationId xmlns:a16="http://schemas.microsoft.com/office/drawing/2014/main" id="{8FBC1A04-0044-3B65-6B44-321E27674553}"/>
              </a:ext>
            </a:extLst>
          </p:cNvPr>
          <p:cNvSpPr>
            <a:spLocks noGrp="1"/>
          </p:cNvSpPr>
          <p:nvPr>
            <p:ph type="body" sz="quarter" idx="144"/>
          </p:nvPr>
        </p:nvSpPr>
        <p:spPr>
          <a:xfrm>
            <a:off x="9401254" y="5457738"/>
            <a:ext cx="2338301" cy="239387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31750">
            <a:noFill/>
          </a:ln>
        </p:spPr>
        <p:txBody>
          <a:bodyPr vert="horz" lIns="91440" tIns="0" rIns="0" bIns="0" rtlCol="0" anchor="ctr" anchorCtr="0">
            <a:noAutofit/>
          </a:bodyPr>
          <a:lstStyle>
            <a:lvl1pPr>
              <a:defRPr lang="en-US" sz="1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4A3DFC4-A287-9DF4-8210-F1F521157E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Timeline / Process 3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3F38FC0-41C6-B369-BEDC-FD6B8C0903C7}"/>
              </a:ext>
            </a:extLst>
          </p:cNvPr>
          <p:cNvCxnSpPr>
            <a:cxnSpLocks/>
          </p:cNvCxnSpPr>
          <p:nvPr userDrawn="1"/>
        </p:nvCxnSpPr>
        <p:spPr>
          <a:xfrm>
            <a:off x="457198" y="367159"/>
            <a:ext cx="11277600" cy="0"/>
          </a:xfrm>
          <a:prstGeom prst="line">
            <a:avLst/>
          </a:prstGeom>
          <a:ln w="25400" cap="sq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Graphic 33">
            <a:extLst>
              <a:ext uri="{FF2B5EF4-FFF2-40B4-BE49-F238E27FC236}">
                <a16:creationId xmlns:a16="http://schemas.microsoft.com/office/drawing/2014/main" id="{CDE5B057-4D02-7E23-A449-370B7EB739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932789" y="6325197"/>
            <a:ext cx="816297" cy="25116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94C5C92-E790-B296-249F-098D7B65E32B}"/>
              </a:ext>
            </a:extLst>
          </p:cNvPr>
          <p:cNvSpPr/>
          <p:nvPr userDrawn="1"/>
        </p:nvSpPr>
        <p:spPr>
          <a:xfrm>
            <a:off x="445064" y="0"/>
            <a:ext cx="11465581" cy="441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</a:pPr>
            <a:endParaRPr lang="en-US" b="0" i="0" dirty="0">
              <a:solidFill>
                <a:schemeClr val="tx1"/>
              </a:solidFill>
              <a:latin typeface="Zebra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4055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Fea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BBAF1-180A-0209-B6A4-671AE38DC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77682-8C9B-4780-AEB6-B0F22800C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D59F8F-821C-794D-AFBA-1518A32149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7A3E049-D65E-10C0-14F9-D2A9131E52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Product render features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BA8B544-AA08-A0DB-10BB-0EC103BEA3F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32263" y="1338263"/>
            <a:ext cx="7602537" cy="4673600"/>
          </a:xfrm>
        </p:spPr>
        <p:txBody>
          <a:bodyPr bIns="1371600"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Product Photo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EB304F39-884F-DF76-1FB9-C61376E57BC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7198" y="2275234"/>
            <a:ext cx="2929469" cy="222433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n-US" sz="1400" b="0" i="0" cap="all" baseline="0" dirty="0" smtClean="0">
                <a:solidFill>
                  <a:schemeClr val="bg1"/>
                </a:solidFill>
                <a:latin typeface="Zebra Mono Medium" pitchFamily="2" charset="77"/>
              </a:defRPr>
            </a:lvl1pPr>
          </a:lstStyle>
          <a:p>
            <a:pPr lvl="0"/>
            <a:r>
              <a:rPr lang="en-US"/>
              <a:t>Click to edit Master text 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09AA9071-8725-A2C8-8CA3-860F72BE585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57198" y="2585678"/>
            <a:ext cx="2929469" cy="222433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n-US" sz="1400" b="0" i="0" cap="all" baseline="0" dirty="0" smtClean="0">
                <a:solidFill>
                  <a:schemeClr val="bg1"/>
                </a:solidFill>
                <a:latin typeface="Zebra Mono Medium" pitchFamily="2" charset="77"/>
              </a:defRPr>
            </a:lvl1pPr>
          </a:lstStyle>
          <a:p>
            <a:pPr lvl="0"/>
            <a:r>
              <a:rPr lang="en-US"/>
              <a:t>Click to edit Master text 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7B02E264-EF98-1349-A35F-56C91FD5D1A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57198" y="2896122"/>
            <a:ext cx="2929469" cy="222433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n-US" sz="1400" b="0" i="0" cap="all" baseline="0" dirty="0" smtClean="0">
                <a:solidFill>
                  <a:schemeClr val="bg1"/>
                </a:solidFill>
                <a:latin typeface="Zebra Mono Medium" pitchFamily="2" charset="77"/>
              </a:defRPr>
            </a:lvl1pPr>
          </a:lstStyle>
          <a:p>
            <a:pPr lvl="0"/>
            <a:r>
              <a:rPr lang="en-US"/>
              <a:t>Click to edit Master text 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B81D17CC-F22B-D67A-26DE-C297BC4769A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57198" y="3206567"/>
            <a:ext cx="2929469" cy="222433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n-US" sz="1400" b="0" i="0" cap="all" baseline="0" dirty="0" smtClean="0">
                <a:solidFill>
                  <a:schemeClr val="bg1"/>
                </a:solidFill>
                <a:latin typeface="Zebra Mono Medium" pitchFamily="2" charset="77"/>
              </a:defRPr>
            </a:lvl1pPr>
          </a:lstStyle>
          <a:p>
            <a:pPr lvl="0"/>
            <a:r>
              <a:rPr lang="en-US"/>
              <a:t>Click to edit Master text </a:t>
            </a:r>
          </a:p>
        </p:txBody>
      </p:sp>
      <p:sp>
        <p:nvSpPr>
          <p:cNvPr id="16" name="Text Placeholder 42">
            <a:extLst>
              <a:ext uri="{FF2B5EF4-FFF2-40B4-BE49-F238E27FC236}">
                <a16:creationId xmlns:a16="http://schemas.microsoft.com/office/drawing/2014/main" id="{F89F1364-9F3F-1734-D9B9-2C6D9F731D46}"/>
              </a:ext>
            </a:extLst>
          </p:cNvPr>
          <p:cNvSpPr>
            <a:spLocks noGrp="1" noChangeAspect="1"/>
          </p:cNvSpPr>
          <p:nvPr>
            <p:ph type="body" sz="quarter" idx="118"/>
          </p:nvPr>
        </p:nvSpPr>
        <p:spPr>
          <a:xfrm>
            <a:off x="463365" y="1837483"/>
            <a:ext cx="222434" cy="222433"/>
          </a:xfrm>
          <a:prstGeom prst="ellipse">
            <a:avLst/>
          </a:prstGeom>
          <a:solidFill>
            <a:schemeClr val="bg1"/>
          </a:solidFill>
          <a:ln w="31750">
            <a:noFill/>
          </a:ln>
        </p:spPr>
        <p:txBody>
          <a:bodyPr vert="horz" lIns="0" tIns="0" rIns="0" bIns="0" rtlCol="0" anchor="ctr" anchorCtr="1">
            <a:noAutofit/>
          </a:bodyPr>
          <a:lstStyle>
            <a:lvl1pPr>
              <a:defRPr lang="en-US" sz="100" b="1" i="0" dirty="0">
                <a:solidFill>
                  <a:schemeClr val="accent1">
                    <a:alpha val="0"/>
                  </a:schemeClr>
                </a:solidFill>
                <a:latin typeface="Zebra Sans Cnd ExtraBold" pitchFamily="2" charset="77"/>
              </a:defRPr>
            </a:lvl1pPr>
          </a:lstStyle>
          <a:p>
            <a:pPr lvl="0" algn="ctr">
              <a:lnSpc>
                <a:spcPct val="90000"/>
              </a:lnSpc>
            </a:pPr>
            <a:endParaRPr lang="en-US"/>
          </a:p>
        </p:txBody>
      </p:sp>
      <p:sp>
        <p:nvSpPr>
          <p:cNvPr id="17" name="Text Placeholder 42">
            <a:extLst>
              <a:ext uri="{FF2B5EF4-FFF2-40B4-BE49-F238E27FC236}">
                <a16:creationId xmlns:a16="http://schemas.microsoft.com/office/drawing/2014/main" id="{F37C537A-E113-EACE-1BEC-33C2E1458AFA}"/>
              </a:ext>
            </a:extLst>
          </p:cNvPr>
          <p:cNvSpPr>
            <a:spLocks noGrp="1" noChangeAspect="1"/>
          </p:cNvSpPr>
          <p:nvPr>
            <p:ph type="body" sz="quarter" idx="119"/>
          </p:nvPr>
        </p:nvSpPr>
        <p:spPr>
          <a:xfrm>
            <a:off x="770197" y="1837483"/>
            <a:ext cx="222434" cy="222433"/>
          </a:xfrm>
          <a:prstGeom prst="ellipse">
            <a:avLst/>
          </a:prstGeom>
          <a:solidFill>
            <a:schemeClr val="bg1"/>
          </a:solidFill>
          <a:ln w="31750">
            <a:noFill/>
          </a:ln>
        </p:spPr>
        <p:txBody>
          <a:bodyPr vert="horz" lIns="0" tIns="0" rIns="0" bIns="0" rtlCol="0" anchor="ctr" anchorCtr="1">
            <a:noAutofit/>
          </a:bodyPr>
          <a:lstStyle>
            <a:lvl1pPr>
              <a:defRPr lang="en-US" sz="100" b="1" i="0" dirty="0">
                <a:solidFill>
                  <a:schemeClr val="accent1">
                    <a:alpha val="0"/>
                  </a:schemeClr>
                </a:solidFill>
                <a:latin typeface="Zebra Sans Cnd ExtraBold" pitchFamily="2" charset="77"/>
              </a:defRPr>
            </a:lvl1pPr>
          </a:lstStyle>
          <a:p>
            <a:pPr lvl="0" algn="ctr">
              <a:lnSpc>
                <a:spcPct val="90000"/>
              </a:lnSpc>
            </a:pPr>
            <a:endParaRPr lang="en-US"/>
          </a:p>
        </p:txBody>
      </p:sp>
      <p:sp>
        <p:nvSpPr>
          <p:cNvPr id="18" name="Text Placeholder 42">
            <a:extLst>
              <a:ext uri="{FF2B5EF4-FFF2-40B4-BE49-F238E27FC236}">
                <a16:creationId xmlns:a16="http://schemas.microsoft.com/office/drawing/2014/main" id="{2409206E-E7D2-80AC-B162-FC5F5C2F7EE1}"/>
              </a:ext>
            </a:extLst>
          </p:cNvPr>
          <p:cNvSpPr>
            <a:spLocks noGrp="1" noChangeAspect="1"/>
          </p:cNvSpPr>
          <p:nvPr>
            <p:ph type="body" sz="quarter" idx="120"/>
          </p:nvPr>
        </p:nvSpPr>
        <p:spPr>
          <a:xfrm>
            <a:off x="1077029" y="1837483"/>
            <a:ext cx="222434" cy="222433"/>
          </a:xfrm>
          <a:prstGeom prst="ellipse">
            <a:avLst/>
          </a:prstGeom>
          <a:solidFill>
            <a:schemeClr val="bg1"/>
          </a:solidFill>
          <a:ln w="31750">
            <a:noFill/>
          </a:ln>
        </p:spPr>
        <p:txBody>
          <a:bodyPr vert="horz" lIns="0" tIns="0" rIns="0" bIns="0" rtlCol="0" anchor="ctr" anchorCtr="1">
            <a:noAutofit/>
          </a:bodyPr>
          <a:lstStyle>
            <a:lvl1pPr>
              <a:defRPr lang="en-US" sz="100" b="1" i="0" dirty="0">
                <a:solidFill>
                  <a:schemeClr val="accent1">
                    <a:alpha val="0"/>
                  </a:schemeClr>
                </a:solidFill>
                <a:latin typeface="Zebra Sans Cnd ExtraBold" pitchFamily="2" charset="77"/>
              </a:defRPr>
            </a:lvl1pPr>
          </a:lstStyle>
          <a:p>
            <a:pPr lvl="0" algn="ctr">
              <a:lnSpc>
                <a:spcPct val="90000"/>
              </a:lnSpc>
            </a:pPr>
            <a:endParaRPr lang="en-US"/>
          </a:p>
        </p:txBody>
      </p:sp>
      <p:sp>
        <p:nvSpPr>
          <p:cNvPr id="19" name="Text Placeholder 42">
            <a:extLst>
              <a:ext uri="{FF2B5EF4-FFF2-40B4-BE49-F238E27FC236}">
                <a16:creationId xmlns:a16="http://schemas.microsoft.com/office/drawing/2014/main" id="{61BC51A5-9510-762D-D028-354A8A620D09}"/>
              </a:ext>
            </a:extLst>
          </p:cNvPr>
          <p:cNvSpPr>
            <a:spLocks noGrp="1" noChangeAspect="1"/>
          </p:cNvSpPr>
          <p:nvPr>
            <p:ph type="body" sz="quarter" idx="121"/>
          </p:nvPr>
        </p:nvSpPr>
        <p:spPr>
          <a:xfrm>
            <a:off x="1383861" y="1837483"/>
            <a:ext cx="222434" cy="222433"/>
          </a:xfrm>
          <a:prstGeom prst="ellipse">
            <a:avLst/>
          </a:prstGeom>
          <a:solidFill>
            <a:schemeClr val="bg1"/>
          </a:solidFill>
          <a:ln w="31750">
            <a:noFill/>
          </a:ln>
        </p:spPr>
        <p:txBody>
          <a:bodyPr vert="horz" lIns="0" tIns="0" rIns="0" bIns="0" rtlCol="0" anchor="ctr" anchorCtr="1">
            <a:noAutofit/>
          </a:bodyPr>
          <a:lstStyle>
            <a:lvl1pPr>
              <a:defRPr lang="en-US" sz="100" b="1" i="0" dirty="0">
                <a:solidFill>
                  <a:schemeClr val="accent1">
                    <a:alpha val="0"/>
                  </a:schemeClr>
                </a:solidFill>
                <a:latin typeface="Zebra Sans Cnd ExtraBold" pitchFamily="2" charset="77"/>
              </a:defRPr>
            </a:lvl1pPr>
          </a:lstStyle>
          <a:p>
            <a:pPr lvl="0" algn="ctr">
              <a:lnSpc>
                <a:spcPct val="90000"/>
              </a:lnSpc>
            </a:pPr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2521216-C2CC-C17E-66EE-000489C5B203}"/>
              </a:ext>
            </a:extLst>
          </p:cNvPr>
          <p:cNvCxnSpPr>
            <a:cxnSpLocks/>
          </p:cNvCxnSpPr>
          <p:nvPr userDrawn="1"/>
        </p:nvCxnSpPr>
        <p:spPr>
          <a:xfrm>
            <a:off x="457198" y="367159"/>
            <a:ext cx="11277600" cy="0"/>
          </a:xfrm>
          <a:prstGeom prst="line">
            <a:avLst/>
          </a:prstGeom>
          <a:ln w="25400" cap="sq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Graphic 2">
            <a:extLst>
              <a:ext uri="{FF2B5EF4-FFF2-40B4-BE49-F238E27FC236}">
                <a16:creationId xmlns:a16="http://schemas.microsoft.com/office/drawing/2014/main" id="{A0089E7A-5BCC-9F97-BB70-D74DAA36E6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932789" y="6325197"/>
            <a:ext cx="816297" cy="251167"/>
          </a:xfrm>
          <a:prstGeom prst="rect">
            <a:avLst/>
          </a:prstGeom>
        </p:spPr>
      </p:pic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7C5A0E26-1260-2A0C-2FEA-01901487A1B3}"/>
              </a:ext>
            </a:extLst>
          </p:cNvPr>
          <p:cNvSpPr>
            <a:spLocks noGrp="1"/>
          </p:cNvSpPr>
          <p:nvPr>
            <p:ph type="body" sz="quarter" idx="122"/>
          </p:nvPr>
        </p:nvSpPr>
        <p:spPr>
          <a:xfrm>
            <a:off x="457199" y="5260788"/>
            <a:ext cx="2929468" cy="21275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sz="1400" dirty="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</a:t>
            </a:r>
          </a:p>
        </p:txBody>
      </p:sp>
    </p:spTree>
    <p:extLst>
      <p:ext uri="{BB962C8B-B14F-4D97-AF65-F5344CB8AC3E}">
        <p14:creationId xmlns:p14="http://schemas.microsoft.com/office/powerpoint/2010/main" val="255310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-situ A - Tablet/Comput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BBAF1-180A-0209-B6A4-671AE38DC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77682-8C9B-4780-AEB6-B0F22800C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D59F8F-821C-794D-AFBA-1518A32149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0F049FE0-AB46-5236-64D1-05EBB7CC494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33720" y="1498498"/>
            <a:ext cx="6809892" cy="4417237"/>
          </a:xfrm>
          <a:prstGeom prst="rect">
            <a:avLst/>
          </a:prstGeom>
          <a:solidFill>
            <a:srgbClr val="302F2F"/>
          </a:solidFill>
          <a:ln>
            <a:noFill/>
          </a:ln>
          <a:scene3d>
            <a:camera prst="orthographicFront"/>
            <a:lightRig rig="sof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128016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US" sz="2000" b="0" i="0">
                <a:solidFill>
                  <a:schemeClr val="bg1"/>
                </a:solidFill>
                <a:latin typeface="Zebra Sans" pitchFamily="2" charset="77"/>
              </a:defRPr>
            </a:lvl1pPr>
          </a:lstStyle>
          <a:p>
            <a:pPr lvl="0" algn="ctr">
              <a:spcBef>
                <a:spcPts val="900"/>
              </a:spcBef>
            </a:pPr>
            <a:r>
              <a:rPr lang="en-US" dirty="0"/>
              <a:t>Drag and drop photo here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E1C2A9DF-2524-182B-2850-D6636BB0188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063044" y="5258095"/>
            <a:ext cx="3657470" cy="215444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sz="1400" dirty="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97581005-41F5-B4D6-EA25-71CB1F1CC86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71487" y="1330071"/>
            <a:ext cx="7134359" cy="4754090"/>
          </a:xfrm>
          <a:custGeom>
            <a:avLst/>
            <a:gdLst>
              <a:gd name="connsiteX0" fmla="*/ 182785 w 8012112"/>
              <a:gd name="connsiteY0" fmla="*/ 207519 h 5338995"/>
              <a:gd name="connsiteX1" fmla="*/ 182785 w 8012112"/>
              <a:gd name="connsiteY1" fmla="*/ 5131477 h 5338995"/>
              <a:gd name="connsiteX2" fmla="*/ 7829326 w 8012112"/>
              <a:gd name="connsiteY2" fmla="*/ 5131477 h 5338995"/>
              <a:gd name="connsiteX3" fmla="*/ 7829326 w 8012112"/>
              <a:gd name="connsiteY3" fmla="*/ 207519 h 5338995"/>
              <a:gd name="connsiteX4" fmla="*/ 231873 w 8012112"/>
              <a:gd name="connsiteY4" fmla="*/ 0 h 5338995"/>
              <a:gd name="connsiteX5" fmla="*/ 7780239 w 8012112"/>
              <a:gd name="connsiteY5" fmla="*/ 0 h 5338995"/>
              <a:gd name="connsiteX6" fmla="*/ 8012112 w 8012112"/>
              <a:gd name="connsiteY6" fmla="*/ 231873 h 5338995"/>
              <a:gd name="connsiteX7" fmla="*/ 8012112 w 8012112"/>
              <a:gd name="connsiteY7" fmla="*/ 5107122 h 5338995"/>
              <a:gd name="connsiteX8" fmla="*/ 7780239 w 8012112"/>
              <a:gd name="connsiteY8" fmla="*/ 5338995 h 5338995"/>
              <a:gd name="connsiteX9" fmla="*/ 231873 w 8012112"/>
              <a:gd name="connsiteY9" fmla="*/ 5338995 h 5338995"/>
              <a:gd name="connsiteX10" fmla="*/ 0 w 8012112"/>
              <a:gd name="connsiteY10" fmla="*/ 5107122 h 5338995"/>
              <a:gd name="connsiteX11" fmla="*/ 0 w 8012112"/>
              <a:gd name="connsiteY11" fmla="*/ 231873 h 5338995"/>
              <a:gd name="connsiteX12" fmla="*/ 231873 w 8012112"/>
              <a:gd name="connsiteY12" fmla="*/ 0 h 5338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12112" h="5338995">
                <a:moveTo>
                  <a:pt x="182785" y="207519"/>
                </a:moveTo>
                <a:lnTo>
                  <a:pt x="182785" y="5131477"/>
                </a:lnTo>
                <a:lnTo>
                  <a:pt x="7829326" y="5131477"/>
                </a:lnTo>
                <a:lnTo>
                  <a:pt x="7829326" y="207519"/>
                </a:lnTo>
                <a:close/>
                <a:moveTo>
                  <a:pt x="231873" y="0"/>
                </a:moveTo>
                <a:lnTo>
                  <a:pt x="7780239" y="0"/>
                </a:lnTo>
                <a:cubicBezTo>
                  <a:pt x="7908299" y="0"/>
                  <a:pt x="8012112" y="103813"/>
                  <a:pt x="8012112" y="231873"/>
                </a:cubicBezTo>
                <a:lnTo>
                  <a:pt x="8012112" y="5107122"/>
                </a:lnTo>
                <a:cubicBezTo>
                  <a:pt x="8012112" y="5235182"/>
                  <a:pt x="7908299" y="5338995"/>
                  <a:pt x="7780239" y="5338995"/>
                </a:cubicBezTo>
                <a:lnTo>
                  <a:pt x="231873" y="5338995"/>
                </a:lnTo>
                <a:cubicBezTo>
                  <a:pt x="103813" y="5338995"/>
                  <a:pt x="0" y="5235182"/>
                  <a:pt x="0" y="5107122"/>
                </a:cubicBezTo>
                <a:lnTo>
                  <a:pt x="0" y="231873"/>
                </a:lnTo>
                <a:cubicBezTo>
                  <a:pt x="0" y="103813"/>
                  <a:pt x="103813" y="0"/>
                  <a:pt x="231873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 sz="100" b="0" i="0">
                <a:solidFill>
                  <a:schemeClr val="accent2">
                    <a:alpha val="0"/>
                  </a:schemeClr>
                </a:solidFill>
                <a:latin typeface="Zebra Sans" pitchFamily="2" charset="77"/>
                <a:cs typeface="Arial" panose="020B0604020202020204" pitchFamily="34" charset="0"/>
              </a:defRPr>
            </a:lvl1pPr>
            <a:lvl2pPr>
              <a:defRPr sz="100">
                <a:solidFill>
                  <a:schemeClr val="tx1">
                    <a:alpha val="0"/>
                  </a:schemeClr>
                </a:solidFill>
              </a:defRPr>
            </a:lvl2pPr>
            <a:lvl3pPr>
              <a:defRPr sz="100">
                <a:solidFill>
                  <a:schemeClr val="tx1">
                    <a:alpha val="0"/>
                  </a:schemeClr>
                </a:solidFill>
              </a:defRPr>
            </a:lvl3pPr>
          </a:lstStyle>
          <a:p>
            <a:pPr lvl="0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7A3E049-D65E-10C0-14F9-D2A9131E52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In-situ A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669BC21-CC1F-00BB-5402-D854E799CF89}"/>
              </a:ext>
            </a:extLst>
          </p:cNvPr>
          <p:cNvCxnSpPr>
            <a:cxnSpLocks/>
          </p:cNvCxnSpPr>
          <p:nvPr userDrawn="1"/>
        </p:nvCxnSpPr>
        <p:spPr>
          <a:xfrm>
            <a:off x="457198" y="367159"/>
            <a:ext cx="11277600" cy="0"/>
          </a:xfrm>
          <a:prstGeom prst="line">
            <a:avLst/>
          </a:prstGeom>
          <a:ln w="25400" cap="sq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538766B6-720E-3EBF-E509-8801E6122E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932789" y="6325197"/>
            <a:ext cx="816297" cy="25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32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-situ B - Tablet / Comput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BBAF1-180A-0209-B6A4-671AE38DC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77682-8C9B-4780-AEB6-B0F22800C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D59F8F-821C-794D-AFBA-1518A32149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E1C2A9DF-2524-182B-2850-D6636BB0188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7199" y="5258095"/>
            <a:ext cx="3686040" cy="215444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sz="1400" dirty="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550755-85B3-C9D4-0A30-692FBD9EA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In-situ B</a:t>
            </a:r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E148815E-FCAC-75D9-A1FA-C74FF08CDE4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762672" y="1498498"/>
            <a:ext cx="6809892" cy="4417237"/>
          </a:xfrm>
          <a:prstGeom prst="rect">
            <a:avLst/>
          </a:prstGeom>
          <a:solidFill>
            <a:srgbClr val="302F2F"/>
          </a:solidFill>
          <a:ln>
            <a:noFill/>
          </a:ln>
          <a:scene3d>
            <a:camera prst="orthographicFront"/>
            <a:lightRig rig="sof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128016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US" sz="2000" b="0" i="0">
                <a:solidFill>
                  <a:schemeClr val="bg1"/>
                </a:solidFill>
                <a:latin typeface="Zebra Sans" pitchFamily="2" charset="77"/>
              </a:defRPr>
            </a:lvl1pPr>
          </a:lstStyle>
          <a:p>
            <a:pPr lvl="0" algn="ctr">
              <a:spcBef>
                <a:spcPts val="900"/>
              </a:spcBef>
            </a:pPr>
            <a:r>
              <a:rPr lang="en-US" dirty="0"/>
              <a:t>Drag and drop photo here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C198B4E7-22E6-0E43-A50F-6FF1C16B956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600439" y="1330071"/>
            <a:ext cx="7134359" cy="4754090"/>
          </a:xfrm>
          <a:custGeom>
            <a:avLst/>
            <a:gdLst>
              <a:gd name="connsiteX0" fmla="*/ 182785 w 8012112"/>
              <a:gd name="connsiteY0" fmla="*/ 207519 h 5338995"/>
              <a:gd name="connsiteX1" fmla="*/ 182785 w 8012112"/>
              <a:gd name="connsiteY1" fmla="*/ 5131477 h 5338995"/>
              <a:gd name="connsiteX2" fmla="*/ 7829326 w 8012112"/>
              <a:gd name="connsiteY2" fmla="*/ 5131477 h 5338995"/>
              <a:gd name="connsiteX3" fmla="*/ 7829326 w 8012112"/>
              <a:gd name="connsiteY3" fmla="*/ 207519 h 5338995"/>
              <a:gd name="connsiteX4" fmla="*/ 231873 w 8012112"/>
              <a:gd name="connsiteY4" fmla="*/ 0 h 5338995"/>
              <a:gd name="connsiteX5" fmla="*/ 7780239 w 8012112"/>
              <a:gd name="connsiteY5" fmla="*/ 0 h 5338995"/>
              <a:gd name="connsiteX6" fmla="*/ 8012112 w 8012112"/>
              <a:gd name="connsiteY6" fmla="*/ 231873 h 5338995"/>
              <a:gd name="connsiteX7" fmla="*/ 8012112 w 8012112"/>
              <a:gd name="connsiteY7" fmla="*/ 5107122 h 5338995"/>
              <a:gd name="connsiteX8" fmla="*/ 7780239 w 8012112"/>
              <a:gd name="connsiteY8" fmla="*/ 5338995 h 5338995"/>
              <a:gd name="connsiteX9" fmla="*/ 231873 w 8012112"/>
              <a:gd name="connsiteY9" fmla="*/ 5338995 h 5338995"/>
              <a:gd name="connsiteX10" fmla="*/ 0 w 8012112"/>
              <a:gd name="connsiteY10" fmla="*/ 5107122 h 5338995"/>
              <a:gd name="connsiteX11" fmla="*/ 0 w 8012112"/>
              <a:gd name="connsiteY11" fmla="*/ 231873 h 5338995"/>
              <a:gd name="connsiteX12" fmla="*/ 231873 w 8012112"/>
              <a:gd name="connsiteY12" fmla="*/ 0 h 5338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12112" h="5338995">
                <a:moveTo>
                  <a:pt x="182785" y="207519"/>
                </a:moveTo>
                <a:lnTo>
                  <a:pt x="182785" y="5131477"/>
                </a:lnTo>
                <a:lnTo>
                  <a:pt x="7829326" y="5131477"/>
                </a:lnTo>
                <a:lnTo>
                  <a:pt x="7829326" y="207519"/>
                </a:lnTo>
                <a:close/>
                <a:moveTo>
                  <a:pt x="231873" y="0"/>
                </a:moveTo>
                <a:lnTo>
                  <a:pt x="7780239" y="0"/>
                </a:lnTo>
                <a:cubicBezTo>
                  <a:pt x="7908299" y="0"/>
                  <a:pt x="8012112" y="103813"/>
                  <a:pt x="8012112" y="231873"/>
                </a:cubicBezTo>
                <a:lnTo>
                  <a:pt x="8012112" y="5107122"/>
                </a:lnTo>
                <a:cubicBezTo>
                  <a:pt x="8012112" y="5235182"/>
                  <a:pt x="7908299" y="5338995"/>
                  <a:pt x="7780239" y="5338995"/>
                </a:cubicBezTo>
                <a:lnTo>
                  <a:pt x="231873" y="5338995"/>
                </a:lnTo>
                <a:cubicBezTo>
                  <a:pt x="103813" y="5338995"/>
                  <a:pt x="0" y="5235182"/>
                  <a:pt x="0" y="5107122"/>
                </a:cubicBezTo>
                <a:lnTo>
                  <a:pt x="0" y="231873"/>
                </a:lnTo>
                <a:cubicBezTo>
                  <a:pt x="0" y="103813"/>
                  <a:pt x="103813" y="0"/>
                  <a:pt x="231873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vert="horz" wrap="square" lIns="0" tIns="0" rIns="0" bIns="0" rtlCol="0">
            <a:noAutofit/>
          </a:bodyPr>
          <a:lstStyle>
            <a:lvl1pPr>
              <a:defRPr lang="en-US" sz="100" b="0" i="0" dirty="0">
                <a:solidFill>
                  <a:schemeClr val="accent2">
                    <a:alpha val="0"/>
                  </a:schemeClr>
                </a:solidFill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8C5649D-3895-EA9A-C2DA-1B7CC9D7A681}"/>
              </a:ext>
            </a:extLst>
          </p:cNvPr>
          <p:cNvCxnSpPr>
            <a:cxnSpLocks/>
          </p:cNvCxnSpPr>
          <p:nvPr userDrawn="1"/>
        </p:nvCxnSpPr>
        <p:spPr>
          <a:xfrm>
            <a:off x="457198" y="367159"/>
            <a:ext cx="11277600" cy="0"/>
          </a:xfrm>
          <a:prstGeom prst="line">
            <a:avLst/>
          </a:prstGeom>
          <a:ln w="25400" cap="sq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682DC462-36C4-3AE6-D1F0-E6938944D2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932789" y="6325197"/>
            <a:ext cx="816297" cy="25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3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-situ C - Mobi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BBAF1-180A-0209-B6A4-671AE38DC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77682-8C9B-4780-AEB6-B0F22800C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D59F8F-821C-794D-AFBA-1518A32149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Picture Placeholder 17">
            <a:extLst>
              <a:ext uri="{FF2B5EF4-FFF2-40B4-BE49-F238E27FC236}">
                <a16:creationId xmlns:a16="http://schemas.microsoft.com/office/drawing/2014/main" id="{F670F703-A641-E3B9-FB4F-62792ADCBED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058664" y="1081320"/>
            <a:ext cx="2101273" cy="4699619"/>
          </a:xfrm>
          <a:prstGeom prst="roundRect">
            <a:avLst>
              <a:gd name="adj" fmla="val 6840"/>
            </a:avLst>
          </a:prstGeom>
          <a:solidFill>
            <a:srgbClr val="302F2F"/>
          </a:solidFill>
          <a:ln>
            <a:noFill/>
          </a:ln>
          <a:scene3d>
            <a:camera prst="orthographicFront"/>
            <a:lightRig rig="sof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91440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US" sz="1400" b="0" i="0">
                <a:solidFill>
                  <a:schemeClr val="bg1"/>
                </a:solidFill>
                <a:latin typeface="Zebra Sans" pitchFamily="2" charset="77"/>
              </a:defRPr>
            </a:lvl1pPr>
          </a:lstStyle>
          <a:p>
            <a:pPr lvl="0" algn="ctr">
              <a:spcBef>
                <a:spcPts val="900"/>
              </a:spcBef>
            </a:pPr>
            <a:r>
              <a:rPr lang="en-US" dirty="0"/>
              <a:t>Drag and drop photo</a:t>
            </a:r>
          </a:p>
        </p:txBody>
      </p:sp>
      <p:sp>
        <p:nvSpPr>
          <p:cNvPr id="15" name="Text Placeholder 27">
            <a:extLst>
              <a:ext uri="{FF2B5EF4-FFF2-40B4-BE49-F238E27FC236}">
                <a16:creationId xmlns:a16="http://schemas.microsoft.com/office/drawing/2014/main" id="{50305BC6-C265-1FD4-2B68-073AC8E0E84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990408" y="994221"/>
            <a:ext cx="2261421" cy="4869560"/>
          </a:xfrm>
          <a:custGeom>
            <a:avLst/>
            <a:gdLst>
              <a:gd name="connsiteX0" fmla="*/ 206446 w 2261421"/>
              <a:gd name="connsiteY0" fmla="*/ 91287 h 4869560"/>
              <a:gd name="connsiteX1" fmla="*/ 159204 w 2261421"/>
              <a:gd name="connsiteY1" fmla="*/ 100832 h 4869560"/>
              <a:gd name="connsiteX2" fmla="*/ 84887 w 2261421"/>
              <a:gd name="connsiteY2" fmla="*/ 212901 h 4869560"/>
              <a:gd name="connsiteX3" fmla="*/ 84887 w 2261421"/>
              <a:gd name="connsiteY3" fmla="*/ 4656687 h 4869560"/>
              <a:gd name="connsiteX4" fmla="*/ 206529 w 2261421"/>
              <a:gd name="connsiteY4" fmla="*/ 4778301 h 4869560"/>
              <a:gd name="connsiteX5" fmla="*/ 2055835 w 2261421"/>
              <a:gd name="connsiteY5" fmla="*/ 4778301 h 4869560"/>
              <a:gd name="connsiteX6" fmla="*/ 2103049 w 2261421"/>
              <a:gd name="connsiteY6" fmla="*/ 4768756 h 4869560"/>
              <a:gd name="connsiteX7" fmla="*/ 2177339 w 2261421"/>
              <a:gd name="connsiteY7" fmla="*/ 4656715 h 4869560"/>
              <a:gd name="connsiteX8" fmla="*/ 2177339 w 2261421"/>
              <a:gd name="connsiteY8" fmla="*/ 212929 h 4869560"/>
              <a:gd name="connsiteX9" fmla="*/ 2055696 w 2261421"/>
              <a:gd name="connsiteY9" fmla="*/ 91287 h 4869560"/>
              <a:gd name="connsiteX10" fmla="*/ 220095 w 2261421"/>
              <a:gd name="connsiteY10" fmla="*/ 0 h 4869560"/>
              <a:gd name="connsiteX11" fmla="*/ 2041326 w 2261421"/>
              <a:gd name="connsiteY11" fmla="*/ 0 h 4869560"/>
              <a:gd name="connsiteX12" fmla="*/ 2261421 w 2261421"/>
              <a:gd name="connsiteY12" fmla="*/ 220060 h 4869560"/>
              <a:gd name="connsiteX13" fmla="*/ 2261421 w 2261421"/>
              <a:gd name="connsiteY13" fmla="*/ 4649500 h 4869560"/>
              <a:gd name="connsiteX14" fmla="*/ 2041326 w 2261421"/>
              <a:gd name="connsiteY14" fmla="*/ 4869560 h 4869560"/>
              <a:gd name="connsiteX15" fmla="*/ 220095 w 2261421"/>
              <a:gd name="connsiteY15" fmla="*/ 4869560 h 4869560"/>
              <a:gd name="connsiteX16" fmla="*/ 0 w 2261421"/>
              <a:gd name="connsiteY16" fmla="*/ 4649500 h 4869560"/>
              <a:gd name="connsiteX17" fmla="*/ 0 w 2261421"/>
              <a:gd name="connsiteY17" fmla="*/ 220060 h 4869560"/>
              <a:gd name="connsiteX18" fmla="*/ 220095 w 2261421"/>
              <a:gd name="connsiteY18" fmla="*/ 0 h 486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261421" h="4869560">
                <a:moveTo>
                  <a:pt x="206446" y="91287"/>
                </a:moveTo>
                <a:lnTo>
                  <a:pt x="159204" y="100832"/>
                </a:lnTo>
                <a:cubicBezTo>
                  <a:pt x="115540" y="119283"/>
                  <a:pt x="84887" y="162513"/>
                  <a:pt x="84887" y="212901"/>
                </a:cubicBezTo>
                <a:lnTo>
                  <a:pt x="84887" y="4656687"/>
                </a:lnTo>
                <a:cubicBezTo>
                  <a:pt x="84887" y="4723834"/>
                  <a:pt x="139369" y="4778301"/>
                  <a:pt x="206529" y="4778301"/>
                </a:cubicBezTo>
                <a:lnTo>
                  <a:pt x="2055835" y="4778301"/>
                </a:lnTo>
                <a:lnTo>
                  <a:pt x="2103049" y="4768756"/>
                </a:lnTo>
                <a:cubicBezTo>
                  <a:pt x="2146713" y="4750277"/>
                  <a:pt x="2177339" y="4707075"/>
                  <a:pt x="2177339" y="4656715"/>
                </a:cubicBezTo>
                <a:lnTo>
                  <a:pt x="2177339" y="212929"/>
                </a:lnTo>
                <a:cubicBezTo>
                  <a:pt x="2177339" y="145754"/>
                  <a:pt x="2122884" y="91287"/>
                  <a:pt x="2055696" y="91287"/>
                </a:cubicBezTo>
                <a:close/>
                <a:moveTo>
                  <a:pt x="220095" y="0"/>
                </a:moveTo>
                <a:lnTo>
                  <a:pt x="2041326" y="0"/>
                </a:lnTo>
                <a:cubicBezTo>
                  <a:pt x="2162886" y="0"/>
                  <a:pt x="2261421" y="98529"/>
                  <a:pt x="2261421" y="220060"/>
                </a:cubicBezTo>
                <a:lnTo>
                  <a:pt x="2261421" y="4649500"/>
                </a:lnTo>
                <a:cubicBezTo>
                  <a:pt x="2261421" y="4771031"/>
                  <a:pt x="2162914" y="4869560"/>
                  <a:pt x="2041326" y="4869560"/>
                </a:cubicBezTo>
                <a:lnTo>
                  <a:pt x="220095" y="4869560"/>
                </a:lnTo>
                <a:cubicBezTo>
                  <a:pt x="98563" y="4869560"/>
                  <a:pt x="0" y="4771059"/>
                  <a:pt x="0" y="4649500"/>
                </a:cubicBezTo>
                <a:lnTo>
                  <a:pt x="0" y="220060"/>
                </a:lnTo>
                <a:cubicBezTo>
                  <a:pt x="0" y="98529"/>
                  <a:pt x="98563" y="0"/>
                  <a:pt x="220095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vert="horz" wrap="square" lIns="0" tIns="0" rIns="0" bIns="0" rtlCol="0">
            <a:noAutofit/>
          </a:bodyPr>
          <a:lstStyle>
            <a:lvl1pPr>
              <a:defRPr lang="en-US" sz="100" b="0" i="0" dirty="0">
                <a:solidFill>
                  <a:schemeClr val="accent2">
                    <a:alpha val="0"/>
                  </a:schemeClr>
                </a:solidFill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42D95AC9-9DD5-7D0D-2517-A74719B6FD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198" y="1828800"/>
            <a:ext cx="5206623" cy="3886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17">
            <a:extLst>
              <a:ext uri="{FF2B5EF4-FFF2-40B4-BE49-F238E27FC236}">
                <a16:creationId xmlns:a16="http://schemas.microsoft.com/office/drawing/2014/main" id="{F5DCA29B-D36C-A354-13B6-357F6F0A4BB1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232651" y="1081320"/>
            <a:ext cx="2101273" cy="4699619"/>
          </a:xfrm>
          <a:prstGeom prst="roundRect">
            <a:avLst>
              <a:gd name="adj" fmla="val 6840"/>
            </a:avLst>
          </a:prstGeom>
          <a:solidFill>
            <a:srgbClr val="302F2F"/>
          </a:solidFill>
          <a:ln>
            <a:noFill/>
          </a:ln>
          <a:scene3d>
            <a:camera prst="orthographicFront"/>
            <a:lightRig rig="sof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91440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US" sz="1400" b="0" i="0">
                <a:solidFill>
                  <a:schemeClr val="bg1"/>
                </a:solidFill>
                <a:latin typeface="Zebra Sans" pitchFamily="2" charset="77"/>
              </a:defRPr>
            </a:lvl1pPr>
          </a:lstStyle>
          <a:p>
            <a:pPr lvl="0" algn="ctr">
              <a:spcBef>
                <a:spcPts val="900"/>
              </a:spcBef>
            </a:pPr>
            <a:r>
              <a:rPr lang="en-US" dirty="0"/>
              <a:t>Drag and drop photo</a:t>
            </a:r>
          </a:p>
        </p:txBody>
      </p: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C73778C2-BAF6-EEE0-98FC-591EBAFFD9D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164395" y="994221"/>
            <a:ext cx="2261421" cy="4869560"/>
          </a:xfrm>
          <a:custGeom>
            <a:avLst/>
            <a:gdLst>
              <a:gd name="connsiteX0" fmla="*/ 206446 w 2261421"/>
              <a:gd name="connsiteY0" fmla="*/ 91287 h 4869560"/>
              <a:gd name="connsiteX1" fmla="*/ 159204 w 2261421"/>
              <a:gd name="connsiteY1" fmla="*/ 100832 h 4869560"/>
              <a:gd name="connsiteX2" fmla="*/ 84887 w 2261421"/>
              <a:gd name="connsiteY2" fmla="*/ 212901 h 4869560"/>
              <a:gd name="connsiteX3" fmla="*/ 84887 w 2261421"/>
              <a:gd name="connsiteY3" fmla="*/ 4656687 h 4869560"/>
              <a:gd name="connsiteX4" fmla="*/ 206529 w 2261421"/>
              <a:gd name="connsiteY4" fmla="*/ 4778301 h 4869560"/>
              <a:gd name="connsiteX5" fmla="*/ 2055835 w 2261421"/>
              <a:gd name="connsiteY5" fmla="*/ 4778301 h 4869560"/>
              <a:gd name="connsiteX6" fmla="*/ 2103049 w 2261421"/>
              <a:gd name="connsiteY6" fmla="*/ 4768756 h 4869560"/>
              <a:gd name="connsiteX7" fmla="*/ 2177339 w 2261421"/>
              <a:gd name="connsiteY7" fmla="*/ 4656715 h 4869560"/>
              <a:gd name="connsiteX8" fmla="*/ 2177339 w 2261421"/>
              <a:gd name="connsiteY8" fmla="*/ 212929 h 4869560"/>
              <a:gd name="connsiteX9" fmla="*/ 2055696 w 2261421"/>
              <a:gd name="connsiteY9" fmla="*/ 91287 h 4869560"/>
              <a:gd name="connsiteX10" fmla="*/ 220095 w 2261421"/>
              <a:gd name="connsiteY10" fmla="*/ 0 h 4869560"/>
              <a:gd name="connsiteX11" fmla="*/ 2041326 w 2261421"/>
              <a:gd name="connsiteY11" fmla="*/ 0 h 4869560"/>
              <a:gd name="connsiteX12" fmla="*/ 2261421 w 2261421"/>
              <a:gd name="connsiteY12" fmla="*/ 220060 h 4869560"/>
              <a:gd name="connsiteX13" fmla="*/ 2261421 w 2261421"/>
              <a:gd name="connsiteY13" fmla="*/ 4649500 h 4869560"/>
              <a:gd name="connsiteX14" fmla="*/ 2041326 w 2261421"/>
              <a:gd name="connsiteY14" fmla="*/ 4869560 h 4869560"/>
              <a:gd name="connsiteX15" fmla="*/ 220095 w 2261421"/>
              <a:gd name="connsiteY15" fmla="*/ 4869560 h 4869560"/>
              <a:gd name="connsiteX16" fmla="*/ 0 w 2261421"/>
              <a:gd name="connsiteY16" fmla="*/ 4649500 h 4869560"/>
              <a:gd name="connsiteX17" fmla="*/ 0 w 2261421"/>
              <a:gd name="connsiteY17" fmla="*/ 220060 h 4869560"/>
              <a:gd name="connsiteX18" fmla="*/ 220095 w 2261421"/>
              <a:gd name="connsiteY18" fmla="*/ 0 h 486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261421" h="4869560">
                <a:moveTo>
                  <a:pt x="206446" y="91287"/>
                </a:moveTo>
                <a:lnTo>
                  <a:pt x="159204" y="100832"/>
                </a:lnTo>
                <a:cubicBezTo>
                  <a:pt x="115540" y="119283"/>
                  <a:pt x="84887" y="162513"/>
                  <a:pt x="84887" y="212901"/>
                </a:cubicBezTo>
                <a:lnTo>
                  <a:pt x="84887" y="4656687"/>
                </a:lnTo>
                <a:cubicBezTo>
                  <a:pt x="84887" y="4723834"/>
                  <a:pt x="139369" y="4778301"/>
                  <a:pt x="206529" y="4778301"/>
                </a:cubicBezTo>
                <a:lnTo>
                  <a:pt x="2055835" y="4778301"/>
                </a:lnTo>
                <a:lnTo>
                  <a:pt x="2103049" y="4768756"/>
                </a:lnTo>
                <a:cubicBezTo>
                  <a:pt x="2146713" y="4750277"/>
                  <a:pt x="2177339" y="4707075"/>
                  <a:pt x="2177339" y="4656715"/>
                </a:cubicBezTo>
                <a:lnTo>
                  <a:pt x="2177339" y="212929"/>
                </a:lnTo>
                <a:cubicBezTo>
                  <a:pt x="2177339" y="145754"/>
                  <a:pt x="2122884" y="91287"/>
                  <a:pt x="2055696" y="91287"/>
                </a:cubicBezTo>
                <a:close/>
                <a:moveTo>
                  <a:pt x="220095" y="0"/>
                </a:moveTo>
                <a:lnTo>
                  <a:pt x="2041326" y="0"/>
                </a:lnTo>
                <a:cubicBezTo>
                  <a:pt x="2162886" y="0"/>
                  <a:pt x="2261421" y="98529"/>
                  <a:pt x="2261421" y="220060"/>
                </a:cubicBezTo>
                <a:lnTo>
                  <a:pt x="2261421" y="4649500"/>
                </a:lnTo>
                <a:cubicBezTo>
                  <a:pt x="2261421" y="4771031"/>
                  <a:pt x="2162914" y="4869560"/>
                  <a:pt x="2041326" y="4869560"/>
                </a:cubicBezTo>
                <a:lnTo>
                  <a:pt x="220095" y="4869560"/>
                </a:lnTo>
                <a:cubicBezTo>
                  <a:pt x="98563" y="4869560"/>
                  <a:pt x="0" y="4771059"/>
                  <a:pt x="0" y="4649500"/>
                </a:cubicBezTo>
                <a:lnTo>
                  <a:pt x="0" y="220060"/>
                </a:lnTo>
                <a:cubicBezTo>
                  <a:pt x="0" y="98529"/>
                  <a:pt x="98563" y="0"/>
                  <a:pt x="220095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vert="horz" wrap="square" lIns="0" tIns="0" rIns="0" bIns="0" rtlCol="0">
            <a:noAutofit/>
          </a:bodyPr>
          <a:lstStyle>
            <a:lvl1pPr>
              <a:defRPr lang="en-US" sz="100" b="0" i="0" dirty="0">
                <a:solidFill>
                  <a:schemeClr val="accent2">
                    <a:alpha val="0"/>
                  </a:schemeClr>
                </a:solidFill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C7B7D0F-2008-48EB-2189-EC03CC495CE3}"/>
              </a:ext>
            </a:extLst>
          </p:cNvPr>
          <p:cNvCxnSpPr>
            <a:cxnSpLocks/>
          </p:cNvCxnSpPr>
          <p:nvPr userDrawn="1"/>
        </p:nvCxnSpPr>
        <p:spPr>
          <a:xfrm>
            <a:off x="457198" y="367159"/>
            <a:ext cx="11277600" cy="0"/>
          </a:xfrm>
          <a:prstGeom prst="line">
            <a:avLst/>
          </a:prstGeom>
          <a:ln w="25400" cap="sq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Graphic 16">
            <a:extLst>
              <a:ext uri="{FF2B5EF4-FFF2-40B4-BE49-F238E27FC236}">
                <a16:creationId xmlns:a16="http://schemas.microsoft.com/office/drawing/2014/main" id="{ADC1A3F0-AD28-F09E-0CDC-7FE7DCFD2C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932789" y="6325197"/>
            <a:ext cx="816297" cy="251167"/>
          </a:xfrm>
          <a:prstGeom prst="rect">
            <a:avLst/>
          </a:prstGeom>
        </p:spPr>
      </p:pic>
      <p:sp>
        <p:nvSpPr>
          <p:cNvPr id="18" name="Title 17">
            <a:extLst>
              <a:ext uri="{FF2B5EF4-FFF2-40B4-BE49-F238E27FC236}">
                <a16:creationId xmlns:a16="http://schemas.microsoft.com/office/drawing/2014/main" id="{268B3A85-B34F-4F83-9D61-8C157649E9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556011"/>
            <a:ext cx="5206621" cy="3699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In-situ C</a:t>
            </a:r>
          </a:p>
        </p:txBody>
      </p:sp>
    </p:spTree>
    <p:extLst>
      <p:ext uri="{BB962C8B-B14F-4D97-AF65-F5344CB8AC3E}">
        <p14:creationId xmlns:p14="http://schemas.microsoft.com/office/powerpoint/2010/main" val="128596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-situ D - Mobi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BBAF1-180A-0209-B6A4-671AE38DC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77682-8C9B-4780-AEB6-B0F22800C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D59F8F-821C-794D-AFBA-1518A32149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17">
            <a:extLst>
              <a:ext uri="{FF2B5EF4-FFF2-40B4-BE49-F238E27FC236}">
                <a16:creationId xmlns:a16="http://schemas.microsoft.com/office/drawing/2014/main" id="{BD115084-58A5-2F89-BAD7-718A1D03624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342582" y="1012474"/>
            <a:ext cx="2240280" cy="4864608"/>
          </a:xfrm>
          <a:prstGeom prst="roundRect">
            <a:avLst>
              <a:gd name="adj" fmla="val 5001"/>
            </a:avLst>
          </a:prstGeom>
          <a:solidFill>
            <a:srgbClr val="302F2F"/>
          </a:solidFill>
          <a:ln>
            <a:noFill/>
          </a:ln>
          <a:scene3d>
            <a:camera prst="perspectiveContrastingRightFacing" fov="3000000">
              <a:rot lat="0" lon="19680000" rev="0"/>
            </a:camera>
            <a:lightRig rig="sof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91440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US" sz="1400" b="0" i="0">
                <a:solidFill>
                  <a:schemeClr val="bg1"/>
                </a:solidFill>
                <a:latin typeface="Zebra Sans" pitchFamily="2" charset="77"/>
              </a:defRPr>
            </a:lvl1pPr>
          </a:lstStyle>
          <a:p>
            <a:pPr lvl="0" algn="ctr">
              <a:spcBef>
                <a:spcPts val="900"/>
              </a:spcBef>
            </a:pPr>
            <a:r>
              <a:rPr lang="en-US" dirty="0"/>
              <a:t>Drag and drop photo</a:t>
            </a:r>
          </a:p>
        </p:txBody>
      </p:sp>
      <p:sp>
        <p:nvSpPr>
          <p:cNvPr id="11" name="Text Placeholder 19">
            <a:extLst>
              <a:ext uri="{FF2B5EF4-FFF2-40B4-BE49-F238E27FC236}">
                <a16:creationId xmlns:a16="http://schemas.microsoft.com/office/drawing/2014/main" id="{8B90F0A9-1845-3515-D4C3-B2B0570BA35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152167" y="795458"/>
            <a:ext cx="2283533" cy="5309294"/>
          </a:xfrm>
          <a:custGeom>
            <a:avLst/>
            <a:gdLst>
              <a:gd name="connsiteX0" fmla="*/ 436360 w 2283533"/>
              <a:gd name="connsiteY0" fmla="*/ 119690 h 5309294"/>
              <a:gd name="connsiteX1" fmla="*/ 315617 w 2283533"/>
              <a:gd name="connsiteY1" fmla="*/ 237329 h 5309294"/>
              <a:gd name="connsiteX2" fmla="*/ 315617 w 2283533"/>
              <a:gd name="connsiteY2" fmla="*/ 5074480 h 5309294"/>
              <a:gd name="connsiteX3" fmla="*/ 386644 w 2283533"/>
              <a:gd name="connsiteY3" fmla="*/ 5186411 h 5309294"/>
              <a:gd name="connsiteX4" fmla="*/ 392325 w 2283533"/>
              <a:gd name="connsiteY4" fmla="*/ 5187685 h 5309294"/>
              <a:gd name="connsiteX5" fmla="*/ 433617 w 2283533"/>
              <a:gd name="connsiteY5" fmla="*/ 5191814 h 5309294"/>
              <a:gd name="connsiteX6" fmla="*/ 438743 w 2283533"/>
              <a:gd name="connsiteY6" fmla="*/ 5191759 h 5309294"/>
              <a:gd name="connsiteX7" fmla="*/ 2113489 w 2283533"/>
              <a:gd name="connsiteY7" fmla="*/ 4987158 h 5309294"/>
              <a:gd name="connsiteX8" fmla="*/ 2214363 w 2283533"/>
              <a:gd name="connsiteY8" fmla="*/ 4854499 h 5309294"/>
              <a:gd name="connsiteX9" fmla="*/ 2214363 w 2283533"/>
              <a:gd name="connsiteY9" fmla="*/ 457255 h 5309294"/>
              <a:gd name="connsiteX10" fmla="*/ 2113462 w 2283533"/>
              <a:gd name="connsiteY10" fmla="*/ 324596 h 5309294"/>
              <a:gd name="connsiteX11" fmla="*/ 243288 w 2283533"/>
              <a:gd name="connsiteY11" fmla="*/ 0 h 5309294"/>
              <a:gd name="connsiteX12" fmla="*/ 2101573 w 2283533"/>
              <a:gd name="connsiteY12" fmla="*/ 232230 h 5309294"/>
              <a:gd name="connsiteX13" fmla="*/ 2283533 w 2283533"/>
              <a:gd name="connsiteY13" fmla="*/ 472303 h 5309294"/>
              <a:gd name="connsiteX14" fmla="*/ 2283533 w 2283533"/>
              <a:gd name="connsiteY14" fmla="*/ 4839451 h 5309294"/>
              <a:gd name="connsiteX15" fmla="*/ 2101573 w 2283533"/>
              <a:gd name="connsiteY15" fmla="*/ 5079524 h 5309294"/>
              <a:gd name="connsiteX16" fmla="*/ 449773 w 2283533"/>
              <a:gd name="connsiteY16" fmla="*/ 5289196 h 5309294"/>
              <a:gd name="connsiteX17" fmla="*/ 242013 w 2283533"/>
              <a:gd name="connsiteY17" fmla="*/ 5309177 h 5309294"/>
              <a:gd name="connsiteX18" fmla="*/ 239380 w 2283533"/>
              <a:gd name="connsiteY18" fmla="*/ 5309287 h 5309294"/>
              <a:gd name="connsiteX19" fmla="*/ 0 w 2283533"/>
              <a:gd name="connsiteY19" fmla="*/ 5075893 h 5309294"/>
              <a:gd name="connsiteX20" fmla="*/ 0 w 2283533"/>
              <a:gd name="connsiteY20" fmla="*/ 237080 h 5309294"/>
              <a:gd name="connsiteX21" fmla="*/ 243288 w 2283533"/>
              <a:gd name="connsiteY21" fmla="*/ 0 h 5309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283533" h="5309294">
                <a:moveTo>
                  <a:pt x="436360" y="119690"/>
                </a:moveTo>
                <a:cubicBezTo>
                  <a:pt x="369850" y="111570"/>
                  <a:pt x="315617" y="164224"/>
                  <a:pt x="315617" y="237329"/>
                </a:cubicBezTo>
                <a:lnTo>
                  <a:pt x="315617" y="5074480"/>
                </a:lnTo>
                <a:cubicBezTo>
                  <a:pt x="315617" y="5128131"/>
                  <a:pt x="344826" y="5170753"/>
                  <a:pt x="386644" y="5186411"/>
                </a:cubicBezTo>
                <a:cubicBezTo>
                  <a:pt x="388473" y="5187103"/>
                  <a:pt x="390385" y="5187491"/>
                  <a:pt x="392325" y="5187685"/>
                </a:cubicBezTo>
                <a:lnTo>
                  <a:pt x="433617" y="5191814"/>
                </a:lnTo>
                <a:cubicBezTo>
                  <a:pt x="435335" y="5191981"/>
                  <a:pt x="437053" y="5191953"/>
                  <a:pt x="438743" y="5191759"/>
                </a:cubicBezTo>
                <a:lnTo>
                  <a:pt x="2113489" y="4987158"/>
                </a:lnTo>
                <a:cubicBezTo>
                  <a:pt x="2169330" y="4980313"/>
                  <a:pt x="2214363" y="4920953"/>
                  <a:pt x="2214363" y="4854499"/>
                </a:cubicBezTo>
                <a:lnTo>
                  <a:pt x="2214363" y="457255"/>
                </a:lnTo>
                <a:cubicBezTo>
                  <a:pt x="2214363" y="390773"/>
                  <a:pt x="2169330" y="331413"/>
                  <a:pt x="2113462" y="324596"/>
                </a:cubicBezTo>
                <a:close/>
                <a:moveTo>
                  <a:pt x="243288" y="0"/>
                </a:moveTo>
                <a:lnTo>
                  <a:pt x="2101573" y="232230"/>
                </a:lnTo>
                <a:cubicBezTo>
                  <a:pt x="2202502" y="245061"/>
                  <a:pt x="2283533" y="352502"/>
                  <a:pt x="2283533" y="472303"/>
                </a:cubicBezTo>
                <a:lnTo>
                  <a:pt x="2283533" y="4839451"/>
                </a:lnTo>
                <a:cubicBezTo>
                  <a:pt x="2283533" y="4959280"/>
                  <a:pt x="2202502" y="5066720"/>
                  <a:pt x="2101573" y="5079524"/>
                </a:cubicBezTo>
                <a:lnTo>
                  <a:pt x="449773" y="5289196"/>
                </a:lnTo>
                <a:lnTo>
                  <a:pt x="242013" y="5309177"/>
                </a:lnTo>
                <a:cubicBezTo>
                  <a:pt x="241126" y="5309260"/>
                  <a:pt x="240267" y="5309315"/>
                  <a:pt x="239380" y="5309287"/>
                </a:cubicBezTo>
                <a:cubicBezTo>
                  <a:pt x="121796" y="5308429"/>
                  <a:pt x="0" y="5193699"/>
                  <a:pt x="0" y="5075893"/>
                </a:cubicBezTo>
                <a:lnTo>
                  <a:pt x="0" y="237080"/>
                </a:lnTo>
                <a:cubicBezTo>
                  <a:pt x="28" y="119496"/>
                  <a:pt x="125981" y="970"/>
                  <a:pt x="243288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vert="horz" wrap="square" lIns="0" tIns="0" rIns="0" bIns="0" rtlCol="0">
            <a:noAutofit/>
          </a:bodyPr>
          <a:lstStyle>
            <a:lvl1pPr>
              <a:defRPr lang="en-US" sz="100" b="0" i="0" dirty="0">
                <a:solidFill>
                  <a:schemeClr val="accent2">
                    <a:alpha val="0"/>
                  </a:schemeClr>
                </a:solidFill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" name="Picture Placeholder 17">
            <a:extLst>
              <a:ext uri="{FF2B5EF4-FFF2-40B4-BE49-F238E27FC236}">
                <a16:creationId xmlns:a16="http://schemas.microsoft.com/office/drawing/2014/main" id="{F670F703-A641-E3B9-FB4F-62792ADCBED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058664" y="1081320"/>
            <a:ext cx="2101273" cy="4699619"/>
          </a:xfrm>
          <a:prstGeom prst="roundRect">
            <a:avLst>
              <a:gd name="adj" fmla="val 6840"/>
            </a:avLst>
          </a:prstGeom>
          <a:solidFill>
            <a:srgbClr val="302F2F"/>
          </a:solidFill>
          <a:ln>
            <a:noFill/>
          </a:ln>
          <a:scene3d>
            <a:camera prst="orthographicFront"/>
            <a:lightRig rig="sof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91440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US" sz="1400" b="0" i="0">
                <a:solidFill>
                  <a:schemeClr val="bg1"/>
                </a:solidFill>
                <a:latin typeface="Zebra Sans" pitchFamily="2" charset="77"/>
              </a:defRPr>
            </a:lvl1pPr>
          </a:lstStyle>
          <a:p>
            <a:pPr lvl="0" algn="ctr">
              <a:spcBef>
                <a:spcPts val="900"/>
              </a:spcBef>
            </a:pPr>
            <a:r>
              <a:rPr lang="en-US" dirty="0"/>
              <a:t>Drag and drop photo</a:t>
            </a:r>
          </a:p>
        </p:txBody>
      </p:sp>
      <p:sp>
        <p:nvSpPr>
          <p:cNvPr id="15" name="Text Placeholder 27">
            <a:extLst>
              <a:ext uri="{FF2B5EF4-FFF2-40B4-BE49-F238E27FC236}">
                <a16:creationId xmlns:a16="http://schemas.microsoft.com/office/drawing/2014/main" id="{50305BC6-C265-1FD4-2B68-073AC8E0E84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990408" y="994221"/>
            <a:ext cx="2261421" cy="4869560"/>
          </a:xfrm>
          <a:custGeom>
            <a:avLst/>
            <a:gdLst>
              <a:gd name="connsiteX0" fmla="*/ 206446 w 2261421"/>
              <a:gd name="connsiteY0" fmla="*/ 91287 h 4869560"/>
              <a:gd name="connsiteX1" fmla="*/ 159204 w 2261421"/>
              <a:gd name="connsiteY1" fmla="*/ 100832 h 4869560"/>
              <a:gd name="connsiteX2" fmla="*/ 84887 w 2261421"/>
              <a:gd name="connsiteY2" fmla="*/ 212901 h 4869560"/>
              <a:gd name="connsiteX3" fmla="*/ 84887 w 2261421"/>
              <a:gd name="connsiteY3" fmla="*/ 4656687 h 4869560"/>
              <a:gd name="connsiteX4" fmla="*/ 206529 w 2261421"/>
              <a:gd name="connsiteY4" fmla="*/ 4778301 h 4869560"/>
              <a:gd name="connsiteX5" fmla="*/ 2055835 w 2261421"/>
              <a:gd name="connsiteY5" fmla="*/ 4778301 h 4869560"/>
              <a:gd name="connsiteX6" fmla="*/ 2103049 w 2261421"/>
              <a:gd name="connsiteY6" fmla="*/ 4768756 h 4869560"/>
              <a:gd name="connsiteX7" fmla="*/ 2177339 w 2261421"/>
              <a:gd name="connsiteY7" fmla="*/ 4656715 h 4869560"/>
              <a:gd name="connsiteX8" fmla="*/ 2177339 w 2261421"/>
              <a:gd name="connsiteY8" fmla="*/ 212929 h 4869560"/>
              <a:gd name="connsiteX9" fmla="*/ 2055696 w 2261421"/>
              <a:gd name="connsiteY9" fmla="*/ 91287 h 4869560"/>
              <a:gd name="connsiteX10" fmla="*/ 220095 w 2261421"/>
              <a:gd name="connsiteY10" fmla="*/ 0 h 4869560"/>
              <a:gd name="connsiteX11" fmla="*/ 2041326 w 2261421"/>
              <a:gd name="connsiteY11" fmla="*/ 0 h 4869560"/>
              <a:gd name="connsiteX12" fmla="*/ 2261421 w 2261421"/>
              <a:gd name="connsiteY12" fmla="*/ 220060 h 4869560"/>
              <a:gd name="connsiteX13" fmla="*/ 2261421 w 2261421"/>
              <a:gd name="connsiteY13" fmla="*/ 4649500 h 4869560"/>
              <a:gd name="connsiteX14" fmla="*/ 2041326 w 2261421"/>
              <a:gd name="connsiteY14" fmla="*/ 4869560 h 4869560"/>
              <a:gd name="connsiteX15" fmla="*/ 220095 w 2261421"/>
              <a:gd name="connsiteY15" fmla="*/ 4869560 h 4869560"/>
              <a:gd name="connsiteX16" fmla="*/ 0 w 2261421"/>
              <a:gd name="connsiteY16" fmla="*/ 4649500 h 4869560"/>
              <a:gd name="connsiteX17" fmla="*/ 0 w 2261421"/>
              <a:gd name="connsiteY17" fmla="*/ 220060 h 4869560"/>
              <a:gd name="connsiteX18" fmla="*/ 220095 w 2261421"/>
              <a:gd name="connsiteY18" fmla="*/ 0 h 486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261421" h="4869560">
                <a:moveTo>
                  <a:pt x="206446" y="91287"/>
                </a:moveTo>
                <a:lnTo>
                  <a:pt x="159204" y="100832"/>
                </a:lnTo>
                <a:cubicBezTo>
                  <a:pt x="115540" y="119283"/>
                  <a:pt x="84887" y="162513"/>
                  <a:pt x="84887" y="212901"/>
                </a:cubicBezTo>
                <a:lnTo>
                  <a:pt x="84887" y="4656687"/>
                </a:lnTo>
                <a:cubicBezTo>
                  <a:pt x="84887" y="4723834"/>
                  <a:pt x="139369" y="4778301"/>
                  <a:pt x="206529" y="4778301"/>
                </a:cubicBezTo>
                <a:lnTo>
                  <a:pt x="2055835" y="4778301"/>
                </a:lnTo>
                <a:lnTo>
                  <a:pt x="2103049" y="4768756"/>
                </a:lnTo>
                <a:cubicBezTo>
                  <a:pt x="2146713" y="4750277"/>
                  <a:pt x="2177339" y="4707075"/>
                  <a:pt x="2177339" y="4656715"/>
                </a:cubicBezTo>
                <a:lnTo>
                  <a:pt x="2177339" y="212929"/>
                </a:lnTo>
                <a:cubicBezTo>
                  <a:pt x="2177339" y="145754"/>
                  <a:pt x="2122884" y="91287"/>
                  <a:pt x="2055696" y="91287"/>
                </a:cubicBezTo>
                <a:close/>
                <a:moveTo>
                  <a:pt x="220095" y="0"/>
                </a:moveTo>
                <a:lnTo>
                  <a:pt x="2041326" y="0"/>
                </a:lnTo>
                <a:cubicBezTo>
                  <a:pt x="2162886" y="0"/>
                  <a:pt x="2261421" y="98529"/>
                  <a:pt x="2261421" y="220060"/>
                </a:cubicBezTo>
                <a:lnTo>
                  <a:pt x="2261421" y="4649500"/>
                </a:lnTo>
                <a:cubicBezTo>
                  <a:pt x="2261421" y="4771031"/>
                  <a:pt x="2162914" y="4869560"/>
                  <a:pt x="2041326" y="4869560"/>
                </a:cubicBezTo>
                <a:lnTo>
                  <a:pt x="220095" y="4869560"/>
                </a:lnTo>
                <a:cubicBezTo>
                  <a:pt x="98563" y="4869560"/>
                  <a:pt x="0" y="4771059"/>
                  <a:pt x="0" y="4649500"/>
                </a:cubicBezTo>
                <a:lnTo>
                  <a:pt x="0" y="220060"/>
                </a:lnTo>
                <a:cubicBezTo>
                  <a:pt x="0" y="98529"/>
                  <a:pt x="98563" y="0"/>
                  <a:pt x="220095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vert="horz" wrap="square" lIns="0" tIns="0" rIns="0" bIns="0" rtlCol="0">
            <a:noAutofit/>
          </a:bodyPr>
          <a:lstStyle>
            <a:lvl1pPr>
              <a:defRPr lang="en-US" sz="100" b="0" i="0" dirty="0">
                <a:solidFill>
                  <a:schemeClr val="accent2">
                    <a:alpha val="0"/>
                  </a:schemeClr>
                </a:solidFill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42D95AC9-9DD5-7D0D-2517-A74719B6FD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198" y="1828800"/>
            <a:ext cx="5206623" cy="3886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EAB36C5-BE47-B059-58BA-06D75FDD6A11}"/>
              </a:ext>
            </a:extLst>
          </p:cNvPr>
          <p:cNvCxnSpPr>
            <a:cxnSpLocks/>
          </p:cNvCxnSpPr>
          <p:nvPr userDrawn="1"/>
        </p:nvCxnSpPr>
        <p:spPr>
          <a:xfrm>
            <a:off x="457198" y="367159"/>
            <a:ext cx="11277600" cy="0"/>
          </a:xfrm>
          <a:prstGeom prst="line">
            <a:avLst/>
          </a:prstGeom>
          <a:ln w="25400" cap="sq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Graphic 13">
            <a:extLst>
              <a:ext uri="{FF2B5EF4-FFF2-40B4-BE49-F238E27FC236}">
                <a16:creationId xmlns:a16="http://schemas.microsoft.com/office/drawing/2014/main" id="{BAA7A864-2C61-AA43-492F-68F3AA39A3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932789" y="6325197"/>
            <a:ext cx="816297" cy="251167"/>
          </a:xfrm>
          <a:prstGeom prst="rect">
            <a:avLst/>
          </a:prstGeom>
        </p:spPr>
      </p:pic>
      <p:sp>
        <p:nvSpPr>
          <p:cNvPr id="17" name="Title 16">
            <a:extLst>
              <a:ext uri="{FF2B5EF4-FFF2-40B4-BE49-F238E27FC236}">
                <a16:creationId xmlns:a16="http://schemas.microsoft.com/office/drawing/2014/main" id="{8F13CFE9-C640-E13D-1D52-7CAC8F09B4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556011"/>
            <a:ext cx="5206621" cy="3699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In-situ D</a:t>
            </a:r>
          </a:p>
        </p:txBody>
      </p:sp>
    </p:spTree>
    <p:extLst>
      <p:ext uri="{BB962C8B-B14F-4D97-AF65-F5344CB8AC3E}">
        <p14:creationId xmlns:p14="http://schemas.microsoft.com/office/powerpoint/2010/main" val="307574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Full Scre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851567CB-E314-B3C0-010B-500DAC9DE6C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2192000" cy="6858000"/>
          </a:xfrm>
          <a:prstGeom prst="rect">
            <a:avLst/>
          </a:prstGeom>
        </p:spPr>
        <p:txBody>
          <a:bodyPr bIns="1371600" anchor="ctr" anchorCtr="0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Features Full Screen</a:t>
            </a:r>
          </a:p>
        </p:txBody>
      </p:sp>
    </p:spTree>
    <p:extLst>
      <p:ext uri="{BB962C8B-B14F-4D97-AF65-F5344CB8AC3E}">
        <p14:creationId xmlns:p14="http://schemas.microsoft.com/office/powerpoint/2010/main" val="322314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lack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ACCDEE44-DBEA-2B30-EA13-4701DB566D6F}"/>
              </a:ext>
            </a:extLst>
          </p:cNvPr>
          <p:cNvSpPr txBox="1"/>
          <p:nvPr userDrawn="1"/>
        </p:nvSpPr>
        <p:spPr>
          <a:xfrm>
            <a:off x="9097505" y="-116237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2400"/>
              </a:spcBef>
            </a:pPr>
            <a:endParaRPr lang="en-US" b="0" i="0" dirty="0">
              <a:latin typeface="Zebra Sans" pitchFamily="2" charset="77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8B88CB9-00B9-4CD4-58C5-9EBBD44DFD0E}"/>
              </a:ext>
            </a:extLst>
          </p:cNvPr>
          <p:cNvCxnSpPr>
            <a:cxnSpLocks/>
          </p:cNvCxnSpPr>
          <p:nvPr userDrawn="1"/>
        </p:nvCxnSpPr>
        <p:spPr>
          <a:xfrm>
            <a:off x="457198" y="367159"/>
            <a:ext cx="11277600" cy="0"/>
          </a:xfrm>
          <a:prstGeom prst="line">
            <a:avLst/>
          </a:prstGeom>
          <a:ln w="25400" cap="sq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B4C6AA54-F83A-748F-99A9-260A734D00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57198" y="5976333"/>
            <a:ext cx="1648639" cy="51450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5D5ACBC-5424-B1C1-AEAE-0853852BA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2996264"/>
            <a:ext cx="6416296" cy="1878936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 Goes</a:t>
            </a:r>
            <a:br>
              <a:rPr lang="en-US"/>
            </a:br>
            <a:r>
              <a:rPr lang="en-US"/>
              <a:t>In This Spot Here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88093FF-F104-AB83-014F-6F5AB78A3D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4895999"/>
            <a:ext cx="6400800" cy="36576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0567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Headsho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BBAF1-180A-0209-B6A4-671AE38DC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77682-8C9B-4780-AEB6-B0F22800C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D59F8F-821C-794D-AFBA-1518A32149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8A47BB16-642B-5DE7-719C-33BF38E8EE7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39001" y="1642391"/>
            <a:ext cx="6695799" cy="4123409"/>
          </a:xfrm>
        </p:spPr>
        <p:txBody>
          <a:bodyPr anchor="ctr" anchorCtr="0"/>
          <a:lstStyle>
            <a:lvl1pPr>
              <a:defRPr sz="2800" b="0" i="0">
                <a:solidFill>
                  <a:schemeClr val="tx1"/>
                </a:solidFill>
                <a:latin typeface="Zebra Sans Cnd ExtraBold" pitchFamily="2" charset="77"/>
              </a:defRPr>
            </a:lvl1pPr>
            <a:lvl2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2pPr>
            <a:lvl3pPr marL="14288" indent="0">
              <a:lnSpc>
                <a:spcPct val="100000"/>
              </a:lnSpc>
              <a:spcBef>
                <a:spcPts val="900"/>
              </a:spcBef>
              <a:buNone/>
              <a:tabLst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430A531A-D0FC-8D96-79E0-0D3281864A3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7200" y="1642391"/>
            <a:ext cx="4124602" cy="4123028"/>
          </a:xfrm>
          <a:prstGeom prst="roundRect">
            <a:avLst>
              <a:gd name="adj" fmla="val 2317"/>
            </a:avLst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bIns="914400" anchor="ctr" anchorCtr="0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00C3AC-DCA5-5683-17BC-16EE1FE20B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Single presenter feature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7333B50-2DFD-31AC-17B1-97E33CC93481}"/>
              </a:ext>
            </a:extLst>
          </p:cNvPr>
          <p:cNvCxnSpPr>
            <a:cxnSpLocks/>
          </p:cNvCxnSpPr>
          <p:nvPr userDrawn="1"/>
        </p:nvCxnSpPr>
        <p:spPr>
          <a:xfrm>
            <a:off x="457198" y="367159"/>
            <a:ext cx="11277600" cy="0"/>
          </a:xfrm>
          <a:prstGeom prst="line">
            <a:avLst/>
          </a:prstGeom>
          <a:ln w="25400" cap="sq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Graphic 11">
            <a:extLst>
              <a:ext uri="{FF2B5EF4-FFF2-40B4-BE49-F238E27FC236}">
                <a16:creationId xmlns:a16="http://schemas.microsoft.com/office/drawing/2014/main" id="{B8D9F742-6113-CC51-3FA2-6AFA019025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932789" y="6325197"/>
            <a:ext cx="816297" cy="251167"/>
          </a:xfrm>
          <a:prstGeom prst="rect">
            <a:avLst/>
          </a:prstGeom>
        </p:spPr>
      </p:pic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A8DF62A0-554E-308E-A322-5735C9D7D3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1014984"/>
            <a:ext cx="11277600" cy="317500"/>
          </a:xfrm>
        </p:spPr>
        <p:txBody>
          <a:bodyPr vert="horz" lIns="0" tIns="0" rIns="0" bIns="0" rtlCol="0">
            <a:noAutofit/>
          </a:bodyPr>
          <a:lstStyle>
            <a:lvl1pPr>
              <a:defRPr lang="en-US" sz="1800" cap="none" baseline="0"/>
            </a:lvl1pPr>
          </a:lstStyle>
          <a:p>
            <a:pPr lvl="0"/>
            <a:r>
              <a:rPr lang="en-US"/>
              <a:t>Subtitle Here If You Need It</a:t>
            </a:r>
          </a:p>
        </p:txBody>
      </p:sp>
    </p:spTree>
    <p:extLst>
      <p:ext uri="{BB962C8B-B14F-4D97-AF65-F5344CB8AC3E}">
        <p14:creationId xmlns:p14="http://schemas.microsoft.com/office/powerpoint/2010/main" val="91458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resenter Gri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BBAF1-180A-0209-B6A4-671AE38DC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77682-8C9B-4780-AEB6-B0F22800C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D59F8F-821C-794D-AFBA-1518A32149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95B82C53-1012-3481-1D8B-9A973A6A63C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57200" y="1642390"/>
            <a:ext cx="3654530" cy="3653135"/>
          </a:xfrm>
          <a:prstGeom prst="roundRect">
            <a:avLst>
              <a:gd name="adj" fmla="val 2317"/>
            </a:avLst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bIns="914400" anchor="ctr" anchorCtr="0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4BCCC0F3-9564-5617-7E29-DF41C3CC5FE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268735" y="1642390"/>
            <a:ext cx="3654530" cy="3653135"/>
          </a:xfrm>
          <a:prstGeom prst="roundRect">
            <a:avLst>
              <a:gd name="adj" fmla="val 2317"/>
            </a:avLst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bIns="914400" anchor="ctr" anchorCtr="0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C3FCA406-012F-8B57-4632-D20A3D92968C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080270" y="1642390"/>
            <a:ext cx="3654530" cy="3653135"/>
          </a:xfrm>
          <a:prstGeom prst="roundRect">
            <a:avLst>
              <a:gd name="adj" fmla="val 2317"/>
            </a:avLst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bIns="914400" anchor="ctr" anchorCtr="0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4A7059C6-7CE6-4D82-DDE9-F3F98E74AEE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7200" y="5428509"/>
            <a:ext cx="3654530" cy="385482"/>
          </a:xfrm>
        </p:spPr>
        <p:txBody>
          <a:bodyPr anchor="t" anchorCtr="0"/>
          <a:lstStyle>
            <a:lvl1pPr algn="ctr">
              <a:defRPr sz="2000" b="0" i="0">
                <a:solidFill>
                  <a:schemeClr val="tx1"/>
                </a:solidFill>
                <a:latin typeface="Zebra Sans Cnd ExtraBold" pitchFamily="2" charset="77"/>
              </a:defRPr>
            </a:lvl1pPr>
            <a:lvl2pPr marL="0" indent="0" algn="ctr"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2pPr>
            <a:lvl3pPr marL="14288" indent="0" algn="ctr">
              <a:buNone/>
              <a:tabLst/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122DF01B-7644-A390-E4F6-764DA6136C3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268735" y="5428509"/>
            <a:ext cx="3654530" cy="385482"/>
          </a:xfrm>
        </p:spPr>
        <p:txBody>
          <a:bodyPr anchor="t" anchorCtr="0"/>
          <a:lstStyle>
            <a:lvl1pPr algn="ctr">
              <a:defRPr sz="2000" b="0" i="0">
                <a:solidFill>
                  <a:schemeClr val="tx1"/>
                </a:solidFill>
                <a:latin typeface="Zebra Sans Cnd ExtraBold" pitchFamily="2" charset="77"/>
              </a:defRPr>
            </a:lvl1pPr>
            <a:lvl2pPr marL="0" indent="0" algn="ctr"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2pPr>
            <a:lvl3pPr marL="14288" indent="0" algn="ctr">
              <a:buNone/>
              <a:tabLst/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7075102D-538C-69B0-5D60-897D6C9D033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080270" y="5428509"/>
            <a:ext cx="3654530" cy="385482"/>
          </a:xfrm>
        </p:spPr>
        <p:txBody>
          <a:bodyPr anchor="t" anchorCtr="0"/>
          <a:lstStyle>
            <a:lvl1pPr algn="ctr">
              <a:defRPr sz="2000" b="0" i="0">
                <a:solidFill>
                  <a:schemeClr val="tx1"/>
                </a:solidFill>
                <a:latin typeface="Zebra Sans Cnd ExtraBold" pitchFamily="2" charset="77"/>
              </a:defRPr>
            </a:lvl1pPr>
            <a:lvl2pPr marL="0" indent="0" algn="ctr"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2pPr>
            <a:lvl3pPr marL="14288" indent="0" algn="ctr">
              <a:buNone/>
              <a:tabLst/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A9FC40A-9097-99BD-31C7-22F8A1B102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Three photo grid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6E5307B-62D5-A2FA-0E9C-E7D5F81CB830}"/>
              </a:ext>
            </a:extLst>
          </p:cNvPr>
          <p:cNvCxnSpPr>
            <a:cxnSpLocks/>
          </p:cNvCxnSpPr>
          <p:nvPr userDrawn="1"/>
        </p:nvCxnSpPr>
        <p:spPr>
          <a:xfrm>
            <a:off x="457198" y="367159"/>
            <a:ext cx="11277600" cy="0"/>
          </a:xfrm>
          <a:prstGeom prst="line">
            <a:avLst/>
          </a:prstGeom>
          <a:ln w="25400" cap="sq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D3773843-5075-A465-123E-D681549C1A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932789" y="6325197"/>
            <a:ext cx="816297" cy="251167"/>
          </a:xfrm>
          <a:prstGeom prst="rect">
            <a:avLst/>
          </a:prstGeom>
        </p:spPr>
      </p:pic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D9EA2853-BDB9-59FA-7153-4E24315D6A6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1014984"/>
            <a:ext cx="11277600" cy="317500"/>
          </a:xfrm>
        </p:spPr>
        <p:txBody>
          <a:bodyPr vert="horz" lIns="0" tIns="0" rIns="0" bIns="0" rtlCol="0">
            <a:noAutofit/>
          </a:bodyPr>
          <a:lstStyle>
            <a:lvl1pPr>
              <a:defRPr lang="en-US" sz="1800" cap="none" baseline="0"/>
            </a:lvl1pPr>
          </a:lstStyle>
          <a:p>
            <a:pPr lvl="0"/>
            <a:r>
              <a:rPr lang="en-US"/>
              <a:t>Subtitle Here If You Need It</a:t>
            </a:r>
          </a:p>
        </p:txBody>
      </p:sp>
    </p:spTree>
    <p:extLst>
      <p:ext uri="{BB962C8B-B14F-4D97-AF65-F5344CB8AC3E}">
        <p14:creationId xmlns:p14="http://schemas.microsoft.com/office/powerpoint/2010/main" val="125055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resenter Gri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BBAF1-180A-0209-B6A4-671AE38DC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77682-8C9B-4780-AEB6-B0F22800C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D59F8F-821C-794D-AFBA-1518A32149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33">
            <a:extLst>
              <a:ext uri="{FF2B5EF4-FFF2-40B4-BE49-F238E27FC236}">
                <a16:creationId xmlns:a16="http://schemas.microsoft.com/office/drawing/2014/main" id="{71F271DB-9BA3-C71D-DD1B-F8F0DF165A4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57198" y="3375506"/>
            <a:ext cx="1636712" cy="361001"/>
          </a:xfrm>
        </p:spPr>
        <p:txBody>
          <a:bodyPr/>
          <a:lstStyle>
            <a:lvl1pPr algn="ctr">
              <a:lnSpc>
                <a:spcPct val="9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Zebra Sans Cnd ExtraBold" pitchFamily="2" charset="77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2pPr>
            <a:lvl3pPr algn="ctr"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ext Placeholder 33">
            <a:extLst>
              <a:ext uri="{FF2B5EF4-FFF2-40B4-BE49-F238E27FC236}">
                <a16:creationId xmlns:a16="http://schemas.microsoft.com/office/drawing/2014/main" id="{02A7BED1-80ED-02D1-98A8-A8892BD0524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882309" y="3375506"/>
            <a:ext cx="1636712" cy="361001"/>
          </a:xfrm>
        </p:spPr>
        <p:txBody>
          <a:bodyPr/>
          <a:lstStyle>
            <a:lvl1pPr algn="ctr">
              <a:lnSpc>
                <a:spcPct val="90000"/>
              </a:lnSpc>
              <a:spcBef>
                <a:spcPts val="0"/>
              </a:spcBef>
              <a:defRPr sz="1400" b="1" i="0">
                <a:solidFill>
                  <a:schemeClr val="tx1"/>
                </a:solidFill>
                <a:latin typeface="Zebra Sans Cnd ExtraBold" pitchFamily="2" charset="77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2pPr>
            <a:lvl3pPr algn="ctr"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33">
            <a:extLst>
              <a:ext uri="{FF2B5EF4-FFF2-40B4-BE49-F238E27FC236}">
                <a16:creationId xmlns:a16="http://schemas.microsoft.com/office/drawing/2014/main" id="{D27AB31A-174E-6061-FA49-2E726ECEFFF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267728" y="3375506"/>
            <a:ext cx="1636712" cy="361001"/>
          </a:xfrm>
        </p:spPr>
        <p:txBody>
          <a:bodyPr/>
          <a:lstStyle>
            <a:lvl1pPr algn="ctr">
              <a:lnSpc>
                <a:spcPct val="90000"/>
              </a:lnSpc>
              <a:spcBef>
                <a:spcPts val="0"/>
              </a:spcBef>
              <a:defRPr lang="en-US" sz="1400" b="1" i="0" kern="1200" dirty="0">
                <a:solidFill>
                  <a:schemeClr val="tx1"/>
                </a:solidFill>
                <a:latin typeface="Zebra Sans Cnd ExtraBold" pitchFamily="2" charset="77"/>
                <a:ea typeface="+mn-ea"/>
                <a:cs typeface="+mn-cs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2pPr>
            <a:lvl3pPr algn="ctr">
              <a:spcBef>
                <a:spcPts val="0"/>
              </a:spcBef>
              <a:defRPr/>
            </a:lvl3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4343B15F-8D88-EEC6-A5AB-797B338A3E5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653149" y="3375506"/>
            <a:ext cx="1636712" cy="361001"/>
          </a:xfrm>
        </p:spPr>
        <p:txBody>
          <a:bodyPr/>
          <a:lstStyle>
            <a:lvl1pPr algn="ctr">
              <a:lnSpc>
                <a:spcPct val="90000"/>
              </a:lnSpc>
              <a:spcBef>
                <a:spcPts val="0"/>
              </a:spcBef>
              <a:defRPr lang="en-US" sz="1400" b="1" i="0" kern="1200" dirty="0">
                <a:solidFill>
                  <a:schemeClr val="tx1"/>
                </a:solidFill>
                <a:latin typeface="Zebra Sans Cnd ExtraBold" pitchFamily="2" charset="77"/>
                <a:ea typeface="+mn-ea"/>
                <a:cs typeface="+mn-cs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2pPr>
            <a:lvl3pPr algn="ctr">
              <a:spcBef>
                <a:spcPts val="0"/>
              </a:spcBef>
              <a:defRPr/>
            </a:lvl3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33">
            <a:extLst>
              <a:ext uri="{FF2B5EF4-FFF2-40B4-BE49-F238E27FC236}">
                <a16:creationId xmlns:a16="http://schemas.microsoft.com/office/drawing/2014/main" id="{64B3DFF3-023F-C584-9513-A6FEA1A5C46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0093004" y="3375506"/>
            <a:ext cx="1636712" cy="361001"/>
          </a:xfrm>
        </p:spPr>
        <p:txBody>
          <a:bodyPr/>
          <a:lstStyle>
            <a:lvl1pPr algn="ctr">
              <a:lnSpc>
                <a:spcPct val="90000"/>
              </a:lnSpc>
              <a:spcBef>
                <a:spcPts val="0"/>
              </a:spcBef>
              <a:defRPr lang="en-US" sz="1400" b="1" i="0" kern="1200" dirty="0">
                <a:solidFill>
                  <a:schemeClr val="tx1"/>
                </a:solidFill>
                <a:latin typeface="Zebra Sans Cnd ExtraBold" pitchFamily="2" charset="77"/>
                <a:ea typeface="+mn-ea"/>
                <a:cs typeface="+mn-cs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2pPr>
            <a:lvl3pPr algn="ctr">
              <a:spcBef>
                <a:spcPts val="0"/>
              </a:spcBef>
              <a:defRPr/>
            </a:lvl3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33">
            <a:extLst>
              <a:ext uri="{FF2B5EF4-FFF2-40B4-BE49-F238E27FC236}">
                <a16:creationId xmlns:a16="http://schemas.microsoft.com/office/drawing/2014/main" id="{660307AA-720E-0CE1-4848-E7359BC9C78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57198" y="5620303"/>
            <a:ext cx="1636712" cy="361001"/>
          </a:xfrm>
        </p:spPr>
        <p:txBody>
          <a:bodyPr/>
          <a:lstStyle>
            <a:lvl1pPr algn="ctr">
              <a:lnSpc>
                <a:spcPct val="90000"/>
              </a:lnSpc>
              <a:spcBef>
                <a:spcPts val="0"/>
              </a:spcBef>
              <a:defRPr lang="en-US" sz="1400" b="1" i="0" kern="1200" dirty="0">
                <a:solidFill>
                  <a:schemeClr val="tx1"/>
                </a:solidFill>
                <a:latin typeface="Zebra Sans Cnd ExtraBold" pitchFamily="2" charset="77"/>
                <a:ea typeface="+mn-ea"/>
                <a:cs typeface="+mn-cs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2pPr>
            <a:lvl3pPr algn="ctr">
              <a:spcBef>
                <a:spcPts val="0"/>
              </a:spcBef>
              <a:defRPr/>
            </a:lvl3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33">
            <a:extLst>
              <a:ext uri="{FF2B5EF4-FFF2-40B4-BE49-F238E27FC236}">
                <a16:creationId xmlns:a16="http://schemas.microsoft.com/office/drawing/2014/main" id="{58A58F57-F8C9-379E-3356-460882BC18E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882309" y="5620303"/>
            <a:ext cx="1636712" cy="361001"/>
          </a:xfrm>
        </p:spPr>
        <p:txBody>
          <a:bodyPr/>
          <a:lstStyle>
            <a:lvl1pPr algn="ctr">
              <a:lnSpc>
                <a:spcPct val="90000"/>
              </a:lnSpc>
              <a:spcBef>
                <a:spcPts val="0"/>
              </a:spcBef>
              <a:defRPr lang="en-US" sz="1400" b="1" i="0" kern="1200" dirty="0">
                <a:solidFill>
                  <a:schemeClr val="tx1"/>
                </a:solidFill>
                <a:latin typeface="Zebra Sans Cnd ExtraBold" pitchFamily="2" charset="77"/>
                <a:ea typeface="+mn-ea"/>
                <a:cs typeface="+mn-cs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2pPr>
            <a:lvl3pPr algn="ctr">
              <a:spcBef>
                <a:spcPts val="0"/>
              </a:spcBef>
              <a:defRPr/>
            </a:lvl3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33">
            <a:extLst>
              <a:ext uri="{FF2B5EF4-FFF2-40B4-BE49-F238E27FC236}">
                <a16:creationId xmlns:a16="http://schemas.microsoft.com/office/drawing/2014/main" id="{0BF112AC-056E-3157-162B-5C4218340D8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267728" y="5620303"/>
            <a:ext cx="1636712" cy="361001"/>
          </a:xfrm>
        </p:spPr>
        <p:txBody>
          <a:bodyPr/>
          <a:lstStyle>
            <a:lvl1pPr algn="ctr">
              <a:lnSpc>
                <a:spcPct val="90000"/>
              </a:lnSpc>
              <a:spcBef>
                <a:spcPts val="0"/>
              </a:spcBef>
              <a:defRPr lang="en-US" sz="1400" b="1" i="0" kern="1200" dirty="0">
                <a:solidFill>
                  <a:schemeClr val="tx1"/>
                </a:solidFill>
                <a:latin typeface="Zebra Sans Cnd ExtraBold" pitchFamily="2" charset="77"/>
                <a:ea typeface="+mn-ea"/>
                <a:cs typeface="+mn-cs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2pPr>
            <a:lvl3pPr algn="ctr">
              <a:spcBef>
                <a:spcPts val="0"/>
              </a:spcBef>
              <a:defRPr/>
            </a:lvl3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Text Placeholder 33">
            <a:extLst>
              <a:ext uri="{FF2B5EF4-FFF2-40B4-BE49-F238E27FC236}">
                <a16:creationId xmlns:a16="http://schemas.microsoft.com/office/drawing/2014/main" id="{8C78D3AC-D680-E6AD-DE4B-4E33DE827A1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653149" y="5620303"/>
            <a:ext cx="1636712" cy="361001"/>
          </a:xfrm>
        </p:spPr>
        <p:txBody>
          <a:bodyPr/>
          <a:lstStyle>
            <a:lvl1pPr algn="ctr">
              <a:lnSpc>
                <a:spcPct val="90000"/>
              </a:lnSpc>
              <a:spcBef>
                <a:spcPts val="0"/>
              </a:spcBef>
              <a:defRPr lang="en-US" sz="1400" b="1" i="0" kern="1200" dirty="0">
                <a:solidFill>
                  <a:schemeClr val="tx1"/>
                </a:solidFill>
                <a:latin typeface="Zebra Sans Cnd ExtraBold" pitchFamily="2" charset="77"/>
                <a:ea typeface="+mn-ea"/>
                <a:cs typeface="+mn-cs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2pPr>
            <a:lvl3pPr algn="ctr">
              <a:spcBef>
                <a:spcPts val="0"/>
              </a:spcBef>
              <a:defRPr/>
            </a:lvl3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Text Placeholder 33">
            <a:extLst>
              <a:ext uri="{FF2B5EF4-FFF2-40B4-BE49-F238E27FC236}">
                <a16:creationId xmlns:a16="http://schemas.microsoft.com/office/drawing/2014/main" id="{AD2CA01D-0F42-474E-BC85-92521DC7645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093004" y="5620303"/>
            <a:ext cx="1636712" cy="361001"/>
          </a:xfrm>
        </p:spPr>
        <p:txBody>
          <a:bodyPr/>
          <a:lstStyle>
            <a:lvl1pPr algn="ctr">
              <a:lnSpc>
                <a:spcPct val="90000"/>
              </a:lnSpc>
              <a:spcBef>
                <a:spcPts val="0"/>
              </a:spcBef>
              <a:defRPr lang="en-US" sz="1400" b="1" i="0" kern="1200" dirty="0">
                <a:solidFill>
                  <a:schemeClr val="tx1"/>
                </a:solidFill>
                <a:latin typeface="Zebra Sans Cnd ExtraBold" pitchFamily="2" charset="77"/>
                <a:ea typeface="+mn-ea"/>
                <a:cs typeface="+mn-cs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2pPr>
            <a:lvl3pPr algn="ctr">
              <a:spcBef>
                <a:spcPts val="0"/>
              </a:spcBef>
              <a:defRPr/>
            </a:lvl3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D5CD7B54-8ABD-4F61-753F-CF288B56238D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457199" y="1642390"/>
            <a:ext cx="1646881" cy="1646253"/>
          </a:xfrm>
          <a:prstGeom prst="roundRect">
            <a:avLst>
              <a:gd name="adj" fmla="val 4631"/>
            </a:avLst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vert="horz" lIns="0" tIns="0" rIns="0" bIns="822960" rtlCol="0" anchor="ctr" anchorCtr="1">
            <a:noAutofit/>
          </a:bodyPr>
          <a:lstStyle>
            <a:lvl1pPr>
              <a:defRPr lang="en-US" sz="1200" dirty="0">
                <a:solidFill>
                  <a:schemeClr val="tx1"/>
                </a:solidFill>
              </a:defRPr>
            </a:lvl1pPr>
          </a:lstStyle>
          <a:p>
            <a:pPr lvl="0" algn="ctr"/>
            <a:r>
              <a:rPr lang="en-US" dirty="0"/>
              <a:t>Insert photo</a:t>
            </a:r>
          </a:p>
        </p:txBody>
      </p:sp>
      <p:sp>
        <p:nvSpPr>
          <p:cNvPr id="23" name="Picture Placeholder 9">
            <a:extLst>
              <a:ext uri="{FF2B5EF4-FFF2-40B4-BE49-F238E27FC236}">
                <a16:creationId xmlns:a16="http://schemas.microsoft.com/office/drawing/2014/main" id="{1610916D-6705-E987-F3A1-0F8827BC217E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2882309" y="1642390"/>
            <a:ext cx="1646881" cy="1646253"/>
          </a:xfrm>
          <a:prstGeom prst="roundRect">
            <a:avLst>
              <a:gd name="adj" fmla="val 4631"/>
            </a:avLst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vert="horz" lIns="0" tIns="0" rIns="0" bIns="822960" rtlCol="0" anchor="ctr" anchorCtr="1">
            <a:noAutofit/>
          </a:bodyPr>
          <a:lstStyle>
            <a:lvl1pPr>
              <a:defRPr lang="en-US" sz="1200" dirty="0">
                <a:solidFill>
                  <a:schemeClr val="tx1"/>
                </a:solidFill>
              </a:defRPr>
            </a:lvl1pPr>
          </a:lstStyle>
          <a:p>
            <a:pPr lvl="0" algn="ctr"/>
            <a:r>
              <a:rPr lang="en-US" dirty="0"/>
              <a:t>Insert photo</a:t>
            </a:r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B31D3BE7-46F6-3BD7-2E1F-E55E85028289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5257559" y="1642390"/>
            <a:ext cx="1646881" cy="1646253"/>
          </a:xfrm>
          <a:prstGeom prst="roundRect">
            <a:avLst>
              <a:gd name="adj" fmla="val 4631"/>
            </a:avLst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vert="horz" lIns="0" tIns="0" rIns="0" bIns="822960" rtlCol="0" anchor="ctr" anchorCtr="1">
            <a:noAutofit/>
          </a:bodyPr>
          <a:lstStyle>
            <a:lvl1pPr>
              <a:defRPr lang="en-US" sz="1200" dirty="0">
                <a:solidFill>
                  <a:schemeClr val="tx1"/>
                </a:solidFill>
              </a:defRPr>
            </a:lvl1pPr>
          </a:lstStyle>
          <a:p>
            <a:pPr lvl="0" algn="ctr"/>
            <a:r>
              <a:rPr lang="en-US" dirty="0"/>
              <a:t>Insert photo</a:t>
            </a:r>
          </a:p>
        </p:txBody>
      </p:sp>
      <p:sp>
        <p:nvSpPr>
          <p:cNvPr id="25" name="Picture Placeholder 9">
            <a:extLst>
              <a:ext uri="{FF2B5EF4-FFF2-40B4-BE49-F238E27FC236}">
                <a16:creationId xmlns:a16="http://schemas.microsoft.com/office/drawing/2014/main" id="{A7AA6973-B029-9F92-9DEF-80609DC3A586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7642979" y="1642390"/>
            <a:ext cx="1646881" cy="1646253"/>
          </a:xfrm>
          <a:prstGeom prst="roundRect">
            <a:avLst>
              <a:gd name="adj" fmla="val 4631"/>
            </a:avLst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vert="horz" lIns="0" tIns="0" rIns="0" bIns="822960" rtlCol="0" anchor="ctr" anchorCtr="1">
            <a:noAutofit/>
          </a:bodyPr>
          <a:lstStyle>
            <a:lvl1pPr>
              <a:defRPr lang="en-US" sz="1200" dirty="0">
                <a:solidFill>
                  <a:schemeClr val="tx1"/>
                </a:solidFill>
              </a:defRPr>
            </a:lvl1pPr>
          </a:lstStyle>
          <a:p>
            <a:pPr lvl="0" algn="ctr"/>
            <a:r>
              <a:rPr lang="en-US" dirty="0"/>
              <a:t>Insert photo</a:t>
            </a:r>
          </a:p>
        </p:txBody>
      </p:sp>
      <p:sp>
        <p:nvSpPr>
          <p:cNvPr id="26" name="Picture Placeholder 9">
            <a:extLst>
              <a:ext uri="{FF2B5EF4-FFF2-40B4-BE49-F238E27FC236}">
                <a16:creationId xmlns:a16="http://schemas.microsoft.com/office/drawing/2014/main" id="{982BD8EB-D92F-AA4A-0E28-0B32334C174B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10087919" y="1642390"/>
            <a:ext cx="1646881" cy="1646253"/>
          </a:xfrm>
          <a:prstGeom prst="roundRect">
            <a:avLst>
              <a:gd name="adj" fmla="val 4631"/>
            </a:avLst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vert="horz" lIns="0" tIns="0" rIns="0" bIns="822960" rtlCol="0" anchor="ctr" anchorCtr="1">
            <a:noAutofit/>
          </a:bodyPr>
          <a:lstStyle>
            <a:lvl1pPr>
              <a:defRPr lang="en-US" sz="1200" dirty="0">
                <a:solidFill>
                  <a:schemeClr val="tx1"/>
                </a:solidFill>
              </a:defRPr>
            </a:lvl1pPr>
          </a:lstStyle>
          <a:p>
            <a:pPr lvl="0" algn="ctr"/>
            <a:r>
              <a:rPr lang="en-US" dirty="0"/>
              <a:t>Insert headshot</a:t>
            </a:r>
          </a:p>
        </p:txBody>
      </p:sp>
      <p:sp>
        <p:nvSpPr>
          <p:cNvPr id="27" name="Picture Placeholder 9">
            <a:extLst>
              <a:ext uri="{FF2B5EF4-FFF2-40B4-BE49-F238E27FC236}">
                <a16:creationId xmlns:a16="http://schemas.microsoft.com/office/drawing/2014/main" id="{AFBE39E1-EC2F-387F-0625-BC20C2A6C616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457199" y="3887188"/>
            <a:ext cx="1646881" cy="1646253"/>
          </a:xfrm>
          <a:prstGeom prst="roundRect">
            <a:avLst>
              <a:gd name="adj" fmla="val 4631"/>
            </a:avLst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vert="horz" lIns="0" tIns="0" rIns="0" bIns="822960" rtlCol="0" anchor="ctr" anchorCtr="1">
            <a:noAutofit/>
          </a:bodyPr>
          <a:lstStyle>
            <a:lvl1pPr>
              <a:defRPr lang="en-US" sz="1200" dirty="0">
                <a:solidFill>
                  <a:schemeClr val="tx1"/>
                </a:solidFill>
              </a:defRPr>
            </a:lvl1pPr>
          </a:lstStyle>
          <a:p>
            <a:pPr lvl="0" algn="ctr"/>
            <a:r>
              <a:rPr lang="en-US" dirty="0"/>
              <a:t>Insert headshot</a:t>
            </a:r>
          </a:p>
        </p:txBody>
      </p:sp>
      <p:sp>
        <p:nvSpPr>
          <p:cNvPr id="28" name="Picture Placeholder 9">
            <a:extLst>
              <a:ext uri="{FF2B5EF4-FFF2-40B4-BE49-F238E27FC236}">
                <a16:creationId xmlns:a16="http://schemas.microsoft.com/office/drawing/2014/main" id="{3B5620E4-F4D4-76D9-B4D1-89E524E856F5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2882309" y="3887188"/>
            <a:ext cx="1646881" cy="1646253"/>
          </a:xfrm>
          <a:prstGeom prst="roundRect">
            <a:avLst>
              <a:gd name="adj" fmla="val 4631"/>
            </a:avLst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vert="horz" lIns="0" tIns="0" rIns="0" bIns="822960" rtlCol="0" anchor="ctr" anchorCtr="1">
            <a:noAutofit/>
          </a:bodyPr>
          <a:lstStyle>
            <a:lvl1pPr>
              <a:defRPr lang="en-US" sz="1200" dirty="0">
                <a:solidFill>
                  <a:schemeClr val="tx1"/>
                </a:solidFill>
              </a:defRPr>
            </a:lvl1pPr>
          </a:lstStyle>
          <a:p>
            <a:pPr lvl="0" algn="ctr"/>
            <a:r>
              <a:rPr lang="en-US" dirty="0"/>
              <a:t>Insert headshot</a:t>
            </a:r>
          </a:p>
        </p:txBody>
      </p:sp>
      <p:sp>
        <p:nvSpPr>
          <p:cNvPr id="29" name="Picture Placeholder 9">
            <a:extLst>
              <a:ext uri="{FF2B5EF4-FFF2-40B4-BE49-F238E27FC236}">
                <a16:creationId xmlns:a16="http://schemas.microsoft.com/office/drawing/2014/main" id="{41A40473-8115-23BA-583C-F5FB1238C27F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5257559" y="3887188"/>
            <a:ext cx="1646881" cy="1646253"/>
          </a:xfrm>
          <a:prstGeom prst="roundRect">
            <a:avLst>
              <a:gd name="adj" fmla="val 4631"/>
            </a:avLst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vert="horz" lIns="0" tIns="0" rIns="0" bIns="822960" rtlCol="0" anchor="ctr" anchorCtr="1">
            <a:noAutofit/>
          </a:bodyPr>
          <a:lstStyle>
            <a:lvl1pPr>
              <a:defRPr lang="en-US" sz="1200" dirty="0">
                <a:solidFill>
                  <a:schemeClr val="tx1"/>
                </a:solidFill>
              </a:defRPr>
            </a:lvl1pPr>
          </a:lstStyle>
          <a:p>
            <a:pPr lvl="0" algn="ctr"/>
            <a:r>
              <a:rPr lang="en-US" dirty="0"/>
              <a:t>Insert headshot</a:t>
            </a:r>
          </a:p>
        </p:txBody>
      </p:sp>
      <p:sp>
        <p:nvSpPr>
          <p:cNvPr id="30" name="Picture Placeholder 9">
            <a:extLst>
              <a:ext uri="{FF2B5EF4-FFF2-40B4-BE49-F238E27FC236}">
                <a16:creationId xmlns:a16="http://schemas.microsoft.com/office/drawing/2014/main" id="{E122B59C-7EE2-12F0-A29A-A03F1EFD192A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7642979" y="3887188"/>
            <a:ext cx="1646881" cy="1646253"/>
          </a:xfrm>
          <a:prstGeom prst="roundRect">
            <a:avLst>
              <a:gd name="adj" fmla="val 4631"/>
            </a:avLst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vert="horz" lIns="0" tIns="0" rIns="0" bIns="822960" rtlCol="0" anchor="ctr" anchorCtr="1">
            <a:noAutofit/>
          </a:bodyPr>
          <a:lstStyle>
            <a:lvl1pPr>
              <a:defRPr lang="en-US" sz="1200" dirty="0">
                <a:solidFill>
                  <a:schemeClr val="tx1"/>
                </a:solidFill>
              </a:defRPr>
            </a:lvl1pPr>
          </a:lstStyle>
          <a:p>
            <a:pPr lvl="0" algn="ctr"/>
            <a:r>
              <a:rPr lang="en-US" dirty="0"/>
              <a:t>Insert headshot</a:t>
            </a:r>
          </a:p>
        </p:txBody>
      </p:sp>
      <p:sp>
        <p:nvSpPr>
          <p:cNvPr id="31" name="Picture Placeholder 9">
            <a:extLst>
              <a:ext uri="{FF2B5EF4-FFF2-40B4-BE49-F238E27FC236}">
                <a16:creationId xmlns:a16="http://schemas.microsoft.com/office/drawing/2014/main" id="{5D2A3A5B-0AF6-F77C-2C35-02CA9EC82C90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10087919" y="3887188"/>
            <a:ext cx="1646881" cy="1646253"/>
          </a:xfrm>
          <a:prstGeom prst="roundRect">
            <a:avLst>
              <a:gd name="adj" fmla="val 4631"/>
            </a:avLst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vert="horz" lIns="0" tIns="0" rIns="0" bIns="822960" rtlCol="0" anchor="ctr" anchorCtr="1">
            <a:noAutofit/>
          </a:bodyPr>
          <a:lstStyle>
            <a:lvl1pPr>
              <a:defRPr lang="en-US" sz="1200" dirty="0">
                <a:solidFill>
                  <a:schemeClr val="tx1"/>
                </a:solidFill>
              </a:defRPr>
            </a:lvl1pPr>
          </a:lstStyle>
          <a:p>
            <a:pPr lvl="0" algn="ctr"/>
            <a:r>
              <a:rPr lang="en-US" dirty="0"/>
              <a:t>Insert headshot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AEB326-D799-7F52-3985-2616D6AF9E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Large presenter grid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AFA646-EE50-1A1D-063C-A9B9EAA8850E}"/>
              </a:ext>
            </a:extLst>
          </p:cNvPr>
          <p:cNvCxnSpPr>
            <a:cxnSpLocks/>
          </p:cNvCxnSpPr>
          <p:nvPr userDrawn="1"/>
        </p:nvCxnSpPr>
        <p:spPr>
          <a:xfrm>
            <a:off x="457198" y="367159"/>
            <a:ext cx="11277600" cy="0"/>
          </a:xfrm>
          <a:prstGeom prst="line">
            <a:avLst/>
          </a:prstGeom>
          <a:ln w="25400" cap="sq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Graphic 17">
            <a:extLst>
              <a:ext uri="{FF2B5EF4-FFF2-40B4-BE49-F238E27FC236}">
                <a16:creationId xmlns:a16="http://schemas.microsoft.com/office/drawing/2014/main" id="{21E56137-C24A-2012-5A98-EBBEA5C25C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932789" y="6325197"/>
            <a:ext cx="816297" cy="251167"/>
          </a:xfrm>
          <a:prstGeom prst="rect">
            <a:avLst/>
          </a:prstGeom>
        </p:spPr>
      </p:pic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B21083A7-B5AC-6891-23B8-FF4E8799654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1014984"/>
            <a:ext cx="11277600" cy="317500"/>
          </a:xfrm>
        </p:spPr>
        <p:txBody>
          <a:bodyPr vert="horz" lIns="0" tIns="0" rIns="0" bIns="0" rtlCol="0">
            <a:noAutofit/>
          </a:bodyPr>
          <a:lstStyle>
            <a:lvl1pPr>
              <a:defRPr lang="en-US" sz="1800" cap="none" baseline="0"/>
            </a:lvl1pPr>
          </a:lstStyle>
          <a:p>
            <a:pPr lvl="0"/>
            <a:r>
              <a:rPr lang="en-US"/>
              <a:t>Subtitle Here If You Need It</a:t>
            </a:r>
          </a:p>
        </p:txBody>
      </p:sp>
    </p:spTree>
    <p:extLst>
      <p:ext uri="{BB962C8B-B14F-4D97-AF65-F5344CB8AC3E}">
        <p14:creationId xmlns:p14="http://schemas.microsoft.com/office/powerpoint/2010/main" val="392461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BBAF1-180A-0209-B6A4-671AE38DC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77682-8C9B-4780-AEB6-B0F22800C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D59F8F-821C-794D-AFBA-1518A32149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2" name="Text Placeholder 33">
            <a:extLst>
              <a:ext uri="{FF2B5EF4-FFF2-40B4-BE49-F238E27FC236}">
                <a16:creationId xmlns:a16="http://schemas.microsoft.com/office/drawing/2014/main" id="{B6368198-FFFC-F9B0-81EF-15BB2AB50A8B}"/>
              </a:ext>
            </a:extLst>
          </p:cNvPr>
          <p:cNvSpPr>
            <a:spLocks noGrp="1"/>
          </p:cNvSpPr>
          <p:nvPr>
            <p:ph type="body" sz="quarter" idx="104" hasCustomPrompt="1"/>
          </p:nvPr>
        </p:nvSpPr>
        <p:spPr>
          <a:xfrm>
            <a:off x="496888" y="2341014"/>
            <a:ext cx="2072995" cy="592289"/>
          </a:xfrm>
          <a:prstGeom prst="roundRect">
            <a:avLst>
              <a:gd name="adj" fmla="val 6605"/>
            </a:avLst>
          </a:prstGeom>
          <a:solidFill>
            <a:schemeClr val="bg2"/>
          </a:solidFill>
          <a:ln w="12700">
            <a:noFill/>
          </a:ln>
        </p:spPr>
        <p:txBody>
          <a:bodyPr anchor="ctr" anchorCtr="0"/>
          <a:lstStyle>
            <a:lvl1pPr algn="ctr">
              <a:lnSpc>
                <a:spcPct val="9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Zebra Sans Cnd ExtraBold" pitchFamily="2" charset="77"/>
                <a:cs typeface="Arial" panose="020B0604020202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buNone/>
              <a:defRPr sz="1000" b="0" i="0">
                <a:solidFill>
                  <a:schemeClr val="tx1"/>
                </a:solidFill>
                <a:latin typeface="Zebra Sans" pitchFamily="2" charset="77"/>
                <a:cs typeface="Arial" panose="020B0604020202020204" pitchFamily="34" charset="0"/>
              </a:defRPr>
            </a:lvl2pPr>
            <a:lvl3pPr marL="153181" indent="0" algn="ctr">
              <a:spcBef>
                <a:spcPts val="0"/>
              </a:spcBef>
              <a:buNone/>
              <a:defRPr sz="1227"/>
            </a:lvl3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Lastname</a:t>
            </a:r>
          </a:p>
          <a:p>
            <a:pPr lvl="1"/>
            <a:r>
              <a:rPr lang="en-US" dirty="0"/>
              <a:t>Job title goes here</a:t>
            </a:r>
          </a:p>
        </p:txBody>
      </p:sp>
      <p:sp>
        <p:nvSpPr>
          <p:cNvPr id="33" name="Text Placeholder 33">
            <a:extLst>
              <a:ext uri="{FF2B5EF4-FFF2-40B4-BE49-F238E27FC236}">
                <a16:creationId xmlns:a16="http://schemas.microsoft.com/office/drawing/2014/main" id="{33902FB7-51FA-5012-54AF-4389CD47642B}"/>
              </a:ext>
            </a:extLst>
          </p:cNvPr>
          <p:cNvSpPr>
            <a:spLocks noGrp="1"/>
          </p:cNvSpPr>
          <p:nvPr>
            <p:ph type="body" sz="quarter" idx="105" hasCustomPrompt="1"/>
          </p:nvPr>
        </p:nvSpPr>
        <p:spPr>
          <a:xfrm>
            <a:off x="2776911" y="2341014"/>
            <a:ext cx="2072995" cy="592289"/>
          </a:xfrm>
          <a:prstGeom prst="roundRect">
            <a:avLst>
              <a:gd name="adj" fmla="val 6605"/>
            </a:avLst>
          </a:prstGeom>
          <a:solidFill>
            <a:schemeClr val="bg2"/>
          </a:solidFill>
          <a:ln w="12700">
            <a:noFill/>
          </a:ln>
        </p:spPr>
        <p:txBody>
          <a:bodyPr anchor="ctr" anchorCtr="0"/>
          <a:lstStyle>
            <a:lvl1pPr algn="ctr">
              <a:lnSpc>
                <a:spcPct val="90000"/>
              </a:lnSpc>
              <a:spcBef>
                <a:spcPts val="0"/>
              </a:spcBef>
              <a:defRPr lang="en-US" sz="1400" b="0" i="0" kern="1200" dirty="0">
                <a:solidFill>
                  <a:schemeClr val="tx1"/>
                </a:solidFill>
                <a:latin typeface="Zebra Sans Cnd ExtraBold" pitchFamily="2" charset="77"/>
                <a:ea typeface="+mn-ea"/>
                <a:cs typeface="Arial" panose="020B0604020202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buNone/>
              <a:defRPr lang="en-US" sz="1000" b="0" i="0" kern="1200" dirty="0">
                <a:solidFill>
                  <a:schemeClr val="tx1"/>
                </a:solidFill>
                <a:latin typeface="Zebra Sans" pitchFamily="2" charset="77"/>
                <a:ea typeface="+mn-ea"/>
                <a:cs typeface="Arial" panose="020B0604020202020204" pitchFamily="34" charset="0"/>
              </a:defRPr>
            </a:lvl2pPr>
            <a:lvl3pPr marL="153181" indent="0" algn="ctr">
              <a:spcBef>
                <a:spcPts val="0"/>
              </a:spcBef>
              <a:buNone/>
              <a:defRPr sz="1227"/>
            </a:lvl3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  <a:p>
            <a:pPr marL="0" lvl="1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</a:pPr>
            <a:r>
              <a:rPr lang="en-US" dirty="0"/>
              <a:t>Job title goes here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A7BE70C8-0F49-A05C-AB78-89BE683F11B1}"/>
              </a:ext>
            </a:extLst>
          </p:cNvPr>
          <p:cNvSpPr>
            <a:spLocks noGrp="1"/>
          </p:cNvSpPr>
          <p:nvPr>
            <p:ph type="body" sz="quarter" idx="106" hasCustomPrompt="1"/>
          </p:nvPr>
        </p:nvSpPr>
        <p:spPr>
          <a:xfrm>
            <a:off x="5056935" y="2341014"/>
            <a:ext cx="2072995" cy="592289"/>
          </a:xfrm>
          <a:prstGeom prst="roundRect">
            <a:avLst>
              <a:gd name="adj" fmla="val 6605"/>
            </a:avLst>
          </a:prstGeom>
          <a:solidFill>
            <a:schemeClr val="bg2"/>
          </a:solidFill>
          <a:ln w="12700">
            <a:noFill/>
          </a:ln>
        </p:spPr>
        <p:txBody>
          <a:bodyPr anchor="ctr" anchorCtr="0"/>
          <a:lstStyle>
            <a:lvl1pPr algn="ctr">
              <a:lnSpc>
                <a:spcPct val="90000"/>
              </a:lnSpc>
              <a:spcBef>
                <a:spcPts val="0"/>
              </a:spcBef>
              <a:defRPr lang="en-US" sz="1400" b="0" i="0" kern="1200" dirty="0">
                <a:solidFill>
                  <a:schemeClr val="tx1"/>
                </a:solidFill>
                <a:latin typeface="Zebra Sans Cnd ExtraBold" pitchFamily="2" charset="77"/>
                <a:ea typeface="+mn-ea"/>
                <a:cs typeface="Arial" panose="020B0604020202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buNone/>
              <a:defRPr lang="en-US" sz="1000" b="0" i="0" kern="1200" dirty="0">
                <a:solidFill>
                  <a:schemeClr val="tx1"/>
                </a:solidFill>
                <a:latin typeface="Zebra Sans" pitchFamily="2" charset="77"/>
                <a:ea typeface="+mn-ea"/>
                <a:cs typeface="Arial" panose="020B0604020202020204" pitchFamily="34" charset="0"/>
              </a:defRPr>
            </a:lvl2pPr>
            <a:lvl3pPr marL="153181" indent="0" algn="ctr">
              <a:spcBef>
                <a:spcPts val="0"/>
              </a:spcBef>
              <a:buNone/>
              <a:defRPr sz="1227"/>
            </a:lvl3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  <a:p>
            <a:pPr marL="0" lvl="1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</a:pPr>
            <a:r>
              <a:rPr lang="en-US" dirty="0"/>
              <a:t>Job title goes here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B8409E6A-2474-29ED-30BD-AC4BC0EDDB66}"/>
              </a:ext>
            </a:extLst>
          </p:cNvPr>
          <p:cNvSpPr>
            <a:spLocks noGrp="1"/>
          </p:cNvSpPr>
          <p:nvPr>
            <p:ph type="body" sz="quarter" idx="107" hasCustomPrompt="1"/>
          </p:nvPr>
        </p:nvSpPr>
        <p:spPr>
          <a:xfrm>
            <a:off x="7336958" y="2341014"/>
            <a:ext cx="2072995" cy="592289"/>
          </a:xfrm>
          <a:prstGeom prst="roundRect">
            <a:avLst>
              <a:gd name="adj" fmla="val 6605"/>
            </a:avLst>
          </a:prstGeom>
          <a:solidFill>
            <a:schemeClr val="bg2"/>
          </a:solidFill>
          <a:ln w="12700">
            <a:noFill/>
          </a:ln>
        </p:spPr>
        <p:txBody>
          <a:bodyPr anchor="ctr" anchorCtr="0"/>
          <a:lstStyle>
            <a:lvl1pPr algn="ctr">
              <a:lnSpc>
                <a:spcPct val="90000"/>
              </a:lnSpc>
              <a:spcBef>
                <a:spcPts val="0"/>
              </a:spcBef>
              <a:defRPr lang="en-US" sz="1400" b="0" i="0" kern="1200" dirty="0">
                <a:solidFill>
                  <a:schemeClr val="tx1"/>
                </a:solidFill>
                <a:latin typeface="Zebra Sans Cnd ExtraBold" pitchFamily="2" charset="77"/>
                <a:ea typeface="+mn-ea"/>
                <a:cs typeface="Arial" panose="020B0604020202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buNone/>
              <a:defRPr lang="en-US" sz="1000" b="0" i="0" kern="1200" dirty="0">
                <a:solidFill>
                  <a:schemeClr val="tx1"/>
                </a:solidFill>
                <a:latin typeface="Zebra Sans" pitchFamily="2" charset="77"/>
                <a:ea typeface="+mn-ea"/>
                <a:cs typeface="Arial" panose="020B0604020202020204" pitchFamily="34" charset="0"/>
              </a:defRPr>
            </a:lvl2pPr>
            <a:lvl3pPr marL="153181" indent="0" algn="ctr">
              <a:spcBef>
                <a:spcPts val="0"/>
              </a:spcBef>
              <a:buNone/>
              <a:defRPr sz="1227"/>
            </a:lvl3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  <a:p>
            <a:pPr marL="0" lvl="1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</a:pPr>
            <a:r>
              <a:rPr lang="en-US" dirty="0"/>
              <a:t>Job title goes here</a:t>
            </a:r>
          </a:p>
        </p:txBody>
      </p:sp>
      <p:sp>
        <p:nvSpPr>
          <p:cNvPr id="36" name="Text Placeholder 33">
            <a:extLst>
              <a:ext uri="{FF2B5EF4-FFF2-40B4-BE49-F238E27FC236}">
                <a16:creationId xmlns:a16="http://schemas.microsoft.com/office/drawing/2014/main" id="{3E618174-A9B1-A94E-2E9A-2D4C561CBE74}"/>
              </a:ext>
            </a:extLst>
          </p:cNvPr>
          <p:cNvSpPr>
            <a:spLocks noGrp="1"/>
          </p:cNvSpPr>
          <p:nvPr>
            <p:ph type="body" sz="quarter" idx="108" hasCustomPrompt="1"/>
          </p:nvPr>
        </p:nvSpPr>
        <p:spPr>
          <a:xfrm>
            <a:off x="9616982" y="2341014"/>
            <a:ext cx="2072995" cy="592289"/>
          </a:xfrm>
          <a:prstGeom prst="roundRect">
            <a:avLst>
              <a:gd name="adj" fmla="val 6605"/>
            </a:avLst>
          </a:prstGeom>
          <a:solidFill>
            <a:schemeClr val="bg2"/>
          </a:solidFill>
          <a:ln w="12700">
            <a:noFill/>
          </a:ln>
        </p:spPr>
        <p:txBody>
          <a:bodyPr anchor="ctr" anchorCtr="0"/>
          <a:lstStyle>
            <a:lvl1pPr algn="ctr">
              <a:lnSpc>
                <a:spcPct val="90000"/>
              </a:lnSpc>
              <a:spcBef>
                <a:spcPts val="0"/>
              </a:spcBef>
              <a:defRPr lang="en-US" sz="1400" b="0" i="0" kern="1200" dirty="0">
                <a:solidFill>
                  <a:schemeClr val="tx1"/>
                </a:solidFill>
                <a:latin typeface="Zebra Sans Cnd ExtraBold" pitchFamily="2" charset="77"/>
                <a:ea typeface="+mn-ea"/>
                <a:cs typeface="Arial" panose="020B0604020202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buNone/>
              <a:defRPr lang="en-US" sz="1000" b="0" i="0" kern="1200" dirty="0">
                <a:solidFill>
                  <a:schemeClr val="tx1"/>
                </a:solidFill>
                <a:latin typeface="Zebra Sans" pitchFamily="2" charset="77"/>
                <a:ea typeface="+mn-ea"/>
                <a:cs typeface="Arial" panose="020B0604020202020204" pitchFamily="34" charset="0"/>
              </a:defRPr>
            </a:lvl2pPr>
            <a:lvl3pPr marL="153181" indent="0" algn="ctr">
              <a:spcBef>
                <a:spcPts val="0"/>
              </a:spcBef>
              <a:buNone/>
              <a:defRPr sz="1227"/>
            </a:lvl3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  <a:p>
            <a:pPr marL="0" lvl="1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</a:pPr>
            <a:r>
              <a:rPr lang="en-US" dirty="0"/>
              <a:t>Job title goes here</a:t>
            </a:r>
          </a:p>
        </p:txBody>
      </p:sp>
      <p:sp>
        <p:nvSpPr>
          <p:cNvPr id="37" name="Text Placeholder 33">
            <a:extLst>
              <a:ext uri="{FF2B5EF4-FFF2-40B4-BE49-F238E27FC236}">
                <a16:creationId xmlns:a16="http://schemas.microsoft.com/office/drawing/2014/main" id="{A6B31989-A81B-B88C-19FB-3DA6265B3246}"/>
              </a:ext>
            </a:extLst>
          </p:cNvPr>
          <p:cNvSpPr>
            <a:spLocks noGrp="1"/>
          </p:cNvSpPr>
          <p:nvPr>
            <p:ph type="body" sz="quarter" idx="109" hasCustomPrompt="1"/>
          </p:nvPr>
        </p:nvSpPr>
        <p:spPr>
          <a:xfrm>
            <a:off x="858044" y="3135366"/>
            <a:ext cx="1350682" cy="421392"/>
          </a:xfrm>
          <a:prstGeom prst="roundRect">
            <a:avLst>
              <a:gd name="adj" fmla="val 6605"/>
            </a:avLst>
          </a:prstGeom>
          <a:solidFill>
            <a:schemeClr val="bg2"/>
          </a:solidFill>
          <a:ln w="12700">
            <a:noFill/>
          </a:ln>
        </p:spPr>
        <p:txBody>
          <a:bodyPr anchor="ctr" anchorCtr="0"/>
          <a:lstStyle>
            <a:lvl1pPr algn="ctr">
              <a:lnSpc>
                <a:spcPct val="90000"/>
              </a:lnSpc>
              <a:spcBef>
                <a:spcPts val="0"/>
              </a:spcBef>
              <a:defRPr sz="1100" b="0" i="0">
                <a:solidFill>
                  <a:schemeClr val="tx1"/>
                </a:solidFill>
                <a:latin typeface="Zebra Sans Cnd ExtraBold" pitchFamily="2" charset="77"/>
                <a:cs typeface="Arial" panose="020B0604020202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buNone/>
              <a:defRPr sz="800" b="0" i="0">
                <a:solidFill>
                  <a:schemeClr val="tx1"/>
                </a:solidFill>
                <a:latin typeface="Zebra Sans" pitchFamily="2" charset="77"/>
                <a:cs typeface="Arial" panose="020B0604020202020204" pitchFamily="34" charset="0"/>
              </a:defRPr>
            </a:lvl2pPr>
            <a:lvl3pPr marL="153181" indent="0" algn="ctr">
              <a:spcBef>
                <a:spcPts val="0"/>
              </a:spcBef>
              <a:buNone/>
              <a:defRPr sz="1227"/>
            </a:lvl3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Lastname</a:t>
            </a:r>
          </a:p>
          <a:p>
            <a:pPr lvl="1"/>
            <a:r>
              <a:rPr lang="en-US" dirty="0"/>
              <a:t>Job title goes here</a:t>
            </a:r>
          </a:p>
        </p:txBody>
      </p:sp>
      <p:sp>
        <p:nvSpPr>
          <p:cNvPr id="38" name="Text Placeholder 33">
            <a:extLst>
              <a:ext uri="{FF2B5EF4-FFF2-40B4-BE49-F238E27FC236}">
                <a16:creationId xmlns:a16="http://schemas.microsoft.com/office/drawing/2014/main" id="{06BB8C11-743E-DFE1-5A3E-340388DD1BC7}"/>
              </a:ext>
            </a:extLst>
          </p:cNvPr>
          <p:cNvSpPr>
            <a:spLocks noGrp="1"/>
          </p:cNvSpPr>
          <p:nvPr>
            <p:ph type="body" sz="quarter" idx="116" hasCustomPrompt="1"/>
          </p:nvPr>
        </p:nvSpPr>
        <p:spPr>
          <a:xfrm>
            <a:off x="3138067" y="3135366"/>
            <a:ext cx="1350682" cy="421392"/>
          </a:xfrm>
          <a:prstGeom prst="roundRect">
            <a:avLst>
              <a:gd name="adj" fmla="val 6605"/>
            </a:avLst>
          </a:prstGeom>
          <a:solidFill>
            <a:schemeClr val="bg2"/>
          </a:solidFill>
          <a:ln w="12700">
            <a:noFill/>
          </a:ln>
        </p:spPr>
        <p:txBody>
          <a:bodyPr anchor="ctr" anchorCtr="0"/>
          <a:lstStyle>
            <a:lvl1pPr algn="ctr">
              <a:lnSpc>
                <a:spcPct val="90000"/>
              </a:lnSpc>
              <a:spcBef>
                <a:spcPts val="0"/>
              </a:spcBef>
              <a:defRPr lang="en-US" sz="1100" b="0" i="0" kern="1200" dirty="0">
                <a:solidFill>
                  <a:schemeClr val="tx1"/>
                </a:solidFill>
                <a:latin typeface="Zebra Sans Cnd ExtraBold" pitchFamily="2" charset="77"/>
                <a:ea typeface="+mn-ea"/>
                <a:cs typeface="Arial" panose="020B0604020202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buNone/>
              <a:defRPr lang="en-US" sz="800" b="0" i="0" kern="1200" dirty="0">
                <a:solidFill>
                  <a:schemeClr val="tx1"/>
                </a:solidFill>
                <a:latin typeface="Zebra Sans" pitchFamily="2" charset="77"/>
                <a:ea typeface="+mn-ea"/>
                <a:cs typeface="Arial" panose="020B0604020202020204" pitchFamily="34" charset="0"/>
              </a:defRPr>
            </a:lvl2pPr>
            <a:lvl3pPr marL="153181" indent="0" algn="ctr">
              <a:spcBef>
                <a:spcPts val="0"/>
              </a:spcBef>
              <a:buNone/>
              <a:defRPr sz="1227"/>
            </a:lvl3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  <a:p>
            <a:pPr marL="0" lvl="1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</a:pPr>
            <a:r>
              <a:rPr lang="en-US" dirty="0"/>
              <a:t>Job title goes here</a:t>
            </a:r>
          </a:p>
        </p:txBody>
      </p:sp>
      <p:sp>
        <p:nvSpPr>
          <p:cNvPr id="39" name="Text Placeholder 33">
            <a:extLst>
              <a:ext uri="{FF2B5EF4-FFF2-40B4-BE49-F238E27FC236}">
                <a16:creationId xmlns:a16="http://schemas.microsoft.com/office/drawing/2014/main" id="{3F07F88E-67B4-6E9F-6D5A-7E6433DD9E68}"/>
              </a:ext>
            </a:extLst>
          </p:cNvPr>
          <p:cNvSpPr>
            <a:spLocks noGrp="1"/>
          </p:cNvSpPr>
          <p:nvPr>
            <p:ph type="body" sz="quarter" idx="123" hasCustomPrompt="1"/>
          </p:nvPr>
        </p:nvSpPr>
        <p:spPr>
          <a:xfrm>
            <a:off x="5418091" y="3135366"/>
            <a:ext cx="1350682" cy="421392"/>
          </a:xfrm>
          <a:prstGeom prst="roundRect">
            <a:avLst>
              <a:gd name="adj" fmla="val 6605"/>
            </a:avLst>
          </a:prstGeom>
          <a:solidFill>
            <a:schemeClr val="bg2"/>
          </a:solidFill>
          <a:ln w="12700">
            <a:noFill/>
          </a:ln>
        </p:spPr>
        <p:txBody>
          <a:bodyPr anchor="ctr" anchorCtr="0"/>
          <a:lstStyle>
            <a:lvl1pPr algn="ctr">
              <a:lnSpc>
                <a:spcPct val="90000"/>
              </a:lnSpc>
              <a:spcBef>
                <a:spcPts val="0"/>
              </a:spcBef>
              <a:defRPr lang="en-US" sz="1100" b="0" i="0" kern="1200" dirty="0">
                <a:solidFill>
                  <a:schemeClr val="tx1"/>
                </a:solidFill>
                <a:latin typeface="Zebra Sans Cnd ExtraBold" pitchFamily="2" charset="77"/>
                <a:ea typeface="+mn-ea"/>
                <a:cs typeface="Arial" panose="020B0604020202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buNone/>
              <a:defRPr lang="en-US" sz="800" b="0" i="0" kern="1200" dirty="0">
                <a:solidFill>
                  <a:schemeClr val="tx1"/>
                </a:solidFill>
                <a:latin typeface="Zebra Sans" pitchFamily="2" charset="77"/>
                <a:ea typeface="+mn-ea"/>
                <a:cs typeface="Arial" panose="020B0604020202020204" pitchFamily="34" charset="0"/>
              </a:defRPr>
            </a:lvl2pPr>
            <a:lvl3pPr marL="153181" indent="0" algn="ctr">
              <a:spcBef>
                <a:spcPts val="0"/>
              </a:spcBef>
              <a:buNone/>
              <a:defRPr sz="1227"/>
            </a:lvl3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  <a:p>
            <a:pPr marL="0" lvl="1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</a:pPr>
            <a:r>
              <a:rPr lang="en-US" dirty="0"/>
              <a:t>Job title goes here</a:t>
            </a:r>
          </a:p>
        </p:txBody>
      </p:sp>
      <p:sp>
        <p:nvSpPr>
          <p:cNvPr id="40" name="Text Placeholder 33">
            <a:extLst>
              <a:ext uri="{FF2B5EF4-FFF2-40B4-BE49-F238E27FC236}">
                <a16:creationId xmlns:a16="http://schemas.microsoft.com/office/drawing/2014/main" id="{4F2DD75C-C83B-AAD4-EC70-DE2950D4E10C}"/>
              </a:ext>
            </a:extLst>
          </p:cNvPr>
          <p:cNvSpPr>
            <a:spLocks noGrp="1"/>
          </p:cNvSpPr>
          <p:nvPr>
            <p:ph type="body" sz="quarter" idx="130" hasCustomPrompt="1"/>
          </p:nvPr>
        </p:nvSpPr>
        <p:spPr>
          <a:xfrm>
            <a:off x="7698114" y="3135366"/>
            <a:ext cx="1350682" cy="421392"/>
          </a:xfrm>
          <a:prstGeom prst="roundRect">
            <a:avLst>
              <a:gd name="adj" fmla="val 6605"/>
            </a:avLst>
          </a:prstGeom>
          <a:solidFill>
            <a:schemeClr val="bg2"/>
          </a:solidFill>
          <a:ln w="12700">
            <a:noFill/>
          </a:ln>
        </p:spPr>
        <p:txBody>
          <a:bodyPr anchor="ctr" anchorCtr="0"/>
          <a:lstStyle>
            <a:lvl1pPr algn="ctr">
              <a:lnSpc>
                <a:spcPct val="90000"/>
              </a:lnSpc>
              <a:spcBef>
                <a:spcPts val="0"/>
              </a:spcBef>
              <a:defRPr lang="en-US" sz="1100" b="0" i="0" kern="1200" dirty="0">
                <a:solidFill>
                  <a:schemeClr val="tx1"/>
                </a:solidFill>
                <a:latin typeface="Zebra Sans Cnd ExtraBold" pitchFamily="2" charset="77"/>
                <a:ea typeface="+mn-ea"/>
                <a:cs typeface="Arial" panose="020B0604020202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buNone/>
              <a:defRPr lang="en-US" sz="800" b="0" i="0" kern="1200" dirty="0">
                <a:solidFill>
                  <a:schemeClr val="tx1"/>
                </a:solidFill>
                <a:latin typeface="Zebra Sans" pitchFamily="2" charset="77"/>
                <a:ea typeface="+mn-ea"/>
                <a:cs typeface="Arial" panose="020B0604020202020204" pitchFamily="34" charset="0"/>
              </a:defRPr>
            </a:lvl2pPr>
            <a:lvl3pPr marL="153181" indent="0" algn="ctr">
              <a:spcBef>
                <a:spcPts val="0"/>
              </a:spcBef>
              <a:buNone/>
              <a:defRPr sz="1227"/>
            </a:lvl3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  <a:p>
            <a:pPr marL="0" lvl="1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</a:pPr>
            <a:r>
              <a:rPr lang="en-US" dirty="0"/>
              <a:t>Job title goes here</a:t>
            </a:r>
          </a:p>
        </p:txBody>
      </p:sp>
      <p:sp>
        <p:nvSpPr>
          <p:cNvPr id="41" name="Text Placeholder 33">
            <a:extLst>
              <a:ext uri="{FF2B5EF4-FFF2-40B4-BE49-F238E27FC236}">
                <a16:creationId xmlns:a16="http://schemas.microsoft.com/office/drawing/2014/main" id="{173B2DEA-28C6-F8AF-344B-96A989338687}"/>
              </a:ext>
            </a:extLst>
          </p:cNvPr>
          <p:cNvSpPr>
            <a:spLocks noGrp="1"/>
          </p:cNvSpPr>
          <p:nvPr>
            <p:ph type="body" sz="quarter" idx="137" hasCustomPrompt="1"/>
          </p:nvPr>
        </p:nvSpPr>
        <p:spPr>
          <a:xfrm>
            <a:off x="9978138" y="3135366"/>
            <a:ext cx="1350682" cy="421392"/>
          </a:xfrm>
          <a:prstGeom prst="roundRect">
            <a:avLst>
              <a:gd name="adj" fmla="val 6605"/>
            </a:avLst>
          </a:prstGeom>
          <a:solidFill>
            <a:schemeClr val="bg2"/>
          </a:solidFill>
          <a:ln w="12700">
            <a:noFill/>
          </a:ln>
        </p:spPr>
        <p:txBody>
          <a:bodyPr anchor="ctr" anchorCtr="0"/>
          <a:lstStyle>
            <a:lvl1pPr algn="ctr">
              <a:lnSpc>
                <a:spcPct val="90000"/>
              </a:lnSpc>
              <a:spcBef>
                <a:spcPts val="0"/>
              </a:spcBef>
              <a:defRPr lang="en-US" sz="1100" b="0" i="0" kern="1200" dirty="0">
                <a:solidFill>
                  <a:schemeClr val="tx1"/>
                </a:solidFill>
                <a:latin typeface="Zebra Sans Cnd ExtraBold" pitchFamily="2" charset="77"/>
                <a:ea typeface="+mn-ea"/>
                <a:cs typeface="Arial" panose="020B0604020202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buNone/>
              <a:defRPr lang="en-US" sz="800" b="0" i="0" kern="1200" dirty="0">
                <a:solidFill>
                  <a:schemeClr val="tx1"/>
                </a:solidFill>
                <a:latin typeface="Zebra Sans" pitchFamily="2" charset="77"/>
                <a:ea typeface="+mn-ea"/>
                <a:cs typeface="Arial" panose="020B0604020202020204" pitchFamily="34" charset="0"/>
              </a:defRPr>
            </a:lvl2pPr>
            <a:lvl3pPr marL="153181" indent="0" algn="ctr">
              <a:spcBef>
                <a:spcPts val="0"/>
              </a:spcBef>
              <a:buNone/>
              <a:defRPr sz="1227"/>
            </a:lvl3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  <a:p>
            <a:pPr marL="0" lvl="1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</a:pPr>
            <a:r>
              <a:rPr lang="en-US" dirty="0"/>
              <a:t>Job title goes here</a:t>
            </a:r>
          </a:p>
        </p:txBody>
      </p:sp>
      <p:sp>
        <p:nvSpPr>
          <p:cNvPr id="42" name="Text Placeholder 33">
            <a:extLst>
              <a:ext uri="{FF2B5EF4-FFF2-40B4-BE49-F238E27FC236}">
                <a16:creationId xmlns:a16="http://schemas.microsoft.com/office/drawing/2014/main" id="{01511C07-2096-418E-E6EF-18B582D78D3E}"/>
              </a:ext>
            </a:extLst>
          </p:cNvPr>
          <p:cNvSpPr>
            <a:spLocks noGrp="1"/>
          </p:cNvSpPr>
          <p:nvPr>
            <p:ph type="body" sz="quarter" idx="103" hasCustomPrompt="1"/>
          </p:nvPr>
        </p:nvSpPr>
        <p:spPr>
          <a:xfrm>
            <a:off x="4216209" y="1284671"/>
            <a:ext cx="3752739" cy="595913"/>
          </a:xfrm>
          <a:prstGeom prst="roundRect">
            <a:avLst>
              <a:gd name="adj" fmla="val 6605"/>
            </a:avLst>
          </a:prstGeom>
          <a:solidFill>
            <a:schemeClr val="bg2"/>
          </a:solidFill>
          <a:ln w="12700">
            <a:noFill/>
          </a:ln>
        </p:spPr>
        <p:txBody>
          <a:bodyPr anchor="ctr" anchorCtr="0"/>
          <a:lstStyle>
            <a:lvl1pPr algn="ctr">
              <a:lnSpc>
                <a:spcPct val="9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Zebra Sans Cnd ExtraBold" pitchFamily="2" charset="77"/>
                <a:cs typeface="Arial" panose="020B0604020202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buNone/>
              <a:defRPr sz="1200" b="0" i="0">
                <a:solidFill>
                  <a:schemeClr val="tx1"/>
                </a:solidFill>
                <a:latin typeface="Zebra Sans" pitchFamily="2" charset="77"/>
                <a:cs typeface="Arial" panose="020B0604020202020204" pitchFamily="34" charset="0"/>
              </a:defRPr>
            </a:lvl2pPr>
            <a:lvl3pPr marL="153181" indent="0" algn="ctr">
              <a:spcBef>
                <a:spcPts val="0"/>
              </a:spcBef>
              <a:buNone/>
              <a:defRPr sz="1227"/>
            </a:lvl3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Lastname</a:t>
            </a:r>
          </a:p>
          <a:p>
            <a:pPr lvl="1"/>
            <a:r>
              <a:rPr lang="en-US" dirty="0"/>
              <a:t>Job title goes here</a:t>
            </a:r>
          </a:p>
        </p:txBody>
      </p:sp>
      <p:sp>
        <p:nvSpPr>
          <p:cNvPr id="43" name="Text Placeholder 33">
            <a:extLst>
              <a:ext uri="{FF2B5EF4-FFF2-40B4-BE49-F238E27FC236}">
                <a16:creationId xmlns:a16="http://schemas.microsoft.com/office/drawing/2014/main" id="{743E2E6D-135E-FC91-2A89-52942F2938C5}"/>
              </a:ext>
            </a:extLst>
          </p:cNvPr>
          <p:cNvSpPr>
            <a:spLocks noGrp="1"/>
          </p:cNvSpPr>
          <p:nvPr>
            <p:ph type="body" sz="quarter" idx="151" hasCustomPrompt="1"/>
          </p:nvPr>
        </p:nvSpPr>
        <p:spPr>
          <a:xfrm>
            <a:off x="858044" y="3697497"/>
            <a:ext cx="1350682" cy="421392"/>
          </a:xfrm>
          <a:prstGeom prst="roundRect">
            <a:avLst>
              <a:gd name="adj" fmla="val 6605"/>
            </a:avLst>
          </a:prstGeom>
          <a:solidFill>
            <a:schemeClr val="bg2"/>
          </a:solidFill>
          <a:ln w="12700">
            <a:noFill/>
          </a:ln>
        </p:spPr>
        <p:txBody>
          <a:bodyPr anchor="ctr" anchorCtr="0"/>
          <a:lstStyle>
            <a:lvl1pPr algn="ctr">
              <a:lnSpc>
                <a:spcPct val="90000"/>
              </a:lnSpc>
              <a:spcBef>
                <a:spcPts val="0"/>
              </a:spcBef>
              <a:defRPr lang="en-US" sz="1100" b="0" i="0" kern="1200" dirty="0">
                <a:solidFill>
                  <a:schemeClr val="tx1"/>
                </a:solidFill>
                <a:latin typeface="Zebra Sans Cnd ExtraBold" pitchFamily="2" charset="77"/>
                <a:ea typeface="+mn-ea"/>
                <a:cs typeface="Arial" panose="020B0604020202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buNone/>
              <a:defRPr lang="en-US" sz="800" b="0" i="0" kern="1200" dirty="0">
                <a:solidFill>
                  <a:schemeClr val="tx1"/>
                </a:solidFill>
                <a:latin typeface="Zebra Sans" pitchFamily="2" charset="77"/>
                <a:ea typeface="+mn-ea"/>
                <a:cs typeface="Arial" panose="020B0604020202020204" pitchFamily="34" charset="0"/>
              </a:defRPr>
            </a:lvl2pPr>
            <a:lvl3pPr marL="153181" indent="0" algn="ctr">
              <a:spcBef>
                <a:spcPts val="0"/>
              </a:spcBef>
              <a:buNone/>
              <a:defRPr sz="1227"/>
            </a:lvl3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  <a:p>
            <a:pPr marL="0" lvl="1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</a:pPr>
            <a:r>
              <a:rPr lang="en-US" dirty="0"/>
              <a:t>Job title goes here</a:t>
            </a:r>
          </a:p>
        </p:txBody>
      </p:sp>
      <p:sp>
        <p:nvSpPr>
          <p:cNvPr id="44" name="Text Placeholder 33">
            <a:extLst>
              <a:ext uri="{FF2B5EF4-FFF2-40B4-BE49-F238E27FC236}">
                <a16:creationId xmlns:a16="http://schemas.microsoft.com/office/drawing/2014/main" id="{FB5E60FA-0CB8-5D8D-5DDC-A86EBEDD177C}"/>
              </a:ext>
            </a:extLst>
          </p:cNvPr>
          <p:cNvSpPr>
            <a:spLocks noGrp="1"/>
          </p:cNvSpPr>
          <p:nvPr>
            <p:ph type="body" sz="quarter" idx="152" hasCustomPrompt="1"/>
          </p:nvPr>
        </p:nvSpPr>
        <p:spPr>
          <a:xfrm>
            <a:off x="3138067" y="3697497"/>
            <a:ext cx="1350682" cy="421392"/>
          </a:xfrm>
          <a:prstGeom prst="roundRect">
            <a:avLst>
              <a:gd name="adj" fmla="val 6605"/>
            </a:avLst>
          </a:prstGeom>
          <a:solidFill>
            <a:schemeClr val="bg2"/>
          </a:solidFill>
          <a:ln w="12700">
            <a:noFill/>
          </a:ln>
        </p:spPr>
        <p:txBody>
          <a:bodyPr anchor="ctr" anchorCtr="0"/>
          <a:lstStyle>
            <a:lvl1pPr algn="ctr">
              <a:lnSpc>
                <a:spcPct val="90000"/>
              </a:lnSpc>
              <a:spcBef>
                <a:spcPts val="0"/>
              </a:spcBef>
              <a:defRPr lang="en-US" sz="1100" b="0" i="0" kern="1200" dirty="0">
                <a:solidFill>
                  <a:schemeClr val="tx1"/>
                </a:solidFill>
                <a:latin typeface="Zebra Sans Cnd ExtraBold" pitchFamily="2" charset="77"/>
                <a:ea typeface="+mn-ea"/>
                <a:cs typeface="Arial" panose="020B0604020202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buNone/>
              <a:defRPr lang="en-US" sz="800" b="0" i="0" kern="1200" dirty="0">
                <a:solidFill>
                  <a:schemeClr val="tx1"/>
                </a:solidFill>
                <a:latin typeface="Zebra Sans" pitchFamily="2" charset="77"/>
                <a:ea typeface="+mn-ea"/>
                <a:cs typeface="Arial" panose="020B0604020202020204" pitchFamily="34" charset="0"/>
              </a:defRPr>
            </a:lvl2pPr>
            <a:lvl3pPr marL="153181" indent="0" algn="ctr">
              <a:spcBef>
                <a:spcPts val="0"/>
              </a:spcBef>
              <a:buNone/>
              <a:defRPr sz="1227"/>
            </a:lvl3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  <a:p>
            <a:pPr marL="0" lvl="1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</a:pPr>
            <a:r>
              <a:rPr lang="en-US" dirty="0"/>
              <a:t>Job title goes here</a:t>
            </a:r>
          </a:p>
        </p:txBody>
      </p:sp>
      <p:sp>
        <p:nvSpPr>
          <p:cNvPr id="45" name="Text Placeholder 33">
            <a:extLst>
              <a:ext uri="{FF2B5EF4-FFF2-40B4-BE49-F238E27FC236}">
                <a16:creationId xmlns:a16="http://schemas.microsoft.com/office/drawing/2014/main" id="{6CBAEA8A-7367-04A7-3F25-528A4E4EEA2D}"/>
              </a:ext>
            </a:extLst>
          </p:cNvPr>
          <p:cNvSpPr>
            <a:spLocks noGrp="1"/>
          </p:cNvSpPr>
          <p:nvPr>
            <p:ph type="body" sz="quarter" idx="153" hasCustomPrompt="1"/>
          </p:nvPr>
        </p:nvSpPr>
        <p:spPr>
          <a:xfrm>
            <a:off x="5418091" y="3697497"/>
            <a:ext cx="1350682" cy="421392"/>
          </a:xfrm>
          <a:prstGeom prst="roundRect">
            <a:avLst>
              <a:gd name="adj" fmla="val 6605"/>
            </a:avLst>
          </a:prstGeom>
          <a:solidFill>
            <a:schemeClr val="bg2"/>
          </a:solidFill>
          <a:ln w="12700">
            <a:noFill/>
          </a:ln>
        </p:spPr>
        <p:txBody>
          <a:bodyPr anchor="ctr" anchorCtr="0"/>
          <a:lstStyle>
            <a:lvl1pPr algn="ctr">
              <a:lnSpc>
                <a:spcPct val="90000"/>
              </a:lnSpc>
              <a:spcBef>
                <a:spcPts val="0"/>
              </a:spcBef>
              <a:defRPr lang="en-US" sz="1100" b="0" i="0" kern="1200" dirty="0">
                <a:solidFill>
                  <a:schemeClr val="tx1"/>
                </a:solidFill>
                <a:latin typeface="Zebra Sans Cnd ExtraBold" pitchFamily="2" charset="77"/>
                <a:ea typeface="+mn-ea"/>
                <a:cs typeface="Arial" panose="020B0604020202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buNone/>
              <a:defRPr lang="en-US" sz="800" b="0" i="0" kern="1200" dirty="0">
                <a:solidFill>
                  <a:schemeClr val="tx1"/>
                </a:solidFill>
                <a:latin typeface="Zebra Sans" pitchFamily="2" charset="77"/>
                <a:ea typeface="+mn-ea"/>
                <a:cs typeface="Arial" panose="020B0604020202020204" pitchFamily="34" charset="0"/>
              </a:defRPr>
            </a:lvl2pPr>
            <a:lvl3pPr marL="153181" indent="0" algn="ctr">
              <a:spcBef>
                <a:spcPts val="0"/>
              </a:spcBef>
              <a:buNone/>
              <a:defRPr sz="1227"/>
            </a:lvl3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  <a:p>
            <a:pPr marL="0" lvl="1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</a:pPr>
            <a:r>
              <a:rPr lang="en-US" dirty="0"/>
              <a:t>Job title goes here</a:t>
            </a:r>
          </a:p>
        </p:txBody>
      </p:sp>
      <p:sp>
        <p:nvSpPr>
          <p:cNvPr id="46" name="Text Placeholder 33">
            <a:extLst>
              <a:ext uri="{FF2B5EF4-FFF2-40B4-BE49-F238E27FC236}">
                <a16:creationId xmlns:a16="http://schemas.microsoft.com/office/drawing/2014/main" id="{763500D7-D1F6-5A99-14BD-ED34FD05EACC}"/>
              </a:ext>
            </a:extLst>
          </p:cNvPr>
          <p:cNvSpPr>
            <a:spLocks noGrp="1"/>
          </p:cNvSpPr>
          <p:nvPr>
            <p:ph type="body" sz="quarter" idx="154" hasCustomPrompt="1"/>
          </p:nvPr>
        </p:nvSpPr>
        <p:spPr>
          <a:xfrm>
            <a:off x="7698114" y="3697497"/>
            <a:ext cx="1350682" cy="421392"/>
          </a:xfrm>
          <a:prstGeom prst="roundRect">
            <a:avLst>
              <a:gd name="adj" fmla="val 6605"/>
            </a:avLst>
          </a:prstGeom>
          <a:solidFill>
            <a:schemeClr val="bg2"/>
          </a:solidFill>
          <a:ln w="12700">
            <a:noFill/>
          </a:ln>
        </p:spPr>
        <p:txBody>
          <a:bodyPr anchor="ctr" anchorCtr="0"/>
          <a:lstStyle>
            <a:lvl1pPr algn="ctr">
              <a:lnSpc>
                <a:spcPct val="90000"/>
              </a:lnSpc>
              <a:spcBef>
                <a:spcPts val="0"/>
              </a:spcBef>
              <a:defRPr lang="en-US" sz="1100" b="0" i="0" kern="1200" dirty="0">
                <a:solidFill>
                  <a:schemeClr val="tx1"/>
                </a:solidFill>
                <a:latin typeface="Zebra Sans Cnd ExtraBold" pitchFamily="2" charset="77"/>
                <a:ea typeface="+mn-ea"/>
                <a:cs typeface="Arial" panose="020B0604020202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buNone/>
              <a:defRPr lang="en-US" sz="800" b="0" i="0" kern="1200" dirty="0">
                <a:solidFill>
                  <a:schemeClr val="tx1"/>
                </a:solidFill>
                <a:latin typeface="Zebra Sans" pitchFamily="2" charset="77"/>
                <a:ea typeface="+mn-ea"/>
                <a:cs typeface="Arial" panose="020B0604020202020204" pitchFamily="34" charset="0"/>
              </a:defRPr>
            </a:lvl2pPr>
            <a:lvl3pPr marL="153181" indent="0" algn="ctr">
              <a:spcBef>
                <a:spcPts val="0"/>
              </a:spcBef>
              <a:buNone/>
              <a:defRPr sz="1227"/>
            </a:lvl3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  <a:p>
            <a:pPr marL="0" lvl="1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</a:pPr>
            <a:r>
              <a:rPr lang="en-US" dirty="0"/>
              <a:t>Job title goes here</a:t>
            </a:r>
          </a:p>
        </p:txBody>
      </p:sp>
      <p:sp>
        <p:nvSpPr>
          <p:cNvPr id="47" name="Text Placeholder 33">
            <a:extLst>
              <a:ext uri="{FF2B5EF4-FFF2-40B4-BE49-F238E27FC236}">
                <a16:creationId xmlns:a16="http://schemas.microsoft.com/office/drawing/2014/main" id="{E2BACAEB-B64E-43EF-2460-1F354AAE313E}"/>
              </a:ext>
            </a:extLst>
          </p:cNvPr>
          <p:cNvSpPr>
            <a:spLocks noGrp="1"/>
          </p:cNvSpPr>
          <p:nvPr>
            <p:ph type="body" sz="quarter" idx="155" hasCustomPrompt="1"/>
          </p:nvPr>
        </p:nvSpPr>
        <p:spPr>
          <a:xfrm>
            <a:off x="9978138" y="3697497"/>
            <a:ext cx="1350682" cy="421392"/>
          </a:xfrm>
          <a:prstGeom prst="roundRect">
            <a:avLst>
              <a:gd name="adj" fmla="val 6605"/>
            </a:avLst>
          </a:prstGeom>
          <a:solidFill>
            <a:schemeClr val="bg2"/>
          </a:solidFill>
          <a:ln w="12700">
            <a:noFill/>
          </a:ln>
        </p:spPr>
        <p:txBody>
          <a:bodyPr anchor="ctr" anchorCtr="0"/>
          <a:lstStyle>
            <a:lvl1pPr algn="ctr">
              <a:lnSpc>
                <a:spcPct val="90000"/>
              </a:lnSpc>
              <a:spcBef>
                <a:spcPts val="0"/>
              </a:spcBef>
              <a:defRPr lang="en-US" sz="1100" b="0" i="0" kern="1200" dirty="0">
                <a:solidFill>
                  <a:schemeClr val="tx1"/>
                </a:solidFill>
                <a:latin typeface="Zebra Sans Cnd ExtraBold" pitchFamily="2" charset="77"/>
                <a:ea typeface="+mn-ea"/>
                <a:cs typeface="Arial" panose="020B0604020202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buNone/>
              <a:defRPr lang="en-US" sz="800" b="0" i="0" kern="1200" dirty="0">
                <a:solidFill>
                  <a:schemeClr val="tx1"/>
                </a:solidFill>
                <a:latin typeface="Zebra Sans" pitchFamily="2" charset="77"/>
                <a:ea typeface="+mn-ea"/>
                <a:cs typeface="Arial" panose="020B0604020202020204" pitchFamily="34" charset="0"/>
              </a:defRPr>
            </a:lvl2pPr>
            <a:lvl3pPr marL="153181" indent="0" algn="ctr">
              <a:spcBef>
                <a:spcPts val="0"/>
              </a:spcBef>
              <a:buNone/>
              <a:defRPr sz="1227"/>
            </a:lvl3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  <a:p>
            <a:pPr marL="0" lvl="1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</a:pPr>
            <a:r>
              <a:rPr lang="en-US" dirty="0"/>
              <a:t>Job title goes here</a:t>
            </a:r>
          </a:p>
        </p:txBody>
      </p:sp>
      <p:sp>
        <p:nvSpPr>
          <p:cNvPr id="48" name="Text Placeholder 33">
            <a:extLst>
              <a:ext uri="{FF2B5EF4-FFF2-40B4-BE49-F238E27FC236}">
                <a16:creationId xmlns:a16="http://schemas.microsoft.com/office/drawing/2014/main" id="{78AC4F97-FF38-CBDB-FCAF-874A58BF4D8A}"/>
              </a:ext>
            </a:extLst>
          </p:cNvPr>
          <p:cNvSpPr>
            <a:spLocks noGrp="1"/>
          </p:cNvSpPr>
          <p:nvPr>
            <p:ph type="body" sz="quarter" idx="156" hasCustomPrompt="1"/>
          </p:nvPr>
        </p:nvSpPr>
        <p:spPr>
          <a:xfrm>
            <a:off x="858044" y="4249407"/>
            <a:ext cx="1350682" cy="421392"/>
          </a:xfrm>
          <a:prstGeom prst="roundRect">
            <a:avLst>
              <a:gd name="adj" fmla="val 6605"/>
            </a:avLst>
          </a:prstGeom>
          <a:solidFill>
            <a:schemeClr val="bg2"/>
          </a:solidFill>
          <a:ln w="12700">
            <a:noFill/>
          </a:ln>
        </p:spPr>
        <p:txBody>
          <a:bodyPr anchor="ctr" anchorCtr="0"/>
          <a:lstStyle>
            <a:lvl1pPr algn="ctr">
              <a:lnSpc>
                <a:spcPct val="90000"/>
              </a:lnSpc>
              <a:spcBef>
                <a:spcPts val="0"/>
              </a:spcBef>
              <a:defRPr lang="en-US" sz="1100" b="0" i="0" kern="1200" dirty="0">
                <a:solidFill>
                  <a:schemeClr val="tx1"/>
                </a:solidFill>
                <a:latin typeface="Zebra Sans Cnd ExtraBold" pitchFamily="2" charset="77"/>
                <a:ea typeface="+mn-ea"/>
                <a:cs typeface="Arial" panose="020B0604020202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buNone/>
              <a:defRPr lang="en-US" sz="800" b="0" i="0" kern="1200" dirty="0">
                <a:solidFill>
                  <a:schemeClr val="tx1"/>
                </a:solidFill>
                <a:latin typeface="Zebra Sans" pitchFamily="2" charset="77"/>
                <a:ea typeface="+mn-ea"/>
                <a:cs typeface="Arial" panose="020B0604020202020204" pitchFamily="34" charset="0"/>
              </a:defRPr>
            </a:lvl2pPr>
            <a:lvl3pPr marL="153181" indent="0" algn="ctr">
              <a:spcBef>
                <a:spcPts val="0"/>
              </a:spcBef>
              <a:buNone/>
              <a:defRPr sz="1227"/>
            </a:lvl3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  <a:p>
            <a:pPr marL="0" lvl="1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</a:pPr>
            <a:r>
              <a:rPr lang="en-US" dirty="0"/>
              <a:t>Job title goes here</a:t>
            </a:r>
          </a:p>
        </p:txBody>
      </p:sp>
      <p:sp>
        <p:nvSpPr>
          <p:cNvPr id="49" name="Text Placeholder 33">
            <a:extLst>
              <a:ext uri="{FF2B5EF4-FFF2-40B4-BE49-F238E27FC236}">
                <a16:creationId xmlns:a16="http://schemas.microsoft.com/office/drawing/2014/main" id="{F6C140A0-FFA6-95CF-6B12-1CABAFF91854}"/>
              </a:ext>
            </a:extLst>
          </p:cNvPr>
          <p:cNvSpPr>
            <a:spLocks noGrp="1"/>
          </p:cNvSpPr>
          <p:nvPr>
            <p:ph type="body" sz="quarter" idx="157" hasCustomPrompt="1"/>
          </p:nvPr>
        </p:nvSpPr>
        <p:spPr>
          <a:xfrm>
            <a:off x="3138067" y="4249407"/>
            <a:ext cx="1350682" cy="421392"/>
          </a:xfrm>
          <a:prstGeom prst="roundRect">
            <a:avLst>
              <a:gd name="adj" fmla="val 6605"/>
            </a:avLst>
          </a:prstGeom>
          <a:solidFill>
            <a:schemeClr val="bg2"/>
          </a:solidFill>
          <a:ln w="12700">
            <a:noFill/>
          </a:ln>
        </p:spPr>
        <p:txBody>
          <a:bodyPr anchor="ctr" anchorCtr="0"/>
          <a:lstStyle>
            <a:lvl1pPr algn="ctr">
              <a:lnSpc>
                <a:spcPct val="90000"/>
              </a:lnSpc>
              <a:spcBef>
                <a:spcPts val="0"/>
              </a:spcBef>
              <a:defRPr lang="en-US" sz="1100" b="0" i="0" kern="1200" dirty="0">
                <a:solidFill>
                  <a:schemeClr val="tx1"/>
                </a:solidFill>
                <a:latin typeface="Zebra Sans Cnd ExtraBold" pitchFamily="2" charset="77"/>
                <a:ea typeface="+mn-ea"/>
                <a:cs typeface="Arial" panose="020B0604020202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buNone/>
              <a:defRPr lang="en-US" sz="800" b="0" i="0" kern="1200" dirty="0">
                <a:solidFill>
                  <a:schemeClr val="tx1"/>
                </a:solidFill>
                <a:latin typeface="Zebra Sans" pitchFamily="2" charset="77"/>
                <a:ea typeface="+mn-ea"/>
                <a:cs typeface="Arial" panose="020B0604020202020204" pitchFamily="34" charset="0"/>
              </a:defRPr>
            </a:lvl2pPr>
            <a:lvl3pPr marL="153181" indent="0" algn="ctr">
              <a:spcBef>
                <a:spcPts val="0"/>
              </a:spcBef>
              <a:buNone/>
              <a:defRPr sz="1227"/>
            </a:lvl3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  <a:p>
            <a:pPr marL="0" lvl="1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</a:pPr>
            <a:r>
              <a:rPr lang="en-US" dirty="0"/>
              <a:t>Job title goes here</a:t>
            </a:r>
          </a:p>
        </p:txBody>
      </p:sp>
      <p:sp>
        <p:nvSpPr>
          <p:cNvPr id="50" name="Text Placeholder 33">
            <a:extLst>
              <a:ext uri="{FF2B5EF4-FFF2-40B4-BE49-F238E27FC236}">
                <a16:creationId xmlns:a16="http://schemas.microsoft.com/office/drawing/2014/main" id="{37A37C09-500E-BE36-B53F-2AC78F3EE4AB}"/>
              </a:ext>
            </a:extLst>
          </p:cNvPr>
          <p:cNvSpPr>
            <a:spLocks noGrp="1"/>
          </p:cNvSpPr>
          <p:nvPr>
            <p:ph type="body" sz="quarter" idx="158" hasCustomPrompt="1"/>
          </p:nvPr>
        </p:nvSpPr>
        <p:spPr>
          <a:xfrm>
            <a:off x="5418091" y="4249407"/>
            <a:ext cx="1350682" cy="421392"/>
          </a:xfrm>
          <a:prstGeom prst="roundRect">
            <a:avLst>
              <a:gd name="adj" fmla="val 6605"/>
            </a:avLst>
          </a:prstGeom>
          <a:solidFill>
            <a:schemeClr val="bg2"/>
          </a:solidFill>
          <a:ln w="12700">
            <a:noFill/>
          </a:ln>
        </p:spPr>
        <p:txBody>
          <a:bodyPr anchor="ctr" anchorCtr="0"/>
          <a:lstStyle>
            <a:lvl1pPr algn="ctr">
              <a:lnSpc>
                <a:spcPct val="90000"/>
              </a:lnSpc>
              <a:spcBef>
                <a:spcPts val="0"/>
              </a:spcBef>
              <a:defRPr lang="en-US" sz="1100" b="0" i="0" kern="1200" dirty="0">
                <a:solidFill>
                  <a:schemeClr val="tx1"/>
                </a:solidFill>
                <a:latin typeface="Zebra Sans Cnd ExtraBold" pitchFamily="2" charset="77"/>
                <a:ea typeface="+mn-ea"/>
                <a:cs typeface="Arial" panose="020B0604020202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buNone/>
              <a:defRPr lang="en-US" sz="800" b="0" i="0" kern="1200" dirty="0">
                <a:solidFill>
                  <a:schemeClr val="tx1"/>
                </a:solidFill>
                <a:latin typeface="Zebra Sans" pitchFamily="2" charset="77"/>
                <a:ea typeface="+mn-ea"/>
                <a:cs typeface="Arial" panose="020B0604020202020204" pitchFamily="34" charset="0"/>
              </a:defRPr>
            </a:lvl2pPr>
            <a:lvl3pPr marL="153181" indent="0" algn="ctr">
              <a:spcBef>
                <a:spcPts val="0"/>
              </a:spcBef>
              <a:buNone/>
              <a:defRPr sz="1227"/>
            </a:lvl3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  <a:p>
            <a:pPr marL="0" lvl="1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</a:pPr>
            <a:r>
              <a:rPr lang="en-US" dirty="0"/>
              <a:t>Job title goes here</a:t>
            </a:r>
          </a:p>
        </p:txBody>
      </p:sp>
      <p:sp>
        <p:nvSpPr>
          <p:cNvPr id="51" name="Text Placeholder 33">
            <a:extLst>
              <a:ext uri="{FF2B5EF4-FFF2-40B4-BE49-F238E27FC236}">
                <a16:creationId xmlns:a16="http://schemas.microsoft.com/office/drawing/2014/main" id="{6B55FD4A-2EB3-429A-D074-3F4A6528E47D}"/>
              </a:ext>
            </a:extLst>
          </p:cNvPr>
          <p:cNvSpPr>
            <a:spLocks noGrp="1"/>
          </p:cNvSpPr>
          <p:nvPr>
            <p:ph type="body" sz="quarter" idx="159" hasCustomPrompt="1"/>
          </p:nvPr>
        </p:nvSpPr>
        <p:spPr>
          <a:xfrm>
            <a:off x="7698114" y="4249407"/>
            <a:ext cx="1350682" cy="421392"/>
          </a:xfrm>
          <a:prstGeom prst="roundRect">
            <a:avLst>
              <a:gd name="adj" fmla="val 6605"/>
            </a:avLst>
          </a:prstGeom>
          <a:solidFill>
            <a:schemeClr val="bg2"/>
          </a:solidFill>
          <a:ln w="12700">
            <a:noFill/>
          </a:ln>
        </p:spPr>
        <p:txBody>
          <a:bodyPr anchor="ctr" anchorCtr="0"/>
          <a:lstStyle>
            <a:lvl1pPr algn="ctr">
              <a:lnSpc>
                <a:spcPct val="90000"/>
              </a:lnSpc>
              <a:spcBef>
                <a:spcPts val="0"/>
              </a:spcBef>
              <a:defRPr lang="en-US" sz="1100" b="0" i="0" kern="1200" dirty="0">
                <a:solidFill>
                  <a:schemeClr val="tx1"/>
                </a:solidFill>
                <a:latin typeface="Zebra Sans Cnd ExtraBold" pitchFamily="2" charset="77"/>
                <a:ea typeface="+mn-ea"/>
                <a:cs typeface="Arial" panose="020B0604020202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buNone/>
              <a:defRPr lang="en-US" sz="800" b="0" i="0" kern="1200" dirty="0">
                <a:solidFill>
                  <a:schemeClr val="tx1"/>
                </a:solidFill>
                <a:latin typeface="Zebra Sans" pitchFamily="2" charset="77"/>
                <a:ea typeface="+mn-ea"/>
                <a:cs typeface="Arial" panose="020B0604020202020204" pitchFamily="34" charset="0"/>
              </a:defRPr>
            </a:lvl2pPr>
            <a:lvl3pPr marL="153181" indent="0" algn="ctr">
              <a:spcBef>
                <a:spcPts val="0"/>
              </a:spcBef>
              <a:buNone/>
              <a:defRPr sz="1227"/>
            </a:lvl3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  <a:p>
            <a:pPr marL="0" lvl="1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</a:pPr>
            <a:r>
              <a:rPr lang="en-US" dirty="0"/>
              <a:t>Job title goes here</a:t>
            </a:r>
          </a:p>
        </p:txBody>
      </p:sp>
      <p:sp>
        <p:nvSpPr>
          <p:cNvPr id="52" name="Text Placeholder 33">
            <a:extLst>
              <a:ext uri="{FF2B5EF4-FFF2-40B4-BE49-F238E27FC236}">
                <a16:creationId xmlns:a16="http://schemas.microsoft.com/office/drawing/2014/main" id="{81E44DD8-2B4C-BD91-F000-A6F580C51C73}"/>
              </a:ext>
            </a:extLst>
          </p:cNvPr>
          <p:cNvSpPr>
            <a:spLocks noGrp="1"/>
          </p:cNvSpPr>
          <p:nvPr>
            <p:ph type="body" sz="quarter" idx="160" hasCustomPrompt="1"/>
          </p:nvPr>
        </p:nvSpPr>
        <p:spPr>
          <a:xfrm>
            <a:off x="9978138" y="4249407"/>
            <a:ext cx="1350682" cy="421392"/>
          </a:xfrm>
          <a:prstGeom prst="roundRect">
            <a:avLst>
              <a:gd name="adj" fmla="val 6605"/>
            </a:avLst>
          </a:prstGeom>
          <a:solidFill>
            <a:schemeClr val="bg2"/>
          </a:solidFill>
          <a:ln w="12700">
            <a:noFill/>
          </a:ln>
        </p:spPr>
        <p:txBody>
          <a:bodyPr anchor="ctr" anchorCtr="0"/>
          <a:lstStyle>
            <a:lvl1pPr algn="ctr">
              <a:lnSpc>
                <a:spcPct val="90000"/>
              </a:lnSpc>
              <a:spcBef>
                <a:spcPts val="0"/>
              </a:spcBef>
              <a:defRPr lang="en-US" sz="1100" b="0" i="0" kern="1200" dirty="0">
                <a:solidFill>
                  <a:schemeClr val="tx1"/>
                </a:solidFill>
                <a:latin typeface="Zebra Sans Cnd ExtraBold" pitchFamily="2" charset="77"/>
                <a:ea typeface="+mn-ea"/>
                <a:cs typeface="Arial" panose="020B0604020202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buNone/>
              <a:defRPr lang="en-US" sz="800" b="0" i="0" kern="1200" dirty="0">
                <a:solidFill>
                  <a:schemeClr val="tx1"/>
                </a:solidFill>
                <a:latin typeface="Zebra Sans" pitchFamily="2" charset="77"/>
                <a:ea typeface="+mn-ea"/>
                <a:cs typeface="Arial" panose="020B0604020202020204" pitchFamily="34" charset="0"/>
              </a:defRPr>
            </a:lvl2pPr>
            <a:lvl3pPr marL="153181" indent="0" algn="ctr">
              <a:spcBef>
                <a:spcPts val="0"/>
              </a:spcBef>
              <a:buNone/>
              <a:defRPr sz="1227"/>
            </a:lvl3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  <a:p>
            <a:pPr marL="0" lvl="1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</a:pPr>
            <a:r>
              <a:rPr lang="en-US" dirty="0"/>
              <a:t>Job title goes here</a:t>
            </a:r>
          </a:p>
        </p:txBody>
      </p:sp>
      <p:sp>
        <p:nvSpPr>
          <p:cNvPr id="53" name="Text Placeholder 33">
            <a:extLst>
              <a:ext uri="{FF2B5EF4-FFF2-40B4-BE49-F238E27FC236}">
                <a16:creationId xmlns:a16="http://schemas.microsoft.com/office/drawing/2014/main" id="{692A39BD-3891-22D5-77F4-8D1E461AE79D}"/>
              </a:ext>
            </a:extLst>
          </p:cNvPr>
          <p:cNvSpPr>
            <a:spLocks noGrp="1"/>
          </p:cNvSpPr>
          <p:nvPr>
            <p:ph type="body" sz="quarter" idx="161" hasCustomPrompt="1"/>
          </p:nvPr>
        </p:nvSpPr>
        <p:spPr>
          <a:xfrm>
            <a:off x="858044" y="4811539"/>
            <a:ext cx="1350682" cy="421392"/>
          </a:xfrm>
          <a:prstGeom prst="roundRect">
            <a:avLst>
              <a:gd name="adj" fmla="val 6605"/>
            </a:avLst>
          </a:prstGeom>
          <a:solidFill>
            <a:schemeClr val="bg2"/>
          </a:solidFill>
          <a:ln w="12700">
            <a:noFill/>
          </a:ln>
        </p:spPr>
        <p:txBody>
          <a:bodyPr anchor="ctr" anchorCtr="0"/>
          <a:lstStyle>
            <a:lvl1pPr algn="ctr">
              <a:lnSpc>
                <a:spcPct val="90000"/>
              </a:lnSpc>
              <a:spcBef>
                <a:spcPts val="0"/>
              </a:spcBef>
              <a:defRPr lang="en-US" sz="1100" b="0" i="0" kern="1200" dirty="0">
                <a:solidFill>
                  <a:schemeClr val="tx1"/>
                </a:solidFill>
                <a:latin typeface="Zebra Sans Cnd ExtraBold" pitchFamily="2" charset="77"/>
                <a:ea typeface="+mn-ea"/>
                <a:cs typeface="Arial" panose="020B0604020202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buNone/>
              <a:defRPr lang="en-US" sz="800" b="0" i="0" kern="1200" dirty="0">
                <a:solidFill>
                  <a:schemeClr val="tx1"/>
                </a:solidFill>
                <a:latin typeface="Zebra Sans" pitchFamily="2" charset="77"/>
                <a:ea typeface="+mn-ea"/>
                <a:cs typeface="Arial" panose="020B0604020202020204" pitchFamily="34" charset="0"/>
              </a:defRPr>
            </a:lvl2pPr>
            <a:lvl3pPr marL="153181" indent="0" algn="ctr">
              <a:spcBef>
                <a:spcPts val="0"/>
              </a:spcBef>
              <a:buNone/>
              <a:defRPr sz="1227"/>
            </a:lvl3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  <a:p>
            <a:pPr marL="0" lvl="1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</a:pPr>
            <a:r>
              <a:rPr lang="en-US" dirty="0"/>
              <a:t>Job title goes here</a:t>
            </a:r>
          </a:p>
        </p:txBody>
      </p:sp>
      <p:sp>
        <p:nvSpPr>
          <p:cNvPr id="54" name="Text Placeholder 33">
            <a:extLst>
              <a:ext uri="{FF2B5EF4-FFF2-40B4-BE49-F238E27FC236}">
                <a16:creationId xmlns:a16="http://schemas.microsoft.com/office/drawing/2014/main" id="{EFD5CC09-0178-BFEC-EDA4-4B8FBD068085}"/>
              </a:ext>
            </a:extLst>
          </p:cNvPr>
          <p:cNvSpPr>
            <a:spLocks noGrp="1"/>
          </p:cNvSpPr>
          <p:nvPr>
            <p:ph type="body" sz="quarter" idx="162" hasCustomPrompt="1"/>
          </p:nvPr>
        </p:nvSpPr>
        <p:spPr>
          <a:xfrm>
            <a:off x="3138067" y="4811539"/>
            <a:ext cx="1350682" cy="421392"/>
          </a:xfrm>
          <a:prstGeom prst="roundRect">
            <a:avLst>
              <a:gd name="adj" fmla="val 6605"/>
            </a:avLst>
          </a:prstGeom>
          <a:solidFill>
            <a:schemeClr val="bg2"/>
          </a:solidFill>
          <a:ln w="12700">
            <a:noFill/>
          </a:ln>
        </p:spPr>
        <p:txBody>
          <a:bodyPr anchor="ctr" anchorCtr="0"/>
          <a:lstStyle>
            <a:lvl1pPr algn="ctr">
              <a:lnSpc>
                <a:spcPct val="90000"/>
              </a:lnSpc>
              <a:spcBef>
                <a:spcPts val="0"/>
              </a:spcBef>
              <a:defRPr lang="en-US" sz="1100" b="0" i="0" kern="1200" dirty="0">
                <a:solidFill>
                  <a:schemeClr val="tx1"/>
                </a:solidFill>
                <a:latin typeface="Zebra Sans Cnd ExtraBold" pitchFamily="2" charset="77"/>
                <a:ea typeface="+mn-ea"/>
                <a:cs typeface="Arial" panose="020B0604020202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buNone/>
              <a:defRPr lang="en-US" sz="800" b="0" i="0" kern="1200" dirty="0">
                <a:solidFill>
                  <a:schemeClr val="tx1"/>
                </a:solidFill>
                <a:latin typeface="Zebra Sans" pitchFamily="2" charset="77"/>
                <a:ea typeface="+mn-ea"/>
                <a:cs typeface="Arial" panose="020B0604020202020204" pitchFamily="34" charset="0"/>
              </a:defRPr>
            </a:lvl2pPr>
            <a:lvl3pPr marL="153181" indent="0" algn="ctr">
              <a:spcBef>
                <a:spcPts val="0"/>
              </a:spcBef>
              <a:buNone/>
              <a:defRPr sz="1227"/>
            </a:lvl3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  <a:p>
            <a:pPr marL="0" lvl="1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</a:pPr>
            <a:r>
              <a:rPr lang="en-US" dirty="0"/>
              <a:t>Job title goes here</a:t>
            </a:r>
          </a:p>
        </p:txBody>
      </p:sp>
      <p:sp>
        <p:nvSpPr>
          <p:cNvPr id="55" name="Text Placeholder 33">
            <a:extLst>
              <a:ext uri="{FF2B5EF4-FFF2-40B4-BE49-F238E27FC236}">
                <a16:creationId xmlns:a16="http://schemas.microsoft.com/office/drawing/2014/main" id="{7C501056-2610-4A9D-1E25-AB4C8261A17F}"/>
              </a:ext>
            </a:extLst>
          </p:cNvPr>
          <p:cNvSpPr>
            <a:spLocks noGrp="1"/>
          </p:cNvSpPr>
          <p:nvPr>
            <p:ph type="body" sz="quarter" idx="163" hasCustomPrompt="1"/>
          </p:nvPr>
        </p:nvSpPr>
        <p:spPr>
          <a:xfrm>
            <a:off x="5418091" y="4811539"/>
            <a:ext cx="1350682" cy="421392"/>
          </a:xfrm>
          <a:prstGeom prst="roundRect">
            <a:avLst>
              <a:gd name="adj" fmla="val 6605"/>
            </a:avLst>
          </a:prstGeom>
          <a:solidFill>
            <a:schemeClr val="bg2"/>
          </a:solidFill>
          <a:ln w="12700">
            <a:noFill/>
          </a:ln>
        </p:spPr>
        <p:txBody>
          <a:bodyPr anchor="ctr" anchorCtr="0"/>
          <a:lstStyle>
            <a:lvl1pPr algn="ctr">
              <a:lnSpc>
                <a:spcPct val="90000"/>
              </a:lnSpc>
              <a:spcBef>
                <a:spcPts val="0"/>
              </a:spcBef>
              <a:defRPr lang="en-US" sz="1100" b="0" i="0" kern="1200" dirty="0">
                <a:solidFill>
                  <a:schemeClr val="tx1"/>
                </a:solidFill>
                <a:latin typeface="Zebra Sans Cnd ExtraBold" pitchFamily="2" charset="77"/>
                <a:ea typeface="+mn-ea"/>
                <a:cs typeface="Arial" panose="020B0604020202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buNone/>
              <a:defRPr lang="en-US" sz="800" b="0" i="0" kern="1200" dirty="0">
                <a:solidFill>
                  <a:schemeClr val="tx1"/>
                </a:solidFill>
                <a:latin typeface="Zebra Sans" pitchFamily="2" charset="77"/>
                <a:ea typeface="+mn-ea"/>
                <a:cs typeface="Arial" panose="020B0604020202020204" pitchFamily="34" charset="0"/>
              </a:defRPr>
            </a:lvl2pPr>
            <a:lvl3pPr marL="153181" indent="0" algn="ctr">
              <a:spcBef>
                <a:spcPts val="0"/>
              </a:spcBef>
              <a:buNone/>
              <a:defRPr sz="1227"/>
            </a:lvl3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  <a:p>
            <a:pPr marL="0" lvl="1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</a:pPr>
            <a:r>
              <a:rPr lang="en-US" dirty="0"/>
              <a:t>Job title goes here</a:t>
            </a:r>
          </a:p>
        </p:txBody>
      </p:sp>
      <p:sp>
        <p:nvSpPr>
          <p:cNvPr id="56" name="Text Placeholder 33">
            <a:extLst>
              <a:ext uri="{FF2B5EF4-FFF2-40B4-BE49-F238E27FC236}">
                <a16:creationId xmlns:a16="http://schemas.microsoft.com/office/drawing/2014/main" id="{E6881B40-6F45-8283-AF1E-644F185AE9B5}"/>
              </a:ext>
            </a:extLst>
          </p:cNvPr>
          <p:cNvSpPr>
            <a:spLocks noGrp="1"/>
          </p:cNvSpPr>
          <p:nvPr>
            <p:ph type="body" sz="quarter" idx="164" hasCustomPrompt="1"/>
          </p:nvPr>
        </p:nvSpPr>
        <p:spPr>
          <a:xfrm>
            <a:off x="7698114" y="4811539"/>
            <a:ext cx="1350682" cy="421392"/>
          </a:xfrm>
          <a:prstGeom prst="roundRect">
            <a:avLst>
              <a:gd name="adj" fmla="val 6605"/>
            </a:avLst>
          </a:prstGeom>
          <a:solidFill>
            <a:schemeClr val="bg2"/>
          </a:solidFill>
          <a:ln w="12700">
            <a:noFill/>
          </a:ln>
        </p:spPr>
        <p:txBody>
          <a:bodyPr anchor="ctr" anchorCtr="0"/>
          <a:lstStyle>
            <a:lvl1pPr algn="ctr">
              <a:lnSpc>
                <a:spcPct val="90000"/>
              </a:lnSpc>
              <a:spcBef>
                <a:spcPts val="0"/>
              </a:spcBef>
              <a:defRPr lang="en-US" sz="1100" b="0" i="0" kern="1200" dirty="0">
                <a:solidFill>
                  <a:schemeClr val="tx1"/>
                </a:solidFill>
                <a:latin typeface="Zebra Sans Cnd ExtraBold" pitchFamily="2" charset="77"/>
                <a:ea typeface="+mn-ea"/>
                <a:cs typeface="Arial" panose="020B0604020202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buNone/>
              <a:defRPr lang="en-US" sz="800" b="0" i="0" kern="1200" dirty="0">
                <a:solidFill>
                  <a:schemeClr val="tx1"/>
                </a:solidFill>
                <a:latin typeface="Zebra Sans" pitchFamily="2" charset="77"/>
                <a:ea typeface="+mn-ea"/>
                <a:cs typeface="Arial" panose="020B0604020202020204" pitchFamily="34" charset="0"/>
              </a:defRPr>
            </a:lvl2pPr>
            <a:lvl3pPr marL="153181" indent="0" algn="ctr">
              <a:spcBef>
                <a:spcPts val="0"/>
              </a:spcBef>
              <a:buNone/>
              <a:defRPr sz="1227"/>
            </a:lvl3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  <a:p>
            <a:pPr marL="0" lvl="1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</a:pPr>
            <a:r>
              <a:rPr lang="en-US" dirty="0"/>
              <a:t>Job title goes here</a:t>
            </a:r>
          </a:p>
        </p:txBody>
      </p:sp>
      <p:sp>
        <p:nvSpPr>
          <p:cNvPr id="57" name="Text Placeholder 33">
            <a:extLst>
              <a:ext uri="{FF2B5EF4-FFF2-40B4-BE49-F238E27FC236}">
                <a16:creationId xmlns:a16="http://schemas.microsoft.com/office/drawing/2014/main" id="{E47BD72B-4B2B-07B4-0AB2-EB3A50297306}"/>
              </a:ext>
            </a:extLst>
          </p:cNvPr>
          <p:cNvSpPr>
            <a:spLocks noGrp="1"/>
          </p:cNvSpPr>
          <p:nvPr>
            <p:ph type="body" sz="quarter" idx="165" hasCustomPrompt="1"/>
          </p:nvPr>
        </p:nvSpPr>
        <p:spPr>
          <a:xfrm>
            <a:off x="9978138" y="4811539"/>
            <a:ext cx="1350682" cy="421392"/>
          </a:xfrm>
          <a:prstGeom prst="roundRect">
            <a:avLst>
              <a:gd name="adj" fmla="val 6605"/>
            </a:avLst>
          </a:prstGeom>
          <a:solidFill>
            <a:schemeClr val="bg2"/>
          </a:solidFill>
          <a:ln w="12700">
            <a:noFill/>
          </a:ln>
        </p:spPr>
        <p:txBody>
          <a:bodyPr anchor="ctr" anchorCtr="0"/>
          <a:lstStyle>
            <a:lvl1pPr algn="ctr">
              <a:lnSpc>
                <a:spcPct val="90000"/>
              </a:lnSpc>
              <a:spcBef>
                <a:spcPts val="0"/>
              </a:spcBef>
              <a:defRPr lang="en-US" sz="1100" b="0" i="0" kern="1200" dirty="0">
                <a:solidFill>
                  <a:schemeClr val="tx1"/>
                </a:solidFill>
                <a:latin typeface="Zebra Sans Cnd ExtraBold" pitchFamily="2" charset="77"/>
                <a:ea typeface="+mn-ea"/>
                <a:cs typeface="Arial" panose="020B0604020202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buNone/>
              <a:defRPr lang="en-US" sz="800" b="0" i="0" kern="1200" dirty="0">
                <a:solidFill>
                  <a:schemeClr val="tx1"/>
                </a:solidFill>
                <a:latin typeface="Zebra Sans" pitchFamily="2" charset="77"/>
                <a:ea typeface="+mn-ea"/>
                <a:cs typeface="Arial" panose="020B0604020202020204" pitchFamily="34" charset="0"/>
              </a:defRPr>
            </a:lvl2pPr>
            <a:lvl3pPr marL="153181" indent="0" algn="ctr">
              <a:spcBef>
                <a:spcPts val="0"/>
              </a:spcBef>
              <a:buNone/>
              <a:defRPr sz="1227"/>
            </a:lvl3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  <a:p>
            <a:pPr marL="0" lvl="1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</a:pPr>
            <a:r>
              <a:rPr lang="en-US" dirty="0"/>
              <a:t>Job title goes here</a:t>
            </a:r>
          </a:p>
        </p:txBody>
      </p:sp>
      <p:sp>
        <p:nvSpPr>
          <p:cNvPr id="58" name="Text Placeholder 33">
            <a:extLst>
              <a:ext uri="{FF2B5EF4-FFF2-40B4-BE49-F238E27FC236}">
                <a16:creationId xmlns:a16="http://schemas.microsoft.com/office/drawing/2014/main" id="{5BC14BC0-B14B-16C8-361F-9249F5AEA276}"/>
              </a:ext>
            </a:extLst>
          </p:cNvPr>
          <p:cNvSpPr>
            <a:spLocks noGrp="1"/>
          </p:cNvSpPr>
          <p:nvPr>
            <p:ph type="body" sz="quarter" idx="166" hasCustomPrompt="1"/>
          </p:nvPr>
        </p:nvSpPr>
        <p:spPr>
          <a:xfrm>
            <a:off x="858044" y="5381364"/>
            <a:ext cx="1350682" cy="421392"/>
          </a:xfrm>
          <a:prstGeom prst="roundRect">
            <a:avLst>
              <a:gd name="adj" fmla="val 6605"/>
            </a:avLst>
          </a:prstGeom>
          <a:solidFill>
            <a:schemeClr val="bg2"/>
          </a:solidFill>
          <a:ln w="12700">
            <a:noFill/>
          </a:ln>
        </p:spPr>
        <p:txBody>
          <a:bodyPr anchor="ctr" anchorCtr="0"/>
          <a:lstStyle>
            <a:lvl1pPr algn="ctr">
              <a:lnSpc>
                <a:spcPct val="90000"/>
              </a:lnSpc>
              <a:spcBef>
                <a:spcPts val="0"/>
              </a:spcBef>
              <a:defRPr lang="en-US" sz="1100" b="0" i="0" kern="1200" dirty="0">
                <a:solidFill>
                  <a:schemeClr val="tx1"/>
                </a:solidFill>
                <a:latin typeface="Zebra Sans Cnd ExtraBold" pitchFamily="2" charset="77"/>
                <a:ea typeface="+mn-ea"/>
                <a:cs typeface="Arial" panose="020B0604020202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buNone/>
              <a:defRPr lang="en-US" sz="800" b="0" i="0" kern="1200" dirty="0">
                <a:solidFill>
                  <a:schemeClr val="tx1"/>
                </a:solidFill>
                <a:latin typeface="Zebra Sans" pitchFamily="2" charset="77"/>
                <a:ea typeface="+mn-ea"/>
                <a:cs typeface="Arial" panose="020B0604020202020204" pitchFamily="34" charset="0"/>
              </a:defRPr>
            </a:lvl2pPr>
            <a:lvl3pPr marL="153181" indent="0" algn="ctr">
              <a:spcBef>
                <a:spcPts val="0"/>
              </a:spcBef>
              <a:buNone/>
              <a:defRPr sz="1227"/>
            </a:lvl3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  <a:p>
            <a:pPr marL="0" lvl="1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</a:pPr>
            <a:r>
              <a:rPr lang="en-US" dirty="0"/>
              <a:t>Job title goes here</a:t>
            </a:r>
          </a:p>
        </p:txBody>
      </p:sp>
      <p:sp>
        <p:nvSpPr>
          <p:cNvPr id="59" name="Text Placeholder 33">
            <a:extLst>
              <a:ext uri="{FF2B5EF4-FFF2-40B4-BE49-F238E27FC236}">
                <a16:creationId xmlns:a16="http://schemas.microsoft.com/office/drawing/2014/main" id="{751D62A5-C082-7FA2-D870-4450531F1CD4}"/>
              </a:ext>
            </a:extLst>
          </p:cNvPr>
          <p:cNvSpPr>
            <a:spLocks noGrp="1"/>
          </p:cNvSpPr>
          <p:nvPr>
            <p:ph type="body" sz="quarter" idx="167" hasCustomPrompt="1"/>
          </p:nvPr>
        </p:nvSpPr>
        <p:spPr>
          <a:xfrm>
            <a:off x="3138067" y="5381364"/>
            <a:ext cx="1350682" cy="421392"/>
          </a:xfrm>
          <a:prstGeom prst="roundRect">
            <a:avLst>
              <a:gd name="adj" fmla="val 6605"/>
            </a:avLst>
          </a:prstGeom>
          <a:solidFill>
            <a:schemeClr val="bg2"/>
          </a:solidFill>
          <a:ln w="12700">
            <a:noFill/>
          </a:ln>
        </p:spPr>
        <p:txBody>
          <a:bodyPr anchor="ctr" anchorCtr="0"/>
          <a:lstStyle>
            <a:lvl1pPr algn="ctr">
              <a:lnSpc>
                <a:spcPct val="90000"/>
              </a:lnSpc>
              <a:spcBef>
                <a:spcPts val="0"/>
              </a:spcBef>
              <a:defRPr lang="en-US" sz="1100" b="0" i="0" kern="1200" dirty="0">
                <a:solidFill>
                  <a:schemeClr val="tx1"/>
                </a:solidFill>
                <a:latin typeface="Zebra Sans Cnd ExtraBold" pitchFamily="2" charset="77"/>
                <a:ea typeface="+mn-ea"/>
                <a:cs typeface="Arial" panose="020B0604020202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buNone/>
              <a:defRPr lang="en-US" sz="800" b="0" i="0" kern="1200" dirty="0">
                <a:solidFill>
                  <a:schemeClr val="tx1"/>
                </a:solidFill>
                <a:latin typeface="Zebra Sans" pitchFamily="2" charset="77"/>
                <a:ea typeface="+mn-ea"/>
                <a:cs typeface="Arial" panose="020B0604020202020204" pitchFamily="34" charset="0"/>
              </a:defRPr>
            </a:lvl2pPr>
            <a:lvl3pPr marL="153181" indent="0" algn="ctr">
              <a:spcBef>
                <a:spcPts val="0"/>
              </a:spcBef>
              <a:buNone/>
              <a:defRPr sz="1227"/>
            </a:lvl3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  <a:p>
            <a:pPr marL="0" lvl="1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</a:pPr>
            <a:r>
              <a:rPr lang="en-US" dirty="0"/>
              <a:t>Job title goes here</a:t>
            </a:r>
          </a:p>
        </p:txBody>
      </p:sp>
      <p:sp>
        <p:nvSpPr>
          <p:cNvPr id="60" name="Text Placeholder 33">
            <a:extLst>
              <a:ext uri="{FF2B5EF4-FFF2-40B4-BE49-F238E27FC236}">
                <a16:creationId xmlns:a16="http://schemas.microsoft.com/office/drawing/2014/main" id="{0F158B8D-D98C-5866-C31B-CD714BBA1BFC}"/>
              </a:ext>
            </a:extLst>
          </p:cNvPr>
          <p:cNvSpPr>
            <a:spLocks noGrp="1"/>
          </p:cNvSpPr>
          <p:nvPr>
            <p:ph type="body" sz="quarter" idx="168" hasCustomPrompt="1"/>
          </p:nvPr>
        </p:nvSpPr>
        <p:spPr>
          <a:xfrm>
            <a:off x="5418091" y="5381364"/>
            <a:ext cx="1350682" cy="421392"/>
          </a:xfrm>
          <a:prstGeom prst="roundRect">
            <a:avLst>
              <a:gd name="adj" fmla="val 6605"/>
            </a:avLst>
          </a:prstGeom>
          <a:solidFill>
            <a:schemeClr val="bg2"/>
          </a:solidFill>
          <a:ln w="12700">
            <a:noFill/>
          </a:ln>
        </p:spPr>
        <p:txBody>
          <a:bodyPr anchor="ctr" anchorCtr="0"/>
          <a:lstStyle>
            <a:lvl1pPr algn="ctr">
              <a:lnSpc>
                <a:spcPct val="90000"/>
              </a:lnSpc>
              <a:spcBef>
                <a:spcPts val="0"/>
              </a:spcBef>
              <a:defRPr lang="en-US" sz="1100" b="0" i="0" kern="1200" dirty="0">
                <a:solidFill>
                  <a:schemeClr val="tx1"/>
                </a:solidFill>
                <a:latin typeface="Zebra Sans Cnd ExtraBold" pitchFamily="2" charset="77"/>
                <a:ea typeface="+mn-ea"/>
                <a:cs typeface="Arial" panose="020B0604020202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buNone/>
              <a:defRPr lang="en-US" sz="800" b="0" i="0" kern="1200" dirty="0">
                <a:solidFill>
                  <a:schemeClr val="tx1"/>
                </a:solidFill>
                <a:latin typeface="Zebra Sans" pitchFamily="2" charset="77"/>
                <a:ea typeface="+mn-ea"/>
                <a:cs typeface="Arial" panose="020B0604020202020204" pitchFamily="34" charset="0"/>
              </a:defRPr>
            </a:lvl2pPr>
            <a:lvl3pPr marL="153181" indent="0" algn="ctr">
              <a:spcBef>
                <a:spcPts val="0"/>
              </a:spcBef>
              <a:buNone/>
              <a:defRPr sz="1227"/>
            </a:lvl3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  <a:p>
            <a:pPr marL="0" lvl="1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</a:pPr>
            <a:r>
              <a:rPr lang="en-US" dirty="0"/>
              <a:t>Job title goes here</a:t>
            </a:r>
          </a:p>
        </p:txBody>
      </p:sp>
      <p:sp>
        <p:nvSpPr>
          <p:cNvPr id="61" name="Text Placeholder 33">
            <a:extLst>
              <a:ext uri="{FF2B5EF4-FFF2-40B4-BE49-F238E27FC236}">
                <a16:creationId xmlns:a16="http://schemas.microsoft.com/office/drawing/2014/main" id="{4FA86091-7BC8-FEB7-A301-CA36957FD493}"/>
              </a:ext>
            </a:extLst>
          </p:cNvPr>
          <p:cNvSpPr>
            <a:spLocks noGrp="1"/>
          </p:cNvSpPr>
          <p:nvPr>
            <p:ph type="body" sz="quarter" idx="169" hasCustomPrompt="1"/>
          </p:nvPr>
        </p:nvSpPr>
        <p:spPr>
          <a:xfrm>
            <a:off x="7698114" y="5381364"/>
            <a:ext cx="1350682" cy="421392"/>
          </a:xfrm>
          <a:prstGeom prst="roundRect">
            <a:avLst>
              <a:gd name="adj" fmla="val 6605"/>
            </a:avLst>
          </a:prstGeom>
          <a:solidFill>
            <a:schemeClr val="bg2"/>
          </a:solidFill>
          <a:ln w="12700">
            <a:noFill/>
          </a:ln>
        </p:spPr>
        <p:txBody>
          <a:bodyPr anchor="ctr" anchorCtr="0"/>
          <a:lstStyle>
            <a:lvl1pPr algn="ctr">
              <a:lnSpc>
                <a:spcPct val="90000"/>
              </a:lnSpc>
              <a:spcBef>
                <a:spcPts val="0"/>
              </a:spcBef>
              <a:defRPr lang="en-US" sz="1100" b="0" i="0" kern="1200" dirty="0">
                <a:solidFill>
                  <a:schemeClr val="tx1"/>
                </a:solidFill>
                <a:latin typeface="Zebra Sans Cnd ExtraBold" pitchFamily="2" charset="77"/>
                <a:ea typeface="+mn-ea"/>
                <a:cs typeface="Arial" panose="020B0604020202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buNone/>
              <a:defRPr lang="en-US" sz="800" b="0" i="0" kern="1200" dirty="0">
                <a:solidFill>
                  <a:schemeClr val="tx1"/>
                </a:solidFill>
                <a:latin typeface="Zebra Sans" pitchFamily="2" charset="77"/>
                <a:ea typeface="+mn-ea"/>
                <a:cs typeface="Arial" panose="020B0604020202020204" pitchFamily="34" charset="0"/>
              </a:defRPr>
            </a:lvl2pPr>
            <a:lvl3pPr marL="153181" indent="0" algn="ctr">
              <a:spcBef>
                <a:spcPts val="0"/>
              </a:spcBef>
              <a:buNone/>
              <a:defRPr sz="1227"/>
            </a:lvl3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  <a:p>
            <a:pPr marL="0" lvl="1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</a:pPr>
            <a:r>
              <a:rPr lang="en-US" dirty="0"/>
              <a:t>Job title goes here</a:t>
            </a:r>
          </a:p>
        </p:txBody>
      </p:sp>
      <p:sp>
        <p:nvSpPr>
          <p:cNvPr id="62" name="Text Placeholder 33">
            <a:extLst>
              <a:ext uri="{FF2B5EF4-FFF2-40B4-BE49-F238E27FC236}">
                <a16:creationId xmlns:a16="http://schemas.microsoft.com/office/drawing/2014/main" id="{28A70FB6-548E-0A44-70F7-4B2BAF68A943}"/>
              </a:ext>
            </a:extLst>
          </p:cNvPr>
          <p:cNvSpPr>
            <a:spLocks noGrp="1"/>
          </p:cNvSpPr>
          <p:nvPr>
            <p:ph type="body" sz="quarter" idx="170" hasCustomPrompt="1"/>
          </p:nvPr>
        </p:nvSpPr>
        <p:spPr>
          <a:xfrm>
            <a:off x="9978138" y="5381364"/>
            <a:ext cx="1350682" cy="421392"/>
          </a:xfrm>
          <a:prstGeom prst="roundRect">
            <a:avLst>
              <a:gd name="adj" fmla="val 6605"/>
            </a:avLst>
          </a:prstGeom>
          <a:solidFill>
            <a:schemeClr val="bg2"/>
          </a:solidFill>
          <a:ln w="12700">
            <a:noFill/>
          </a:ln>
        </p:spPr>
        <p:txBody>
          <a:bodyPr anchor="ctr" anchorCtr="0"/>
          <a:lstStyle>
            <a:lvl1pPr algn="ctr">
              <a:lnSpc>
                <a:spcPct val="90000"/>
              </a:lnSpc>
              <a:spcBef>
                <a:spcPts val="0"/>
              </a:spcBef>
              <a:defRPr lang="en-US" sz="1100" b="0" i="0" kern="1200" dirty="0">
                <a:solidFill>
                  <a:schemeClr val="tx1"/>
                </a:solidFill>
                <a:latin typeface="Zebra Sans Cnd ExtraBold" pitchFamily="2" charset="77"/>
                <a:ea typeface="+mn-ea"/>
                <a:cs typeface="Arial" panose="020B0604020202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buNone/>
              <a:defRPr lang="en-US" sz="800" b="0" i="0" kern="1200" dirty="0">
                <a:solidFill>
                  <a:schemeClr val="tx1"/>
                </a:solidFill>
                <a:latin typeface="Zebra Sans" pitchFamily="2" charset="77"/>
                <a:ea typeface="+mn-ea"/>
                <a:cs typeface="Arial" panose="020B0604020202020204" pitchFamily="34" charset="0"/>
              </a:defRPr>
            </a:lvl2pPr>
            <a:lvl3pPr marL="153181" indent="0" algn="ctr">
              <a:spcBef>
                <a:spcPts val="0"/>
              </a:spcBef>
              <a:buNone/>
              <a:defRPr sz="1227"/>
            </a:lvl3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  <a:p>
            <a:pPr marL="0" lvl="1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</a:pPr>
            <a:r>
              <a:rPr lang="en-US" dirty="0"/>
              <a:t>Job title goes here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900CE9F-2066-CB24-6471-9CD67848C6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Org chart 1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18A2198-F223-2A46-6CAD-EC82AB362AE8}"/>
              </a:ext>
            </a:extLst>
          </p:cNvPr>
          <p:cNvCxnSpPr>
            <a:cxnSpLocks/>
          </p:cNvCxnSpPr>
          <p:nvPr userDrawn="1"/>
        </p:nvCxnSpPr>
        <p:spPr>
          <a:xfrm>
            <a:off x="457198" y="367159"/>
            <a:ext cx="11277600" cy="0"/>
          </a:xfrm>
          <a:prstGeom prst="line">
            <a:avLst/>
          </a:prstGeom>
          <a:ln w="25400" cap="sq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E182D74F-BC51-47F8-A563-D2621327DD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932789" y="6325197"/>
            <a:ext cx="816297" cy="25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90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BBAF1-180A-0209-B6A4-671AE38DC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77682-8C9B-4780-AEB6-B0F22800C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D59F8F-821C-794D-AFBA-1518A32149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5" name="Text Placeholder 33">
            <a:extLst>
              <a:ext uri="{FF2B5EF4-FFF2-40B4-BE49-F238E27FC236}">
                <a16:creationId xmlns:a16="http://schemas.microsoft.com/office/drawing/2014/main" id="{3C21C3BB-B41B-4DB7-6E7C-A223F6AB2F77}"/>
              </a:ext>
            </a:extLst>
          </p:cNvPr>
          <p:cNvSpPr>
            <a:spLocks noGrp="1"/>
          </p:cNvSpPr>
          <p:nvPr>
            <p:ph type="body" sz="quarter" idx="104" hasCustomPrompt="1"/>
          </p:nvPr>
        </p:nvSpPr>
        <p:spPr>
          <a:xfrm>
            <a:off x="496888" y="3100762"/>
            <a:ext cx="2072995" cy="423363"/>
          </a:xfrm>
          <a:prstGeom prst="roundRect">
            <a:avLst>
              <a:gd name="adj" fmla="val 6605"/>
            </a:avLst>
          </a:prstGeom>
          <a:solidFill>
            <a:schemeClr val="bg2"/>
          </a:solidFill>
          <a:ln w="12700">
            <a:noFill/>
          </a:ln>
        </p:spPr>
        <p:txBody>
          <a:bodyPr anchor="ctr" anchorCtr="0"/>
          <a:lstStyle>
            <a:lvl1pPr algn="ctr">
              <a:spcBef>
                <a:spcPts val="0"/>
              </a:spcBef>
              <a:defRPr sz="1200" b="0" i="0">
                <a:solidFill>
                  <a:schemeClr val="tx1"/>
                </a:solidFill>
                <a:latin typeface="Zebra Sans Cnd ExtraBold" pitchFamily="2" charset="77"/>
                <a:cs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chemeClr val="tx1"/>
                </a:solidFill>
                <a:latin typeface="Zebra Sans" pitchFamily="2" charset="77"/>
                <a:cs typeface="Arial" panose="020B0604020202020204" pitchFamily="34" charset="0"/>
              </a:defRPr>
            </a:lvl2pPr>
            <a:lvl3pPr marL="153181" indent="0" algn="ctr">
              <a:spcBef>
                <a:spcPts val="0"/>
              </a:spcBef>
              <a:buNone/>
              <a:defRPr sz="1227"/>
            </a:lvl3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Lastname</a:t>
            </a:r>
          </a:p>
          <a:p>
            <a:pPr lvl="1"/>
            <a:r>
              <a:rPr lang="en-US" dirty="0"/>
              <a:t>Job title goes here</a:t>
            </a:r>
          </a:p>
        </p:txBody>
      </p:sp>
      <p:sp>
        <p:nvSpPr>
          <p:cNvPr id="106" name="Text Placeholder 33">
            <a:extLst>
              <a:ext uri="{FF2B5EF4-FFF2-40B4-BE49-F238E27FC236}">
                <a16:creationId xmlns:a16="http://schemas.microsoft.com/office/drawing/2014/main" id="{B8BE3029-6FE3-875D-C422-38DB78C350F5}"/>
              </a:ext>
            </a:extLst>
          </p:cNvPr>
          <p:cNvSpPr>
            <a:spLocks noGrp="1"/>
          </p:cNvSpPr>
          <p:nvPr>
            <p:ph type="body" sz="quarter" idx="105" hasCustomPrompt="1"/>
          </p:nvPr>
        </p:nvSpPr>
        <p:spPr>
          <a:xfrm>
            <a:off x="2776911" y="3100762"/>
            <a:ext cx="2072995" cy="423363"/>
          </a:xfrm>
          <a:prstGeom prst="roundRect">
            <a:avLst>
              <a:gd name="adj" fmla="val 6605"/>
            </a:avLst>
          </a:prstGeom>
          <a:solidFill>
            <a:schemeClr val="bg2"/>
          </a:solidFill>
          <a:ln w="12700">
            <a:noFill/>
          </a:ln>
        </p:spPr>
        <p:txBody>
          <a:bodyPr anchor="ctr" anchorCtr="0"/>
          <a:lstStyle>
            <a:lvl1pPr algn="ctr">
              <a:spcBef>
                <a:spcPts val="0"/>
              </a:spcBef>
              <a:defRPr lang="en-US" sz="1200" b="0" i="0" kern="1200" dirty="0">
                <a:solidFill>
                  <a:schemeClr val="tx1"/>
                </a:solidFill>
                <a:latin typeface="Zebra Sans Cnd ExtraBold" pitchFamily="2" charset="77"/>
                <a:ea typeface="+mn-ea"/>
                <a:cs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chemeClr val="tx1"/>
                </a:solidFill>
                <a:latin typeface="Zebra Sans" pitchFamily="2" charset="77"/>
                <a:cs typeface="Arial" panose="020B0604020202020204" pitchFamily="34" charset="0"/>
              </a:defRPr>
            </a:lvl2pPr>
            <a:lvl3pPr marL="153181" indent="0" algn="ctr">
              <a:spcBef>
                <a:spcPts val="0"/>
              </a:spcBef>
              <a:buNone/>
              <a:defRPr sz="1227"/>
            </a:lvl3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  <a:p>
            <a:pPr lvl="1"/>
            <a:r>
              <a:rPr lang="en-US" dirty="0"/>
              <a:t>Job title goes here</a:t>
            </a:r>
          </a:p>
        </p:txBody>
      </p:sp>
      <p:sp>
        <p:nvSpPr>
          <p:cNvPr id="107" name="Text Placeholder 33">
            <a:extLst>
              <a:ext uri="{FF2B5EF4-FFF2-40B4-BE49-F238E27FC236}">
                <a16:creationId xmlns:a16="http://schemas.microsoft.com/office/drawing/2014/main" id="{4A08E9EA-0580-E61E-B7F3-EB91C5C76C16}"/>
              </a:ext>
            </a:extLst>
          </p:cNvPr>
          <p:cNvSpPr>
            <a:spLocks noGrp="1"/>
          </p:cNvSpPr>
          <p:nvPr>
            <p:ph type="body" sz="quarter" idx="106" hasCustomPrompt="1"/>
          </p:nvPr>
        </p:nvSpPr>
        <p:spPr>
          <a:xfrm>
            <a:off x="5058373" y="3100762"/>
            <a:ext cx="2072995" cy="423363"/>
          </a:xfrm>
          <a:prstGeom prst="roundRect">
            <a:avLst>
              <a:gd name="adj" fmla="val 6605"/>
            </a:avLst>
          </a:prstGeom>
          <a:solidFill>
            <a:schemeClr val="bg2"/>
          </a:solidFill>
          <a:ln w="12700">
            <a:noFill/>
          </a:ln>
        </p:spPr>
        <p:txBody>
          <a:bodyPr anchor="ctr" anchorCtr="0"/>
          <a:lstStyle>
            <a:lvl1pPr algn="ctr">
              <a:spcBef>
                <a:spcPts val="0"/>
              </a:spcBef>
              <a:defRPr lang="en-US" sz="1200" b="0" i="0" kern="1200" dirty="0">
                <a:solidFill>
                  <a:schemeClr val="tx1"/>
                </a:solidFill>
                <a:latin typeface="Zebra Sans Cnd ExtraBold" pitchFamily="2" charset="77"/>
                <a:ea typeface="+mn-ea"/>
                <a:cs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800" b="0" i="0" kern="1200" dirty="0">
                <a:solidFill>
                  <a:schemeClr val="tx1"/>
                </a:solidFill>
                <a:latin typeface="Zebra Sans" pitchFamily="2" charset="77"/>
                <a:ea typeface="+mn-ea"/>
                <a:cs typeface="Arial" panose="020B0604020202020204" pitchFamily="34" charset="0"/>
              </a:defRPr>
            </a:lvl2pPr>
            <a:lvl3pPr marL="153181" indent="0" algn="ctr">
              <a:spcBef>
                <a:spcPts val="0"/>
              </a:spcBef>
              <a:buNone/>
              <a:defRPr sz="1227"/>
            </a:lvl3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  <a:p>
            <a:pPr marL="0" lvl="1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</a:pPr>
            <a:r>
              <a:rPr lang="en-US" dirty="0"/>
              <a:t>Job title goes here</a:t>
            </a:r>
          </a:p>
        </p:txBody>
      </p:sp>
      <p:sp>
        <p:nvSpPr>
          <p:cNvPr id="108" name="Text Placeholder 33">
            <a:extLst>
              <a:ext uri="{FF2B5EF4-FFF2-40B4-BE49-F238E27FC236}">
                <a16:creationId xmlns:a16="http://schemas.microsoft.com/office/drawing/2014/main" id="{3AFECC29-DB39-8B4E-C569-12ECD504FABC}"/>
              </a:ext>
            </a:extLst>
          </p:cNvPr>
          <p:cNvSpPr>
            <a:spLocks noGrp="1"/>
          </p:cNvSpPr>
          <p:nvPr>
            <p:ph type="body" sz="quarter" idx="107" hasCustomPrompt="1"/>
          </p:nvPr>
        </p:nvSpPr>
        <p:spPr>
          <a:xfrm>
            <a:off x="7336958" y="3100762"/>
            <a:ext cx="2072995" cy="423363"/>
          </a:xfrm>
          <a:prstGeom prst="roundRect">
            <a:avLst>
              <a:gd name="adj" fmla="val 6605"/>
            </a:avLst>
          </a:prstGeom>
          <a:solidFill>
            <a:schemeClr val="bg2"/>
          </a:solidFill>
          <a:ln w="12700">
            <a:noFill/>
          </a:ln>
        </p:spPr>
        <p:txBody>
          <a:bodyPr anchor="ctr" anchorCtr="0"/>
          <a:lstStyle>
            <a:lvl1pPr algn="ctr">
              <a:spcBef>
                <a:spcPts val="0"/>
              </a:spcBef>
              <a:defRPr lang="en-US" sz="1200" b="0" i="0" kern="1200" dirty="0">
                <a:solidFill>
                  <a:schemeClr val="tx1"/>
                </a:solidFill>
                <a:latin typeface="Zebra Sans Cnd ExtraBold" pitchFamily="2" charset="77"/>
                <a:ea typeface="+mn-ea"/>
                <a:cs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800" b="0" i="0" kern="1200" dirty="0">
                <a:solidFill>
                  <a:schemeClr val="tx1"/>
                </a:solidFill>
                <a:latin typeface="Zebra Sans" pitchFamily="2" charset="77"/>
                <a:ea typeface="+mn-ea"/>
                <a:cs typeface="Arial" panose="020B0604020202020204" pitchFamily="34" charset="0"/>
              </a:defRPr>
            </a:lvl2pPr>
            <a:lvl3pPr marL="153181" indent="0" algn="ctr">
              <a:spcBef>
                <a:spcPts val="0"/>
              </a:spcBef>
              <a:buNone/>
              <a:defRPr sz="1227"/>
            </a:lvl3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  <a:p>
            <a:pPr marL="0" lvl="1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</a:pPr>
            <a:r>
              <a:rPr lang="en-US" dirty="0"/>
              <a:t>Job title goes here</a:t>
            </a:r>
          </a:p>
        </p:txBody>
      </p:sp>
      <p:sp>
        <p:nvSpPr>
          <p:cNvPr id="109" name="Text Placeholder 33">
            <a:extLst>
              <a:ext uri="{FF2B5EF4-FFF2-40B4-BE49-F238E27FC236}">
                <a16:creationId xmlns:a16="http://schemas.microsoft.com/office/drawing/2014/main" id="{C6E03ED0-2B8B-4F0E-91A4-A05C7808167B}"/>
              </a:ext>
            </a:extLst>
          </p:cNvPr>
          <p:cNvSpPr>
            <a:spLocks noGrp="1"/>
          </p:cNvSpPr>
          <p:nvPr>
            <p:ph type="body" sz="quarter" idx="108" hasCustomPrompt="1"/>
          </p:nvPr>
        </p:nvSpPr>
        <p:spPr>
          <a:xfrm>
            <a:off x="9616982" y="3100762"/>
            <a:ext cx="2072995" cy="423363"/>
          </a:xfrm>
          <a:prstGeom prst="roundRect">
            <a:avLst>
              <a:gd name="adj" fmla="val 6605"/>
            </a:avLst>
          </a:prstGeom>
          <a:solidFill>
            <a:schemeClr val="bg2"/>
          </a:solidFill>
          <a:ln w="12700">
            <a:noFill/>
          </a:ln>
        </p:spPr>
        <p:txBody>
          <a:bodyPr anchor="ctr" anchorCtr="0"/>
          <a:lstStyle>
            <a:lvl1pPr algn="ctr">
              <a:spcBef>
                <a:spcPts val="0"/>
              </a:spcBef>
              <a:defRPr lang="en-US" sz="1200" b="0" i="0" kern="1200" dirty="0">
                <a:solidFill>
                  <a:schemeClr val="tx1"/>
                </a:solidFill>
                <a:latin typeface="Zebra Sans Cnd ExtraBold" pitchFamily="2" charset="77"/>
                <a:ea typeface="+mn-ea"/>
                <a:cs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800" b="0" i="0" kern="1200" dirty="0">
                <a:solidFill>
                  <a:schemeClr val="tx1"/>
                </a:solidFill>
                <a:latin typeface="Zebra Sans" pitchFamily="2" charset="77"/>
                <a:ea typeface="+mn-ea"/>
                <a:cs typeface="Arial" panose="020B0604020202020204" pitchFamily="34" charset="0"/>
              </a:defRPr>
            </a:lvl2pPr>
            <a:lvl3pPr marL="153181" indent="0" algn="ctr">
              <a:spcBef>
                <a:spcPts val="0"/>
              </a:spcBef>
              <a:buNone/>
              <a:defRPr sz="1227"/>
            </a:lvl3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  <a:p>
            <a:pPr marL="0" lvl="1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</a:pPr>
            <a:r>
              <a:rPr lang="en-US" dirty="0"/>
              <a:t>Job title goes here</a:t>
            </a:r>
          </a:p>
        </p:txBody>
      </p:sp>
      <p:sp>
        <p:nvSpPr>
          <p:cNvPr id="110" name="Text Placeholder 33">
            <a:extLst>
              <a:ext uri="{FF2B5EF4-FFF2-40B4-BE49-F238E27FC236}">
                <a16:creationId xmlns:a16="http://schemas.microsoft.com/office/drawing/2014/main" id="{1BAE02FB-C34E-690D-CE14-93FF83BA00D2}"/>
              </a:ext>
            </a:extLst>
          </p:cNvPr>
          <p:cNvSpPr>
            <a:spLocks noGrp="1"/>
          </p:cNvSpPr>
          <p:nvPr>
            <p:ph type="body" sz="quarter" idx="109" hasCustomPrompt="1"/>
          </p:nvPr>
        </p:nvSpPr>
        <p:spPr>
          <a:xfrm>
            <a:off x="858044" y="3629391"/>
            <a:ext cx="1350682" cy="334022"/>
          </a:xfrm>
          <a:prstGeom prst="roundRect">
            <a:avLst>
              <a:gd name="adj" fmla="val 6605"/>
            </a:avLst>
          </a:prstGeom>
          <a:solidFill>
            <a:schemeClr val="bg2"/>
          </a:solidFill>
          <a:ln w="12700">
            <a:noFill/>
          </a:ln>
        </p:spPr>
        <p:txBody>
          <a:bodyPr anchor="ctr" anchorCtr="0"/>
          <a:lstStyle>
            <a:lvl1pPr algn="ctr">
              <a:spcBef>
                <a:spcPts val="0"/>
              </a:spcBef>
              <a:defRPr sz="1000" b="0" i="0">
                <a:solidFill>
                  <a:schemeClr val="tx1"/>
                </a:solidFill>
                <a:latin typeface="Zebra Sans Cnd ExtraBold" pitchFamily="2" charset="77"/>
                <a:cs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chemeClr val="tx1"/>
                </a:solidFill>
                <a:latin typeface="Zebra Sans" pitchFamily="2" charset="77"/>
                <a:cs typeface="Arial" panose="020B0604020202020204" pitchFamily="34" charset="0"/>
              </a:defRPr>
            </a:lvl2pPr>
            <a:lvl3pPr marL="153181" indent="0" algn="ctr">
              <a:spcBef>
                <a:spcPts val="0"/>
              </a:spcBef>
              <a:buNone/>
              <a:defRPr sz="1227"/>
            </a:lvl3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Lastname</a:t>
            </a:r>
          </a:p>
          <a:p>
            <a:pPr lvl="1"/>
            <a:r>
              <a:rPr lang="en-US" dirty="0"/>
              <a:t>Job title goes here</a:t>
            </a:r>
          </a:p>
        </p:txBody>
      </p:sp>
      <p:sp>
        <p:nvSpPr>
          <p:cNvPr id="111" name="Text Placeholder 33">
            <a:extLst>
              <a:ext uri="{FF2B5EF4-FFF2-40B4-BE49-F238E27FC236}">
                <a16:creationId xmlns:a16="http://schemas.microsoft.com/office/drawing/2014/main" id="{E67811DC-CFBD-ACB5-E23C-45A3480DF16F}"/>
              </a:ext>
            </a:extLst>
          </p:cNvPr>
          <p:cNvSpPr>
            <a:spLocks noGrp="1"/>
          </p:cNvSpPr>
          <p:nvPr>
            <p:ph type="body" sz="quarter" idx="110" hasCustomPrompt="1"/>
          </p:nvPr>
        </p:nvSpPr>
        <p:spPr>
          <a:xfrm>
            <a:off x="858044" y="4063511"/>
            <a:ext cx="1350682" cy="334022"/>
          </a:xfrm>
          <a:prstGeom prst="roundRect">
            <a:avLst>
              <a:gd name="adj" fmla="val 6605"/>
            </a:avLst>
          </a:prstGeom>
          <a:solidFill>
            <a:schemeClr val="bg2"/>
          </a:solidFill>
          <a:ln w="12700">
            <a:noFill/>
          </a:ln>
        </p:spPr>
        <p:txBody>
          <a:bodyPr anchor="ctr" anchorCtr="0"/>
          <a:lstStyle>
            <a:lvl1pPr algn="ctr">
              <a:spcBef>
                <a:spcPts val="0"/>
              </a:spcBef>
              <a:defRPr lang="en-US" sz="1000" b="0" i="0" kern="1200" dirty="0">
                <a:solidFill>
                  <a:schemeClr val="tx1"/>
                </a:solidFill>
                <a:latin typeface="Zebra Sans Cnd ExtraBold" pitchFamily="2" charset="77"/>
                <a:ea typeface="+mn-ea"/>
                <a:cs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800" b="0" i="0" kern="1200" dirty="0">
                <a:solidFill>
                  <a:schemeClr val="tx1"/>
                </a:solidFill>
                <a:latin typeface="Zebra Sans" pitchFamily="2" charset="77"/>
                <a:ea typeface="+mn-ea"/>
                <a:cs typeface="Arial" panose="020B0604020202020204" pitchFamily="34" charset="0"/>
              </a:defRPr>
            </a:lvl2pPr>
            <a:lvl3pPr marL="153181" indent="0" algn="ctr">
              <a:spcBef>
                <a:spcPts val="0"/>
              </a:spcBef>
              <a:buNone/>
              <a:defRPr sz="1227"/>
            </a:lvl3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  <a:p>
            <a:pPr marL="0" lvl="1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</a:pPr>
            <a:r>
              <a:rPr lang="en-US" dirty="0"/>
              <a:t>Job title goes here</a:t>
            </a:r>
          </a:p>
        </p:txBody>
      </p:sp>
      <p:sp>
        <p:nvSpPr>
          <p:cNvPr id="112" name="Text Placeholder 33">
            <a:extLst>
              <a:ext uri="{FF2B5EF4-FFF2-40B4-BE49-F238E27FC236}">
                <a16:creationId xmlns:a16="http://schemas.microsoft.com/office/drawing/2014/main" id="{636D7F0B-AB78-7F48-0539-7F7BC2AE32E8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858044" y="4497631"/>
            <a:ext cx="1350682" cy="257193"/>
          </a:xfrm>
          <a:prstGeom prst="roundRect">
            <a:avLst>
              <a:gd name="adj" fmla="val 6605"/>
            </a:avLst>
          </a:prstGeom>
          <a:solidFill>
            <a:schemeClr val="bg2"/>
          </a:solidFill>
          <a:ln w="12700">
            <a:noFill/>
          </a:ln>
        </p:spPr>
        <p:txBody>
          <a:bodyPr anchor="ctr" anchorCtr="0"/>
          <a:lstStyle>
            <a:lvl1pPr algn="ctr">
              <a:spcBef>
                <a:spcPts val="0"/>
              </a:spcBef>
              <a:defRPr lang="en-US" sz="1000" b="0" i="0" kern="1200" dirty="0">
                <a:solidFill>
                  <a:schemeClr val="tx1"/>
                </a:solidFill>
                <a:latin typeface="Zebra Sans Cnd ExtraBold" pitchFamily="2" charset="77"/>
                <a:ea typeface="+mn-ea"/>
                <a:cs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800" b="0" i="0" kern="1200" dirty="0">
                <a:solidFill>
                  <a:schemeClr val="tx1"/>
                </a:solidFill>
                <a:latin typeface="Zebra Sans" pitchFamily="2" charset="77"/>
                <a:ea typeface="+mn-ea"/>
                <a:cs typeface="Arial" panose="020B0604020202020204" pitchFamily="34" charset="0"/>
              </a:defRPr>
            </a:lvl2pPr>
            <a:lvl3pPr marL="153181" indent="0" algn="ctr">
              <a:spcBef>
                <a:spcPts val="0"/>
              </a:spcBef>
              <a:buNone/>
              <a:defRPr sz="1227"/>
            </a:lvl3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  <a:p>
            <a:pPr marL="0" lvl="1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</a:pPr>
            <a:r>
              <a:rPr lang="en-US" dirty="0"/>
              <a:t>Job title goes here</a:t>
            </a:r>
          </a:p>
        </p:txBody>
      </p:sp>
      <p:sp>
        <p:nvSpPr>
          <p:cNvPr id="113" name="Text Placeholder 33">
            <a:extLst>
              <a:ext uri="{FF2B5EF4-FFF2-40B4-BE49-F238E27FC236}">
                <a16:creationId xmlns:a16="http://schemas.microsoft.com/office/drawing/2014/main" id="{637FCB94-2250-4D64-060B-3F6CA36361E4}"/>
              </a:ext>
            </a:extLst>
          </p:cNvPr>
          <p:cNvSpPr>
            <a:spLocks noGrp="1"/>
          </p:cNvSpPr>
          <p:nvPr>
            <p:ph type="body" sz="quarter" idx="112" hasCustomPrompt="1"/>
          </p:nvPr>
        </p:nvSpPr>
        <p:spPr>
          <a:xfrm>
            <a:off x="858044" y="4854922"/>
            <a:ext cx="1350682" cy="334022"/>
          </a:xfrm>
          <a:prstGeom prst="roundRect">
            <a:avLst>
              <a:gd name="adj" fmla="val 6605"/>
            </a:avLst>
          </a:prstGeom>
          <a:solidFill>
            <a:schemeClr val="bg2"/>
          </a:solidFill>
          <a:ln w="12700">
            <a:noFill/>
          </a:ln>
        </p:spPr>
        <p:txBody>
          <a:bodyPr anchor="ctr" anchorCtr="0"/>
          <a:lstStyle>
            <a:lvl1pPr algn="ctr">
              <a:spcBef>
                <a:spcPts val="0"/>
              </a:spcBef>
              <a:defRPr lang="en-US" sz="1000" b="0" i="0" kern="1200" dirty="0">
                <a:solidFill>
                  <a:schemeClr val="tx1"/>
                </a:solidFill>
                <a:latin typeface="Zebra Sans Cnd ExtraBold" pitchFamily="2" charset="77"/>
                <a:ea typeface="+mn-ea"/>
                <a:cs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800" b="0" i="0" kern="1200" dirty="0">
                <a:solidFill>
                  <a:schemeClr val="tx1"/>
                </a:solidFill>
                <a:latin typeface="Zebra Sans" pitchFamily="2" charset="77"/>
                <a:ea typeface="+mn-ea"/>
                <a:cs typeface="Arial" panose="020B0604020202020204" pitchFamily="34" charset="0"/>
              </a:defRPr>
            </a:lvl2pPr>
            <a:lvl3pPr marL="153181" indent="0" algn="ctr">
              <a:spcBef>
                <a:spcPts val="0"/>
              </a:spcBef>
              <a:buNone/>
              <a:defRPr sz="1227"/>
            </a:lvl3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  <a:p>
            <a:pPr marL="0" lvl="1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</a:pPr>
            <a:r>
              <a:rPr lang="en-US" dirty="0"/>
              <a:t>Job title goes here</a:t>
            </a:r>
          </a:p>
        </p:txBody>
      </p:sp>
      <p:sp>
        <p:nvSpPr>
          <p:cNvPr id="114" name="Text Placeholder 33">
            <a:extLst>
              <a:ext uri="{FF2B5EF4-FFF2-40B4-BE49-F238E27FC236}">
                <a16:creationId xmlns:a16="http://schemas.microsoft.com/office/drawing/2014/main" id="{4ABBA4FC-F3D4-3CB0-CB37-50A750CAF1B7}"/>
              </a:ext>
            </a:extLst>
          </p:cNvPr>
          <p:cNvSpPr>
            <a:spLocks noGrp="1"/>
          </p:cNvSpPr>
          <p:nvPr>
            <p:ph type="body" sz="quarter" idx="113" hasCustomPrompt="1"/>
          </p:nvPr>
        </p:nvSpPr>
        <p:spPr>
          <a:xfrm>
            <a:off x="858044" y="5289042"/>
            <a:ext cx="1350682" cy="334022"/>
          </a:xfrm>
          <a:prstGeom prst="roundRect">
            <a:avLst>
              <a:gd name="adj" fmla="val 6605"/>
            </a:avLst>
          </a:prstGeom>
          <a:solidFill>
            <a:schemeClr val="bg2"/>
          </a:solidFill>
          <a:ln w="12700">
            <a:noFill/>
          </a:ln>
        </p:spPr>
        <p:txBody>
          <a:bodyPr anchor="ctr" anchorCtr="0"/>
          <a:lstStyle>
            <a:lvl1pPr algn="ctr">
              <a:spcBef>
                <a:spcPts val="0"/>
              </a:spcBef>
              <a:defRPr lang="en-US" sz="1000" b="0" i="0" kern="1200" dirty="0">
                <a:solidFill>
                  <a:schemeClr val="tx1"/>
                </a:solidFill>
                <a:latin typeface="Zebra Sans Cnd ExtraBold" pitchFamily="2" charset="77"/>
                <a:ea typeface="+mn-ea"/>
                <a:cs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800" b="0" i="0" kern="1200" dirty="0">
                <a:solidFill>
                  <a:schemeClr val="tx1"/>
                </a:solidFill>
                <a:latin typeface="Zebra Sans" pitchFamily="2" charset="77"/>
                <a:ea typeface="+mn-ea"/>
                <a:cs typeface="Arial" panose="020B0604020202020204" pitchFamily="34" charset="0"/>
              </a:defRPr>
            </a:lvl2pPr>
            <a:lvl3pPr marL="153181" indent="0" algn="ctr">
              <a:spcBef>
                <a:spcPts val="0"/>
              </a:spcBef>
              <a:buNone/>
              <a:defRPr sz="1227"/>
            </a:lvl3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  <a:p>
            <a:pPr marL="0" lvl="1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</a:pPr>
            <a:r>
              <a:rPr lang="en-US" dirty="0"/>
              <a:t>Job title goes here</a:t>
            </a:r>
          </a:p>
        </p:txBody>
      </p:sp>
      <p:sp>
        <p:nvSpPr>
          <p:cNvPr id="115" name="Text Placeholder 33">
            <a:extLst>
              <a:ext uri="{FF2B5EF4-FFF2-40B4-BE49-F238E27FC236}">
                <a16:creationId xmlns:a16="http://schemas.microsoft.com/office/drawing/2014/main" id="{D5A008F6-651D-46AB-C6AD-D4F9BA2B1470}"/>
              </a:ext>
            </a:extLst>
          </p:cNvPr>
          <p:cNvSpPr>
            <a:spLocks noGrp="1"/>
          </p:cNvSpPr>
          <p:nvPr>
            <p:ph type="body" sz="quarter" idx="114" hasCustomPrompt="1"/>
          </p:nvPr>
        </p:nvSpPr>
        <p:spPr>
          <a:xfrm>
            <a:off x="858044" y="5723163"/>
            <a:ext cx="1350682" cy="334022"/>
          </a:xfrm>
          <a:prstGeom prst="roundRect">
            <a:avLst>
              <a:gd name="adj" fmla="val 6605"/>
            </a:avLst>
          </a:prstGeom>
          <a:solidFill>
            <a:schemeClr val="bg2"/>
          </a:solidFill>
          <a:ln w="12700">
            <a:noFill/>
          </a:ln>
        </p:spPr>
        <p:txBody>
          <a:bodyPr anchor="ctr" anchorCtr="0"/>
          <a:lstStyle>
            <a:lvl1pPr algn="ctr">
              <a:spcBef>
                <a:spcPts val="0"/>
              </a:spcBef>
              <a:defRPr lang="en-US" sz="1000" b="0" i="0" kern="1200" dirty="0">
                <a:solidFill>
                  <a:schemeClr val="tx1"/>
                </a:solidFill>
                <a:latin typeface="Zebra Sans Cnd ExtraBold" pitchFamily="2" charset="77"/>
                <a:ea typeface="+mn-ea"/>
                <a:cs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800" b="0" i="0" kern="1200" dirty="0">
                <a:solidFill>
                  <a:schemeClr val="tx1"/>
                </a:solidFill>
                <a:latin typeface="Zebra Sans" pitchFamily="2" charset="77"/>
                <a:ea typeface="+mn-ea"/>
                <a:cs typeface="Arial" panose="020B0604020202020204" pitchFamily="34" charset="0"/>
              </a:defRPr>
            </a:lvl2pPr>
            <a:lvl3pPr marL="153181" indent="0" algn="ctr">
              <a:spcBef>
                <a:spcPts val="0"/>
              </a:spcBef>
              <a:buNone/>
              <a:defRPr sz="1227"/>
            </a:lvl3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  <a:p>
            <a:pPr marL="0" lvl="1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</a:pPr>
            <a:r>
              <a:rPr lang="en-US" dirty="0"/>
              <a:t>Job title goes here</a:t>
            </a:r>
          </a:p>
        </p:txBody>
      </p:sp>
      <p:sp>
        <p:nvSpPr>
          <p:cNvPr id="116" name="Text Placeholder 33">
            <a:extLst>
              <a:ext uri="{FF2B5EF4-FFF2-40B4-BE49-F238E27FC236}">
                <a16:creationId xmlns:a16="http://schemas.microsoft.com/office/drawing/2014/main" id="{E3E86D9D-6A33-BF36-3ED4-8DA2C500D396}"/>
              </a:ext>
            </a:extLst>
          </p:cNvPr>
          <p:cNvSpPr>
            <a:spLocks noGrp="1"/>
          </p:cNvSpPr>
          <p:nvPr>
            <p:ph type="body" sz="quarter" idx="116" hasCustomPrompt="1"/>
          </p:nvPr>
        </p:nvSpPr>
        <p:spPr>
          <a:xfrm>
            <a:off x="3138067" y="3629391"/>
            <a:ext cx="1350682" cy="334022"/>
          </a:xfrm>
          <a:prstGeom prst="roundRect">
            <a:avLst>
              <a:gd name="adj" fmla="val 6605"/>
            </a:avLst>
          </a:prstGeom>
          <a:solidFill>
            <a:schemeClr val="bg2"/>
          </a:solidFill>
          <a:ln w="12700">
            <a:noFill/>
          </a:ln>
        </p:spPr>
        <p:txBody>
          <a:bodyPr anchor="ctr" anchorCtr="0"/>
          <a:lstStyle>
            <a:lvl1pPr algn="ctr">
              <a:spcBef>
                <a:spcPts val="0"/>
              </a:spcBef>
              <a:defRPr lang="en-US" sz="1000" b="0" i="0" kern="1200" dirty="0">
                <a:solidFill>
                  <a:schemeClr val="tx1"/>
                </a:solidFill>
                <a:latin typeface="Zebra Sans Cnd ExtraBold" pitchFamily="2" charset="77"/>
                <a:ea typeface="+mn-ea"/>
                <a:cs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800" b="0" i="0" kern="1200" dirty="0">
                <a:solidFill>
                  <a:schemeClr val="tx1"/>
                </a:solidFill>
                <a:latin typeface="Zebra Sans" pitchFamily="2" charset="77"/>
                <a:ea typeface="+mn-ea"/>
                <a:cs typeface="Arial" panose="020B0604020202020204" pitchFamily="34" charset="0"/>
              </a:defRPr>
            </a:lvl2pPr>
            <a:lvl3pPr marL="153181" indent="0" algn="ctr">
              <a:spcBef>
                <a:spcPts val="0"/>
              </a:spcBef>
              <a:buNone/>
              <a:defRPr sz="1227"/>
            </a:lvl3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  <a:p>
            <a:pPr marL="0" lvl="1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</a:pPr>
            <a:r>
              <a:rPr lang="en-US" dirty="0"/>
              <a:t>Job title goes here</a:t>
            </a:r>
          </a:p>
        </p:txBody>
      </p:sp>
      <p:sp>
        <p:nvSpPr>
          <p:cNvPr id="117" name="Text Placeholder 33">
            <a:extLst>
              <a:ext uri="{FF2B5EF4-FFF2-40B4-BE49-F238E27FC236}">
                <a16:creationId xmlns:a16="http://schemas.microsoft.com/office/drawing/2014/main" id="{865DB2FE-E66F-A46A-D21A-2EF43DF6C12B}"/>
              </a:ext>
            </a:extLst>
          </p:cNvPr>
          <p:cNvSpPr>
            <a:spLocks noGrp="1"/>
          </p:cNvSpPr>
          <p:nvPr>
            <p:ph type="body" sz="quarter" idx="117" hasCustomPrompt="1"/>
          </p:nvPr>
        </p:nvSpPr>
        <p:spPr>
          <a:xfrm>
            <a:off x="3138067" y="4048145"/>
            <a:ext cx="1350682" cy="334022"/>
          </a:xfrm>
          <a:prstGeom prst="roundRect">
            <a:avLst>
              <a:gd name="adj" fmla="val 6605"/>
            </a:avLst>
          </a:prstGeom>
          <a:solidFill>
            <a:schemeClr val="bg2"/>
          </a:solidFill>
          <a:ln w="12700">
            <a:noFill/>
          </a:ln>
        </p:spPr>
        <p:txBody>
          <a:bodyPr anchor="ctr" anchorCtr="0"/>
          <a:lstStyle>
            <a:lvl1pPr algn="ctr">
              <a:spcBef>
                <a:spcPts val="0"/>
              </a:spcBef>
              <a:defRPr lang="en-US" sz="1000" b="0" i="0" kern="1200" dirty="0">
                <a:solidFill>
                  <a:schemeClr val="tx1"/>
                </a:solidFill>
                <a:latin typeface="Zebra Sans Cnd ExtraBold" pitchFamily="2" charset="77"/>
                <a:ea typeface="+mn-ea"/>
                <a:cs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800" b="0" i="0" kern="1200" dirty="0">
                <a:solidFill>
                  <a:schemeClr val="tx1"/>
                </a:solidFill>
                <a:latin typeface="Zebra Sans" pitchFamily="2" charset="77"/>
                <a:ea typeface="+mn-ea"/>
                <a:cs typeface="Arial" panose="020B0604020202020204" pitchFamily="34" charset="0"/>
              </a:defRPr>
            </a:lvl2pPr>
            <a:lvl3pPr marL="153181" indent="0" algn="ctr">
              <a:spcBef>
                <a:spcPts val="0"/>
              </a:spcBef>
              <a:buNone/>
              <a:defRPr sz="1227"/>
            </a:lvl3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  <a:p>
            <a:pPr marL="0" lvl="1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</a:pPr>
            <a:r>
              <a:rPr lang="en-US" dirty="0"/>
              <a:t>Job title goes here</a:t>
            </a:r>
          </a:p>
        </p:txBody>
      </p:sp>
      <p:sp>
        <p:nvSpPr>
          <p:cNvPr id="118" name="Text Placeholder 33">
            <a:extLst>
              <a:ext uri="{FF2B5EF4-FFF2-40B4-BE49-F238E27FC236}">
                <a16:creationId xmlns:a16="http://schemas.microsoft.com/office/drawing/2014/main" id="{CF38C780-3027-ACB2-FEC1-3F912C36D07A}"/>
              </a:ext>
            </a:extLst>
          </p:cNvPr>
          <p:cNvSpPr>
            <a:spLocks noGrp="1"/>
          </p:cNvSpPr>
          <p:nvPr>
            <p:ph type="body" sz="quarter" idx="118" hasCustomPrompt="1"/>
          </p:nvPr>
        </p:nvSpPr>
        <p:spPr>
          <a:xfrm>
            <a:off x="3138067" y="4466899"/>
            <a:ext cx="1350682" cy="334022"/>
          </a:xfrm>
          <a:prstGeom prst="roundRect">
            <a:avLst>
              <a:gd name="adj" fmla="val 6605"/>
            </a:avLst>
          </a:prstGeom>
          <a:solidFill>
            <a:schemeClr val="bg2"/>
          </a:solidFill>
          <a:ln w="12700">
            <a:noFill/>
          </a:ln>
        </p:spPr>
        <p:txBody>
          <a:bodyPr anchor="ctr" anchorCtr="0"/>
          <a:lstStyle>
            <a:lvl1pPr algn="ctr">
              <a:spcBef>
                <a:spcPts val="0"/>
              </a:spcBef>
              <a:defRPr lang="en-US" sz="1000" b="0" i="0" kern="1200" dirty="0">
                <a:solidFill>
                  <a:schemeClr val="tx1"/>
                </a:solidFill>
                <a:latin typeface="Zebra Sans Cnd ExtraBold" pitchFamily="2" charset="77"/>
                <a:ea typeface="+mn-ea"/>
                <a:cs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800" b="0" i="0" kern="1200" dirty="0">
                <a:solidFill>
                  <a:schemeClr val="tx1"/>
                </a:solidFill>
                <a:latin typeface="Zebra Sans" pitchFamily="2" charset="77"/>
                <a:ea typeface="+mn-ea"/>
                <a:cs typeface="Arial" panose="020B0604020202020204" pitchFamily="34" charset="0"/>
              </a:defRPr>
            </a:lvl2pPr>
            <a:lvl3pPr marL="153181" indent="0" algn="ctr">
              <a:spcBef>
                <a:spcPts val="0"/>
              </a:spcBef>
              <a:buNone/>
              <a:defRPr sz="1227"/>
            </a:lvl3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  <a:p>
            <a:pPr marL="0" lvl="1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</a:pPr>
            <a:r>
              <a:rPr lang="en-US" dirty="0"/>
              <a:t>Job title goes here</a:t>
            </a:r>
          </a:p>
        </p:txBody>
      </p:sp>
      <p:sp>
        <p:nvSpPr>
          <p:cNvPr id="119" name="Text Placeholder 33">
            <a:extLst>
              <a:ext uri="{FF2B5EF4-FFF2-40B4-BE49-F238E27FC236}">
                <a16:creationId xmlns:a16="http://schemas.microsoft.com/office/drawing/2014/main" id="{BD30EA46-45A4-D747-2A6F-B94F363601B3}"/>
              </a:ext>
            </a:extLst>
          </p:cNvPr>
          <p:cNvSpPr>
            <a:spLocks noGrp="1"/>
          </p:cNvSpPr>
          <p:nvPr>
            <p:ph type="body" sz="quarter" idx="119" hasCustomPrompt="1"/>
          </p:nvPr>
        </p:nvSpPr>
        <p:spPr>
          <a:xfrm>
            <a:off x="3138067" y="4885653"/>
            <a:ext cx="1350682" cy="334022"/>
          </a:xfrm>
          <a:prstGeom prst="roundRect">
            <a:avLst>
              <a:gd name="adj" fmla="val 6605"/>
            </a:avLst>
          </a:prstGeom>
          <a:solidFill>
            <a:schemeClr val="bg2"/>
          </a:solidFill>
          <a:ln w="12700">
            <a:noFill/>
          </a:ln>
        </p:spPr>
        <p:txBody>
          <a:bodyPr anchor="ctr" anchorCtr="0"/>
          <a:lstStyle>
            <a:lvl1pPr algn="ctr">
              <a:spcBef>
                <a:spcPts val="0"/>
              </a:spcBef>
              <a:defRPr lang="en-US" sz="1000" b="0" i="0" kern="1200" dirty="0">
                <a:solidFill>
                  <a:schemeClr val="tx1"/>
                </a:solidFill>
                <a:latin typeface="Zebra Sans Cnd ExtraBold" pitchFamily="2" charset="77"/>
                <a:ea typeface="+mn-ea"/>
                <a:cs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800" b="0" i="0" kern="1200" dirty="0">
                <a:solidFill>
                  <a:schemeClr val="tx1"/>
                </a:solidFill>
                <a:latin typeface="Zebra Sans" pitchFamily="2" charset="77"/>
                <a:ea typeface="+mn-ea"/>
                <a:cs typeface="Arial" panose="020B0604020202020204" pitchFamily="34" charset="0"/>
              </a:defRPr>
            </a:lvl2pPr>
            <a:lvl3pPr marL="153181" indent="0" algn="ctr">
              <a:spcBef>
                <a:spcPts val="0"/>
              </a:spcBef>
              <a:buNone/>
              <a:defRPr sz="1227"/>
            </a:lvl3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  <a:p>
            <a:pPr marL="0" lvl="1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</a:pPr>
            <a:r>
              <a:rPr lang="en-US" dirty="0"/>
              <a:t>Job title goes here</a:t>
            </a:r>
          </a:p>
        </p:txBody>
      </p:sp>
      <p:sp>
        <p:nvSpPr>
          <p:cNvPr id="120" name="Text Placeholder 33">
            <a:extLst>
              <a:ext uri="{FF2B5EF4-FFF2-40B4-BE49-F238E27FC236}">
                <a16:creationId xmlns:a16="http://schemas.microsoft.com/office/drawing/2014/main" id="{32E59B8C-A599-85BF-402D-C219C088958C}"/>
              </a:ext>
            </a:extLst>
          </p:cNvPr>
          <p:cNvSpPr>
            <a:spLocks noGrp="1"/>
          </p:cNvSpPr>
          <p:nvPr>
            <p:ph type="body" sz="quarter" idx="120" hasCustomPrompt="1"/>
          </p:nvPr>
        </p:nvSpPr>
        <p:spPr>
          <a:xfrm>
            <a:off x="3138067" y="5304407"/>
            <a:ext cx="1350682" cy="334022"/>
          </a:xfrm>
          <a:prstGeom prst="roundRect">
            <a:avLst>
              <a:gd name="adj" fmla="val 6605"/>
            </a:avLst>
          </a:prstGeom>
          <a:solidFill>
            <a:schemeClr val="bg2"/>
          </a:solidFill>
          <a:ln w="12700">
            <a:noFill/>
          </a:ln>
        </p:spPr>
        <p:txBody>
          <a:bodyPr anchor="ctr" anchorCtr="0"/>
          <a:lstStyle>
            <a:lvl1pPr algn="ctr">
              <a:spcBef>
                <a:spcPts val="0"/>
              </a:spcBef>
              <a:defRPr lang="en-US" sz="1000" b="0" i="0" kern="1200" dirty="0">
                <a:solidFill>
                  <a:schemeClr val="tx1"/>
                </a:solidFill>
                <a:latin typeface="Zebra Sans Cnd ExtraBold" pitchFamily="2" charset="77"/>
                <a:ea typeface="+mn-ea"/>
                <a:cs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800" b="0" i="0" kern="1200" dirty="0">
                <a:solidFill>
                  <a:schemeClr val="tx1"/>
                </a:solidFill>
                <a:latin typeface="Zebra Sans" pitchFamily="2" charset="77"/>
                <a:ea typeface="+mn-ea"/>
                <a:cs typeface="Arial" panose="020B0604020202020204" pitchFamily="34" charset="0"/>
              </a:defRPr>
            </a:lvl2pPr>
            <a:lvl3pPr marL="153181" indent="0" algn="ctr">
              <a:spcBef>
                <a:spcPts val="0"/>
              </a:spcBef>
              <a:buNone/>
              <a:defRPr sz="1227"/>
            </a:lvl3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  <a:p>
            <a:pPr marL="0" lvl="1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</a:pPr>
            <a:r>
              <a:rPr lang="en-US" dirty="0"/>
              <a:t>Job title goes here</a:t>
            </a:r>
          </a:p>
        </p:txBody>
      </p:sp>
      <p:sp>
        <p:nvSpPr>
          <p:cNvPr id="121" name="Text Placeholder 33">
            <a:extLst>
              <a:ext uri="{FF2B5EF4-FFF2-40B4-BE49-F238E27FC236}">
                <a16:creationId xmlns:a16="http://schemas.microsoft.com/office/drawing/2014/main" id="{1D488A9D-F26F-EF78-5518-462EE530ED50}"/>
              </a:ext>
            </a:extLst>
          </p:cNvPr>
          <p:cNvSpPr>
            <a:spLocks noGrp="1"/>
          </p:cNvSpPr>
          <p:nvPr>
            <p:ph type="body" sz="quarter" idx="121" hasCustomPrompt="1"/>
          </p:nvPr>
        </p:nvSpPr>
        <p:spPr>
          <a:xfrm>
            <a:off x="3138067" y="5723163"/>
            <a:ext cx="1350682" cy="334022"/>
          </a:xfrm>
          <a:prstGeom prst="roundRect">
            <a:avLst>
              <a:gd name="adj" fmla="val 6605"/>
            </a:avLst>
          </a:prstGeom>
          <a:solidFill>
            <a:schemeClr val="bg2"/>
          </a:solidFill>
          <a:ln w="12700">
            <a:noFill/>
          </a:ln>
        </p:spPr>
        <p:txBody>
          <a:bodyPr anchor="ctr" anchorCtr="0"/>
          <a:lstStyle>
            <a:lvl1pPr algn="ctr">
              <a:spcBef>
                <a:spcPts val="0"/>
              </a:spcBef>
              <a:defRPr lang="en-US" sz="1000" b="0" i="0" kern="1200" dirty="0">
                <a:solidFill>
                  <a:schemeClr val="tx1"/>
                </a:solidFill>
                <a:latin typeface="Zebra Sans Cnd ExtraBold" pitchFamily="2" charset="77"/>
                <a:ea typeface="+mn-ea"/>
                <a:cs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800" b="0" i="0" kern="1200" dirty="0">
                <a:solidFill>
                  <a:schemeClr val="tx1"/>
                </a:solidFill>
                <a:latin typeface="Zebra Sans" pitchFamily="2" charset="77"/>
                <a:ea typeface="+mn-ea"/>
                <a:cs typeface="Arial" panose="020B0604020202020204" pitchFamily="34" charset="0"/>
              </a:defRPr>
            </a:lvl2pPr>
            <a:lvl3pPr marL="153181" indent="0" algn="ctr">
              <a:spcBef>
                <a:spcPts val="0"/>
              </a:spcBef>
              <a:buNone/>
              <a:defRPr sz="1227"/>
            </a:lvl3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  <a:p>
            <a:pPr marL="0" lvl="1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</a:pPr>
            <a:r>
              <a:rPr lang="en-US" dirty="0"/>
              <a:t>Job title goes here</a:t>
            </a:r>
          </a:p>
        </p:txBody>
      </p:sp>
      <p:sp>
        <p:nvSpPr>
          <p:cNvPr id="122" name="Text Placeholder 33">
            <a:extLst>
              <a:ext uri="{FF2B5EF4-FFF2-40B4-BE49-F238E27FC236}">
                <a16:creationId xmlns:a16="http://schemas.microsoft.com/office/drawing/2014/main" id="{7A217B82-8C50-8561-B4DD-13F8A1D71589}"/>
              </a:ext>
            </a:extLst>
          </p:cNvPr>
          <p:cNvSpPr>
            <a:spLocks noGrp="1"/>
          </p:cNvSpPr>
          <p:nvPr>
            <p:ph type="body" sz="quarter" idx="123" hasCustomPrompt="1"/>
          </p:nvPr>
        </p:nvSpPr>
        <p:spPr>
          <a:xfrm>
            <a:off x="5419529" y="3629391"/>
            <a:ext cx="1350682" cy="334022"/>
          </a:xfrm>
          <a:prstGeom prst="roundRect">
            <a:avLst>
              <a:gd name="adj" fmla="val 6605"/>
            </a:avLst>
          </a:prstGeom>
          <a:solidFill>
            <a:schemeClr val="bg2"/>
          </a:solidFill>
          <a:ln w="12700">
            <a:noFill/>
          </a:ln>
        </p:spPr>
        <p:txBody>
          <a:bodyPr anchor="ctr" anchorCtr="0"/>
          <a:lstStyle>
            <a:lvl1pPr algn="ctr">
              <a:spcBef>
                <a:spcPts val="0"/>
              </a:spcBef>
              <a:defRPr lang="en-US" sz="1000" b="0" i="0" kern="1200" dirty="0">
                <a:solidFill>
                  <a:schemeClr val="tx1"/>
                </a:solidFill>
                <a:latin typeface="Zebra Sans Cnd ExtraBold" pitchFamily="2" charset="77"/>
                <a:ea typeface="+mn-ea"/>
                <a:cs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800" b="0" i="0" kern="1200" dirty="0">
                <a:solidFill>
                  <a:schemeClr val="tx1"/>
                </a:solidFill>
                <a:latin typeface="Zebra Sans" pitchFamily="2" charset="77"/>
                <a:ea typeface="+mn-ea"/>
                <a:cs typeface="Arial" panose="020B0604020202020204" pitchFamily="34" charset="0"/>
              </a:defRPr>
            </a:lvl2pPr>
            <a:lvl3pPr marL="153181" indent="0" algn="ctr">
              <a:spcBef>
                <a:spcPts val="0"/>
              </a:spcBef>
              <a:buNone/>
              <a:defRPr sz="1227"/>
            </a:lvl3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  <a:p>
            <a:pPr marL="0" lvl="1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</a:pPr>
            <a:r>
              <a:rPr lang="en-US" dirty="0"/>
              <a:t>Job title goes here</a:t>
            </a:r>
          </a:p>
        </p:txBody>
      </p:sp>
      <p:sp>
        <p:nvSpPr>
          <p:cNvPr id="123" name="Text Placeholder 33">
            <a:extLst>
              <a:ext uri="{FF2B5EF4-FFF2-40B4-BE49-F238E27FC236}">
                <a16:creationId xmlns:a16="http://schemas.microsoft.com/office/drawing/2014/main" id="{DBD9E545-36B4-1D4D-2F8F-68A491C2684A}"/>
              </a:ext>
            </a:extLst>
          </p:cNvPr>
          <p:cNvSpPr>
            <a:spLocks noGrp="1"/>
          </p:cNvSpPr>
          <p:nvPr>
            <p:ph type="body" sz="quarter" idx="124" hasCustomPrompt="1"/>
          </p:nvPr>
        </p:nvSpPr>
        <p:spPr>
          <a:xfrm>
            <a:off x="5419529" y="4048145"/>
            <a:ext cx="1350682" cy="334022"/>
          </a:xfrm>
          <a:prstGeom prst="roundRect">
            <a:avLst>
              <a:gd name="adj" fmla="val 6605"/>
            </a:avLst>
          </a:prstGeom>
          <a:solidFill>
            <a:schemeClr val="bg2"/>
          </a:solidFill>
          <a:ln w="12700">
            <a:noFill/>
          </a:ln>
        </p:spPr>
        <p:txBody>
          <a:bodyPr anchor="ctr" anchorCtr="0"/>
          <a:lstStyle>
            <a:lvl1pPr algn="ctr">
              <a:spcBef>
                <a:spcPts val="0"/>
              </a:spcBef>
              <a:defRPr lang="en-US" sz="1000" b="0" i="0" kern="1200" dirty="0">
                <a:solidFill>
                  <a:schemeClr val="tx1"/>
                </a:solidFill>
                <a:latin typeface="Zebra Sans Cnd ExtraBold" pitchFamily="2" charset="77"/>
                <a:ea typeface="+mn-ea"/>
                <a:cs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800" b="0" i="0" kern="1200" dirty="0">
                <a:solidFill>
                  <a:schemeClr val="tx1"/>
                </a:solidFill>
                <a:latin typeface="Zebra Sans" pitchFamily="2" charset="77"/>
                <a:ea typeface="+mn-ea"/>
                <a:cs typeface="Arial" panose="020B0604020202020204" pitchFamily="34" charset="0"/>
              </a:defRPr>
            </a:lvl2pPr>
            <a:lvl3pPr marL="153181" indent="0" algn="ctr">
              <a:spcBef>
                <a:spcPts val="0"/>
              </a:spcBef>
              <a:buNone/>
              <a:defRPr sz="1227"/>
            </a:lvl3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  <a:p>
            <a:pPr marL="0" lvl="1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</a:pPr>
            <a:r>
              <a:rPr lang="en-US" dirty="0"/>
              <a:t>Job title goes here</a:t>
            </a:r>
          </a:p>
        </p:txBody>
      </p:sp>
      <p:sp>
        <p:nvSpPr>
          <p:cNvPr id="124" name="Text Placeholder 33">
            <a:extLst>
              <a:ext uri="{FF2B5EF4-FFF2-40B4-BE49-F238E27FC236}">
                <a16:creationId xmlns:a16="http://schemas.microsoft.com/office/drawing/2014/main" id="{CEF53C36-D856-4477-5BDE-AD5083EA4316}"/>
              </a:ext>
            </a:extLst>
          </p:cNvPr>
          <p:cNvSpPr>
            <a:spLocks noGrp="1"/>
          </p:cNvSpPr>
          <p:nvPr>
            <p:ph type="body" sz="quarter" idx="125" hasCustomPrompt="1"/>
          </p:nvPr>
        </p:nvSpPr>
        <p:spPr>
          <a:xfrm>
            <a:off x="5419529" y="4466899"/>
            <a:ext cx="1350682" cy="334022"/>
          </a:xfrm>
          <a:prstGeom prst="roundRect">
            <a:avLst>
              <a:gd name="adj" fmla="val 6605"/>
            </a:avLst>
          </a:prstGeom>
          <a:solidFill>
            <a:schemeClr val="bg2"/>
          </a:solidFill>
          <a:ln w="12700">
            <a:noFill/>
          </a:ln>
        </p:spPr>
        <p:txBody>
          <a:bodyPr anchor="ctr" anchorCtr="0"/>
          <a:lstStyle>
            <a:lvl1pPr algn="ctr">
              <a:spcBef>
                <a:spcPts val="0"/>
              </a:spcBef>
              <a:defRPr lang="en-US" sz="1000" b="0" i="0" kern="1200" dirty="0">
                <a:solidFill>
                  <a:schemeClr val="tx1"/>
                </a:solidFill>
                <a:latin typeface="Zebra Sans Cnd ExtraBold" pitchFamily="2" charset="77"/>
                <a:ea typeface="+mn-ea"/>
                <a:cs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800" b="0" i="0" kern="1200" dirty="0">
                <a:solidFill>
                  <a:schemeClr val="tx1"/>
                </a:solidFill>
                <a:latin typeface="Zebra Sans" pitchFamily="2" charset="77"/>
                <a:ea typeface="+mn-ea"/>
                <a:cs typeface="Arial" panose="020B0604020202020204" pitchFamily="34" charset="0"/>
              </a:defRPr>
            </a:lvl2pPr>
            <a:lvl3pPr marL="153181" indent="0" algn="ctr">
              <a:spcBef>
                <a:spcPts val="0"/>
              </a:spcBef>
              <a:buNone/>
              <a:defRPr sz="1227"/>
            </a:lvl3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  <a:p>
            <a:pPr marL="0" lvl="1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</a:pPr>
            <a:r>
              <a:rPr lang="en-US" dirty="0"/>
              <a:t>Job title goes here</a:t>
            </a:r>
          </a:p>
        </p:txBody>
      </p:sp>
      <p:sp>
        <p:nvSpPr>
          <p:cNvPr id="125" name="Text Placeholder 33">
            <a:extLst>
              <a:ext uri="{FF2B5EF4-FFF2-40B4-BE49-F238E27FC236}">
                <a16:creationId xmlns:a16="http://schemas.microsoft.com/office/drawing/2014/main" id="{0EAD05B9-A81B-A600-3F03-556E1CCED7C4}"/>
              </a:ext>
            </a:extLst>
          </p:cNvPr>
          <p:cNvSpPr>
            <a:spLocks noGrp="1"/>
          </p:cNvSpPr>
          <p:nvPr>
            <p:ph type="body" sz="quarter" idx="126" hasCustomPrompt="1"/>
          </p:nvPr>
        </p:nvSpPr>
        <p:spPr>
          <a:xfrm>
            <a:off x="5419529" y="4885653"/>
            <a:ext cx="1350682" cy="334022"/>
          </a:xfrm>
          <a:prstGeom prst="roundRect">
            <a:avLst>
              <a:gd name="adj" fmla="val 6605"/>
            </a:avLst>
          </a:prstGeom>
          <a:solidFill>
            <a:schemeClr val="bg2"/>
          </a:solidFill>
          <a:ln w="12700">
            <a:noFill/>
          </a:ln>
        </p:spPr>
        <p:txBody>
          <a:bodyPr anchor="ctr" anchorCtr="0"/>
          <a:lstStyle>
            <a:lvl1pPr algn="ctr">
              <a:spcBef>
                <a:spcPts val="0"/>
              </a:spcBef>
              <a:defRPr lang="en-US" sz="1000" b="0" i="0" kern="1200" dirty="0">
                <a:solidFill>
                  <a:schemeClr val="tx1"/>
                </a:solidFill>
                <a:latin typeface="Zebra Sans Cnd ExtraBold" pitchFamily="2" charset="77"/>
                <a:ea typeface="+mn-ea"/>
                <a:cs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800" b="0" i="0" kern="1200" dirty="0">
                <a:solidFill>
                  <a:schemeClr val="tx1"/>
                </a:solidFill>
                <a:latin typeface="Zebra Sans" pitchFamily="2" charset="77"/>
                <a:ea typeface="+mn-ea"/>
                <a:cs typeface="Arial" panose="020B0604020202020204" pitchFamily="34" charset="0"/>
              </a:defRPr>
            </a:lvl2pPr>
            <a:lvl3pPr marL="153181" indent="0" algn="ctr">
              <a:spcBef>
                <a:spcPts val="0"/>
              </a:spcBef>
              <a:buNone/>
              <a:defRPr sz="1227"/>
            </a:lvl3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  <a:p>
            <a:pPr marL="0" lvl="1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</a:pPr>
            <a:r>
              <a:rPr lang="en-US" dirty="0"/>
              <a:t>Job title goes here</a:t>
            </a:r>
          </a:p>
        </p:txBody>
      </p:sp>
      <p:sp>
        <p:nvSpPr>
          <p:cNvPr id="126" name="Text Placeholder 33">
            <a:extLst>
              <a:ext uri="{FF2B5EF4-FFF2-40B4-BE49-F238E27FC236}">
                <a16:creationId xmlns:a16="http://schemas.microsoft.com/office/drawing/2014/main" id="{AD9459C1-CD47-DFC7-6789-714CD9EFA9B8}"/>
              </a:ext>
            </a:extLst>
          </p:cNvPr>
          <p:cNvSpPr>
            <a:spLocks noGrp="1"/>
          </p:cNvSpPr>
          <p:nvPr>
            <p:ph type="body" sz="quarter" idx="127" hasCustomPrompt="1"/>
          </p:nvPr>
        </p:nvSpPr>
        <p:spPr>
          <a:xfrm>
            <a:off x="5419529" y="5304407"/>
            <a:ext cx="1350682" cy="334022"/>
          </a:xfrm>
          <a:prstGeom prst="roundRect">
            <a:avLst>
              <a:gd name="adj" fmla="val 6605"/>
            </a:avLst>
          </a:prstGeom>
          <a:solidFill>
            <a:schemeClr val="bg2"/>
          </a:solidFill>
          <a:ln w="12700">
            <a:noFill/>
          </a:ln>
        </p:spPr>
        <p:txBody>
          <a:bodyPr anchor="ctr" anchorCtr="0"/>
          <a:lstStyle>
            <a:lvl1pPr algn="ctr">
              <a:spcBef>
                <a:spcPts val="0"/>
              </a:spcBef>
              <a:defRPr lang="en-US" sz="1000" b="0" i="0" kern="1200" dirty="0">
                <a:solidFill>
                  <a:schemeClr val="tx1"/>
                </a:solidFill>
                <a:latin typeface="Zebra Sans Cnd ExtraBold" pitchFamily="2" charset="77"/>
                <a:ea typeface="+mn-ea"/>
                <a:cs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800" b="0" i="0" kern="1200" dirty="0">
                <a:solidFill>
                  <a:schemeClr val="tx1"/>
                </a:solidFill>
                <a:latin typeface="Zebra Sans" pitchFamily="2" charset="77"/>
                <a:ea typeface="+mn-ea"/>
                <a:cs typeface="Arial" panose="020B0604020202020204" pitchFamily="34" charset="0"/>
              </a:defRPr>
            </a:lvl2pPr>
            <a:lvl3pPr marL="153181" indent="0" algn="ctr">
              <a:spcBef>
                <a:spcPts val="0"/>
              </a:spcBef>
              <a:buNone/>
              <a:defRPr sz="1227"/>
            </a:lvl3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  <a:p>
            <a:pPr marL="0" lvl="1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</a:pPr>
            <a:r>
              <a:rPr lang="en-US" dirty="0"/>
              <a:t>Job title goes here</a:t>
            </a:r>
          </a:p>
        </p:txBody>
      </p:sp>
      <p:sp>
        <p:nvSpPr>
          <p:cNvPr id="127" name="Text Placeholder 33">
            <a:extLst>
              <a:ext uri="{FF2B5EF4-FFF2-40B4-BE49-F238E27FC236}">
                <a16:creationId xmlns:a16="http://schemas.microsoft.com/office/drawing/2014/main" id="{82A8F59D-A4E5-9262-AA45-6669FA6F39B2}"/>
              </a:ext>
            </a:extLst>
          </p:cNvPr>
          <p:cNvSpPr>
            <a:spLocks noGrp="1"/>
          </p:cNvSpPr>
          <p:nvPr>
            <p:ph type="body" sz="quarter" idx="128" hasCustomPrompt="1"/>
          </p:nvPr>
        </p:nvSpPr>
        <p:spPr>
          <a:xfrm>
            <a:off x="5419529" y="5723163"/>
            <a:ext cx="1350682" cy="334022"/>
          </a:xfrm>
          <a:prstGeom prst="roundRect">
            <a:avLst>
              <a:gd name="adj" fmla="val 6605"/>
            </a:avLst>
          </a:prstGeom>
          <a:solidFill>
            <a:schemeClr val="bg2"/>
          </a:solidFill>
          <a:ln w="12700">
            <a:noFill/>
          </a:ln>
        </p:spPr>
        <p:txBody>
          <a:bodyPr anchor="ctr" anchorCtr="0"/>
          <a:lstStyle>
            <a:lvl1pPr algn="ctr">
              <a:spcBef>
                <a:spcPts val="0"/>
              </a:spcBef>
              <a:defRPr lang="en-US" sz="1000" b="0" i="0" kern="1200" dirty="0">
                <a:solidFill>
                  <a:schemeClr val="tx1"/>
                </a:solidFill>
                <a:latin typeface="Zebra Sans Cnd ExtraBold" pitchFamily="2" charset="77"/>
                <a:ea typeface="+mn-ea"/>
                <a:cs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800" b="0" i="0" kern="1200" dirty="0">
                <a:solidFill>
                  <a:schemeClr val="tx1"/>
                </a:solidFill>
                <a:latin typeface="Zebra Sans" pitchFamily="2" charset="77"/>
                <a:ea typeface="+mn-ea"/>
                <a:cs typeface="Arial" panose="020B0604020202020204" pitchFamily="34" charset="0"/>
              </a:defRPr>
            </a:lvl2pPr>
            <a:lvl3pPr marL="153181" indent="0" algn="ctr">
              <a:spcBef>
                <a:spcPts val="0"/>
              </a:spcBef>
              <a:buNone/>
              <a:defRPr sz="1227"/>
            </a:lvl3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  <a:p>
            <a:pPr marL="0" lvl="1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</a:pPr>
            <a:r>
              <a:rPr lang="en-US" dirty="0"/>
              <a:t>Job title goes here</a:t>
            </a:r>
          </a:p>
        </p:txBody>
      </p:sp>
      <p:sp>
        <p:nvSpPr>
          <p:cNvPr id="128" name="Text Placeholder 33">
            <a:extLst>
              <a:ext uri="{FF2B5EF4-FFF2-40B4-BE49-F238E27FC236}">
                <a16:creationId xmlns:a16="http://schemas.microsoft.com/office/drawing/2014/main" id="{1B66BB74-462A-5F7B-DB2F-72AD38F80D85}"/>
              </a:ext>
            </a:extLst>
          </p:cNvPr>
          <p:cNvSpPr>
            <a:spLocks noGrp="1"/>
          </p:cNvSpPr>
          <p:nvPr>
            <p:ph type="body" sz="quarter" idx="130" hasCustomPrompt="1"/>
          </p:nvPr>
        </p:nvSpPr>
        <p:spPr>
          <a:xfrm>
            <a:off x="7698114" y="3629391"/>
            <a:ext cx="1350682" cy="334022"/>
          </a:xfrm>
          <a:prstGeom prst="roundRect">
            <a:avLst>
              <a:gd name="adj" fmla="val 6605"/>
            </a:avLst>
          </a:prstGeom>
          <a:solidFill>
            <a:schemeClr val="bg2"/>
          </a:solidFill>
          <a:ln w="12700">
            <a:noFill/>
          </a:ln>
        </p:spPr>
        <p:txBody>
          <a:bodyPr anchor="ctr" anchorCtr="0"/>
          <a:lstStyle>
            <a:lvl1pPr algn="ctr">
              <a:spcBef>
                <a:spcPts val="0"/>
              </a:spcBef>
              <a:defRPr lang="en-US" sz="1000" b="0" i="0" kern="1200" dirty="0">
                <a:solidFill>
                  <a:schemeClr val="tx1"/>
                </a:solidFill>
                <a:latin typeface="Zebra Sans Cnd ExtraBold" pitchFamily="2" charset="77"/>
                <a:ea typeface="+mn-ea"/>
                <a:cs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800" b="0" i="0" kern="1200" dirty="0">
                <a:solidFill>
                  <a:schemeClr val="tx1"/>
                </a:solidFill>
                <a:latin typeface="Zebra Sans" pitchFamily="2" charset="77"/>
                <a:ea typeface="+mn-ea"/>
                <a:cs typeface="Arial" panose="020B0604020202020204" pitchFamily="34" charset="0"/>
              </a:defRPr>
            </a:lvl2pPr>
            <a:lvl3pPr marL="153181" indent="0" algn="ctr">
              <a:spcBef>
                <a:spcPts val="0"/>
              </a:spcBef>
              <a:buNone/>
              <a:defRPr sz="1227"/>
            </a:lvl3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  <a:p>
            <a:pPr marL="0" lvl="1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</a:pPr>
            <a:r>
              <a:rPr lang="en-US" dirty="0"/>
              <a:t>Job title goes here</a:t>
            </a:r>
          </a:p>
        </p:txBody>
      </p:sp>
      <p:sp>
        <p:nvSpPr>
          <p:cNvPr id="129" name="Text Placeholder 33">
            <a:extLst>
              <a:ext uri="{FF2B5EF4-FFF2-40B4-BE49-F238E27FC236}">
                <a16:creationId xmlns:a16="http://schemas.microsoft.com/office/drawing/2014/main" id="{F341CC01-35C4-F42B-A4B4-94B219E206DD}"/>
              </a:ext>
            </a:extLst>
          </p:cNvPr>
          <p:cNvSpPr>
            <a:spLocks noGrp="1"/>
          </p:cNvSpPr>
          <p:nvPr>
            <p:ph type="body" sz="quarter" idx="131" hasCustomPrompt="1"/>
          </p:nvPr>
        </p:nvSpPr>
        <p:spPr>
          <a:xfrm>
            <a:off x="7698114" y="4048145"/>
            <a:ext cx="1350682" cy="334022"/>
          </a:xfrm>
          <a:prstGeom prst="roundRect">
            <a:avLst>
              <a:gd name="adj" fmla="val 6605"/>
            </a:avLst>
          </a:prstGeom>
          <a:solidFill>
            <a:schemeClr val="bg2"/>
          </a:solidFill>
          <a:ln w="12700">
            <a:noFill/>
          </a:ln>
        </p:spPr>
        <p:txBody>
          <a:bodyPr anchor="ctr" anchorCtr="0"/>
          <a:lstStyle>
            <a:lvl1pPr algn="ctr">
              <a:spcBef>
                <a:spcPts val="0"/>
              </a:spcBef>
              <a:defRPr lang="en-US" sz="1000" b="0" i="0" kern="1200" dirty="0">
                <a:solidFill>
                  <a:schemeClr val="tx1"/>
                </a:solidFill>
                <a:latin typeface="Zebra Sans Cnd ExtraBold" pitchFamily="2" charset="77"/>
                <a:ea typeface="+mn-ea"/>
                <a:cs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800" b="0" i="0" kern="1200" dirty="0">
                <a:solidFill>
                  <a:schemeClr val="tx1"/>
                </a:solidFill>
                <a:latin typeface="Zebra Sans" pitchFamily="2" charset="77"/>
                <a:ea typeface="+mn-ea"/>
                <a:cs typeface="Arial" panose="020B0604020202020204" pitchFamily="34" charset="0"/>
              </a:defRPr>
            </a:lvl2pPr>
            <a:lvl3pPr marL="153181" indent="0" algn="ctr">
              <a:spcBef>
                <a:spcPts val="0"/>
              </a:spcBef>
              <a:buNone/>
              <a:defRPr sz="1227"/>
            </a:lvl3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  <a:p>
            <a:pPr marL="0" lvl="1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</a:pPr>
            <a:r>
              <a:rPr lang="en-US" dirty="0"/>
              <a:t>Job title goes here</a:t>
            </a:r>
          </a:p>
        </p:txBody>
      </p:sp>
      <p:sp>
        <p:nvSpPr>
          <p:cNvPr id="130" name="Text Placeholder 33">
            <a:extLst>
              <a:ext uri="{FF2B5EF4-FFF2-40B4-BE49-F238E27FC236}">
                <a16:creationId xmlns:a16="http://schemas.microsoft.com/office/drawing/2014/main" id="{18D692F7-D05C-B3E2-AA79-A1F3842ECA37}"/>
              </a:ext>
            </a:extLst>
          </p:cNvPr>
          <p:cNvSpPr>
            <a:spLocks noGrp="1"/>
          </p:cNvSpPr>
          <p:nvPr>
            <p:ph type="body" sz="quarter" idx="132" hasCustomPrompt="1"/>
          </p:nvPr>
        </p:nvSpPr>
        <p:spPr>
          <a:xfrm>
            <a:off x="7698114" y="4466899"/>
            <a:ext cx="1350682" cy="334022"/>
          </a:xfrm>
          <a:prstGeom prst="roundRect">
            <a:avLst>
              <a:gd name="adj" fmla="val 6605"/>
            </a:avLst>
          </a:prstGeom>
          <a:solidFill>
            <a:schemeClr val="bg2"/>
          </a:solidFill>
          <a:ln w="12700">
            <a:noFill/>
          </a:ln>
        </p:spPr>
        <p:txBody>
          <a:bodyPr anchor="ctr" anchorCtr="0"/>
          <a:lstStyle>
            <a:lvl1pPr algn="ctr">
              <a:spcBef>
                <a:spcPts val="0"/>
              </a:spcBef>
              <a:defRPr lang="en-US" sz="1000" b="0" i="0" kern="1200" dirty="0">
                <a:solidFill>
                  <a:schemeClr val="tx1"/>
                </a:solidFill>
                <a:latin typeface="Zebra Sans Cnd ExtraBold" pitchFamily="2" charset="77"/>
                <a:ea typeface="+mn-ea"/>
                <a:cs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800" b="0" i="0" kern="1200" dirty="0">
                <a:solidFill>
                  <a:schemeClr val="tx1"/>
                </a:solidFill>
                <a:latin typeface="Zebra Sans" pitchFamily="2" charset="77"/>
                <a:ea typeface="+mn-ea"/>
                <a:cs typeface="Arial" panose="020B0604020202020204" pitchFamily="34" charset="0"/>
              </a:defRPr>
            </a:lvl2pPr>
            <a:lvl3pPr marL="153181" indent="0" algn="ctr">
              <a:spcBef>
                <a:spcPts val="0"/>
              </a:spcBef>
              <a:buNone/>
              <a:defRPr sz="1227"/>
            </a:lvl3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  <a:p>
            <a:pPr marL="0" lvl="1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</a:pPr>
            <a:r>
              <a:rPr lang="en-US" dirty="0"/>
              <a:t>Job title goes here</a:t>
            </a:r>
          </a:p>
        </p:txBody>
      </p:sp>
      <p:sp>
        <p:nvSpPr>
          <p:cNvPr id="131" name="Text Placeholder 33">
            <a:extLst>
              <a:ext uri="{FF2B5EF4-FFF2-40B4-BE49-F238E27FC236}">
                <a16:creationId xmlns:a16="http://schemas.microsoft.com/office/drawing/2014/main" id="{BAA1EDE1-A9EF-48E6-9D55-AFD53B670FE2}"/>
              </a:ext>
            </a:extLst>
          </p:cNvPr>
          <p:cNvSpPr>
            <a:spLocks noGrp="1"/>
          </p:cNvSpPr>
          <p:nvPr>
            <p:ph type="body" sz="quarter" idx="133" hasCustomPrompt="1"/>
          </p:nvPr>
        </p:nvSpPr>
        <p:spPr>
          <a:xfrm>
            <a:off x="7698114" y="4885653"/>
            <a:ext cx="1350682" cy="334022"/>
          </a:xfrm>
          <a:prstGeom prst="roundRect">
            <a:avLst>
              <a:gd name="adj" fmla="val 6605"/>
            </a:avLst>
          </a:prstGeom>
          <a:solidFill>
            <a:schemeClr val="bg2"/>
          </a:solidFill>
          <a:ln w="12700">
            <a:noFill/>
          </a:ln>
        </p:spPr>
        <p:txBody>
          <a:bodyPr anchor="ctr" anchorCtr="0"/>
          <a:lstStyle>
            <a:lvl1pPr algn="ctr">
              <a:spcBef>
                <a:spcPts val="0"/>
              </a:spcBef>
              <a:defRPr lang="en-US" sz="1000" b="0" i="0" kern="1200" dirty="0">
                <a:solidFill>
                  <a:schemeClr val="tx1"/>
                </a:solidFill>
                <a:latin typeface="Zebra Sans Cnd ExtraBold" pitchFamily="2" charset="77"/>
                <a:ea typeface="+mn-ea"/>
                <a:cs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800" b="0" i="0" kern="1200" dirty="0">
                <a:solidFill>
                  <a:schemeClr val="tx1"/>
                </a:solidFill>
                <a:latin typeface="Zebra Sans" pitchFamily="2" charset="77"/>
                <a:ea typeface="+mn-ea"/>
                <a:cs typeface="Arial" panose="020B0604020202020204" pitchFamily="34" charset="0"/>
              </a:defRPr>
            </a:lvl2pPr>
            <a:lvl3pPr marL="153181" indent="0" algn="ctr">
              <a:spcBef>
                <a:spcPts val="0"/>
              </a:spcBef>
              <a:buNone/>
              <a:defRPr sz="1227"/>
            </a:lvl3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  <a:p>
            <a:pPr marL="0" lvl="1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</a:pPr>
            <a:r>
              <a:rPr lang="en-US" dirty="0"/>
              <a:t>Job title goes here</a:t>
            </a:r>
          </a:p>
        </p:txBody>
      </p:sp>
      <p:sp>
        <p:nvSpPr>
          <p:cNvPr id="132" name="Text Placeholder 33">
            <a:extLst>
              <a:ext uri="{FF2B5EF4-FFF2-40B4-BE49-F238E27FC236}">
                <a16:creationId xmlns:a16="http://schemas.microsoft.com/office/drawing/2014/main" id="{62B6B0B3-3562-B8E9-4FFD-08AC10819D4F}"/>
              </a:ext>
            </a:extLst>
          </p:cNvPr>
          <p:cNvSpPr>
            <a:spLocks noGrp="1"/>
          </p:cNvSpPr>
          <p:nvPr>
            <p:ph type="body" sz="quarter" idx="134" hasCustomPrompt="1"/>
          </p:nvPr>
        </p:nvSpPr>
        <p:spPr>
          <a:xfrm>
            <a:off x="7698114" y="5304407"/>
            <a:ext cx="1350682" cy="334022"/>
          </a:xfrm>
          <a:prstGeom prst="roundRect">
            <a:avLst>
              <a:gd name="adj" fmla="val 6605"/>
            </a:avLst>
          </a:prstGeom>
          <a:solidFill>
            <a:schemeClr val="bg2"/>
          </a:solidFill>
          <a:ln w="12700">
            <a:noFill/>
          </a:ln>
        </p:spPr>
        <p:txBody>
          <a:bodyPr anchor="ctr" anchorCtr="0"/>
          <a:lstStyle>
            <a:lvl1pPr algn="ctr">
              <a:spcBef>
                <a:spcPts val="0"/>
              </a:spcBef>
              <a:defRPr lang="en-US" sz="1000" b="0" i="0" kern="1200" dirty="0">
                <a:solidFill>
                  <a:schemeClr val="tx1"/>
                </a:solidFill>
                <a:latin typeface="Zebra Sans Cnd ExtraBold" pitchFamily="2" charset="77"/>
                <a:ea typeface="+mn-ea"/>
                <a:cs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800" b="0" i="0" kern="1200" dirty="0">
                <a:solidFill>
                  <a:schemeClr val="tx1"/>
                </a:solidFill>
                <a:latin typeface="Zebra Sans" pitchFamily="2" charset="77"/>
                <a:ea typeface="+mn-ea"/>
                <a:cs typeface="Arial" panose="020B0604020202020204" pitchFamily="34" charset="0"/>
              </a:defRPr>
            </a:lvl2pPr>
            <a:lvl3pPr marL="153181" indent="0" algn="ctr">
              <a:spcBef>
                <a:spcPts val="0"/>
              </a:spcBef>
              <a:buNone/>
              <a:defRPr sz="1227"/>
            </a:lvl3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  <a:p>
            <a:pPr marL="0" lvl="1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</a:pPr>
            <a:r>
              <a:rPr lang="en-US" dirty="0"/>
              <a:t>Job title goes here</a:t>
            </a:r>
          </a:p>
        </p:txBody>
      </p:sp>
      <p:sp>
        <p:nvSpPr>
          <p:cNvPr id="133" name="Text Placeholder 33">
            <a:extLst>
              <a:ext uri="{FF2B5EF4-FFF2-40B4-BE49-F238E27FC236}">
                <a16:creationId xmlns:a16="http://schemas.microsoft.com/office/drawing/2014/main" id="{CDD75D2B-D6BF-E432-0A15-68A64A27EC60}"/>
              </a:ext>
            </a:extLst>
          </p:cNvPr>
          <p:cNvSpPr>
            <a:spLocks noGrp="1"/>
          </p:cNvSpPr>
          <p:nvPr>
            <p:ph type="body" sz="quarter" idx="135" hasCustomPrompt="1"/>
          </p:nvPr>
        </p:nvSpPr>
        <p:spPr>
          <a:xfrm>
            <a:off x="7698114" y="5723163"/>
            <a:ext cx="1350682" cy="334022"/>
          </a:xfrm>
          <a:prstGeom prst="roundRect">
            <a:avLst>
              <a:gd name="adj" fmla="val 6605"/>
            </a:avLst>
          </a:prstGeom>
          <a:solidFill>
            <a:schemeClr val="bg2"/>
          </a:solidFill>
          <a:ln w="12700">
            <a:noFill/>
          </a:ln>
        </p:spPr>
        <p:txBody>
          <a:bodyPr anchor="ctr" anchorCtr="0"/>
          <a:lstStyle>
            <a:lvl1pPr algn="ctr">
              <a:spcBef>
                <a:spcPts val="0"/>
              </a:spcBef>
              <a:defRPr lang="en-US" sz="1000" b="0" i="0" kern="1200" dirty="0">
                <a:solidFill>
                  <a:schemeClr val="tx1"/>
                </a:solidFill>
                <a:latin typeface="Zebra Sans Cnd ExtraBold" pitchFamily="2" charset="77"/>
                <a:ea typeface="+mn-ea"/>
                <a:cs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800" b="0" i="0" kern="1200" dirty="0">
                <a:solidFill>
                  <a:schemeClr val="tx1"/>
                </a:solidFill>
                <a:latin typeface="Zebra Sans" pitchFamily="2" charset="77"/>
                <a:ea typeface="+mn-ea"/>
                <a:cs typeface="Arial" panose="020B0604020202020204" pitchFamily="34" charset="0"/>
              </a:defRPr>
            </a:lvl2pPr>
            <a:lvl3pPr marL="153181" indent="0" algn="ctr">
              <a:spcBef>
                <a:spcPts val="0"/>
              </a:spcBef>
              <a:buNone/>
              <a:defRPr sz="1227"/>
            </a:lvl3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  <a:p>
            <a:pPr marL="0" lvl="1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</a:pPr>
            <a:r>
              <a:rPr lang="en-US" dirty="0"/>
              <a:t>Job title goes here</a:t>
            </a:r>
          </a:p>
        </p:txBody>
      </p:sp>
      <p:sp>
        <p:nvSpPr>
          <p:cNvPr id="134" name="Text Placeholder 33">
            <a:extLst>
              <a:ext uri="{FF2B5EF4-FFF2-40B4-BE49-F238E27FC236}">
                <a16:creationId xmlns:a16="http://schemas.microsoft.com/office/drawing/2014/main" id="{784028B8-3056-483F-F299-CE56D9DDB2B5}"/>
              </a:ext>
            </a:extLst>
          </p:cNvPr>
          <p:cNvSpPr>
            <a:spLocks noGrp="1"/>
          </p:cNvSpPr>
          <p:nvPr>
            <p:ph type="body" sz="quarter" idx="137" hasCustomPrompt="1"/>
          </p:nvPr>
        </p:nvSpPr>
        <p:spPr>
          <a:xfrm>
            <a:off x="9978138" y="3629391"/>
            <a:ext cx="1350682" cy="334022"/>
          </a:xfrm>
          <a:prstGeom prst="roundRect">
            <a:avLst>
              <a:gd name="adj" fmla="val 6605"/>
            </a:avLst>
          </a:prstGeom>
          <a:solidFill>
            <a:schemeClr val="bg2"/>
          </a:solidFill>
          <a:ln w="12700">
            <a:noFill/>
          </a:ln>
        </p:spPr>
        <p:txBody>
          <a:bodyPr anchor="ctr" anchorCtr="0"/>
          <a:lstStyle>
            <a:lvl1pPr algn="ctr">
              <a:spcBef>
                <a:spcPts val="0"/>
              </a:spcBef>
              <a:defRPr lang="en-US" sz="1000" b="0" i="0" kern="1200" dirty="0">
                <a:solidFill>
                  <a:schemeClr val="tx1"/>
                </a:solidFill>
                <a:latin typeface="Zebra Sans Cnd ExtraBold" pitchFamily="2" charset="77"/>
                <a:ea typeface="+mn-ea"/>
                <a:cs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800" b="0" i="0" kern="1200" dirty="0">
                <a:solidFill>
                  <a:schemeClr val="tx1"/>
                </a:solidFill>
                <a:latin typeface="Zebra Sans" pitchFamily="2" charset="77"/>
                <a:ea typeface="+mn-ea"/>
                <a:cs typeface="Arial" panose="020B0604020202020204" pitchFamily="34" charset="0"/>
              </a:defRPr>
            </a:lvl2pPr>
            <a:lvl3pPr marL="153181" indent="0" algn="ctr">
              <a:spcBef>
                <a:spcPts val="0"/>
              </a:spcBef>
              <a:buNone/>
              <a:defRPr sz="1227"/>
            </a:lvl3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  <a:p>
            <a:pPr marL="0" lvl="1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</a:pPr>
            <a:r>
              <a:rPr lang="en-US" dirty="0"/>
              <a:t>Job title goes here</a:t>
            </a:r>
          </a:p>
        </p:txBody>
      </p:sp>
      <p:sp>
        <p:nvSpPr>
          <p:cNvPr id="135" name="Text Placeholder 33">
            <a:extLst>
              <a:ext uri="{FF2B5EF4-FFF2-40B4-BE49-F238E27FC236}">
                <a16:creationId xmlns:a16="http://schemas.microsoft.com/office/drawing/2014/main" id="{05042492-88DA-7E09-CE22-48AA145AF335}"/>
              </a:ext>
            </a:extLst>
          </p:cNvPr>
          <p:cNvSpPr>
            <a:spLocks noGrp="1"/>
          </p:cNvSpPr>
          <p:nvPr>
            <p:ph type="body" sz="quarter" idx="138" hasCustomPrompt="1"/>
          </p:nvPr>
        </p:nvSpPr>
        <p:spPr>
          <a:xfrm>
            <a:off x="9978138" y="4048145"/>
            <a:ext cx="1350682" cy="334022"/>
          </a:xfrm>
          <a:prstGeom prst="roundRect">
            <a:avLst>
              <a:gd name="adj" fmla="val 6605"/>
            </a:avLst>
          </a:prstGeom>
          <a:solidFill>
            <a:schemeClr val="bg2"/>
          </a:solidFill>
          <a:ln w="12700">
            <a:noFill/>
          </a:ln>
        </p:spPr>
        <p:txBody>
          <a:bodyPr anchor="ctr" anchorCtr="0"/>
          <a:lstStyle>
            <a:lvl1pPr algn="ctr">
              <a:spcBef>
                <a:spcPts val="0"/>
              </a:spcBef>
              <a:defRPr lang="en-US" sz="1000" b="0" i="0" kern="1200" dirty="0">
                <a:solidFill>
                  <a:schemeClr val="tx1"/>
                </a:solidFill>
                <a:latin typeface="Zebra Sans Cnd ExtraBold" pitchFamily="2" charset="77"/>
                <a:ea typeface="+mn-ea"/>
                <a:cs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800" b="0" i="0" kern="1200" dirty="0">
                <a:solidFill>
                  <a:schemeClr val="tx1"/>
                </a:solidFill>
                <a:latin typeface="Zebra Sans" pitchFamily="2" charset="77"/>
                <a:ea typeface="+mn-ea"/>
                <a:cs typeface="Arial" panose="020B0604020202020204" pitchFamily="34" charset="0"/>
              </a:defRPr>
            </a:lvl2pPr>
            <a:lvl3pPr marL="153181" indent="0" algn="ctr">
              <a:spcBef>
                <a:spcPts val="0"/>
              </a:spcBef>
              <a:buNone/>
              <a:defRPr sz="1227"/>
            </a:lvl3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  <a:p>
            <a:pPr marL="0" lvl="1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</a:pPr>
            <a:r>
              <a:rPr lang="en-US" dirty="0"/>
              <a:t>Job title goes here</a:t>
            </a:r>
          </a:p>
        </p:txBody>
      </p:sp>
      <p:sp>
        <p:nvSpPr>
          <p:cNvPr id="136" name="Text Placeholder 33">
            <a:extLst>
              <a:ext uri="{FF2B5EF4-FFF2-40B4-BE49-F238E27FC236}">
                <a16:creationId xmlns:a16="http://schemas.microsoft.com/office/drawing/2014/main" id="{7B336A2C-581B-C7B9-7308-5F00D9B4D2DE}"/>
              </a:ext>
            </a:extLst>
          </p:cNvPr>
          <p:cNvSpPr>
            <a:spLocks noGrp="1"/>
          </p:cNvSpPr>
          <p:nvPr>
            <p:ph type="body" sz="quarter" idx="139" hasCustomPrompt="1"/>
          </p:nvPr>
        </p:nvSpPr>
        <p:spPr>
          <a:xfrm>
            <a:off x="9978138" y="4466899"/>
            <a:ext cx="1350682" cy="334022"/>
          </a:xfrm>
          <a:prstGeom prst="roundRect">
            <a:avLst>
              <a:gd name="adj" fmla="val 6605"/>
            </a:avLst>
          </a:prstGeom>
          <a:solidFill>
            <a:schemeClr val="bg2"/>
          </a:solidFill>
          <a:ln w="12700">
            <a:noFill/>
          </a:ln>
        </p:spPr>
        <p:txBody>
          <a:bodyPr anchor="ctr" anchorCtr="0"/>
          <a:lstStyle>
            <a:lvl1pPr algn="ctr">
              <a:spcBef>
                <a:spcPts val="0"/>
              </a:spcBef>
              <a:defRPr lang="en-US" sz="1000" b="0" i="0" kern="1200" dirty="0">
                <a:solidFill>
                  <a:schemeClr val="tx1"/>
                </a:solidFill>
                <a:latin typeface="Zebra Sans Cnd ExtraBold" pitchFamily="2" charset="77"/>
                <a:ea typeface="+mn-ea"/>
                <a:cs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800" b="0" i="0" kern="1200" dirty="0">
                <a:solidFill>
                  <a:schemeClr val="tx1"/>
                </a:solidFill>
                <a:latin typeface="Zebra Sans" pitchFamily="2" charset="77"/>
                <a:ea typeface="+mn-ea"/>
                <a:cs typeface="Arial" panose="020B0604020202020204" pitchFamily="34" charset="0"/>
              </a:defRPr>
            </a:lvl2pPr>
            <a:lvl3pPr marL="153181" indent="0" algn="ctr">
              <a:spcBef>
                <a:spcPts val="0"/>
              </a:spcBef>
              <a:buNone/>
              <a:defRPr sz="1227"/>
            </a:lvl3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  <a:p>
            <a:pPr marL="0" lvl="1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</a:pPr>
            <a:r>
              <a:rPr lang="en-US" dirty="0"/>
              <a:t>Job title goes here</a:t>
            </a:r>
          </a:p>
        </p:txBody>
      </p:sp>
      <p:sp>
        <p:nvSpPr>
          <p:cNvPr id="137" name="Text Placeholder 33">
            <a:extLst>
              <a:ext uri="{FF2B5EF4-FFF2-40B4-BE49-F238E27FC236}">
                <a16:creationId xmlns:a16="http://schemas.microsoft.com/office/drawing/2014/main" id="{1FD0EF0A-624A-5F1D-BE30-D714B27DFE85}"/>
              </a:ext>
            </a:extLst>
          </p:cNvPr>
          <p:cNvSpPr>
            <a:spLocks noGrp="1"/>
          </p:cNvSpPr>
          <p:nvPr>
            <p:ph type="body" sz="quarter" idx="140" hasCustomPrompt="1"/>
          </p:nvPr>
        </p:nvSpPr>
        <p:spPr>
          <a:xfrm>
            <a:off x="9978138" y="4885653"/>
            <a:ext cx="1350682" cy="334022"/>
          </a:xfrm>
          <a:prstGeom prst="roundRect">
            <a:avLst>
              <a:gd name="adj" fmla="val 6605"/>
            </a:avLst>
          </a:prstGeom>
          <a:solidFill>
            <a:schemeClr val="bg2"/>
          </a:solidFill>
          <a:ln w="12700">
            <a:noFill/>
          </a:ln>
        </p:spPr>
        <p:txBody>
          <a:bodyPr anchor="ctr" anchorCtr="0"/>
          <a:lstStyle>
            <a:lvl1pPr algn="ctr">
              <a:spcBef>
                <a:spcPts val="0"/>
              </a:spcBef>
              <a:defRPr lang="en-US" sz="1000" b="0" i="0" kern="1200" dirty="0">
                <a:solidFill>
                  <a:schemeClr val="tx1"/>
                </a:solidFill>
                <a:latin typeface="Zebra Sans Cnd ExtraBold" pitchFamily="2" charset="77"/>
                <a:ea typeface="+mn-ea"/>
                <a:cs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800" b="0" i="0" kern="1200" dirty="0">
                <a:solidFill>
                  <a:schemeClr val="tx1"/>
                </a:solidFill>
                <a:latin typeface="Zebra Sans" pitchFamily="2" charset="77"/>
                <a:ea typeface="+mn-ea"/>
                <a:cs typeface="Arial" panose="020B0604020202020204" pitchFamily="34" charset="0"/>
              </a:defRPr>
            </a:lvl2pPr>
            <a:lvl3pPr marL="153181" indent="0" algn="ctr">
              <a:spcBef>
                <a:spcPts val="0"/>
              </a:spcBef>
              <a:buNone/>
              <a:defRPr sz="1227"/>
            </a:lvl3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  <a:p>
            <a:pPr marL="0" lvl="1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</a:pPr>
            <a:r>
              <a:rPr lang="en-US" dirty="0"/>
              <a:t>Job title goes here</a:t>
            </a:r>
          </a:p>
        </p:txBody>
      </p:sp>
      <p:sp>
        <p:nvSpPr>
          <p:cNvPr id="138" name="Text Placeholder 33">
            <a:extLst>
              <a:ext uri="{FF2B5EF4-FFF2-40B4-BE49-F238E27FC236}">
                <a16:creationId xmlns:a16="http://schemas.microsoft.com/office/drawing/2014/main" id="{2018DA18-0115-7DFF-E598-1F3965E9A0EF}"/>
              </a:ext>
            </a:extLst>
          </p:cNvPr>
          <p:cNvSpPr>
            <a:spLocks noGrp="1"/>
          </p:cNvSpPr>
          <p:nvPr>
            <p:ph type="body" sz="quarter" idx="141" hasCustomPrompt="1"/>
          </p:nvPr>
        </p:nvSpPr>
        <p:spPr>
          <a:xfrm>
            <a:off x="9978138" y="5304407"/>
            <a:ext cx="1350682" cy="334022"/>
          </a:xfrm>
          <a:prstGeom prst="roundRect">
            <a:avLst>
              <a:gd name="adj" fmla="val 6605"/>
            </a:avLst>
          </a:prstGeom>
          <a:solidFill>
            <a:schemeClr val="bg2"/>
          </a:solidFill>
          <a:ln w="12700">
            <a:noFill/>
          </a:ln>
        </p:spPr>
        <p:txBody>
          <a:bodyPr anchor="ctr" anchorCtr="0"/>
          <a:lstStyle>
            <a:lvl1pPr algn="ctr">
              <a:spcBef>
                <a:spcPts val="0"/>
              </a:spcBef>
              <a:defRPr lang="en-US" sz="1000" b="0" i="0" kern="1200" dirty="0">
                <a:solidFill>
                  <a:schemeClr val="tx1"/>
                </a:solidFill>
                <a:latin typeface="Zebra Sans Cnd ExtraBold" pitchFamily="2" charset="77"/>
                <a:ea typeface="+mn-ea"/>
                <a:cs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800" b="0" i="0" kern="1200" dirty="0">
                <a:solidFill>
                  <a:schemeClr val="tx1"/>
                </a:solidFill>
                <a:latin typeface="Zebra Sans" pitchFamily="2" charset="77"/>
                <a:ea typeface="+mn-ea"/>
                <a:cs typeface="Arial" panose="020B0604020202020204" pitchFamily="34" charset="0"/>
              </a:defRPr>
            </a:lvl2pPr>
            <a:lvl3pPr marL="153181" indent="0" algn="ctr">
              <a:spcBef>
                <a:spcPts val="0"/>
              </a:spcBef>
              <a:buNone/>
              <a:defRPr sz="1227"/>
            </a:lvl3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  <a:p>
            <a:pPr marL="0" lvl="1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</a:pPr>
            <a:r>
              <a:rPr lang="en-US" dirty="0"/>
              <a:t>Job title goes here</a:t>
            </a:r>
          </a:p>
        </p:txBody>
      </p:sp>
      <p:sp>
        <p:nvSpPr>
          <p:cNvPr id="139" name="Text Placeholder 33">
            <a:extLst>
              <a:ext uri="{FF2B5EF4-FFF2-40B4-BE49-F238E27FC236}">
                <a16:creationId xmlns:a16="http://schemas.microsoft.com/office/drawing/2014/main" id="{0FD7AC33-DDAF-EDB5-CFFF-B520722DC45D}"/>
              </a:ext>
            </a:extLst>
          </p:cNvPr>
          <p:cNvSpPr>
            <a:spLocks noGrp="1"/>
          </p:cNvSpPr>
          <p:nvPr>
            <p:ph type="body" sz="quarter" idx="142" hasCustomPrompt="1"/>
          </p:nvPr>
        </p:nvSpPr>
        <p:spPr>
          <a:xfrm>
            <a:off x="9978138" y="5723163"/>
            <a:ext cx="1350682" cy="334022"/>
          </a:xfrm>
          <a:prstGeom prst="roundRect">
            <a:avLst>
              <a:gd name="adj" fmla="val 6605"/>
            </a:avLst>
          </a:prstGeom>
          <a:solidFill>
            <a:schemeClr val="bg2"/>
          </a:solidFill>
          <a:ln w="12700">
            <a:noFill/>
          </a:ln>
        </p:spPr>
        <p:txBody>
          <a:bodyPr anchor="ctr" anchorCtr="0"/>
          <a:lstStyle>
            <a:lvl1pPr algn="ctr">
              <a:spcBef>
                <a:spcPts val="0"/>
              </a:spcBef>
              <a:defRPr lang="en-US" sz="1000" b="0" i="0" kern="1200" dirty="0">
                <a:solidFill>
                  <a:schemeClr val="tx1"/>
                </a:solidFill>
                <a:latin typeface="Zebra Sans Cnd ExtraBold" pitchFamily="2" charset="77"/>
                <a:ea typeface="+mn-ea"/>
                <a:cs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800" b="0" i="0" kern="1200" dirty="0">
                <a:solidFill>
                  <a:schemeClr val="tx1"/>
                </a:solidFill>
                <a:latin typeface="Zebra Sans" pitchFamily="2" charset="77"/>
                <a:ea typeface="+mn-ea"/>
                <a:cs typeface="Arial" panose="020B0604020202020204" pitchFamily="34" charset="0"/>
              </a:defRPr>
            </a:lvl2pPr>
            <a:lvl3pPr marL="153181" indent="0" algn="ctr">
              <a:spcBef>
                <a:spcPts val="0"/>
              </a:spcBef>
              <a:buNone/>
              <a:defRPr sz="1227"/>
            </a:lvl3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  <a:p>
            <a:pPr marL="0" lvl="1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</a:pPr>
            <a:r>
              <a:rPr lang="en-US" dirty="0"/>
              <a:t>Job title goes here</a:t>
            </a:r>
          </a:p>
        </p:txBody>
      </p:sp>
      <p:sp>
        <p:nvSpPr>
          <p:cNvPr id="141" name="Text Placeholder 33">
            <a:extLst>
              <a:ext uri="{FF2B5EF4-FFF2-40B4-BE49-F238E27FC236}">
                <a16:creationId xmlns:a16="http://schemas.microsoft.com/office/drawing/2014/main" id="{2243EC02-E79A-1F4B-8E23-17BDBEA7DF98}"/>
              </a:ext>
            </a:extLst>
          </p:cNvPr>
          <p:cNvSpPr>
            <a:spLocks noGrp="1"/>
          </p:cNvSpPr>
          <p:nvPr>
            <p:ph type="body" sz="quarter" idx="103" hasCustomPrompt="1"/>
          </p:nvPr>
        </p:nvSpPr>
        <p:spPr>
          <a:xfrm>
            <a:off x="4749933" y="1679466"/>
            <a:ext cx="2689875" cy="510711"/>
          </a:xfrm>
          <a:prstGeom prst="roundRect">
            <a:avLst>
              <a:gd name="adj" fmla="val 6605"/>
            </a:avLst>
          </a:prstGeom>
          <a:solidFill>
            <a:schemeClr val="bg2"/>
          </a:solidFill>
          <a:ln w="12700">
            <a:noFill/>
          </a:ln>
        </p:spPr>
        <p:txBody>
          <a:bodyPr anchor="ctr" anchorCtr="0"/>
          <a:lstStyle>
            <a:lvl1pPr algn="ctr">
              <a:spcBef>
                <a:spcPts val="0"/>
              </a:spcBef>
              <a:defRPr sz="1400" b="0" i="0">
                <a:solidFill>
                  <a:schemeClr val="tx1"/>
                </a:solidFill>
                <a:latin typeface="Zebra Sans Cnd ExtraBold" pitchFamily="2" charset="77"/>
                <a:cs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chemeClr val="tx1"/>
                </a:solidFill>
                <a:latin typeface="Zebra Sans" pitchFamily="2" charset="77"/>
                <a:cs typeface="Arial" panose="020B0604020202020204" pitchFamily="34" charset="0"/>
              </a:defRPr>
            </a:lvl2pPr>
            <a:lvl3pPr marL="153181" indent="0" algn="ctr">
              <a:spcBef>
                <a:spcPts val="0"/>
              </a:spcBef>
              <a:buNone/>
              <a:defRPr sz="1227"/>
            </a:lvl3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Lastname</a:t>
            </a:r>
          </a:p>
          <a:p>
            <a:pPr lvl="1"/>
            <a:r>
              <a:rPr lang="en-US" dirty="0"/>
              <a:t>Job title goes here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47525EB-50BE-35FE-6D15-87E9FE94474C}"/>
              </a:ext>
            </a:extLst>
          </p:cNvPr>
          <p:cNvCxnSpPr>
            <a:cxnSpLocks/>
          </p:cNvCxnSpPr>
          <p:nvPr userDrawn="1"/>
        </p:nvCxnSpPr>
        <p:spPr>
          <a:xfrm>
            <a:off x="457198" y="367159"/>
            <a:ext cx="11277600" cy="0"/>
          </a:xfrm>
          <a:prstGeom prst="line">
            <a:avLst/>
          </a:prstGeom>
          <a:ln w="25400" cap="sq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8">
            <a:extLst>
              <a:ext uri="{FF2B5EF4-FFF2-40B4-BE49-F238E27FC236}">
                <a16:creationId xmlns:a16="http://schemas.microsoft.com/office/drawing/2014/main" id="{02480AB5-EEBC-6B57-9973-BC3A589E52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556011"/>
            <a:ext cx="4594001" cy="369947"/>
          </a:xfrm>
        </p:spPr>
        <p:txBody>
          <a:bodyPr/>
          <a:lstStyle/>
          <a:p>
            <a:r>
              <a:rPr lang="en-US"/>
              <a:t>Org chart 2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D875F2D-1F55-0DE3-5EF9-97AD1EF8A7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932789" y="6325197"/>
            <a:ext cx="816297" cy="251167"/>
          </a:xfrm>
          <a:prstGeom prst="rect">
            <a:avLst/>
          </a:prstGeom>
        </p:spPr>
      </p:pic>
      <p:sp>
        <p:nvSpPr>
          <p:cNvPr id="98" name="Picture Placeholder 9">
            <a:extLst>
              <a:ext uri="{FF2B5EF4-FFF2-40B4-BE49-F238E27FC236}">
                <a16:creationId xmlns:a16="http://schemas.microsoft.com/office/drawing/2014/main" id="{F522EBEA-CA7B-6414-9FD6-63C4699C13C2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1207194" y="2479052"/>
            <a:ext cx="644787" cy="649304"/>
          </a:xfrm>
          <a:prstGeom prst="roundRect">
            <a:avLst>
              <a:gd name="adj" fmla="val 4631"/>
            </a:avLst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vert="horz" lIns="0" tIns="0" rIns="0" bIns="457200" rtlCol="0" anchor="ctr" anchorCtr="1">
            <a:noAutofit/>
          </a:bodyPr>
          <a:lstStyle>
            <a:lvl1pPr>
              <a:lnSpc>
                <a:spcPct val="90000"/>
              </a:lnSpc>
              <a:defRPr lang="en-US" sz="682" b="0" i="0" dirty="0">
                <a:solidFill>
                  <a:schemeClr val="tx1"/>
                </a:solidFill>
                <a:latin typeface="Zebra Sans" pitchFamily="2" charset="77"/>
                <a:cs typeface="Arial" panose="020B0604020202020204" pitchFamily="34" charset="0"/>
              </a:defRPr>
            </a:lvl1pPr>
          </a:lstStyle>
          <a:p>
            <a:pPr lvl="0" algn="ctr"/>
            <a:r>
              <a:rPr lang="en-US" dirty="0"/>
              <a:t>Insert headshot</a:t>
            </a:r>
          </a:p>
        </p:txBody>
      </p:sp>
      <p:sp>
        <p:nvSpPr>
          <p:cNvPr id="99" name="Picture Placeholder 9">
            <a:extLst>
              <a:ext uri="{FF2B5EF4-FFF2-40B4-BE49-F238E27FC236}">
                <a16:creationId xmlns:a16="http://schemas.microsoft.com/office/drawing/2014/main" id="{0F521DC6-53BD-6ADB-D95C-43F99E4A77CF}"/>
              </a:ext>
            </a:extLst>
          </p:cNvPr>
          <p:cNvSpPr>
            <a:spLocks noGrp="1"/>
          </p:cNvSpPr>
          <p:nvPr>
            <p:ph type="pic" sz="quarter" idx="151" hasCustomPrompt="1"/>
          </p:nvPr>
        </p:nvSpPr>
        <p:spPr>
          <a:xfrm>
            <a:off x="3487217" y="2479052"/>
            <a:ext cx="644787" cy="649304"/>
          </a:xfrm>
          <a:prstGeom prst="roundRect">
            <a:avLst>
              <a:gd name="adj" fmla="val 4631"/>
            </a:avLst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vert="horz" lIns="0" tIns="0" rIns="0" bIns="457200" rtlCol="0" anchor="ctr" anchorCtr="1">
            <a:noAutofit/>
          </a:bodyPr>
          <a:lstStyle>
            <a:lvl1pPr>
              <a:lnSpc>
                <a:spcPct val="90000"/>
              </a:lnSpc>
              <a:defRPr lang="en-US" sz="682" b="0" i="0" dirty="0">
                <a:solidFill>
                  <a:schemeClr val="tx1"/>
                </a:solidFill>
                <a:latin typeface="Zebra Sans" pitchFamily="2" charset="77"/>
                <a:cs typeface="Arial" panose="020B0604020202020204" pitchFamily="34" charset="0"/>
              </a:defRPr>
            </a:lvl1pPr>
          </a:lstStyle>
          <a:p>
            <a:pPr lvl="0" algn="ctr"/>
            <a:r>
              <a:rPr lang="en-US" dirty="0"/>
              <a:t>Insert headshot</a:t>
            </a:r>
          </a:p>
        </p:txBody>
      </p:sp>
      <p:sp>
        <p:nvSpPr>
          <p:cNvPr id="100" name="Picture Placeholder 9">
            <a:extLst>
              <a:ext uri="{FF2B5EF4-FFF2-40B4-BE49-F238E27FC236}">
                <a16:creationId xmlns:a16="http://schemas.microsoft.com/office/drawing/2014/main" id="{F00881CE-325D-45E3-3417-1809ED1C4165}"/>
              </a:ext>
            </a:extLst>
          </p:cNvPr>
          <p:cNvSpPr>
            <a:spLocks noGrp="1"/>
          </p:cNvSpPr>
          <p:nvPr>
            <p:ph type="pic" sz="quarter" idx="152" hasCustomPrompt="1"/>
          </p:nvPr>
        </p:nvSpPr>
        <p:spPr>
          <a:xfrm>
            <a:off x="5768679" y="2479052"/>
            <a:ext cx="644787" cy="649304"/>
          </a:xfrm>
          <a:prstGeom prst="roundRect">
            <a:avLst>
              <a:gd name="adj" fmla="val 4631"/>
            </a:avLst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vert="horz" lIns="0" tIns="0" rIns="0" bIns="457200" rtlCol="0" anchor="ctr" anchorCtr="1">
            <a:noAutofit/>
          </a:bodyPr>
          <a:lstStyle>
            <a:lvl1pPr>
              <a:defRPr lang="en-US" sz="682" b="0" i="0" dirty="0">
                <a:cs typeface="Arial" panose="020B0604020202020204" pitchFamily="34" charset="0"/>
              </a:defRPr>
            </a:lvl1pPr>
          </a:lstStyle>
          <a:p>
            <a:pPr lvl="0" algn="ctr">
              <a:lnSpc>
                <a:spcPct val="90000"/>
              </a:lnSpc>
            </a:pPr>
            <a:r>
              <a:rPr lang="en-US" dirty="0"/>
              <a:t>Insert headshot</a:t>
            </a:r>
          </a:p>
        </p:txBody>
      </p:sp>
      <p:sp>
        <p:nvSpPr>
          <p:cNvPr id="101" name="Picture Placeholder 9">
            <a:extLst>
              <a:ext uri="{FF2B5EF4-FFF2-40B4-BE49-F238E27FC236}">
                <a16:creationId xmlns:a16="http://schemas.microsoft.com/office/drawing/2014/main" id="{7BDE605F-DDD5-C5C7-6FD4-082E754B1E17}"/>
              </a:ext>
            </a:extLst>
          </p:cNvPr>
          <p:cNvSpPr>
            <a:spLocks noGrp="1"/>
          </p:cNvSpPr>
          <p:nvPr>
            <p:ph type="pic" sz="quarter" idx="153" hasCustomPrompt="1"/>
          </p:nvPr>
        </p:nvSpPr>
        <p:spPr>
          <a:xfrm>
            <a:off x="8047264" y="2479052"/>
            <a:ext cx="644787" cy="649304"/>
          </a:xfrm>
          <a:prstGeom prst="roundRect">
            <a:avLst>
              <a:gd name="adj" fmla="val 4631"/>
            </a:avLst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vert="horz" lIns="0" tIns="0" rIns="0" bIns="457200" rtlCol="0" anchor="ctr" anchorCtr="1">
            <a:noAutofit/>
          </a:bodyPr>
          <a:lstStyle>
            <a:lvl1pPr>
              <a:lnSpc>
                <a:spcPct val="90000"/>
              </a:lnSpc>
              <a:defRPr lang="en-US" sz="682" b="0" i="0" dirty="0">
                <a:solidFill>
                  <a:schemeClr val="tx1"/>
                </a:solidFill>
                <a:latin typeface="Zebra Sans" pitchFamily="2" charset="77"/>
                <a:cs typeface="Arial" panose="020B0604020202020204" pitchFamily="34" charset="0"/>
              </a:defRPr>
            </a:lvl1pPr>
          </a:lstStyle>
          <a:p>
            <a:pPr lvl="0" algn="ctr"/>
            <a:r>
              <a:rPr lang="en-US" dirty="0"/>
              <a:t>Insert headshot</a:t>
            </a:r>
          </a:p>
        </p:txBody>
      </p:sp>
      <p:sp>
        <p:nvSpPr>
          <p:cNvPr id="102" name="Picture Placeholder 9">
            <a:extLst>
              <a:ext uri="{FF2B5EF4-FFF2-40B4-BE49-F238E27FC236}">
                <a16:creationId xmlns:a16="http://schemas.microsoft.com/office/drawing/2014/main" id="{74731FD9-3309-5C63-D887-0A46DA5C22CB}"/>
              </a:ext>
            </a:extLst>
          </p:cNvPr>
          <p:cNvSpPr>
            <a:spLocks noGrp="1"/>
          </p:cNvSpPr>
          <p:nvPr>
            <p:ph type="pic" sz="quarter" idx="154" hasCustomPrompt="1"/>
          </p:nvPr>
        </p:nvSpPr>
        <p:spPr>
          <a:xfrm>
            <a:off x="10327288" y="2479052"/>
            <a:ext cx="644787" cy="649304"/>
          </a:xfrm>
          <a:prstGeom prst="roundRect">
            <a:avLst>
              <a:gd name="adj" fmla="val 4631"/>
            </a:avLst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vert="horz" lIns="0" tIns="0" rIns="0" bIns="457200" rtlCol="0" anchor="ctr" anchorCtr="1">
            <a:noAutofit/>
          </a:bodyPr>
          <a:lstStyle>
            <a:lvl1pPr>
              <a:lnSpc>
                <a:spcPct val="90000"/>
              </a:lnSpc>
              <a:defRPr lang="en-US" sz="682" b="0" i="0" dirty="0">
                <a:solidFill>
                  <a:schemeClr val="tx1"/>
                </a:solidFill>
                <a:latin typeface="Zebra Sans" pitchFamily="2" charset="77"/>
                <a:cs typeface="Arial" panose="020B0604020202020204" pitchFamily="34" charset="0"/>
              </a:defRPr>
            </a:lvl1pPr>
          </a:lstStyle>
          <a:p>
            <a:pPr lvl="0" algn="ctr"/>
            <a:r>
              <a:rPr lang="en-US" dirty="0"/>
              <a:t>Insert headshot</a:t>
            </a:r>
          </a:p>
        </p:txBody>
      </p:sp>
      <p:sp>
        <p:nvSpPr>
          <p:cNvPr id="140" name="Picture Placeholder 9">
            <a:extLst>
              <a:ext uri="{FF2B5EF4-FFF2-40B4-BE49-F238E27FC236}">
                <a16:creationId xmlns:a16="http://schemas.microsoft.com/office/drawing/2014/main" id="{F2200900-F9D8-2205-519C-315BA9ACBE41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5547188" y="658254"/>
            <a:ext cx="1102536" cy="1080480"/>
          </a:xfrm>
          <a:prstGeom prst="roundRect">
            <a:avLst>
              <a:gd name="adj" fmla="val 4631"/>
            </a:avLst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vert="horz" lIns="0" tIns="0" rIns="0" bIns="822960" rtlCol="0" anchor="ctr" anchorCtr="1">
            <a:noAutofit/>
          </a:bodyPr>
          <a:lstStyle>
            <a:lvl1pPr>
              <a:defRPr lang="en-US" sz="1043" b="0" i="0" dirty="0">
                <a:solidFill>
                  <a:schemeClr val="tx1"/>
                </a:solidFill>
                <a:latin typeface="Zebra Sans" pitchFamily="2" charset="77"/>
              </a:defRPr>
            </a:lvl1pPr>
          </a:lstStyle>
          <a:p>
            <a:pPr lvl="0" algn="ctr"/>
            <a:r>
              <a:rPr lang="en-US" dirty="0"/>
              <a:t>Insert headshot</a:t>
            </a:r>
          </a:p>
        </p:txBody>
      </p:sp>
    </p:spTree>
    <p:extLst>
      <p:ext uri="{BB962C8B-B14F-4D97-AF65-F5344CB8AC3E}">
        <p14:creationId xmlns:p14="http://schemas.microsoft.com/office/powerpoint/2010/main" val="129001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BBAF1-180A-0209-B6A4-671AE38DC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77682-8C9B-4780-AEB6-B0F22800C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D59F8F-821C-794D-AFBA-1518A32149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BA540C3B-ADB8-0418-8902-96ABE799C914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1156635" y="2420980"/>
            <a:ext cx="772302" cy="672143"/>
          </a:xfrm>
          <a:prstGeom prst="roundRect">
            <a:avLst>
              <a:gd name="adj" fmla="val 4631"/>
            </a:avLst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vert="horz" lIns="0" tIns="0" rIns="0" bIns="457200" rtlCol="0" anchor="ctr" anchorCtr="1">
            <a:noAutofit/>
          </a:bodyPr>
          <a:lstStyle>
            <a:lvl1pPr>
              <a:lnSpc>
                <a:spcPct val="90000"/>
              </a:lnSpc>
              <a:defRPr lang="en-US" sz="682" b="0" i="0" dirty="0">
                <a:latin typeface="Zebra Sans" pitchFamily="2" charset="77"/>
                <a:cs typeface="Arial" panose="020B0604020202020204" pitchFamily="34" charset="0"/>
              </a:defRPr>
            </a:lvl1pPr>
          </a:lstStyle>
          <a:p>
            <a:pPr lvl="0" algn="ctr"/>
            <a:r>
              <a:rPr lang="en-US" dirty="0"/>
              <a:t>Insert headshot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D636AE64-FC95-9B21-E35D-3F6541232298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2976181" y="2420980"/>
            <a:ext cx="772302" cy="672143"/>
          </a:xfrm>
          <a:prstGeom prst="roundRect">
            <a:avLst>
              <a:gd name="adj" fmla="val 4631"/>
            </a:avLst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vert="horz" lIns="0" tIns="0" rIns="0" bIns="457200" rtlCol="0" anchor="ctr" anchorCtr="1">
            <a:noAutofit/>
          </a:bodyPr>
          <a:lstStyle>
            <a:lvl1pPr>
              <a:defRPr lang="en-US" sz="682" b="0" i="0" dirty="0">
                <a:latin typeface="Zebra Sans" pitchFamily="2" charset="77"/>
              </a:defRPr>
            </a:lvl1pPr>
          </a:lstStyle>
          <a:p>
            <a:pPr lvl="0" algn="ctr">
              <a:lnSpc>
                <a:spcPct val="90000"/>
              </a:lnSpc>
            </a:pPr>
            <a:r>
              <a:rPr lang="en-US" dirty="0"/>
              <a:t>Insert headshot</a:t>
            </a:r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99DADCA2-5332-53C4-E734-B5E3C33AB6CF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4799285" y="2420980"/>
            <a:ext cx="772302" cy="672143"/>
          </a:xfrm>
          <a:prstGeom prst="roundRect">
            <a:avLst>
              <a:gd name="adj" fmla="val 4631"/>
            </a:avLst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vert="horz" lIns="0" tIns="0" rIns="0" bIns="457200" rtlCol="0" anchor="ctr" anchorCtr="1">
            <a:noAutofit/>
          </a:bodyPr>
          <a:lstStyle>
            <a:lvl1pPr>
              <a:defRPr lang="en-US" sz="682" b="0" i="0" dirty="0">
                <a:latin typeface="Zebra Sans" pitchFamily="2" charset="77"/>
              </a:defRPr>
            </a:lvl1pPr>
          </a:lstStyle>
          <a:p>
            <a:pPr lvl="0" algn="ctr">
              <a:lnSpc>
                <a:spcPct val="90000"/>
              </a:lnSpc>
            </a:pPr>
            <a:r>
              <a:rPr lang="en-US" dirty="0"/>
              <a:t>Insert headshot</a:t>
            </a:r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F97187E3-19F2-A3A0-FB5D-D4B856D2E6E9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6622390" y="2420980"/>
            <a:ext cx="772302" cy="672143"/>
          </a:xfrm>
          <a:prstGeom prst="roundRect">
            <a:avLst>
              <a:gd name="adj" fmla="val 4631"/>
            </a:avLst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vert="horz" lIns="0" tIns="0" rIns="0" bIns="457200" rtlCol="0" anchor="ctr" anchorCtr="1">
            <a:noAutofit/>
          </a:bodyPr>
          <a:lstStyle>
            <a:lvl1pPr>
              <a:defRPr lang="en-US" sz="682" b="0" i="0" dirty="0">
                <a:latin typeface="Zebra Sans" pitchFamily="2" charset="77"/>
              </a:defRPr>
            </a:lvl1pPr>
          </a:lstStyle>
          <a:p>
            <a:pPr lvl="0" algn="ctr">
              <a:lnSpc>
                <a:spcPct val="90000"/>
              </a:lnSpc>
            </a:pPr>
            <a:r>
              <a:rPr lang="en-US" dirty="0"/>
              <a:t>Insert headshot</a:t>
            </a:r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BB1E7FF2-B509-AD10-5CC0-0E36260B2171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8445494" y="2420980"/>
            <a:ext cx="772302" cy="672143"/>
          </a:xfrm>
          <a:prstGeom prst="roundRect">
            <a:avLst>
              <a:gd name="adj" fmla="val 4631"/>
            </a:avLst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vert="horz" lIns="0" tIns="0" rIns="0" bIns="457200" rtlCol="0" anchor="ctr" anchorCtr="1">
            <a:noAutofit/>
          </a:bodyPr>
          <a:lstStyle>
            <a:lvl1pPr>
              <a:defRPr lang="en-US" sz="682" b="0" i="0" dirty="0">
                <a:latin typeface="Zebra Sans" pitchFamily="2" charset="77"/>
              </a:defRPr>
            </a:lvl1pPr>
          </a:lstStyle>
          <a:p>
            <a:pPr lvl="0" algn="ctr">
              <a:lnSpc>
                <a:spcPct val="90000"/>
              </a:lnSpc>
            </a:pPr>
            <a:r>
              <a:rPr lang="en-US" dirty="0"/>
              <a:t>Insert headshot</a:t>
            </a:r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5CA681AD-18DE-DB04-39B5-4AEDBAEE380F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10268600" y="2420980"/>
            <a:ext cx="772302" cy="672143"/>
          </a:xfrm>
          <a:prstGeom prst="roundRect">
            <a:avLst>
              <a:gd name="adj" fmla="val 4631"/>
            </a:avLst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vert="horz" lIns="0" tIns="0" rIns="0" bIns="457200" rtlCol="0" anchor="ctr" anchorCtr="1">
            <a:noAutofit/>
          </a:bodyPr>
          <a:lstStyle>
            <a:lvl1pPr>
              <a:defRPr lang="en-US" sz="682" b="0" i="0" dirty="0">
                <a:latin typeface="Zebra Sans" pitchFamily="2" charset="77"/>
              </a:defRPr>
            </a:lvl1pPr>
          </a:lstStyle>
          <a:p>
            <a:pPr lvl="0" algn="ctr">
              <a:lnSpc>
                <a:spcPct val="90000"/>
              </a:lnSpc>
            </a:pPr>
            <a:r>
              <a:rPr lang="en-US" dirty="0"/>
              <a:t>Insert headshot</a:t>
            </a:r>
          </a:p>
        </p:txBody>
      </p:sp>
      <p:sp>
        <p:nvSpPr>
          <p:cNvPr id="38" name="Text Placeholder 33">
            <a:extLst>
              <a:ext uri="{FF2B5EF4-FFF2-40B4-BE49-F238E27FC236}">
                <a16:creationId xmlns:a16="http://schemas.microsoft.com/office/drawing/2014/main" id="{48496ACB-506C-F50B-D282-59518F8913E8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2499316" y="3137155"/>
            <a:ext cx="1726033" cy="364474"/>
          </a:xfrm>
          <a:solidFill>
            <a:schemeClr val="bg1"/>
          </a:solidFill>
        </p:spPr>
        <p:txBody>
          <a:bodyPr/>
          <a:lstStyle>
            <a:lvl1pPr algn="ctr">
              <a:lnSpc>
                <a:spcPct val="90000"/>
              </a:lnSpc>
              <a:spcBef>
                <a:spcPts val="0"/>
              </a:spcBef>
              <a:defRPr lang="en-US" sz="1200" b="0" i="0" kern="1200" dirty="0">
                <a:solidFill>
                  <a:schemeClr val="tx1"/>
                </a:solidFill>
                <a:latin typeface="Zebra Sans Cnd ExtraBold" pitchFamily="2" charset="77"/>
                <a:ea typeface="+mn-ea"/>
                <a:cs typeface="Arial" panose="020B0604020202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buNone/>
              <a:defRPr lang="en-US" sz="900" b="0" i="0" kern="1200" dirty="0">
                <a:solidFill>
                  <a:schemeClr val="tx1"/>
                </a:solidFill>
                <a:latin typeface="Zebra Sans" pitchFamily="2" charset="77"/>
                <a:ea typeface="+mn-ea"/>
                <a:cs typeface="Arial" panose="020B0604020202020204" pitchFamily="34" charset="0"/>
              </a:defRPr>
            </a:lvl2pPr>
            <a:lvl3pPr algn="ctr">
              <a:lnSpc>
                <a:spcPct val="90000"/>
              </a:lnSpc>
              <a:spcBef>
                <a:spcPts val="0"/>
              </a:spcBef>
              <a:defRPr sz="818" b="0" i="0">
                <a:solidFill>
                  <a:schemeClr val="tx1"/>
                </a:solidFill>
                <a:latin typeface="Zebra Sans" pitchFamily="2" charset="77"/>
                <a:cs typeface="Arial" panose="020B0604020202020204" pitchFamily="34" charset="0"/>
              </a:defRPr>
            </a:lvl3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  <a:p>
            <a:pPr lvl="1"/>
            <a:r>
              <a:rPr lang="en-US" dirty="0"/>
              <a:t>Job title goes here</a:t>
            </a:r>
          </a:p>
          <a:p>
            <a:pPr lvl="2"/>
            <a:endParaRPr lang="en-US" dirty="0"/>
          </a:p>
        </p:txBody>
      </p:sp>
      <p:sp>
        <p:nvSpPr>
          <p:cNvPr id="39" name="Text Placeholder 33">
            <a:extLst>
              <a:ext uri="{FF2B5EF4-FFF2-40B4-BE49-F238E27FC236}">
                <a16:creationId xmlns:a16="http://schemas.microsoft.com/office/drawing/2014/main" id="{51753E27-8463-5C68-65BD-AC5AA990D0A9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4322420" y="3137155"/>
            <a:ext cx="1726033" cy="364474"/>
          </a:xfrm>
          <a:solidFill>
            <a:schemeClr val="bg1"/>
          </a:solidFill>
        </p:spPr>
        <p:txBody>
          <a:bodyPr/>
          <a:lstStyle>
            <a:lvl1pPr algn="ctr">
              <a:lnSpc>
                <a:spcPct val="90000"/>
              </a:lnSpc>
              <a:spcBef>
                <a:spcPts val="0"/>
              </a:spcBef>
              <a:defRPr lang="en-US" sz="1200" b="0" i="0" kern="1200" dirty="0">
                <a:solidFill>
                  <a:schemeClr val="tx1"/>
                </a:solidFill>
                <a:latin typeface="Zebra Sans Cnd ExtraBold" pitchFamily="2" charset="77"/>
                <a:ea typeface="+mn-ea"/>
                <a:cs typeface="Arial" panose="020B0604020202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buNone/>
              <a:defRPr lang="en-US" sz="900" b="0" i="0" kern="1200" dirty="0">
                <a:solidFill>
                  <a:schemeClr val="tx1"/>
                </a:solidFill>
                <a:latin typeface="Zebra Sans" pitchFamily="2" charset="77"/>
                <a:ea typeface="+mn-ea"/>
                <a:cs typeface="Arial" panose="020B0604020202020204" pitchFamily="34" charset="0"/>
              </a:defRPr>
            </a:lvl2pPr>
            <a:lvl3pPr algn="ctr">
              <a:lnSpc>
                <a:spcPct val="90000"/>
              </a:lnSpc>
              <a:spcBef>
                <a:spcPts val="0"/>
              </a:spcBef>
              <a:defRPr sz="818" b="0" i="0">
                <a:solidFill>
                  <a:schemeClr val="tx1"/>
                </a:solidFill>
                <a:latin typeface="Zebra Sans" pitchFamily="2" charset="77"/>
                <a:cs typeface="Arial" panose="020B0604020202020204" pitchFamily="34" charset="0"/>
              </a:defRPr>
            </a:lvl3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  <a:p>
            <a:pPr marL="0" lvl="1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</a:pPr>
            <a:r>
              <a:rPr lang="en-US" dirty="0"/>
              <a:t>Job title goes here</a:t>
            </a:r>
          </a:p>
          <a:p>
            <a:pPr lvl="2"/>
            <a:endParaRPr lang="en-US" dirty="0"/>
          </a:p>
        </p:txBody>
      </p:sp>
      <p:sp>
        <p:nvSpPr>
          <p:cNvPr id="40" name="Text Placeholder 33">
            <a:extLst>
              <a:ext uri="{FF2B5EF4-FFF2-40B4-BE49-F238E27FC236}">
                <a16:creationId xmlns:a16="http://schemas.microsoft.com/office/drawing/2014/main" id="{5792C092-D6ED-A995-03BF-703DA12D8BD8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6145525" y="3137155"/>
            <a:ext cx="1726033" cy="364474"/>
          </a:xfrm>
          <a:solidFill>
            <a:schemeClr val="bg1"/>
          </a:solidFill>
        </p:spPr>
        <p:txBody>
          <a:bodyPr/>
          <a:lstStyle>
            <a:lvl1pPr algn="ctr">
              <a:lnSpc>
                <a:spcPct val="90000"/>
              </a:lnSpc>
              <a:spcBef>
                <a:spcPts val="0"/>
              </a:spcBef>
              <a:defRPr lang="en-US" sz="1200" b="0" i="0" kern="1200" dirty="0">
                <a:solidFill>
                  <a:schemeClr val="tx1"/>
                </a:solidFill>
                <a:latin typeface="Zebra Sans Cnd ExtraBold" pitchFamily="2" charset="77"/>
                <a:ea typeface="+mn-ea"/>
                <a:cs typeface="Arial" panose="020B0604020202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buNone/>
              <a:defRPr lang="en-US" sz="900" b="0" i="0" kern="1200" dirty="0">
                <a:solidFill>
                  <a:schemeClr val="tx1"/>
                </a:solidFill>
                <a:latin typeface="Zebra Sans" pitchFamily="2" charset="77"/>
                <a:ea typeface="+mn-ea"/>
                <a:cs typeface="Arial" panose="020B0604020202020204" pitchFamily="34" charset="0"/>
              </a:defRPr>
            </a:lvl2pPr>
            <a:lvl3pPr algn="ctr">
              <a:lnSpc>
                <a:spcPct val="90000"/>
              </a:lnSpc>
              <a:spcBef>
                <a:spcPts val="0"/>
              </a:spcBef>
              <a:defRPr sz="818" b="0" i="0">
                <a:solidFill>
                  <a:schemeClr val="tx1"/>
                </a:solidFill>
                <a:latin typeface="Zebra Sans" pitchFamily="2" charset="77"/>
                <a:cs typeface="Arial" panose="020B0604020202020204" pitchFamily="34" charset="0"/>
              </a:defRPr>
            </a:lvl3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  <a:p>
            <a:pPr marL="0" lvl="1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</a:pPr>
            <a:r>
              <a:rPr lang="en-US" dirty="0"/>
              <a:t>Job title goes here</a:t>
            </a:r>
          </a:p>
          <a:p>
            <a:pPr lvl="2"/>
            <a:endParaRPr lang="en-US" dirty="0"/>
          </a:p>
        </p:txBody>
      </p:sp>
      <p:sp>
        <p:nvSpPr>
          <p:cNvPr id="41" name="Text Placeholder 33">
            <a:extLst>
              <a:ext uri="{FF2B5EF4-FFF2-40B4-BE49-F238E27FC236}">
                <a16:creationId xmlns:a16="http://schemas.microsoft.com/office/drawing/2014/main" id="{2BD4A854-8E5B-44FD-7C85-70CC3917E2A9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7968629" y="3137155"/>
            <a:ext cx="1726033" cy="364474"/>
          </a:xfrm>
          <a:solidFill>
            <a:schemeClr val="bg1"/>
          </a:solidFill>
        </p:spPr>
        <p:txBody>
          <a:bodyPr/>
          <a:lstStyle>
            <a:lvl1pPr algn="ctr">
              <a:lnSpc>
                <a:spcPct val="90000"/>
              </a:lnSpc>
              <a:spcBef>
                <a:spcPts val="0"/>
              </a:spcBef>
              <a:defRPr lang="en-US" sz="1200" b="0" i="0" kern="1200" dirty="0">
                <a:solidFill>
                  <a:schemeClr val="tx1"/>
                </a:solidFill>
                <a:latin typeface="Zebra Sans Cnd ExtraBold" pitchFamily="2" charset="77"/>
                <a:ea typeface="+mn-ea"/>
                <a:cs typeface="Arial" panose="020B0604020202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buNone/>
              <a:defRPr lang="en-US" sz="900" b="0" i="0" kern="1200" dirty="0">
                <a:solidFill>
                  <a:schemeClr val="tx1"/>
                </a:solidFill>
                <a:latin typeface="Zebra Sans" pitchFamily="2" charset="77"/>
                <a:ea typeface="+mn-ea"/>
                <a:cs typeface="Arial" panose="020B0604020202020204" pitchFamily="34" charset="0"/>
              </a:defRPr>
            </a:lvl2pPr>
            <a:lvl3pPr algn="ctr">
              <a:lnSpc>
                <a:spcPct val="90000"/>
              </a:lnSpc>
              <a:spcBef>
                <a:spcPts val="0"/>
              </a:spcBef>
              <a:defRPr sz="818" b="0" i="0">
                <a:solidFill>
                  <a:schemeClr val="tx1"/>
                </a:solidFill>
                <a:latin typeface="Zebra Sans" pitchFamily="2" charset="77"/>
                <a:cs typeface="Arial" panose="020B0604020202020204" pitchFamily="34" charset="0"/>
              </a:defRPr>
            </a:lvl3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  <a:p>
            <a:pPr marL="0" lvl="1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</a:pPr>
            <a:r>
              <a:rPr lang="en-US" dirty="0"/>
              <a:t>Job title goes here</a:t>
            </a:r>
          </a:p>
          <a:p>
            <a:pPr lvl="2"/>
            <a:endParaRPr lang="en-US" dirty="0"/>
          </a:p>
        </p:txBody>
      </p:sp>
      <p:sp>
        <p:nvSpPr>
          <p:cNvPr id="42" name="Text Placeholder 33">
            <a:extLst>
              <a:ext uri="{FF2B5EF4-FFF2-40B4-BE49-F238E27FC236}">
                <a16:creationId xmlns:a16="http://schemas.microsoft.com/office/drawing/2014/main" id="{EE66AE38-C052-66C4-428F-24DE0A418D72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9791735" y="3137155"/>
            <a:ext cx="1726033" cy="364474"/>
          </a:xfrm>
          <a:solidFill>
            <a:schemeClr val="bg1"/>
          </a:solidFill>
        </p:spPr>
        <p:txBody>
          <a:bodyPr/>
          <a:lstStyle>
            <a:lvl1pPr algn="ctr">
              <a:lnSpc>
                <a:spcPct val="90000"/>
              </a:lnSpc>
              <a:spcBef>
                <a:spcPts val="0"/>
              </a:spcBef>
              <a:defRPr lang="en-US" sz="1200" b="0" i="0" kern="1200" dirty="0">
                <a:solidFill>
                  <a:schemeClr val="tx1"/>
                </a:solidFill>
                <a:latin typeface="Zebra Sans Cnd ExtraBold" pitchFamily="2" charset="77"/>
                <a:ea typeface="+mn-ea"/>
                <a:cs typeface="Arial" panose="020B0604020202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buNone/>
              <a:defRPr lang="en-US" sz="900" b="0" i="0" kern="1200" dirty="0">
                <a:solidFill>
                  <a:schemeClr val="tx1"/>
                </a:solidFill>
                <a:latin typeface="Zebra Sans" pitchFamily="2" charset="77"/>
                <a:ea typeface="+mn-ea"/>
                <a:cs typeface="Arial" panose="020B0604020202020204" pitchFamily="34" charset="0"/>
              </a:defRPr>
            </a:lvl2pPr>
            <a:lvl3pPr algn="ctr">
              <a:lnSpc>
                <a:spcPct val="90000"/>
              </a:lnSpc>
              <a:spcBef>
                <a:spcPts val="0"/>
              </a:spcBef>
              <a:defRPr sz="818" b="0" i="0">
                <a:solidFill>
                  <a:schemeClr val="tx1"/>
                </a:solidFill>
                <a:latin typeface="Zebra Sans" pitchFamily="2" charset="77"/>
                <a:cs typeface="Arial" panose="020B0604020202020204" pitchFamily="34" charset="0"/>
              </a:defRPr>
            </a:lvl3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  <a:p>
            <a:pPr marL="0" lvl="1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</a:pPr>
            <a:r>
              <a:rPr lang="en-US" dirty="0"/>
              <a:t>Job title goes here</a:t>
            </a:r>
          </a:p>
          <a:p>
            <a:pPr lvl="2"/>
            <a:endParaRPr lang="en-US" dirty="0"/>
          </a:p>
        </p:txBody>
      </p:sp>
      <p:sp>
        <p:nvSpPr>
          <p:cNvPr id="43" name="Text Placeholder 33">
            <a:extLst>
              <a:ext uri="{FF2B5EF4-FFF2-40B4-BE49-F238E27FC236}">
                <a16:creationId xmlns:a16="http://schemas.microsoft.com/office/drawing/2014/main" id="{BF5FF4D7-22E1-4B05-83BB-5A81F97E2BBC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679770" y="3137155"/>
            <a:ext cx="1726033" cy="364474"/>
          </a:xfrm>
          <a:solidFill>
            <a:schemeClr val="bg1"/>
          </a:solidFill>
        </p:spPr>
        <p:txBody>
          <a:bodyPr/>
          <a:lstStyle>
            <a:lvl1pPr algn="ctr">
              <a:lnSpc>
                <a:spcPct val="90000"/>
              </a:lnSpc>
              <a:spcBef>
                <a:spcPts val="0"/>
              </a:spcBef>
              <a:defRPr sz="1200" b="0" i="0">
                <a:solidFill>
                  <a:schemeClr val="tx1"/>
                </a:solidFill>
                <a:latin typeface="Zebra Sans Cnd ExtraBold" pitchFamily="2" charset="77"/>
                <a:cs typeface="Arial" panose="020B0604020202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buNone/>
              <a:defRPr sz="900" b="0" i="0">
                <a:solidFill>
                  <a:schemeClr val="tx1"/>
                </a:solidFill>
                <a:latin typeface="Zebra Sans" pitchFamily="2" charset="77"/>
                <a:cs typeface="Arial" panose="020B0604020202020204" pitchFamily="34" charset="0"/>
              </a:defRPr>
            </a:lvl2pPr>
            <a:lvl3pPr algn="ctr">
              <a:lnSpc>
                <a:spcPct val="90000"/>
              </a:lnSpc>
              <a:spcBef>
                <a:spcPts val="0"/>
              </a:spcBef>
              <a:defRPr sz="818" b="0" i="0">
                <a:solidFill>
                  <a:schemeClr val="tx1"/>
                </a:solidFill>
                <a:latin typeface="Zebra Sans" pitchFamily="2" charset="77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Lastname</a:t>
            </a:r>
          </a:p>
          <a:p>
            <a:pPr lvl="1"/>
            <a:r>
              <a:rPr lang="en-US" dirty="0"/>
              <a:t>Job title goes here</a:t>
            </a:r>
          </a:p>
          <a:p>
            <a:pPr lvl="2"/>
            <a:endParaRPr lang="en-US" dirty="0"/>
          </a:p>
        </p:txBody>
      </p:sp>
      <p:sp>
        <p:nvSpPr>
          <p:cNvPr id="44" name="Text Placeholder 33">
            <a:extLst>
              <a:ext uri="{FF2B5EF4-FFF2-40B4-BE49-F238E27FC236}">
                <a16:creationId xmlns:a16="http://schemas.microsoft.com/office/drawing/2014/main" id="{52357013-E280-AE5E-A1EF-695279F241D3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848971" y="4049767"/>
            <a:ext cx="1387630" cy="303158"/>
          </a:xfrm>
          <a:solidFill>
            <a:schemeClr val="bg1"/>
          </a:solidFill>
        </p:spPr>
        <p:txBody>
          <a:bodyPr/>
          <a:lstStyle>
            <a:lvl1pPr algn="ctr">
              <a:lnSpc>
                <a:spcPct val="90000"/>
              </a:lnSpc>
              <a:spcBef>
                <a:spcPts val="0"/>
              </a:spcBef>
              <a:defRPr lang="en-US" sz="1000" b="0" i="0" kern="1200" dirty="0">
                <a:solidFill>
                  <a:schemeClr val="tx1"/>
                </a:solidFill>
                <a:latin typeface="Zebra Sans Cnd ExtraBold" pitchFamily="2" charset="77"/>
                <a:ea typeface="+mn-ea"/>
                <a:cs typeface="Arial" panose="020B0604020202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buNone/>
              <a:defRPr sz="800" b="0" i="0">
                <a:solidFill>
                  <a:schemeClr val="tx1"/>
                </a:solidFill>
                <a:latin typeface="Zebra Sans" pitchFamily="2" charset="77"/>
                <a:cs typeface="Arial" panose="020B0604020202020204" pitchFamily="34" charset="0"/>
              </a:defRPr>
            </a:lvl2pPr>
            <a:lvl3pPr algn="ctr">
              <a:lnSpc>
                <a:spcPct val="90000"/>
              </a:lnSpc>
              <a:spcBef>
                <a:spcPts val="0"/>
              </a:spcBef>
              <a:defRPr sz="682" b="0" i="0">
                <a:solidFill>
                  <a:schemeClr val="tx1"/>
                </a:solidFill>
                <a:latin typeface="Zebra Sans" pitchFamily="2" charset="77"/>
                <a:cs typeface="Arial" panose="020B0604020202020204" pitchFamily="34" charset="0"/>
              </a:defRPr>
            </a:lvl3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/>
              <a:buNone/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  <a:p>
            <a:pPr lvl="1"/>
            <a:r>
              <a:rPr lang="en-US" dirty="0"/>
              <a:t>Job title goes here</a:t>
            </a:r>
          </a:p>
          <a:p>
            <a:pPr lvl="2"/>
            <a:endParaRPr lang="en-US" dirty="0"/>
          </a:p>
        </p:txBody>
      </p:sp>
      <p:sp>
        <p:nvSpPr>
          <p:cNvPr id="45" name="Text Placeholder 33">
            <a:extLst>
              <a:ext uri="{FF2B5EF4-FFF2-40B4-BE49-F238E27FC236}">
                <a16:creationId xmlns:a16="http://schemas.microsoft.com/office/drawing/2014/main" id="{03CA535A-792A-6E6B-D34F-C74D569D82EE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848971" y="4903741"/>
            <a:ext cx="1387630" cy="303158"/>
          </a:xfrm>
          <a:solidFill>
            <a:schemeClr val="bg1"/>
          </a:solidFill>
        </p:spPr>
        <p:txBody>
          <a:bodyPr/>
          <a:lstStyle>
            <a:lvl1pPr algn="ctr">
              <a:lnSpc>
                <a:spcPct val="90000"/>
              </a:lnSpc>
              <a:spcBef>
                <a:spcPts val="0"/>
              </a:spcBef>
              <a:defRPr lang="en-US" sz="1000" b="0" i="0" kern="1200" dirty="0">
                <a:solidFill>
                  <a:schemeClr val="tx1"/>
                </a:solidFill>
                <a:latin typeface="Zebra Sans Cnd ExtraBold" pitchFamily="2" charset="77"/>
                <a:ea typeface="+mn-ea"/>
                <a:cs typeface="Arial" panose="020B0604020202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buNone/>
              <a:defRPr lang="en-US" sz="800" b="0" i="0" kern="1200" dirty="0">
                <a:solidFill>
                  <a:schemeClr val="tx1"/>
                </a:solidFill>
                <a:latin typeface="Zebra Sans" pitchFamily="2" charset="77"/>
                <a:ea typeface="+mn-ea"/>
                <a:cs typeface="Arial" panose="020B0604020202020204" pitchFamily="34" charset="0"/>
              </a:defRPr>
            </a:lvl2pPr>
            <a:lvl3pPr algn="ctr">
              <a:lnSpc>
                <a:spcPct val="90000"/>
              </a:lnSpc>
              <a:spcBef>
                <a:spcPts val="0"/>
              </a:spcBef>
              <a:defRPr sz="682" b="0" i="0">
                <a:solidFill>
                  <a:schemeClr val="tx1"/>
                </a:solidFill>
                <a:latin typeface="Zebra Sans" pitchFamily="2" charset="77"/>
                <a:cs typeface="Arial" panose="020B0604020202020204" pitchFamily="34" charset="0"/>
              </a:defRPr>
            </a:lvl3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/>
              <a:buNone/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  <a:p>
            <a:pPr marL="0" lvl="1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</a:pPr>
            <a:r>
              <a:rPr lang="en-US" dirty="0"/>
              <a:t>Job title goes here</a:t>
            </a:r>
          </a:p>
          <a:p>
            <a:pPr lvl="2"/>
            <a:endParaRPr lang="en-US" dirty="0"/>
          </a:p>
        </p:txBody>
      </p:sp>
      <p:sp>
        <p:nvSpPr>
          <p:cNvPr id="46" name="Text Placeholder 33">
            <a:extLst>
              <a:ext uri="{FF2B5EF4-FFF2-40B4-BE49-F238E27FC236}">
                <a16:creationId xmlns:a16="http://schemas.microsoft.com/office/drawing/2014/main" id="{1B291731-03E3-7F55-B8AD-F2DA1CB12DDF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848971" y="5760278"/>
            <a:ext cx="1387630" cy="303158"/>
          </a:xfrm>
          <a:solidFill>
            <a:schemeClr val="bg1"/>
          </a:solidFill>
        </p:spPr>
        <p:txBody>
          <a:bodyPr/>
          <a:lstStyle>
            <a:lvl1pPr algn="ctr">
              <a:lnSpc>
                <a:spcPct val="90000"/>
              </a:lnSpc>
              <a:spcBef>
                <a:spcPts val="0"/>
              </a:spcBef>
              <a:defRPr lang="en-US" sz="1000" b="0" i="0" kern="1200" dirty="0">
                <a:solidFill>
                  <a:schemeClr val="tx1"/>
                </a:solidFill>
                <a:latin typeface="Zebra Sans Cnd ExtraBold" pitchFamily="2" charset="77"/>
                <a:ea typeface="+mn-ea"/>
                <a:cs typeface="Arial" panose="020B0604020202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buNone/>
              <a:defRPr lang="en-US" sz="800" b="0" i="0" kern="1200" dirty="0">
                <a:solidFill>
                  <a:schemeClr val="tx1"/>
                </a:solidFill>
                <a:latin typeface="Zebra Sans" pitchFamily="2" charset="77"/>
                <a:ea typeface="+mn-ea"/>
                <a:cs typeface="Arial" panose="020B0604020202020204" pitchFamily="34" charset="0"/>
              </a:defRPr>
            </a:lvl2pPr>
            <a:lvl3pPr algn="ctr">
              <a:lnSpc>
                <a:spcPct val="90000"/>
              </a:lnSpc>
              <a:spcBef>
                <a:spcPts val="0"/>
              </a:spcBef>
              <a:defRPr sz="682" b="0" i="0">
                <a:solidFill>
                  <a:schemeClr val="tx1"/>
                </a:solidFill>
                <a:latin typeface="Zebra Sans" pitchFamily="2" charset="77"/>
                <a:cs typeface="Arial" panose="020B0604020202020204" pitchFamily="34" charset="0"/>
              </a:defRPr>
            </a:lvl3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/>
              <a:buNone/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  <a:p>
            <a:pPr marL="0" lvl="1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</a:pPr>
            <a:r>
              <a:rPr lang="en-US" dirty="0"/>
              <a:t>Job title goes here</a:t>
            </a:r>
          </a:p>
          <a:p>
            <a:pPr lvl="2"/>
            <a:endParaRPr lang="en-US" dirty="0"/>
          </a:p>
        </p:txBody>
      </p:sp>
      <p:sp>
        <p:nvSpPr>
          <p:cNvPr id="47" name="Text Placeholder 33">
            <a:extLst>
              <a:ext uri="{FF2B5EF4-FFF2-40B4-BE49-F238E27FC236}">
                <a16:creationId xmlns:a16="http://schemas.microsoft.com/office/drawing/2014/main" id="{5F8DAC14-2F54-15CD-074D-9EB63DBA48DB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2668517" y="4049767"/>
            <a:ext cx="1387630" cy="303158"/>
          </a:xfrm>
          <a:solidFill>
            <a:schemeClr val="bg1"/>
          </a:solidFill>
        </p:spPr>
        <p:txBody>
          <a:bodyPr/>
          <a:lstStyle>
            <a:lvl1pPr algn="ctr">
              <a:lnSpc>
                <a:spcPct val="90000"/>
              </a:lnSpc>
              <a:spcBef>
                <a:spcPts val="0"/>
              </a:spcBef>
              <a:defRPr lang="en-US" sz="1000" b="0" i="0" kern="1200" dirty="0">
                <a:solidFill>
                  <a:schemeClr val="tx1"/>
                </a:solidFill>
                <a:latin typeface="Zebra Sans Cnd ExtraBold" pitchFamily="2" charset="77"/>
                <a:ea typeface="+mn-ea"/>
                <a:cs typeface="Arial" panose="020B0604020202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buNone/>
              <a:defRPr lang="en-US" sz="800" b="0" i="0" kern="1200" dirty="0">
                <a:solidFill>
                  <a:schemeClr val="tx1"/>
                </a:solidFill>
                <a:latin typeface="Zebra Sans" pitchFamily="2" charset="77"/>
                <a:ea typeface="+mn-ea"/>
                <a:cs typeface="Arial" panose="020B0604020202020204" pitchFamily="34" charset="0"/>
              </a:defRPr>
            </a:lvl2pPr>
            <a:lvl3pPr algn="ctr">
              <a:lnSpc>
                <a:spcPct val="90000"/>
              </a:lnSpc>
              <a:spcBef>
                <a:spcPts val="0"/>
              </a:spcBef>
              <a:defRPr sz="682" b="0" i="0">
                <a:solidFill>
                  <a:schemeClr val="tx1"/>
                </a:solidFill>
                <a:latin typeface="Zebra Sans" pitchFamily="2" charset="77"/>
                <a:cs typeface="Arial" panose="020B0604020202020204" pitchFamily="34" charset="0"/>
              </a:defRPr>
            </a:lvl3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/>
              <a:buNone/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  <a:p>
            <a:pPr marL="0" lvl="1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</a:pPr>
            <a:r>
              <a:rPr lang="en-US" dirty="0"/>
              <a:t>Job title goes here</a:t>
            </a:r>
          </a:p>
          <a:p>
            <a:pPr lvl="2"/>
            <a:endParaRPr lang="en-US" dirty="0"/>
          </a:p>
        </p:txBody>
      </p:sp>
      <p:sp>
        <p:nvSpPr>
          <p:cNvPr id="48" name="Text Placeholder 33">
            <a:extLst>
              <a:ext uri="{FF2B5EF4-FFF2-40B4-BE49-F238E27FC236}">
                <a16:creationId xmlns:a16="http://schemas.microsoft.com/office/drawing/2014/main" id="{EA87232C-1CED-40F1-2EF6-549327C6FDF7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2668517" y="4903741"/>
            <a:ext cx="1387630" cy="303158"/>
          </a:xfrm>
          <a:solidFill>
            <a:schemeClr val="bg1"/>
          </a:solidFill>
        </p:spPr>
        <p:txBody>
          <a:bodyPr/>
          <a:lstStyle>
            <a:lvl1pPr algn="ctr">
              <a:lnSpc>
                <a:spcPct val="90000"/>
              </a:lnSpc>
              <a:spcBef>
                <a:spcPts val="0"/>
              </a:spcBef>
              <a:defRPr lang="en-US" sz="1000" b="0" i="0" kern="1200" dirty="0">
                <a:solidFill>
                  <a:schemeClr val="tx1"/>
                </a:solidFill>
                <a:latin typeface="Zebra Sans Cnd ExtraBold" pitchFamily="2" charset="77"/>
                <a:ea typeface="+mn-ea"/>
                <a:cs typeface="Arial" panose="020B0604020202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buNone/>
              <a:defRPr lang="en-US" sz="800" b="0" i="0" kern="1200" dirty="0">
                <a:solidFill>
                  <a:schemeClr val="tx1"/>
                </a:solidFill>
                <a:latin typeface="Zebra Sans" pitchFamily="2" charset="77"/>
                <a:ea typeface="+mn-ea"/>
                <a:cs typeface="Arial" panose="020B0604020202020204" pitchFamily="34" charset="0"/>
              </a:defRPr>
            </a:lvl2pPr>
            <a:lvl3pPr algn="ctr">
              <a:lnSpc>
                <a:spcPct val="90000"/>
              </a:lnSpc>
              <a:spcBef>
                <a:spcPts val="0"/>
              </a:spcBef>
              <a:defRPr sz="682" b="0" i="0">
                <a:solidFill>
                  <a:schemeClr val="tx1"/>
                </a:solidFill>
                <a:latin typeface="Zebra Sans" pitchFamily="2" charset="77"/>
                <a:cs typeface="Arial" panose="020B0604020202020204" pitchFamily="34" charset="0"/>
              </a:defRPr>
            </a:lvl3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/>
              <a:buNone/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  <a:p>
            <a:pPr marL="0" lvl="1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</a:pPr>
            <a:r>
              <a:rPr lang="en-US" dirty="0"/>
              <a:t>Job title goes here</a:t>
            </a:r>
          </a:p>
          <a:p>
            <a:pPr lvl="2"/>
            <a:endParaRPr lang="en-US" dirty="0"/>
          </a:p>
        </p:txBody>
      </p:sp>
      <p:sp>
        <p:nvSpPr>
          <p:cNvPr id="49" name="Text Placeholder 33">
            <a:extLst>
              <a:ext uri="{FF2B5EF4-FFF2-40B4-BE49-F238E27FC236}">
                <a16:creationId xmlns:a16="http://schemas.microsoft.com/office/drawing/2014/main" id="{38532EEC-C3E9-79AA-258C-B8A62EEDC25C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2668517" y="5760278"/>
            <a:ext cx="1387630" cy="303158"/>
          </a:xfrm>
          <a:solidFill>
            <a:schemeClr val="bg1"/>
          </a:solidFill>
        </p:spPr>
        <p:txBody>
          <a:bodyPr/>
          <a:lstStyle>
            <a:lvl1pPr algn="ctr">
              <a:lnSpc>
                <a:spcPct val="90000"/>
              </a:lnSpc>
              <a:spcBef>
                <a:spcPts val="0"/>
              </a:spcBef>
              <a:defRPr lang="en-US" sz="1000" b="0" i="0" kern="1200" dirty="0">
                <a:solidFill>
                  <a:schemeClr val="tx1"/>
                </a:solidFill>
                <a:latin typeface="Zebra Sans Cnd ExtraBold" pitchFamily="2" charset="77"/>
                <a:ea typeface="+mn-ea"/>
                <a:cs typeface="Arial" panose="020B0604020202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buNone/>
              <a:defRPr lang="en-US" sz="800" b="0" i="0" kern="1200" dirty="0">
                <a:solidFill>
                  <a:schemeClr val="tx1"/>
                </a:solidFill>
                <a:latin typeface="Zebra Sans" pitchFamily="2" charset="77"/>
                <a:ea typeface="+mn-ea"/>
                <a:cs typeface="Arial" panose="020B0604020202020204" pitchFamily="34" charset="0"/>
              </a:defRPr>
            </a:lvl2pPr>
            <a:lvl3pPr algn="ctr">
              <a:lnSpc>
                <a:spcPct val="90000"/>
              </a:lnSpc>
              <a:spcBef>
                <a:spcPts val="0"/>
              </a:spcBef>
              <a:defRPr sz="682" b="0" i="0">
                <a:solidFill>
                  <a:schemeClr val="tx1"/>
                </a:solidFill>
                <a:latin typeface="Zebra Sans" pitchFamily="2" charset="77"/>
                <a:cs typeface="Arial" panose="020B0604020202020204" pitchFamily="34" charset="0"/>
              </a:defRPr>
            </a:lvl3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/>
              <a:buNone/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  <a:p>
            <a:pPr marL="0" lvl="1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</a:pPr>
            <a:r>
              <a:rPr lang="en-US" dirty="0"/>
              <a:t>Job title goes here</a:t>
            </a:r>
          </a:p>
          <a:p>
            <a:pPr lvl="2"/>
            <a:endParaRPr lang="en-US" dirty="0"/>
          </a:p>
        </p:txBody>
      </p:sp>
      <p:sp>
        <p:nvSpPr>
          <p:cNvPr id="50" name="Text Placeholder 33">
            <a:extLst>
              <a:ext uri="{FF2B5EF4-FFF2-40B4-BE49-F238E27FC236}">
                <a16:creationId xmlns:a16="http://schemas.microsoft.com/office/drawing/2014/main" id="{04B9E2BD-48C1-1B80-D645-E2A26979A873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4491621" y="4049767"/>
            <a:ext cx="1387630" cy="303158"/>
          </a:xfrm>
          <a:solidFill>
            <a:schemeClr val="bg1"/>
          </a:solidFill>
        </p:spPr>
        <p:txBody>
          <a:bodyPr/>
          <a:lstStyle>
            <a:lvl1pPr algn="ctr">
              <a:lnSpc>
                <a:spcPct val="90000"/>
              </a:lnSpc>
              <a:spcBef>
                <a:spcPts val="0"/>
              </a:spcBef>
              <a:defRPr lang="en-US" sz="1000" b="0" i="0" kern="1200" dirty="0">
                <a:solidFill>
                  <a:schemeClr val="tx1"/>
                </a:solidFill>
                <a:latin typeface="Zebra Sans Cnd ExtraBold" pitchFamily="2" charset="77"/>
                <a:ea typeface="+mn-ea"/>
                <a:cs typeface="Arial" panose="020B0604020202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buNone/>
              <a:defRPr lang="en-US" sz="800" b="0" i="0" kern="1200" dirty="0">
                <a:solidFill>
                  <a:schemeClr val="tx1"/>
                </a:solidFill>
                <a:latin typeface="Zebra Sans" pitchFamily="2" charset="77"/>
                <a:ea typeface="+mn-ea"/>
                <a:cs typeface="Arial" panose="020B0604020202020204" pitchFamily="34" charset="0"/>
              </a:defRPr>
            </a:lvl2pPr>
            <a:lvl3pPr algn="ctr">
              <a:lnSpc>
                <a:spcPct val="90000"/>
              </a:lnSpc>
              <a:spcBef>
                <a:spcPts val="0"/>
              </a:spcBef>
              <a:defRPr sz="682" b="0" i="0">
                <a:solidFill>
                  <a:schemeClr val="tx1"/>
                </a:solidFill>
                <a:latin typeface="Zebra Sans" pitchFamily="2" charset="77"/>
                <a:cs typeface="Arial" panose="020B0604020202020204" pitchFamily="34" charset="0"/>
              </a:defRPr>
            </a:lvl3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/>
              <a:buNone/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  <a:p>
            <a:pPr marL="0" lvl="1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</a:pPr>
            <a:r>
              <a:rPr lang="en-US" dirty="0"/>
              <a:t>Job title goes here</a:t>
            </a:r>
          </a:p>
          <a:p>
            <a:pPr lvl="2"/>
            <a:endParaRPr lang="en-US" dirty="0"/>
          </a:p>
        </p:txBody>
      </p:sp>
      <p:sp>
        <p:nvSpPr>
          <p:cNvPr id="51" name="Text Placeholder 33">
            <a:extLst>
              <a:ext uri="{FF2B5EF4-FFF2-40B4-BE49-F238E27FC236}">
                <a16:creationId xmlns:a16="http://schemas.microsoft.com/office/drawing/2014/main" id="{E2D6D3B6-0B1E-445C-32FD-4A313C76D7DB}"/>
              </a:ext>
            </a:extLst>
          </p:cNvPr>
          <p:cNvSpPr>
            <a:spLocks noGrp="1"/>
          </p:cNvSpPr>
          <p:nvPr>
            <p:ph type="body" sz="quarter" idx="92" hasCustomPrompt="1"/>
          </p:nvPr>
        </p:nvSpPr>
        <p:spPr>
          <a:xfrm>
            <a:off x="4491621" y="4903741"/>
            <a:ext cx="1387630" cy="303158"/>
          </a:xfrm>
          <a:solidFill>
            <a:schemeClr val="bg1"/>
          </a:solidFill>
        </p:spPr>
        <p:txBody>
          <a:bodyPr/>
          <a:lstStyle>
            <a:lvl1pPr algn="ctr">
              <a:lnSpc>
                <a:spcPct val="90000"/>
              </a:lnSpc>
              <a:spcBef>
                <a:spcPts val="0"/>
              </a:spcBef>
              <a:defRPr lang="en-US" sz="1000" b="0" i="0" kern="1200" dirty="0">
                <a:solidFill>
                  <a:schemeClr val="tx1"/>
                </a:solidFill>
                <a:latin typeface="Zebra Sans Cnd ExtraBold" pitchFamily="2" charset="77"/>
                <a:ea typeface="+mn-ea"/>
                <a:cs typeface="Arial" panose="020B0604020202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buNone/>
              <a:defRPr lang="en-US" sz="800" b="0" i="0" kern="1200" dirty="0">
                <a:solidFill>
                  <a:schemeClr val="tx1"/>
                </a:solidFill>
                <a:latin typeface="Zebra Sans" pitchFamily="2" charset="77"/>
                <a:ea typeface="+mn-ea"/>
                <a:cs typeface="Arial" panose="020B0604020202020204" pitchFamily="34" charset="0"/>
              </a:defRPr>
            </a:lvl2pPr>
            <a:lvl3pPr algn="ctr">
              <a:lnSpc>
                <a:spcPct val="90000"/>
              </a:lnSpc>
              <a:spcBef>
                <a:spcPts val="0"/>
              </a:spcBef>
              <a:defRPr sz="682" b="0" i="0">
                <a:solidFill>
                  <a:schemeClr val="tx1"/>
                </a:solidFill>
                <a:latin typeface="Zebra Sans" pitchFamily="2" charset="77"/>
                <a:cs typeface="Arial" panose="020B0604020202020204" pitchFamily="34" charset="0"/>
              </a:defRPr>
            </a:lvl3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/>
              <a:buNone/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  <a:p>
            <a:pPr marL="0" lvl="1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</a:pPr>
            <a:r>
              <a:rPr lang="en-US" dirty="0"/>
              <a:t>Job title goes here</a:t>
            </a:r>
          </a:p>
          <a:p>
            <a:pPr lvl="2"/>
            <a:endParaRPr lang="en-US" dirty="0"/>
          </a:p>
        </p:txBody>
      </p:sp>
      <p:sp>
        <p:nvSpPr>
          <p:cNvPr id="52" name="Text Placeholder 33">
            <a:extLst>
              <a:ext uri="{FF2B5EF4-FFF2-40B4-BE49-F238E27FC236}">
                <a16:creationId xmlns:a16="http://schemas.microsoft.com/office/drawing/2014/main" id="{86D5C9F8-53A9-9812-A9C2-DEAAD0717E4A}"/>
              </a:ext>
            </a:extLst>
          </p:cNvPr>
          <p:cNvSpPr>
            <a:spLocks noGrp="1"/>
          </p:cNvSpPr>
          <p:nvPr>
            <p:ph type="body" sz="quarter" idx="93" hasCustomPrompt="1"/>
          </p:nvPr>
        </p:nvSpPr>
        <p:spPr>
          <a:xfrm>
            <a:off x="4491621" y="5760278"/>
            <a:ext cx="1387630" cy="303158"/>
          </a:xfrm>
          <a:solidFill>
            <a:schemeClr val="bg1"/>
          </a:solidFill>
        </p:spPr>
        <p:txBody>
          <a:bodyPr/>
          <a:lstStyle>
            <a:lvl1pPr algn="ctr">
              <a:lnSpc>
                <a:spcPct val="90000"/>
              </a:lnSpc>
              <a:spcBef>
                <a:spcPts val="0"/>
              </a:spcBef>
              <a:defRPr lang="en-US" sz="1000" b="0" i="0" kern="1200" dirty="0">
                <a:solidFill>
                  <a:schemeClr val="tx1"/>
                </a:solidFill>
                <a:latin typeface="Zebra Sans Cnd ExtraBold" pitchFamily="2" charset="77"/>
                <a:ea typeface="+mn-ea"/>
                <a:cs typeface="Arial" panose="020B0604020202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buNone/>
              <a:defRPr lang="en-US" sz="800" b="0" i="0" kern="1200" dirty="0">
                <a:solidFill>
                  <a:schemeClr val="tx1"/>
                </a:solidFill>
                <a:latin typeface="Zebra Sans" pitchFamily="2" charset="77"/>
                <a:ea typeface="+mn-ea"/>
                <a:cs typeface="Arial" panose="020B0604020202020204" pitchFamily="34" charset="0"/>
              </a:defRPr>
            </a:lvl2pPr>
            <a:lvl3pPr algn="ctr">
              <a:lnSpc>
                <a:spcPct val="90000"/>
              </a:lnSpc>
              <a:spcBef>
                <a:spcPts val="0"/>
              </a:spcBef>
              <a:defRPr sz="682" b="0" i="0">
                <a:solidFill>
                  <a:schemeClr val="tx1"/>
                </a:solidFill>
                <a:latin typeface="Zebra Sans" pitchFamily="2" charset="77"/>
                <a:cs typeface="Arial" panose="020B0604020202020204" pitchFamily="34" charset="0"/>
              </a:defRPr>
            </a:lvl3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/>
              <a:buNone/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  <a:p>
            <a:pPr marL="0" lvl="1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</a:pPr>
            <a:r>
              <a:rPr lang="en-US" dirty="0"/>
              <a:t>Job title goes here</a:t>
            </a:r>
          </a:p>
          <a:p>
            <a:pPr lvl="2"/>
            <a:endParaRPr lang="en-US" dirty="0"/>
          </a:p>
        </p:txBody>
      </p:sp>
      <p:sp>
        <p:nvSpPr>
          <p:cNvPr id="53" name="Text Placeholder 33">
            <a:extLst>
              <a:ext uri="{FF2B5EF4-FFF2-40B4-BE49-F238E27FC236}">
                <a16:creationId xmlns:a16="http://schemas.microsoft.com/office/drawing/2014/main" id="{AAD55876-C13E-12D7-7576-86D5ADC788E6}"/>
              </a:ext>
            </a:extLst>
          </p:cNvPr>
          <p:cNvSpPr>
            <a:spLocks noGrp="1"/>
          </p:cNvSpPr>
          <p:nvPr>
            <p:ph type="body" sz="quarter" idx="94" hasCustomPrompt="1"/>
          </p:nvPr>
        </p:nvSpPr>
        <p:spPr>
          <a:xfrm>
            <a:off x="6314726" y="4049767"/>
            <a:ext cx="1387630" cy="303158"/>
          </a:xfrm>
          <a:solidFill>
            <a:schemeClr val="bg1"/>
          </a:solidFill>
        </p:spPr>
        <p:txBody>
          <a:bodyPr/>
          <a:lstStyle>
            <a:lvl1pPr algn="ctr">
              <a:lnSpc>
                <a:spcPct val="90000"/>
              </a:lnSpc>
              <a:spcBef>
                <a:spcPts val="0"/>
              </a:spcBef>
              <a:defRPr lang="en-US" sz="1000" b="0" i="0" kern="1200" dirty="0">
                <a:solidFill>
                  <a:schemeClr val="tx1"/>
                </a:solidFill>
                <a:latin typeface="Zebra Sans Cnd ExtraBold" pitchFamily="2" charset="77"/>
                <a:ea typeface="+mn-ea"/>
                <a:cs typeface="Arial" panose="020B0604020202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buNone/>
              <a:defRPr lang="en-US" sz="800" b="0" i="0" kern="1200" dirty="0">
                <a:solidFill>
                  <a:schemeClr val="tx1"/>
                </a:solidFill>
                <a:latin typeface="Zebra Sans" pitchFamily="2" charset="77"/>
                <a:ea typeface="+mn-ea"/>
                <a:cs typeface="Arial" panose="020B0604020202020204" pitchFamily="34" charset="0"/>
              </a:defRPr>
            </a:lvl2pPr>
            <a:lvl3pPr algn="ctr">
              <a:lnSpc>
                <a:spcPct val="90000"/>
              </a:lnSpc>
              <a:spcBef>
                <a:spcPts val="0"/>
              </a:spcBef>
              <a:defRPr sz="682" b="0" i="0">
                <a:solidFill>
                  <a:schemeClr val="tx1"/>
                </a:solidFill>
                <a:latin typeface="Zebra Sans" pitchFamily="2" charset="77"/>
                <a:cs typeface="Arial" panose="020B0604020202020204" pitchFamily="34" charset="0"/>
              </a:defRPr>
            </a:lvl3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/>
              <a:buNone/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  <a:p>
            <a:pPr marL="0" lvl="1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</a:pPr>
            <a:r>
              <a:rPr lang="en-US" dirty="0"/>
              <a:t>Job title goes here</a:t>
            </a:r>
          </a:p>
          <a:p>
            <a:pPr lvl="2"/>
            <a:endParaRPr lang="en-US" dirty="0"/>
          </a:p>
        </p:txBody>
      </p:sp>
      <p:sp>
        <p:nvSpPr>
          <p:cNvPr id="54" name="Text Placeholder 33">
            <a:extLst>
              <a:ext uri="{FF2B5EF4-FFF2-40B4-BE49-F238E27FC236}">
                <a16:creationId xmlns:a16="http://schemas.microsoft.com/office/drawing/2014/main" id="{C0FDB2C3-8368-FCA2-280F-E02E3C0D52BE}"/>
              </a:ext>
            </a:extLst>
          </p:cNvPr>
          <p:cNvSpPr>
            <a:spLocks noGrp="1"/>
          </p:cNvSpPr>
          <p:nvPr>
            <p:ph type="body" sz="quarter" idx="95" hasCustomPrompt="1"/>
          </p:nvPr>
        </p:nvSpPr>
        <p:spPr>
          <a:xfrm>
            <a:off x="6314726" y="4903741"/>
            <a:ext cx="1387630" cy="303158"/>
          </a:xfrm>
          <a:solidFill>
            <a:schemeClr val="bg1"/>
          </a:solidFill>
        </p:spPr>
        <p:txBody>
          <a:bodyPr/>
          <a:lstStyle>
            <a:lvl1pPr algn="ctr">
              <a:lnSpc>
                <a:spcPct val="90000"/>
              </a:lnSpc>
              <a:spcBef>
                <a:spcPts val="0"/>
              </a:spcBef>
              <a:defRPr lang="en-US" sz="1000" b="0" i="0" kern="1200" dirty="0">
                <a:solidFill>
                  <a:schemeClr val="tx1"/>
                </a:solidFill>
                <a:latin typeface="Zebra Sans Cnd ExtraBold" pitchFamily="2" charset="77"/>
                <a:ea typeface="+mn-ea"/>
                <a:cs typeface="Arial" panose="020B0604020202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buNone/>
              <a:defRPr lang="en-US" sz="800" b="0" i="0" kern="1200" dirty="0">
                <a:solidFill>
                  <a:schemeClr val="tx1"/>
                </a:solidFill>
                <a:latin typeface="Zebra Sans" pitchFamily="2" charset="77"/>
                <a:ea typeface="+mn-ea"/>
                <a:cs typeface="Arial" panose="020B0604020202020204" pitchFamily="34" charset="0"/>
              </a:defRPr>
            </a:lvl2pPr>
            <a:lvl3pPr algn="ctr">
              <a:lnSpc>
                <a:spcPct val="90000"/>
              </a:lnSpc>
              <a:spcBef>
                <a:spcPts val="0"/>
              </a:spcBef>
              <a:defRPr sz="682" b="0" i="0">
                <a:solidFill>
                  <a:schemeClr val="tx1"/>
                </a:solidFill>
                <a:latin typeface="Zebra Sans" pitchFamily="2" charset="77"/>
                <a:cs typeface="Arial" panose="020B0604020202020204" pitchFamily="34" charset="0"/>
              </a:defRPr>
            </a:lvl3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/>
              <a:buNone/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  <a:p>
            <a:pPr marL="0" lvl="1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</a:pPr>
            <a:r>
              <a:rPr lang="en-US" dirty="0"/>
              <a:t>Job title goes here</a:t>
            </a:r>
          </a:p>
          <a:p>
            <a:pPr lvl="2"/>
            <a:endParaRPr lang="en-US" dirty="0"/>
          </a:p>
        </p:txBody>
      </p:sp>
      <p:sp>
        <p:nvSpPr>
          <p:cNvPr id="55" name="Text Placeholder 33">
            <a:extLst>
              <a:ext uri="{FF2B5EF4-FFF2-40B4-BE49-F238E27FC236}">
                <a16:creationId xmlns:a16="http://schemas.microsoft.com/office/drawing/2014/main" id="{816524D1-3D1C-007F-37D1-8501FB436E6C}"/>
              </a:ext>
            </a:extLst>
          </p:cNvPr>
          <p:cNvSpPr>
            <a:spLocks noGrp="1"/>
          </p:cNvSpPr>
          <p:nvPr>
            <p:ph type="body" sz="quarter" idx="96" hasCustomPrompt="1"/>
          </p:nvPr>
        </p:nvSpPr>
        <p:spPr>
          <a:xfrm>
            <a:off x="6314726" y="5760278"/>
            <a:ext cx="1387630" cy="303158"/>
          </a:xfrm>
          <a:solidFill>
            <a:schemeClr val="bg1"/>
          </a:solidFill>
        </p:spPr>
        <p:txBody>
          <a:bodyPr/>
          <a:lstStyle>
            <a:lvl1pPr algn="ctr">
              <a:lnSpc>
                <a:spcPct val="90000"/>
              </a:lnSpc>
              <a:spcBef>
                <a:spcPts val="0"/>
              </a:spcBef>
              <a:defRPr lang="en-US" sz="1000" b="0" i="0" kern="1200" dirty="0">
                <a:solidFill>
                  <a:schemeClr val="tx1"/>
                </a:solidFill>
                <a:latin typeface="Zebra Sans Cnd ExtraBold" pitchFamily="2" charset="77"/>
                <a:ea typeface="+mn-ea"/>
                <a:cs typeface="Arial" panose="020B0604020202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buNone/>
              <a:defRPr lang="en-US" sz="800" b="0" i="0" kern="1200" dirty="0">
                <a:solidFill>
                  <a:schemeClr val="tx1"/>
                </a:solidFill>
                <a:latin typeface="Zebra Sans" pitchFamily="2" charset="77"/>
                <a:ea typeface="+mn-ea"/>
                <a:cs typeface="Arial" panose="020B0604020202020204" pitchFamily="34" charset="0"/>
              </a:defRPr>
            </a:lvl2pPr>
            <a:lvl3pPr algn="ctr">
              <a:lnSpc>
                <a:spcPct val="90000"/>
              </a:lnSpc>
              <a:spcBef>
                <a:spcPts val="0"/>
              </a:spcBef>
              <a:defRPr sz="682" b="0" i="0">
                <a:solidFill>
                  <a:schemeClr val="tx1"/>
                </a:solidFill>
                <a:latin typeface="Zebra Sans" pitchFamily="2" charset="77"/>
                <a:cs typeface="Arial" panose="020B0604020202020204" pitchFamily="34" charset="0"/>
              </a:defRPr>
            </a:lvl3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/>
              <a:buNone/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  <a:p>
            <a:pPr marL="0" lvl="1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</a:pPr>
            <a:r>
              <a:rPr lang="en-US" dirty="0"/>
              <a:t>Job title goes here</a:t>
            </a:r>
          </a:p>
          <a:p>
            <a:pPr lvl="2"/>
            <a:endParaRPr lang="en-US" dirty="0"/>
          </a:p>
        </p:txBody>
      </p:sp>
      <p:sp>
        <p:nvSpPr>
          <p:cNvPr id="56" name="Text Placeholder 33">
            <a:extLst>
              <a:ext uri="{FF2B5EF4-FFF2-40B4-BE49-F238E27FC236}">
                <a16:creationId xmlns:a16="http://schemas.microsoft.com/office/drawing/2014/main" id="{4B54F301-FF2E-6BBD-5D13-C96A45366751}"/>
              </a:ext>
            </a:extLst>
          </p:cNvPr>
          <p:cNvSpPr>
            <a:spLocks noGrp="1"/>
          </p:cNvSpPr>
          <p:nvPr>
            <p:ph type="body" sz="quarter" idx="97" hasCustomPrompt="1"/>
          </p:nvPr>
        </p:nvSpPr>
        <p:spPr>
          <a:xfrm>
            <a:off x="8137830" y="4049767"/>
            <a:ext cx="1387630" cy="303158"/>
          </a:xfrm>
          <a:solidFill>
            <a:schemeClr val="bg1"/>
          </a:solidFill>
        </p:spPr>
        <p:txBody>
          <a:bodyPr/>
          <a:lstStyle>
            <a:lvl1pPr algn="ctr">
              <a:lnSpc>
                <a:spcPct val="90000"/>
              </a:lnSpc>
              <a:spcBef>
                <a:spcPts val="0"/>
              </a:spcBef>
              <a:defRPr lang="en-US" sz="1000" b="0" i="0" kern="1200" dirty="0">
                <a:solidFill>
                  <a:schemeClr val="tx1"/>
                </a:solidFill>
                <a:latin typeface="Zebra Sans Cnd ExtraBold" pitchFamily="2" charset="77"/>
                <a:ea typeface="+mn-ea"/>
                <a:cs typeface="Arial" panose="020B0604020202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buNone/>
              <a:defRPr lang="en-US" sz="800" b="0" i="0" kern="1200" dirty="0">
                <a:solidFill>
                  <a:schemeClr val="tx1"/>
                </a:solidFill>
                <a:latin typeface="Zebra Sans" pitchFamily="2" charset="77"/>
                <a:ea typeface="+mn-ea"/>
                <a:cs typeface="Arial" panose="020B0604020202020204" pitchFamily="34" charset="0"/>
              </a:defRPr>
            </a:lvl2pPr>
            <a:lvl3pPr algn="ctr">
              <a:lnSpc>
                <a:spcPct val="90000"/>
              </a:lnSpc>
              <a:spcBef>
                <a:spcPts val="0"/>
              </a:spcBef>
              <a:defRPr sz="682" b="0" i="0">
                <a:solidFill>
                  <a:schemeClr val="tx1"/>
                </a:solidFill>
                <a:latin typeface="Zebra Sans" pitchFamily="2" charset="77"/>
                <a:cs typeface="Arial" panose="020B0604020202020204" pitchFamily="34" charset="0"/>
              </a:defRPr>
            </a:lvl3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/>
              <a:buNone/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  <a:p>
            <a:pPr marL="0" lvl="1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</a:pPr>
            <a:r>
              <a:rPr lang="en-US" dirty="0"/>
              <a:t>Job title goes here</a:t>
            </a:r>
          </a:p>
          <a:p>
            <a:pPr lvl="2"/>
            <a:endParaRPr lang="en-US" dirty="0"/>
          </a:p>
        </p:txBody>
      </p:sp>
      <p:sp>
        <p:nvSpPr>
          <p:cNvPr id="57" name="Text Placeholder 33">
            <a:extLst>
              <a:ext uri="{FF2B5EF4-FFF2-40B4-BE49-F238E27FC236}">
                <a16:creationId xmlns:a16="http://schemas.microsoft.com/office/drawing/2014/main" id="{EDE7EAD0-7517-CA00-5A13-E98DDBD15916}"/>
              </a:ext>
            </a:extLst>
          </p:cNvPr>
          <p:cNvSpPr>
            <a:spLocks noGrp="1"/>
          </p:cNvSpPr>
          <p:nvPr>
            <p:ph type="body" sz="quarter" idx="98" hasCustomPrompt="1"/>
          </p:nvPr>
        </p:nvSpPr>
        <p:spPr>
          <a:xfrm>
            <a:off x="8137830" y="4903741"/>
            <a:ext cx="1387630" cy="303158"/>
          </a:xfrm>
          <a:solidFill>
            <a:schemeClr val="bg1"/>
          </a:solidFill>
        </p:spPr>
        <p:txBody>
          <a:bodyPr/>
          <a:lstStyle>
            <a:lvl1pPr algn="ctr">
              <a:lnSpc>
                <a:spcPct val="90000"/>
              </a:lnSpc>
              <a:spcBef>
                <a:spcPts val="0"/>
              </a:spcBef>
              <a:defRPr lang="en-US" sz="1000" b="0" i="0" kern="1200" dirty="0">
                <a:solidFill>
                  <a:schemeClr val="tx1"/>
                </a:solidFill>
                <a:latin typeface="Zebra Sans Cnd ExtraBold" pitchFamily="2" charset="77"/>
                <a:ea typeface="+mn-ea"/>
                <a:cs typeface="Arial" panose="020B0604020202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buNone/>
              <a:defRPr lang="en-US" sz="800" b="0" i="0" kern="1200" dirty="0">
                <a:solidFill>
                  <a:schemeClr val="tx1"/>
                </a:solidFill>
                <a:latin typeface="Zebra Sans" pitchFamily="2" charset="77"/>
                <a:ea typeface="+mn-ea"/>
                <a:cs typeface="Arial" panose="020B0604020202020204" pitchFamily="34" charset="0"/>
              </a:defRPr>
            </a:lvl2pPr>
            <a:lvl3pPr algn="ctr">
              <a:lnSpc>
                <a:spcPct val="90000"/>
              </a:lnSpc>
              <a:spcBef>
                <a:spcPts val="0"/>
              </a:spcBef>
              <a:defRPr sz="682" b="0" i="0">
                <a:solidFill>
                  <a:schemeClr val="tx1"/>
                </a:solidFill>
                <a:latin typeface="Zebra Sans" pitchFamily="2" charset="77"/>
                <a:cs typeface="Arial" panose="020B0604020202020204" pitchFamily="34" charset="0"/>
              </a:defRPr>
            </a:lvl3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/>
              <a:buNone/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  <a:p>
            <a:pPr marL="0" lvl="1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</a:pPr>
            <a:r>
              <a:rPr lang="en-US" dirty="0"/>
              <a:t>Job title goes here</a:t>
            </a:r>
          </a:p>
          <a:p>
            <a:pPr lvl="2"/>
            <a:endParaRPr lang="en-US" dirty="0"/>
          </a:p>
        </p:txBody>
      </p:sp>
      <p:sp>
        <p:nvSpPr>
          <p:cNvPr id="58" name="Text Placeholder 33">
            <a:extLst>
              <a:ext uri="{FF2B5EF4-FFF2-40B4-BE49-F238E27FC236}">
                <a16:creationId xmlns:a16="http://schemas.microsoft.com/office/drawing/2014/main" id="{280308FF-462C-4D56-13A4-857DCEE939C1}"/>
              </a:ext>
            </a:extLst>
          </p:cNvPr>
          <p:cNvSpPr>
            <a:spLocks noGrp="1"/>
          </p:cNvSpPr>
          <p:nvPr>
            <p:ph type="body" sz="quarter" idx="99" hasCustomPrompt="1"/>
          </p:nvPr>
        </p:nvSpPr>
        <p:spPr>
          <a:xfrm>
            <a:off x="8137830" y="5760278"/>
            <a:ext cx="1387630" cy="303158"/>
          </a:xfrm>
          <a:solidFill>
            <a:schemeClr val="bg1"/>
          </a:solidFill>
        </p:spPr>
        <p:txBody>
          <a:bodyPr/>
          <a:lstStyle>
            <a:lvl1pPr algn="ctr">
              <a:lnSpc>
                <a:spcPct val="90000"/>
              </a:lnSpc>
              <a:spcBef>
                <a:spcPts val="0"/>
              </a:spcBef>
              <a:defRPr lang="en-US" sz="1000" b="0" i="0" kern="1200" dirty="0">
                <a:solidFill>
                  <a:schemeClr val="tx1"/>
                </a:solidFill>
                <a:latin typeface="Zebra Sans Cnd ExtraBold" pitchFamily="2" charset="77"/>
                <a:ea typeface="+mn-ea"/>
                <a:cs typeface="Arial" panose="020B0604020202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buNone/>
              <a:defRPr lang="en-US" sz="800" b="0" i="0" kern="1200" dirty="0">
                <a:solidFill>
                  <a:schemeClr val="tx1"/>
                </a:solidFill>
                <a:latin typeface="Zebra Sans" pitchFamily="2" charset="77"/>
                <a:ea typeface="+mn-ea"/>
                <a:cs typeface="Arial" panose="020B0604020202020204" pitchFamily="34" charset="0"/>
              </a:defRPr>
            </a:lvl2pPr>
            <a:lvl3pPr algn="ctr">
              <a:lnSpc>
                <a:spcPct val="90000"/>
              </a:lnSpc>
              <a:spcBef>
                <a:spcPts val="0"/>
              </a:spcBef>
              <a:defRPr sz="682" b="0" i="0">
                <a:solidFill>
                  <a:schemeClr val="tx1"/>
                </a:solidFill>
                <a:latin typeface="Zebra Sans" pitchFamily="2" charset="77"/>
                <a:cs typeface="Arial" panose="020B0604020202020204" pitchFamily="34" charset="0"/>
              </a:defRPr>
            </a:lvl3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/>
              <a:buNone/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  <a:p>
            <a:pPr marL="0" lvl="1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</a:pPr>
            <a:r>
              <a:rPr lang="en-US" dirty="0"/>
              <a:t>Job title goes here</a:t>
            </a:r>
          </a:p>
          <a:p>
            <a:pPr lvl="2"/>
            <a:endParaRPr lang="en-US" dirty="0"/>
          </a:p>
        </p:txBody>
      </p:sp>
      <p:sp>
        <p:nvSpPr>
          <p:cNvPr id="59" name="Text Placeholder 33">
            <a:extLst>
              <a:ext uri="{FF2B5EF4-FFF2-40B4-BE49-F238E27FC236}">
                <a16:creationId xmlns:a16="http://schemas.microsoft.com/office/drawing/2014/main" id="{02F62C37-8FDE-B271-5991-27E00CB621AB}"/>
              </a:ext>
            </a:extLst>
          </p:cNvPr>
          <p:cNvSpPr>
            <a:spLocks noGrp="1"/>
          </p:cNvSpPr>
          <p:nvPr>
            <p:ph type="body" sz="quarter" idx="100" hasCustomPrompt="1"/>
          </p:nvPr>
        </p:nvSpPr>
        <p:spPr>
          <a:xfrm>
            <a:off x="9960936" y="4049767"/>
            <a:ext cx="1387630" cy="303158"/>
          </a:xfrm>
          <a:solidFill>
            <a:schemeClr val="bg1"/>
          </a:solidFill>
        </p:spPr>
        <p:txBody>
          <a:bodyPr/>
          <a:lstStyle>
            <a:lvl1pPr algn="ctr">
              <a:lnSpc>
                <a:spcPct val="90000"/>
              </a:lnSpc>
              <a:spcBef>
                <a:spcPts val="0"/>
              </a:spcBef>
              <a:defRPr lang="en-US" sz="1000" b="0" i="0" kern="1200" dirty="0">
                <a:solidFill>
                  <a:schemeClr val="tx1"/>
                </a:solidFill>
                <a:latin typeface="Zebra Sans Cnd ExtraBold" pitchFamily="2" charset="77"/>
                <a:ea typeface="+mn-ea"/>
                <a:cs typeface="Arial" panose="020B0604020202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buNone/>
              <a:defRPr lang="en-US" sz="800" b="0" i="0" kern="1200" dirty="0">
                <a:solidFill>
                  <a:schemeClr val="tx1"/>
                </a:solidFill>
                <a:latin typeface="Zebra Sans" pitchFamily="2" charset="77"/>
                <a:ea typeface="+mn-ea"/>
                <a:cs typeface="Arial" panose="020B0604020202020204" pitchFamily="34" charset="0"/>
              </a:defRPr>
            </a:lvl2pPr>
            <a:lvl3pPr algn="ctr">
              <a:lnSpc>
                <a:spcPct val="90000"/>
              </a:lnSpc>
              <a:spcBef>
                <a:spcPts val="0"/>
              </a:spcBef>
              <a:defRPr sz="682" b="0" i="0">
                <a:solidFill>
                  <a:schemeClr val="tx1"/>
                </a:solidFill>
                <a:latin typeface="Zebra Sans" pitchFamily="2" charset="77"/>
                <a:cs typeface="Arial" panose="020B0604020202020204" pitchFamily="34" charset="0"/>
              </a:defRPr>
            </a:lvl3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/>
              <a:buNone/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  <a:p>
            <a:pPr marL="0" lvl="1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</a:pPr>
            <a:r>
              <a:rPr lang="en-US" dirty="0"/>
              <a:t>Job title goes here</a:t>
            </a:r>
          </a:p>
          <a:p>
            <a:pPr lvl="2"/>
            <a:endParaRPr lang="en-US" dirty="0"/>
          </a:p>
        </p:txBody>
      </p:sp>
      <p:sp>
        <p:nvSpPr>
          <p:cNvPr id="60" name="Text Placeholder 33">
            <a:extLst>
              <a:ext uri="{FF2B5EF4-FFF2-40B4-BE49-F238E27FC236}">
                <a16:creationId xmlns:a16="http://schemas.microsoft.com/office/drawing/2014/main" id="{7198E41C-36F1-F206-C3E5-758227B6155D}"/>
              </a:ext>
            </a:extLst>
          </p:cNvPr>
          <p:cNvSpPr>
            <a:spLocks noGrp="1"/>
          </p:cNvSpPr>
          <p:nvPr>
            <p:ph type="body" sz="quarter" idx="101" hasCustomPrompt="1"/>
          </p:nvPr>
        </p:nvSpPr>
        <p:spPr>
          <a:xfrm>
            <a:off x="9960936" y="4903741"/>
            <a:ext cx="1387630" cy="303158"/>
          </a:xfrm>
          <a:solidFill>
            <a:schemeClr val="bg1"/>
          </a:solidFill>
        </p:spPr>
        <p:txBody>
          <a:bodyPr/>
          <a:lstStyle>
            <a:lvl1pPr algn="ctr">
              <a:lnSpc>
                <a:spcPct val="90000"/>
              </a:lnSpc>
              <a:spcBef>
                <a:spcPts val="0"/>
              </a:spcBef>
              <a:defRPr lang="en-US" sz="1000" b="0" i="0" kern="1200" dirty="0">
                <a:solidFill>
                  <a:schemeClr val="tx1"/>
                </a:solidFill>
                <a:latin typeface="Zebra Sans Cnd ExtraBold" pitchFamily="2" charset="77"/>
                <a:ea typeface="+mn-ea"/>
                <a:cs typeface="Arial" panose="020B0604020202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buNone/>
              <a:defRPr lang="en-US" sz="800" b="0" i="0" kern="1200" dirty="0">
                <a:solidFill>
                  <a:schemeClr val="tx1"/>
                </a:solidFill>
                <a:latin typeface="Zebra Sans" pitchFamily="2" charset="77"/>
                <a:ea typeface="+mn-ea"/>
                <a:cs typeface="Arial" panose="020B0604020202020204" pitchFamily="34" charset="0"/>
              </a:defRPr>
            </a:lvl2pPr>
            <a:lvl3pPr algn="ctr">
              <a:lnSpc>
                <a:spcPct val="90000"/>
              </a:lnSpc>
              <a:spcBef>
                <a:spcPts val="0"/>
              </a:spcBef>
              <a:defRPr sz="682" b="0" i="0">
                <a:solidFill>
                  <a:schemeClr val="tx1"/>
                </a:solidFill>
                <a:latin typeface="Zebra Sans" pitchFamily="2" charset="77"/>
                <a:cs typeface="Arial" panose="020B0604020202020204" pitchFamily="34" charset="0"/>
              </a:defRPr>
            </a:lvl3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/>
              <a:buNone/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  <a:p>
            <a:pPr marL="0" lvl="1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</a:pPr>
            <a:r>
              <a:rPr lang="en-US" dirty="0"/>
              <a:t>Job title goes here</a:t>
            </a:r>
          </a:p>
          <a:p>
            <a:pPr lvl="2"/>
            <a:endParaRPr lang="en-US" dirty="0"/>
          </a:p>
        </p:txBody>
      </p:sp>
      <p:sp>
        <p:nvSpPr>
          <p:cNvPr id="61" name="Text Placeholder 33">
            <a:extLst>
              <a:ext uri="{FF2B5EF4-FFF2-40B4-BE49-F238E27FC236}">
                <a16:creationId xmlns:a16="http://schemas.microsoft.com/office/drawing/2014/main" id="{4B88004F-53AA-8268-E842-6D66112324A4}"/>
              </a:ext>
            </a:extLst>
          </p:cNvPr>
          <p:cNvSpPr>
            <a:spLocks noGrp="1"/>
          </p:cNvSpPr>
          <p:nvPr>
            <p:ph type="body" sz="quarter" idx="102" hasCustomPrompt="1"/>
          </p:nvPr>
        </p:nvSpPr>
        <p:spPr>
          <a:xfrm>
            <a:off x="9960936" y="5760278"/>
            <a:ext cx="1387630" cy="303158"/>
          </a:xfrm>
          <a:solidFill>
            <a:schemeClr val="bg1"/>
          </a:solidFill>
        </p:spPr>
        <p:txBody>
          <a:bodyPr/>
          <a:lstStyle>
            <a:lvl1pPr algn="ctr">
              <a:lnSpc>
                <a:spcPct val="90000"/>
              </a:lnSpc>
              <a:spcBef>
                <a:spcPts val="0"/>
              </a:spcBef>
              <a:defRPr lang="en-US" sz="1000" b="0" i="0" kern="1200" dirty="0">
                <a:solidFill>
                  <a:schemeClr val="tx1"/>
                </a:solidFill>
                <a:latin typeface="Zebra Sans Cnd ExtraBold" pitchFamily="2" charset="77"/>
                <a:ea typeface="+mn-ea"/>
                <a:cs typeface="Arial" panose="020B0604020202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buNone/>
              <a:defRPr lang="en-US" sz="800" b="0" i="0" kern="1200" dirty="0">
                <a:solidFill>
                  <a:schemeClr val="tx1"/>
                </a:solidFill>
                <a:latin typeface="Zebra Sans" pitchFamily="2" charset="77"/>
                <a:ea typeface="+mn-ea"/>
                <a:cs typeface="Arial" panose="020B0604020202020204" pitchFamily="34" charset="0"/>
              </a:defRPr>
            </a:lvl2pPr>
            <a:lvl3pPr algn="ctr">
              <a:lnSpc>
                <a:spcPct val="90000"/>
              </a:lnSpc>
              <a:spcBef>
                <a:spcPts val="0"/>
              </a:spcBef>
              <a:defRPr sz="682" b="0" i="0">
                <a:solidFill>
                  <a:schemeClr val="tx1"/>
                </a:solidFill>
                <a:latin typeface="Zebra Sans" pitchFamily="2" charset="77"/>
                <a:cs typeface="Arial" panose="020B0604020202020204" pitchFamily="34" charset="0"/>
              </a:defRPr>
            </a:lvl3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/>
              <a:buNone/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  <a:p>
            <a:pPr marL="0" lvl="1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</a:pPr>
            <a:r>
              <a:rPr lang="en-US" dirty="0"/>
              <a:t>Job title goes here</a:t>
            </a:r>
          </a:p>
          <a:p>
            <a:pPr lvl="2"/>
            <a:endParaRPr lang="en-US" dirty="0"/>
          </a:p>
        </p:txBody>
      </p:sp>
      <p:sp>
        <p:nvSpPr>
          <p:cNvPr id="62" name="Picture Placeholder 9">
            <a:extLst>
              <a:ext uri="{FF2B5EF4-FFF2-40B4-BE49-F238E27FC236}">
                <a16:creationId xmlns:a16="http://schemas.microsoft.com/office/drawing/2014/main" id="{0078BEB6-D33F-1ED6-19B0-604929194897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5658445" y="734518"/>
            <a:ext cx="885719" cy="890502"/>
          </a:xfrm>
          <a:prstGeom prst="roundRect">
            <a:avLst>
              <a:gd name="adj" fmla="val 4631"/>
            </a:avLst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vert="horz" lIns="0" tIns="0" rIns="0" bIns="548640" rtlCol="0" anchor="ctr" anchorCtr="1">
            <a:noAutofit/>
          </a:bodyPr>
          <a:lstStyle>
            <a:lvl1pPr>
              <a:defRPr lang="en-US" sz="800" b="0" i="0" dirty="0">
                <a:latin typeface="Zebra Sans" pitchFamily="2" charset="77"/>
              </a:defRPr>
            </a:lvl1pPr>
          </a:lstStyle>
          <a:p>
            <a:pPr lvl="0" algn="ctr"/>
            <a:r>
              <a:rPr lang="en-US" dirty="0"/>
              <a:t>Insert headshot</a:t>
            </a:r>
          </a:p>
        </p:txBody>
      </p:sp>
      <p:sp>
        <p:nvSpPr>
          <p:cNvPr id="64" name="Text Placeholder 33">
            <a:extLst>
              <a:ext uri="{FF2B5EF4-FFF2-40B4-BE49-F238E27FC236}">
                <a16:creationId xmlns:a16="http://schemas.microsoft.com/office/drawing/2014/main" id="{A678C860-C26B-C698-71DC-9EAD4F3ED1C0}"/>
              </a:ext>
            </a:extLst>
          </p:cNvPr>
          <p:cNvSpPr>
            <a:spLocks noGrp="1"/>
          </p:cNvSpPr>
          <p:nvPr>
            <p:ph type="body" sz="quarter" idx="103" hasCustomPrompt="1"/>
          </p:nvPr>
        </p:nvSpPr>
        <p:spPr>
          <a:xfrm>
            <a:off x="4749933" y="1730983"/>
            <a:ext cx="2689875" cy="371758"/>
          </a:xfrm>
          <a:prstGeom prst="roundRect">
            <a:avLst>
              <a:gd name="adj" fmla="val 6605"/>
            </a:avLst>
          </a:prstGeom>
          <a:solidFill>
            <a:schemeClr val="bg1"/>
          </a:solidFill>
          <a:ln w="12700">
            <a:noFill/>
          </a:ln>
        </p:spPr>
        <p:txBody>
          <a:bodyPr anchor="ctr" anchorCtr="0"/>
          <a:lstStyle>
            <a:lvl1pPr algn="ctr">
              <a:lnSpc>
                <a:spcPct val="9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Zebra Sans Cnd ExtraBold" pitchFamily="2" charset="77"/>
                <a:cs typeface="Arial" panose="020B0604020202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buNone/>
              <a:defRPr sz="1000" b="0" i="0">
                <a:solidFill>
                  <a:schemeClr val="tx1"/>
                </a:solidFill>
                <a:latin typeface="Zebra Sans" pitchFamily="2" charset="77"/>
                <a:cs typeface="Arial" panose="020B0604020202020204" pitchFamily="34" charset="0"/>
              </a:defRPr>
            </a:lvl2pPr>
            <a:lvl3pPr marL="153181" indent="0" algn="ctr">
              <a:spcBef>
                <a:spcPts val="0"/>
              </a:spcBef>
              <a:buNone/>
              <a:defRPr sz="1227"/>
            </a:lvl3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Lastname</a:t>
            </a:r>
          </a:p>
          <a:p>
            <a:pPr lvl="1"/>
            <a:r>
              <a:rPr lang="en-US" dirty="0"/>
              <a:t>Job title goes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632F8AC-FA5D-DE70-41C8-6CDB164D0CD4}"/>
              </a:ext>
            </a:extLst>
          </p:cNvPr>
          <p:cNvCxnSpPr>
            <a:cxnSpLocks/>
          </p:cNvCxnSpPr>
          <p:nvPr userDrawn="1"/>
        </p:nvCxnSpPr>
        <p:spPr>
          <a:xfrm>
            <a:off x="457198" y="367159"/>
            <a:ext cx="11277600" cy="0"/>
          </a:xfrm>
          <a:prstGeom prst="line">
            <a:avLst/>
          </a:prstGeom>
          <a:ln w="25400" cap="sq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itle 66">
            <a:extLst>
              <a:ext uri="{FF2B5EF4-FFF2-40B4-BE49-F238E27FC236}">
                <a16:creationId xmlns:a16="http://schemas.microsoft.com/office/drawing/2014/main" id="{01C8AA92-1690-63D8-BD71-3B7E265892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556011"/>
            <a:ext cx="4710306" cy="369947"/>
          </a:xfrm>
        </p:spPr>
        <p:txBody>
          <a:bodyPr/>
          <a:lstStyle/>
          <a:p>
            <a:r>
              <a:rPr lang="en-US"/>
              <a:t>Org chart 3</a:t>
            </a:r>
          </a:p>
        </p:txBody>
      </p:sp>
      <p:pic>
        <p:nvPicPr>
          <p:cNvPr id="68" name="Graphic 67">
            <a:extLst>
              <a:ext uri="{FF2B5EF4-FFF2-40B4-BE49-F238E27FC236}">
                <a16:creationId xmlns:a16="http://schemas.microsoft.com/office/drawing/2014/main" id="{D48E87DA-13C5-73DA-B922-5C738B85D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932789" y="6325197"/>
            <a:ext cx="816297" cy="251167"/>
          </a:xfrm>
          <a:prstGeom prst="rect">
            <a:avLst/>
          </a:prstGeom>
        </p:spPr>
      </p:pic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FF91A921-D66F-70F2-CBE9-BBFC0169F4F1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1302988" y="3586927"/>
            <a:ext cx="479597" cy="417399"/>
          </a:xfrm>
          <a:prstGeom prst="roundRect">
            <a:avLst>
              <a:gd name="adj" fmla="val 4631"/>
            </a:avLst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vert="horz" lIns="0" tIns="0" rIns="0" bIns="320040" rtlCol="0" anchor="ctr" anchorCtr="1">
            <a:noAutofit/>
          </a:bodyPr>
          <a:lstStyle>
            <a:lvl1pPr>
              <a:lnSpc>
                <a:spcPct val="90000"/>
              </a:lnSpc>
              <a:defRPr lang="en-US" sz="545" b="0" i="0" dirty="0">
                <a:latin typeface="Zebra Sans" pitchFamily="2" charset="77"/>
                <a:cs typeface="Arial" panose="020B0604020202020204" pitchFamily="34" charset="0"/>
              </a:defRPr>
            </a:lvl1pPr>
          </a:lstStyle>
          <a:p>
            <a:pPr lvl="0" algn="ctr"/>
            <a:r>
              <a:rPr lang="en-US" dirty="0"/>
              <a:t>headshot</a:t>
            </a:r>
          </a:p>
        </p:txBody>
      </p:sp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9F739708-071D-30B0-4BB1-21DF8BCB1898}"/>
              </a:ext>
            </a:extLst>
          </p:cNvPr>
          <p:cNvSpPr>
            <a:spLocks noGrp="1"/>
          </p:cNvSpPr>
          <p:nvPr>
            <p:ph type="pic" sz="quarter" idx="62" hasCustomPrompt="1"/>
          </p:nvPr>
        </p:nvSpPr>
        <p:spPr>
          <a:xfrm>
            <a:off x="3122534" y="3586927"/>
            <a:ext cx="479597" cy="417399"/>
          </a:xfrm>
          <a:prstGeom prst="roundRect">
            <a:avLst>
              <a:gd name="adj" fmla="val 4631"/>
            </a:avLst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vert="horz" lIns="0" tIns="0" rIns="0" bIns="320040" rtlCol="0" anchor="ctr" anchorCtr="1">
            <a:noAutofit/>
          </a:bodyPr>
          <a:lstStyle>
            <a:lvl1pPr>
              <a:lnSpc>
                <a:spcPct val="90000"/>
              </a:lnSpc>
              <a:defRPr lang="en-US" sz="545" b="0" i="0" dirty="0">
                <a:latin typeface="Zebra Sans" pitchFamily="2" charset="77"/>
                <a:cs typeface="Arial" panose="020B0604020202020204" pitchFamily="34" charset="0"/>
              </a:defRPr>
            </a:lvl1pPr>
          </a:lstStyle>
          <a:p>
            <a:pPr lvl="0" algn="ctr"/>
            <a:r>
              <a:rPr lang="en-US" dirty="0"/>
              <a:t>headshot</a:t>
            </a:r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9A5B743F-B1AF-821A-15FC-7E37579C295C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4945638" y="3586927"/>
            <a:ext cx="479597" cy="417399"/>
          </a:xfrm>
          <a:prstGeom prst="roundRect">
            <a:avLst>
              <a:gd name="adj" fmla="val 4631"/>
            </a:avLst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vert="horz" lIns="0" tIns="0" rIns="0" bIns="320040" rtlCol="0" anchor="ctr" anchorCtr="1">
            <a:noAutofit/>
          </a:bodyPr>
          <a:lstStyle>
            <a:lvl1pPr>
              <a:lnSpc>
                <a:spcPct val="90000"/>
              </a:lnSpc>
              <a:defRPr lang="en-US" sz="545" b="0" i="0" dirty="0">
                <a:latin typeface="Zebra Sans" pitchFamily="2" charset="77"/>
                <a:cs typeface="Arial" panose="020B0604020202020204" pitchFamily="34" charset="0"/>
              </a:defRPr>
            </a:lvl1pPr>
          </a:lstStyle>
          <a:p>
            <a:pPr lvl="0" algn="ctr"/>
            <a:r>
              <a:rPr lang="en-US" dirty="0"/>
              <a:t>headshot</a:t>
            </a:r>
          </a:p>
        </p:txBody>
      </p:sp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24E0B50C-5143-A7EB-9DAF-62360E2045B8}"/>
              </a:ext>
            </a:extLst>
          </p:cNvPr>
          <p:cNvSpPr>
            <a:spLocks noGrp="1"/>
          </p:cNvSpPr>
          <p:nvPr>
            <p:ph type="pic" sz="quarter" idx="64" hasCustomPrompt="1"/>
          </p:nvPr>
        </p:nvSpPr>
        <p:spPr>
          <a:xfrm>
            <a:off x="6768743" y="3586927"/>
            <a:ext cx="479597" cy="417399"/>
          </a:xfrm>
          <a:prstGeom prst="roundRect">
            <a:avLst>
              <a:gd name="adj" fmla="val 4631"/>
            </a:avLst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vert="horz" lIns="0" tIns="0" rIns="0" bIns="320040" rtlCol="0" anchor="ctr" anchorCtr="1">
            <a:noAutofit/>
          </a:bodyPr>
          <a:lstStyle>
            <a:lvl1pPr>
              <a:lnSpc>
                <a:spcPct val="90000"/>
              </a:lnSpc>
              <a:defRPr lang="en-US" sz="545" b="0" i="0" dirty="0">
                <a:latin typeface="Zebra Sans" pitchFamily="2" charset="77"/>
                <a:cs typeface="Arial" panose="020B0604020202020204" pitchFamily="34" charset="0"/>
              </a:defRPr>
            </a:lvl1pPr>
          </a:lstStyle>
          <a:p>
            <a:pPr lvl="0" algn="ctr"/>
            <a:r>
              <a:rPr lang="en-US" dirty="0"/>
              <a:t>headshot</a:t>
            </a:r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353F1228-BB7B-1CBC-B6EA-02B5E57B22B4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8591847" y="3586927"/>
            <a:ext cx="479597" cy="417399"/>
          </a:xfrm>
          <a:prstGeom prst="roundRect">
            <a:avLst>
              <a:gd name="adj" fmla="val 4631"/>
            </a:avLst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vert="horz" lIns="0" tIns="0" rIns="0" bIns="320040" rtlCol="0" anchor="ctr" anchorCtr="1">
            <a:noAutofit/>
          </a:bodyPr>
          <a:lstStyle>
            <a:lvl1pPr>
              <a:lnSpc>
                <a:spcPct val="90000"/>
              </a:lnSpc>
              <a:defRPr lang="en-US" sz="545" b="0" i="0" dirty="0">
                <a:latin typeface="Zebra Sans" pitchFamily="2" charset="77"/>
                <a:cs typeface="Arial" panose="020B0604020202020204" pitchFamily="34" charset="0"/>
              </a:defRPr>
            </a:lvl1pPr>
          </a:lstStyle>
          <a:p>
            <a:pPr lvl="0" algn="ctr"/>
            <a:r>
              <a:rPr lang="en-US" dirty="0"/>
              <a:t>headshot</a:t>
            </a:r>
          </a:p>
        </p:txBody>
      </p:sp>
      <p:sp>
        <p:nvSpPr>
          <p:cNvPr id="23" name="Picture Placeholder 9">
            <a:extLst>
              <a:ext uri="{FF2B5EF4-FFF2-40B4-BE49-F238E27FC236}">
                <a16:creationId xmlns:a16="http://schemas.microsoft.com/office/drawing/2014/main" id="{B425D799-8CF6-E464-0E78-369CD059C50D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10414953" y="3586927"/>
            <a:ext cx="479597" cy="417399"/>
          </a:xfrm>
          <a:prstGeom prst="roundRect">
            <a:avLst>
              <a:gd name="adj" fmla="val 4631"/>
            </a:avLst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vert="horz" lIns="0" tIns="0" rIns="0" bIns="320040" rtlCol="0" anchor="ctr" anchorCtr="1">
            <a:noAutofit/>
          </a:bodyPr>
          <a:lstStyle>
            <a:lvl1pPr>
              <a:lnSpc>
                <a:spcPct val="90000"/>
              </a:lnSpc>
              <a:defRPr lang="en-US" sz="545" b="0" i="0" dirty="0">
                <a:latin typeface="Zebra Sans" pitchFamily="2" charset="77"/>
                <a:cs typeface="Arial" panose="020B0604020202020204" pitchFamily="34" charset="0"/>
              </a:defRPr>
            </a:lvl1pPr>
          </a:lstStyle>
          <a:p>
            <a:pPr lvl="0" algn="ctr"/>
            <a:r>
              <a:rPr lang="en-US" dirty="0"/>
              <a:t>headshot</a:t>
            </a:r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65769231-4F68-19F3-06B7-2031DC0FA863}"/>
              </a:ext>
            </a:extLst>
          </p:cNvPr>
          <p:cNvSpPr>
            <a:spLocks noGrp="1"/>
          </p:cNvSpPr>
          <p:nvPr>
            <p:ph type="pic" sz="quarter" idx="67" hasCustomPrompt="1"/>
          </p:nvPr>
        </p:nvSpPr>
        <p:spPr>
          <a:xfrm>
            <a:off x="1302988" y="4443320"/>
            <a:ext cx="479597" cy="417399"/>
          </a:xfrm>
          <a:prstGeom prst="roundRect">
            <a:avLst>
              <a:gd name="adj" fmla="val 4631"/>
            </a:avLst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vert="horz" lIns="0" tIns="0" rIns="0" bIns="320040" rtlCol="0" anchor="ctr" anchorCtr="1">
            <a:noAutofit/>
          </a:bodyPr>
          <a:lstStyle>
            <a:lvl1pPr>
              <a:lnSpc>
                <a:spcPct val="90000"/>
              </a:lnSpc>
              <a:defRPr lang="en-US" sz="545" b="0" i="0" dirty="0">
                <a:latin typeface="Zebra Sans" pitchFamily="2" charset="77"/>
                <a:cs typeface="Arial" panose="020B0604020202020204" pitchFamily="34" charset="0"/>
              </a:defRPr>
            </a:lvl1pPr>
          </a:lstStyle>
          <a:p>
            <a:pPr lvl="0" algn="ctr"/>
            <a:r>
              <a:rPr lang="en-US" dirty="0"/>
              <a:t>headshot</a:t>
            </a:r>
          </a:p>
        </p:txBody>
      </p:sp>
      <p:sp>
        <p:nvSpPr>
          <p:cNvPr id="25" name="Picture Placeholder 9">
            <a:extLst>
              <a:ext uri="{FF2B5EF4-FFF2-40B4-BE49-F238E27FC236}">
                <a16:creationId xmlns:a16="http://schemas.microsoft.com/office/drawing/2014/main" id="{BB0FFB9F-D2DA-6216-6D1F-58347C58EDFB}"/>
              </a:ext>
            </a:extLst>
          </p:cNvPr>
          <p:cNvSpPr>
            <a:spLocks noGrp="1"/>
          </p:cNvSpPr>
          <p:nvPr>
            <p:ph type="pic" sz="quarter" idx="68" hasCustomPrompt="1"/>
          </p:nvPr>
        </p:nvSpPr>
        <p:spPr>
          <a:xfrm>
            <a:off x="3122534" y="4443320"/>
            <a:ext cx="479597" cy="417399"/>
          </a:xfrm>
          <a:prstGeom prst="roundRect">
            <a:avLst>
              <a:gd name="adj" fmla="val 4631"/>
            </a:avLst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vert="horz" lIns="0" tIns="0" rIns="0" bIns="320040" rtlCol="0" anchor="ctr" anchorCtr="1">
            <a:noAutofit/>
          </a:bodyPr>
          <a:lstStyle>
            <a:lvl1pPr>
              <a:lnSpc>
                <a:spcPct val="90000"/>
              </a:lnSpc>
              <a:defRPr lang="en-US" sz="545" b="0" i="0" dirty="0">
                <a:latin typeface="Zebra Sans" pitchFamily="2" charset="77"/>
                <a:cs typeface="Arial" panose="020B0604020202020204" pitchFamily="34" charset="0"/>
              </a:defRPr>
            </a:lvl1pPr>
          </a:lstStyle>
          <a:p>
            <a:pPr lvl="0" algn="ctr"/>
            <a:r>
              <a:rPr lang="en-US" dirty="0"/>
              <a:t>headshot</a:t>
            </a:r>
          </a:p>
        </p:txBody>
      </p:sp>
      <p:sp>
        <p:nvSpPr>
          <p:cNvPr id="26" name="Picture Placeholder 9">
            <a:extLst>
              <a:ext uri="{FF2B5EF4-FFF2-40B4-BE49-F238E27FC236}">
                <a16:creationId xmlns:a16="http://schemas.microsoft.com/office/drawing/2014/main" id="{6C761E74-46EA-8BEB-3C91-E6F76A1E303B}"/>
              </a:ext>
            </a:extLst>
          </p:cNvPr>
          <p:cNvSpPr>
            <a:spLocks noGrp="1"/>
          </p:cNvSpPr>
          <p:nvPr>
            <p:ph type="pic" sz="quarter" idx="69" hasCustomPrompt="1"/>
          </p:nvPr>
        </p:nvSpPr>
        <p:spPr>
          <a:xfrm>
            <a:off x="4945638" y="4443320"/>
            <a:ext cx="479597" cy="417399"/>
          </a:xfrm>
          <a:prstGeom prst="roundRect">
            <a:avLst>
              <a:gd name="adj" fmla="val 4631"/>
            </a:avLst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vert="horz" lIns="0" tIns="0" rIns="0" bIns="320040" rtlCol="0" anchor="ctr" anchorCtr="1">
            <a:noAutofit/>
          </a:bodyPr>
          <a:lstStyle>
            <a:lvl1pPr>
              <a:lnSpc>
                <a:spcPct val="90000"/>
              </a:lnSpc>
              <a:defRPr lang="en-US" sz="545" b="0" i="0" dirty="0">
                <a:latin typeface="Zebra Sans" pitchFamily="2" charset="77"/>
                <a:cs typeface="Arial" panose="020B0604020202020204" pitchFamily="34" charset="0"/>
              </a:defRPr>
            </a:lvl1pPr>
          </a:lstStyle>
          <a:p>
            <a:pPr lvl="0" algn="ctr"/>
            <a:r>
              <a:rPr lang="en-US" dirty="0"/>
              <a:t>headshot</a:t>
            </a:r>
          </a:p>
        </p:txBody>
      </p:sp>
      <p:sp>
        <p:nvSpPr>
          <p:cNvPr id="27" name="Picture Placeholder 9">
            <a:extLst>
              <a:ext uri="{FF2B5EF4-FFF2-40B4-BE49-F238E27FC236}">
                <a16:creationId xmlns:a16="http://schemas.microsoft.com/office/drawing/2014/main" id="{CDBBA23F-2897-D54F-E56F-E7DFCBD8C7AA}"/>
              </a:ext>
            </a:extLst>
          </p:cNvPr>
          <p:cNvSpPr>
            <a:spLocks noGrp="1"/>
          </p:cNvSpPr>
          <p:nvPr>
            <p:ph type="pic" sz="quarter" idx="70" hasCustomPrompt="1"/>
          </p:nvPr>
        </p:nvSpPr>
        <p:spPr>
          <a:xfrm>
            <a:off x="6768743" y="4443320"/>
            <a:ext cx="479597" cy="417399"/>
          </a:xfrm>
          <a:prstGeom prst="roundRect">
            <a:avLst>
              <a:gd name="adj" fmla="val 4631"/>
            </a:avLst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vert="horz" lIns="0" tIns="0" rIns="0" bIns="320040" rtlCol="0" anchor="ctr" anchorCtr="1">
            <a:noAutofit/>
          </a:bodyPr>
          <a:lstStyle>
            <a:lvl1pPr>
              <a:lnSpc>
                <a:spcPct val="90000"/>
              </a:lnSpc>
              <a:defRPr lang="en-US" sz="545" b="0" i="0" dirty="0">
                <a:latin typeface="Zebra Sans" pitchFamily="2" charset="77"/>
                <a:cs typeface="Arial" panose="020B0604020202020204" pitchFamily="34" charset="0"/>
              </a:defRPr>
            </a:lvl1pPr>
          </a:lstStyle>
          <a:p>
            <a:pPr lvl="0" algn="ctr"/>
            <a:r>
              <a:rPr lang="en-US" dirty="0"/>
              <a:t>headshot</a:t>
            </a:r>
          </a:p>
        </p:txBody>
      </p:sp>
      <p:sp>
        <p:nvSpPr>
          <p:cNvPr id="28" name="Picture Placeholder 9">
            <a:extLst>
              <a:ext uri="{FF2B5EF4-FFF2-40B4-BE49-F238E27FC236}">
                <a16:creationId xmlns:a16="http://schemas.microsoft.com/office/drawing/2014/main" id="{CABE8AF0-418D-1BC7-3B05-4BD6FADE0B8C}"/>
              </a:ext>
            </a:extLst>
          </p:cNvPr>
          <p:cNvSpPr>
            <a:spLocks noGrp="1"/>
          </p:cNvSpPr>
          <p:nvPr>
            <p:ph type="pic" sz="quarter" idx="71" hasCustomPrompt="1"/>
          </p:nvPr>
        </p:nvSpPr>
        <p:spPr>
          <a:xfrm>
            <a:off x="8591847" y="4443320"/>
            <a:ext cx="479597" cy="417399"/>
          </a:xfrm>
          <a:prstGeom prst="roundRect">
            <a:avLst>
              <a:gd name="adj" fmla="val 4631"/>
            </a:avLst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vert="horz" lIns="0" tIns="0" rIns="0" bIns="320040" rtlCol="0" anchor="ctr" anchorCtr="1">
            <a:noAutofit/>
          </a:bodyPr>
          <a:lstStyle>
            <a:lvl1pPr>
              <a:lnSpc>
                <a:spcPct val="90000"/>
              </a:lnSpc>
              <a:defRPr lang="en-US" sz="545" b="0" i="0" dirty="0">
                <a:latin typeface="Zebra Sans" pitchFamily="2" charset="77"/>
                <a:cs typeface="Arial" panose="020B0604020202020204" pitchFamily="34" charset="0"/>
              </a:defRPr>
            </a:lvl1pPr>
          </a:lstStyle>
          <a:p>
            <a:pPr lvl="0" algn="ctr"/>
            <a:r>
              <a:rPr lang="en-US" dirty="0"/>
              <a:t>headshot</a:t>
            </a:r>
          </a:p>
        </p:txBody>
      </p:sp>
      <p:sp>
        <p:nvSpPr>
          <p:cNvPr id="29" name="Picture Placeholder 9">
            <a:extLst>
              <a:ext uri="{FF2B5EF4-FFF2-40B4-BE49-F238E27FC236}">
                <a16:creationId xmlns:a16="http://schemas.microsoft.com/office/drawing/2014/main" id="{FCC649B1-F458-A323-8732-E4715616EA51}"/>
              </a:ext>
            </a:extLst>
          </p:cNvPr>
          <p:cNvSpPr>
            <a:spLocks noGrp="1"/>
          </p:cNvSpPr>
          <p:nvPr>
            <p:ph type="pic" sz="quarter" idx="72" hasCustomPrompt="1"/>
          </p:nvPr>
        </p:nvSpPr>
        <p:spPr>
          <a:xfrm>
            <a:off x="10414953" y="4443320"/>
            <a:ext cx="479597" cy="417399"/>
          </a:xfrm>
          <a:prstGeom prst="roundRect">
            <a:avLst>
              <a:gd name="adj" fmla="val 4631"/>
            </a:avLst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vert="horz" lIns="0" tIns="0" rIns="0" bIns="320040" rtlCol="0" anchor="ctr" anchorCtr="1">
            <a:noAutofit/>
          </a:bodyPr>
          <a:lstStyle>
            <a:lvl1pPr>
              <a:lnSpc>
                <a:spcPct val="90000"/>
              </a:lnSpc>
              <a:defRPr lang="en-US" sz="545" b="0" i="0" dirty="0">
                <a:latin typeface="Zebra Sans" pitchFamily="2" charset="77"/>
                <a:cs typeface="Arial" panose="020B0604020202020204" pitchFamily="34" charset="0"/>
              </a:defRPr>
            </a:lvl1pPr>
          </a:lstStyle>
          <a:p>
            <a:pPr lvl="0" algn="ctr"/>
            <a:r>
              <a:rPr lang="en-US" dirty="0"/>
              <a:t>headshot</a:t>
            </a:r>
          </a:p>
        </p:txBody>
      </p:sp>
      <p:sp>
        <p:nvSpPr>
          <p:cNvPr id="30" name="Picture Placeholder 9">
            <a:extLst>
              <a:ext uri="{FF2B5EF4-FFF2-40B4-BE49-F238E27FC236}">
                <a16:creationId xmlns:a16="http://schemas.microsoft.com/office/drawing/2014/main" id="{43D5B0AD-23AD-D5D6-39AB-A33CECC44C6F}"/>
              </a:ext>
            </a:extLst>
          </p:cNvPr>
          <p:cNvSpPr>
            <a:spLocks noGrp="1"/>
          </p:cNvSpPr>
          <p:nvPr>
            <p:ph type="pic" sz="quarter" idx="73" hasCustomPrompt="1"/>
          </p:nvPr>
        </p:nvSpPr>
        <p:spPr>
          <a:xfrm>
            <a:off x="1302988" y="5292862"/>
            <a:ext cx="479597" cy="417399"/>
          </a:xfrm>
          <a:prstGeom prst="roundRect">
            <a:avLst>
              <a:gd name="adj" fmla="val 4631"/>
            </a:avLst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vert="horz" lIns="0" tIns="0" rIns="0" bIns="320040" rtlCol="0" anchor="ctr" anchorCtr="1">
            <a:noAutofit/>
          </a:bodyPr>
          <a:lstStyle>
            <a:lvl1pPr>
              <a:lnSpc>
                <a:spcPct val="90000"/>
              </a:lnSpc>
              <a:defRPr lang="en-US" sz="545" b="0" i="0" dirty="0">
                <a:latin typeface="Zebra Sans" pitchFamily="2" charset="77"/>
                <a:cs typeface="Arial" panose="020B0604020202020204" pitchFamily="34" charset="0"/>
              </a:defRPr>
            </a:lvl1pPr>
          </a:lstStyle>
          <a:p>
            <a:pPr lvl="0" algn="ctr"/>
            <a:r>
              <a:rPr lang="en-US" dirty="0"/>
              <a:t>headshot</a:t>
            </a:r>
          </a:p>
        </p:txBody>
      </p:sp>
      <p:sp>
        <p:nvSpPr>
          <p:cNvPr id="31" name="Picture Placeholder 9">
            <a:extLst>
              <a:ext uri="{FF2B5EF4-FFF2-40B4-BE49-F238E27FC236}">
                <a16:creationId xmlns:a16="http://schemas.microsoft.com/office/drawing/2014/main" id="{16D3565D-FABD-575B-764E-26EDB7CB2427}"/>
              </a:ext>
            </a:extLst>
          </p:cNvPr>
          <p:cNvSpPr>
            <a:spLocks noGrp="1"/>
          </p:cNvSpPr>
          <p:nvPr>
            <p:ph type="pic" sz="quarter" idx="74" hasCustomPrompt="1"/>
          </p:nvPr>
        </p:nvSpPr>
        <p:spPr>
          <a:xfrm>
            <a:off x="3122534" y="5292862"/>
            <a:ext cx="479597" cy="417399"/>
          </a:xfrm>
          <a:prstGeom prst="roundRect">
            <a:avLst>
              <a:gd name="adj" fmla="val 4631"/>
            </a:avLst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vert="horz" lIns="0" tIns="0" rIns="0" bIns="320040" rtlCol="0" anchor="ctr" anchorCtr="1">
            <a:noAutofit/>
          </a:bodyPr>
          <a:lstStyle>
            <a:lvl1pPr>
              <a:lnSpc>
                <a:spcPct val="90000"/>
              </a:lnSpc>
              <a:defRPr lang="en-US" sz="545" b="0" i="0" dirty="0">
                <a:latin typeface="Zebra Sans" pitchFamily="2" charset="77"/>
                <a:cs typeface="Arial" panose="020B0604020202020204" pitchFamily="34" charset="0"/>
              </a:defRPr>
            </a:lvl1pPr>
          </a:lstStyle>
          <a:p>
            <a:pPr lvl="0" algn="ctr"/>
            <a:r>
              <a:rPr lang="en-US" dirty="0"/>
              <a:t>headshot</a:t>
            </a:r>
          </a:p>
        </p:txBody>
      </p:sp>
      <p:sp>
        <p:nvSpPr>
          <p:cNvPr id="32" name="Picture Placeholder 9">
            <a:extLst>
              <a:ext uri="{FF2B5EF4-FFF2-40B4-BE49-F238E27FC236}">
                <a16:creationId xmlns:a16="http://schemas.microsoft.com/office/drawing/2014/main" id="{6557345C-820B-679D-32EA-E85C4E3E4022}"/>
              </a:ext>
            </a:extLst>
          </p:cNvPr>
          <p:cNvSpPr>
            <a:spLocks noGrp="1"/>
          </p:cNvSpPr>
          <p:nvPr>
            <p:ph type="pic" sz="quarter" idx="75" hasCustomPrompt="1"/>
          </p:nvPr>
        </p:nvSpPr>
        <p:spPr>
          <a:xfrm>
            <a:off x="4945638" y="5292862"/>
            <a:ext cx="479597" cy="417399"/>
          </a:xfrm>
          <a:prstGeom prst="roundRect">
            <a:avLst>
              <a:gd name="adj" fmla="val 4631"/>
            </a:avLst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vert="horz" lIns="0" tIns="0" rIns="0" bIns="320040" rtlCol="0" anchor="ctr" anchorCtr="1">
            <a:noAutofit/>
          </a:bodyPr>
          <a:lstStyle>
            <a:lvl1pPr>
              <a:lnSpc>
                <a:spcPct val="90000"/>
              </a:lnSpc>
              <a:defRPr lang="en-US" sz="545" b="0" i="0" dirty="0">
                <a:latin typeface="Zebra Sans" pitchFamily="2" charset="77"/>
                <a:cs typeface="Arial" panose="020B0604020202020204" pitchFamily="34" charset="0"/>
              </a:defRPr>
            </a:lvl1pPr>
          </a:lstStyle>
          <a:p>
            <a:pPr lvl="0" algn="ctr"/>
            <a:r>
              <a:rPr lang="en-US" dirty="0"/>
              <a:t>headshot</a:t>
            </a:r>
          </a:p>
        </p:txBody>
      </p:sp>
      <p:sp>
        <p:nvSpPr>
          <p:cNvPr id="33" name="Picture Placeholder 9">
            <a:extLst>
              <a:ext uri="{FF2B5EF4-FFF2-40B4-BE49-F238E27FC236}">
                <a16:creationId xmlns:a16="http://schemas.microsoft.com/office/drawing/2014/main" id="{437FC43B-28B7-3507-6D41-67D493C66EC2}"/>
              </a:ext>
            </a:extLst>
          </p:cNvPr>
          <p:cNvSpPr>
            <a:spLocks noGrp="1"/>
          </p:cNvSpPr>
          <p:nvPr>
            <p:ph type="pic" sz="quarter" idx="76" hasCustomPrompt="1"/>
          </p:nvPr>
        </p:nvSpPr>
        <p:spPr>
          <a:xfrm>
            <a:off x="6768743" y="5292862"/>
            <a:ext cx="479597" cy="417399"/>
          </a:xfrm>
          <a:prstGeom prst="roundRect">
            <a:avLst>
              <a:gd name="adj" fmla="val 4631"/>
            </a:avLst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vert="horz" lIns="0" tIns="0" rIns="0" bIns="320040" rtlCol="0" anchor="ctr" anchorCtr="1">
            <a:noAutofit/>
          </a:bodyPr>
          <a:lstStyle>
            <a:lvl1pPr>
              <a:lnSpc>
                <a:spcPct val="90000"/>
              </a:lnSpc>
              <a:defRPr lang="en-US" sz="545" b="0" i="0" dirty="0">
                <a:latin typeface="Zebra Sans" pitchFamily="2" charset="77"/>
                <a:cs typeface="Arial" panose="020B0604020202020204" pitchFamily="34" charset="0"/>
              </a:defRPr>
            </a:lvl1pPr>
          </a:lstStyle>
          <a:p>
            <a:pPr lvl="0" algn="ctr"/>
            <a:r>
              <a:rPr lang="en-US" dirty="0"/>
              <a:t>headshot</a:t>
            </a:r>
          </a:p>
        </p:txBody>
      </p:sp>
      <p:sp>
        <p:nvSpPr>
          <p:cNvPr id="34" name="Picture Placeholder 9">
            <a:extLst>
              <a:ext uri="{FF2B5EF4-FFF2-40B4-BE49-F238E27FC236}">
                <a16:creationId xmlns:a16="http://schemas.microsoft.com/office/drawing/2014/main" id="{5BDE9C88-1D62-475E-59FA-AE77C790048B}"/>
              </a:ext>
            </a:extLst>
          </p:cNvPr>
          <p:cNvSpPr>
            <a:spLocks noGrp="1"/>
          </p:cNvSpPr>
          <p:nvPr>
            <p:ph type="pic" sz="quarter" idx="77" hasCustomPrompt="1"/>
          </p:nvPr>
        </p:nvSpPr>
        <p:spPr>
          <a:xfrm>
            <a:off x="8591847" y="5292862"/>
            <a:ext cx="479597" cy="417399"/>
          </a:xfrm>
          <a:prstGeom prst="roundRect">
            <a:avLst>
              <a:gd name="adj" fmla="val 4631"/>
            </a:avLst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vert="horz" lIns="0" tIns="0" rIns="0" bIns="320040" rtlCol="0" anchor="ctr" anchorCtr="1">
            <a:noAutofit/>
          </a:bodyPr>
          <a:lstStyle>
            <a:lvl1pPr>
              <a:lnSpc>
                <a:spcPct val="90000"/>
              </a:lnSpc>
              <a:defRPr lang="en-US" sz="545" b="0" i="0" dirty="0">
                <a:latin typeface="Zebra Sans" pitchFamily="2" charset="77"/>
                <a:cs typeface="Arial" panose="020B0604020202020204" pitchFamily="34" charset="0"/>
              </a:defRPr>
            </a:lvl1pPr>
          </a:lstStyle>
          <a:p>
            <a:pPr lvl="0" algn="ctr"/>
            <a:r>
              <a:rPr lang="en-US" dirty="0"/>
              <a:t>headshot</a:t>
            </a:r>
          </a:p>
        </p:txBody>
      </p:sp>
      <p:sp>
        <p:nvSpPr>
          <p:cNvPr id="35" name="Picture Placeholder 9">
            <a:extLst>
              <a:ext uri="{FF2B5EF4-FFF2-40B4-BE49-F238E27FC236}">
                <a16:creationId xmlns:a16="http://schemas.microsoft.com/office/drawing/2014/main" id="{DF1C6CB8-6697-F3F2-81F5-225BDDB20C88}"/>
              </a:ext>
            </a:extLst>
          </p:cNvPr>
          <p:cNvSpPr>
            <a:spLocks noGrp="1"/>
          </p:cNvSpPr>
          <p:nvPr>
            <p:ph type="pic" sz="quarter" idx="78" hasCustomPrompt="1"/>
          </p:nvPr>
        </p:nvSpPr>
        <p:spPr>
          <a:xfrm>
            <a:off x="10414953" y="5292862"/>
            <a:ext cx="479597" cy="417399"/>
          </a:xfrm>
          <a:prstGeom prst="roundRect">
            <a:avLst>
              <a:gd name="adj" fmla="val 4631"/>
            </a:avLst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vert="horz" lIns="0" tIns="0" rIns="0" bIns="320040" rtlCol="0" anchor="ctr" anchorCtr="1">
            <a:noAutofit/>
          </a:bodyPr>
          <a:lstStyle>
            <a:lvl1pPr>
              <a:lnSpc>
                <a:spcPct val="90000"/>
              </a:lnSpc>
              <a:defRPr lang="en-US" sz="545" b="0" i="0" dirty="0">
                <a:latin typeface="Zebra Sans" pitchFamily="2" charset="77"/>
                <a:cs typeface="Arial" panose="020B0604020202020204" pitchFamily="34" charset="0"/>
              </a:defRPr>
            </a:lvl1pPr>
          </a:lstStyle>
          <a:p>
            <a:pPr lvl="0" algn="ctr"/>
            <a:r>
              <a:rPr lang="en-US" dirty="0"/>
              <a:t>headshot</a:t>
            </a:r>
          </a:p>
        </p:txBody>
      </p:sp>
    </p:spTree>
    <p:extLst>
      <p:ext uri="{BB962C8B-B14F-4D97-AF65-F5344CB8AC3E}">
        <p14:creationId xmlns:p14="http://schemas.microsoft.com/office/powerpoint/2010/main" val="257510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Librar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97853F-65B4-D89C-A413-8C795D8B3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1934D6-625C-AB13-E6ED-39643F1F5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D59F8F-821C-794D-AFBA-1518A32149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AAFC972-4348-D6C7-2C3A-E0030FC4514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81891" y="1091290"/>
            <a:ext cx="457484" cy="458344"/>
          </a:xfrm>
        </p:spPr>
        <p:txBody>
          <a:bodyPr/>
          <a:lstStyle>
            <a:lvl1pPr algn="ctr">
              <a:defRPr sz="1000" b="0" i="0">
                <a:solidFill>
                  <a:schemeClr val="tx1"/>
                </a:solidFill>
                <a:latin typeface="Zebra Sans" pitchFamily="2" charset="77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8B3E7D7F-7F32-D96E-564E-7B07DDE2E41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542867" y="1091290"/>
            <a:ext cx="457484" cy="458344"/>
          </a:xfrm>
        </p:spPr>
        <p:txBody>
          <a:bodyPr/>
          <a:lstStyle>
            <a:lvl1pPr algn="ctr">
              <a:defRPr sz="1000" b="0" i="0">
                <a:solidFill>
                  <a:schemeClr val="tx1"/>
                </a:solidFill>
                <a:latin typeface="Zebra Sans" pitchFamily="2" charset="77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E542184-9DF3-633A-B5FB-CF8EDE37ECF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503843" y="1091290"/>
            <a:ext cx="457484" cy="458344"/>
          </a:xfrm>
        </p:spPr>
        <p:txBody>
          <a:bodyPr/>
          <a:lstStyle>
            <a:lvl1pPr algn="ctr">
              <a:defRPr sz="1000" b="0" i="0">
                <a:solidFill>
                  <a:schemeClr val="tx1"/>
                </a:solidFill>
                <a:latin typeface="Zebra Sans" pitchFamily="2" charset="77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6BE16BF9-4CE1-9937-A531-F02DA0C36D9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464819" y="1091290"/>
            <a:ext cx="457484" cy="458344"/>
          </a:xfrm>
        </p:spPr>
        <p:txBody>
          <a:bodyPr/>
          <a:lstStyle>
            <a:lvl1pPr algn="ctr">
              <a:defRPr sz="1000" b="0" i="0">
                <a:solidFill>
                  <a:schemeClr val="tx1"/>
                </a:solidFill>
                <a:latin typeface="Zebra Sans" pitchFamily="2" charset="77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458B23A7-084D-D649-A2CC-C761B0F0F42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425795" y="1091290"/>
            <a:ext cx="457484" cy="458344"/>
          </a:xfrm>
        </p:spPr>
        <p:txBody>
          <a:bodyPr/>
          <a:lstStyle>
            <a:lvl1pPr algn="ctr">
              <a:defRPr sz="1000" b="0" i="0">
                <a:solidFill>
                  <a:schemeClr val="tx1"/>
                </a:solidFill>
                <a:latin typeface="Zebra Sans" pitchFamily="2" charset="77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FB147952-9607-3A43-5A73-8E8D5CAB244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386771" y="1091290"/>
            <a:ext cx="457484" cy="458344"/>
          </a:xfrm>
        </p:spPr>
        <p:txBody>
          <a:bodyPr/>
          <a:lstStyle>
            <a:lvl1pPr algn="ctr">
              <a:defRPr sz="1000" b="0" i="0">
                <a:solidFill>
                  <a:schemeClr val="tx1"/>
                </a:solidFill>
                <a:latin typeface="Zebra Sans" pitchFamily="2" charset="77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A7AFD67F-9A85-E13B-412B-67F174A3C47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347747" y="1091290"/>
            <a:ext cx="457484" cy="458344"/>
          </a:xfrm>
        </p:spPr>
        <p:txBody>
          <a:bodyPr/>
          <a:lstStyle>
            <a:lvl1pPr algn="ctr">
              <a:defRPr sz="1000" b="0" i="0">
                <a:solidFill>
                  <a:schemeClr val="tx1"/>
                </a:solidFill>
                <a:latin typeface="Zebra Sans" pitchFamily="2" charset="77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5590688A-01F5-092E-81D2-E7BDA31D566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308723" y="1091290"/>
            <a:ext cx="457484" cy="458344"/>
          </a:xfrm>
        </p:spPr>
        <p:txBody>
          <a:bodyPr/>
          <a:lstStyle>
            <a:lvl1pPr algn="ctr">
              <a:defRPr sz="1000" b="0" i="0">
                <a:solidFill>
                  <a:schemeClr val="tx1"/>
                </a:solidFill>
                <a:latin typeface="Zebra Sans" pitchFamily="2" charset="77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82BCCF8D-3EE0-70FA-3CFA-BDC16C73BDE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269699" y="1091290"/>
            <a:ext cx="457484" cy="458344"/>
          </a:xfrm>
        </p:spPr>
        <p:txBody>
          <a:bodyPr/>
          <a:lstStyle>
            <a:lvl1pPr algn="ctr">
              <a:defRPr sz="1000" b="0" i="0">
                <a:solidFill>
                  <a:schemeClr val="tx1"/>
                </a:solidFill>
                <a:latin typeface="Zebra Sans" pitchFamily="2" charset="77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C1996276-BE4A-D826-AB4B-B8E1A4ABC2A8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230675" y="1091290"/>
            <a:ext cx="457484" cy="458344"/>
          </a:xfrm>
        </p:spPr>
        <p:txBody>
          <a:bodyPr/>
          <a:lstStyle>
            <a:lvl1pPr algn="ctr">
              <a:defRPr sz="1000" b="0" i="0">
                <a:solidFill>
                  <a:schemeClr val="tx1"/>
                </a:solidFill>
                <a:latin typeface="Zebra Sans" pitchFamily="2" charset="77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D073B7E3-F5C9-B59B-D228-D177A0747AB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0191651" y="1091290"/>
            <a:ext cx="457484" cy="458344"/>
          </a:xfrm>
        </p:spPr>
        <p:txBody>
          <a:bodyPr/>
          <a:lstStyle>
            <a:lvl1pPr algn="ctr">
              <a:defRPr sz="1000" b="0" i="0">
                <a:solidFill>
                  <a:schemeClr val="tx1"/>
                </a:solidFill>
                <a:latin typeface="Zebra Sans" pitchFamily="2" charset="77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3DAE3C77-869F-1ED3-1FD1-E2A273C72AB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1152625" y="1091290"/>
            <a:ext cx="457484" cy="458344"/>
          </a:xfrm>
        </p:spPr>
        <p:txBody>
          <a:bodyPr/>
          <a:lstStyle>
            <a:lvl1pPr algn="ctr">
              <a:defRPr sz="1000" b="0" i="0">
                <a:solidFill>
                  <a:schemeClr val="tx1"/>
                </a:solidFill>
                <a:latin typeface="Zebra Sans" pitchFamily="2" charset="77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54395E20-D093-D4C6-117F-70C4EAE3BCE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81891" y="2158533"/>
            <a:ext cx="457484" cy="458344"/>
          </a:xfrm>
        </p:spPr>
        <p:txBody>
          <a:bodyPr/>
          <a:lstStyle>
            <a:lvl1pPr algn="ctr">
              <a:defRPr sz="1000" b="0" i="0">
                <a:solidFill>
                  <a:schemeClr val="tx1"/>
                </a:solidFill>
                <a:latin typeface="Zebra Sans" pitchFamily="2" charset="77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FD9E97DD-4C68-4C68-5E92-7B229E681B08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542867" y="2158533"/>
            <a:ext cx="457484" cy="458344"/>
          </a:xfrm>
        </p:spPr>
        <p:txBody>
          <a:bodyPr/>
          <a:lstStyle>
            <a:lvl1pPr algn="ctr">
              <a:defRPr sz="1000" b="0" i="0">
                <a:solidFill>
                  <a:schemeClr val="tx1"/>
                </a:solidFill>
                <a:latin typeface="Zebra Sans" pitchFamily="2" charset="77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9B0B699C-D01A-B607-D904-F1748E40B1C3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2503843" y="2158533"/>
            <a:ext cx="457484" cy="458344"/>
          </a:xfrm>
        </p:spPr>
        <p:txBody>
          <a:bodyPr/>
          <a:lstStyle>
            <a:lvl1pPr algn="ctr">
              <a:defRPr sz="1000" b="0" i="0">
                <a:solidFill>
                  <a:schemeClr val="tx1"/>
                </a:solidFill>
                <a:latin typeface="Zebra Sans" pitchFamily="2" charset="77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D59258C0-3DD9-957B-D49A-182CCE8FA7FD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3464819" y="2158533"/>
            <a:ext cx="457484" cy="458344"/>
          </a:xfrm>
        </p:spPr>
        <p:txBody>
          <a:bodyPr/>
          <a:lstStyle>
            <a:lvl1pPr algn="ctr">
              <a:defRPr sz="1000" b="0" i="0">
                <a:solidFill>
                  <a:schemeClr val="tx1"/>
                </a:solidFill>
                <a:latin typeface="Zebra Sans" pitchFamily="2" charset="77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4" name="Picture Placeholder 5">
            <a:extLst>
              <a:ext uri="{FF2B5EF4-FFF2-40B4-BE49-F238E27FC236}">
                <a16:creationId xmlns:a16="http://schemas.microsoft.com/office/drawing/2014/main" id="{B4E01475-6992-975C-2E9D-E7E54E549A3F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4425795" y="2158533"/>
            <a:ext cx="457484" cy="458344"/>
          </a:xfrm>
        </p:spPr>
        <p:txBody>
          <a:bodyPr/>
          <a:lstStyle>
            <a:lvl1pPr algn="ctr">
              <a:defRPr sz="1000" b="0" i="0">
                <a:solidFill>
                  <a:schemeClr val="tx1"/>
                </a:solidFill>
                <a:latin typeface="Zebra Sans" pitchFamily="2" charset="77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5" name="Picture Placeholder 5">
            <a:extLst>
              <a:ext uri="{FF2B5EF4-FFF2-40B4-BE49-F238E27FC236}">
                <a16:creationId xmlns:a16="http://schemas.microsoft.com/office/drawing/2014/main" id="{43AF9CEF-5921-8D16-1131-1CF7858257B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5386771" y="2158533"/>
            <a:ext cx="457484" cy="458344"/>
          </a:xfrm>
        </p:spPr>
        <p:txBody>
          <a:bodyPr/>
          <a:lstStyle>
            <a:lvl1pPr algn="ctr">
              <a:defRPr sz="1000" b="0" i="0">
                <a:solidFill>
                  <a:schemeClr val="tx1"/>
                </a:solidFill>
                <a:latin typeface="Zebra Sans" pitchFamily="2" charset="77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6F926FD5-A770-E894-84A4-2B21F9C65A3F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347747" y="2158533"/>
            <a:ext cx="457484" cy="458344"/>
          </a:xfrm>
        </p:spPr>
        <p:txBody>
          <a:bodyPr/>
          <a:lstStyle>
            <a:lvl1pPr algn="ctr">
              <a:defRPr sz="1000" b="0" i="0">
                <a:solidFill>
                  <a:schemeClr val="tx1"/>
                </a:solidFill>
                <a:latin typeface="Zebra Sans" pitchFamily="2" charset="77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94625827-E207-DD4A-3FBC-4E3E5B677436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7308723" y="2158533"/>
            <a:ext cx="457484" cy="458344"/>
          </a:xfrm>
        </p:spPr>
        <p:txBody>
          <a:bodyPr/>
          <a:lstStyle>
            <a:lvl1pPr algn="ctr">
              <a:defRPr sz="1000" b="0" i="0">
                <a:solidFill>
                  <a:schemeClr val="tx1"/>
                </a:solidFill>
                <a:latin typeface="Zebra Sans" pitchFamily="2" charset="77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C511892B-73A6-3969-F36A-5F05B6D45544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8269699" y="2158533"/>
            <a:ext cx="457484" cy="458344"/>
          </a:xfrm>
        </p:spPr>
        <p:txBody>
          <a:bodyPr/>
          <a:lstStyle>
            <a:lvl1pPr algn="ctr">
              <a:defRPr sz="1000" b="0" i="0">
                <a:solidFill>
                  <a:schemeClr val="tx1"/>
                </a:solidFill>
                <a:latin typeface="Zebra Sans" pitchFamily="2" charset="77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9" name="Picture Placeholder 5">
            <a:extLst>
              <a:ext uri="{FF2B5EF4-FFF2-40B4-BE49-F238E27FC236}">
                <a16:creationId xmlns:a16="http://schemas.microsoft.com/office/drawing/2014/main" id="{48424FCB-2EFC-EC2D-1E81-7EAA75B96682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9230675" y="2158533"/>
            <a:ext cx="457484" cy="458344"/>
          </a:xfrm>
        </p:spPr>
        <p:txBody>
          <a:bodyPr/>
          <a:lstStyle>
            <a:lvl1pPr algn="ctr">
              <a:defRPr sz="1000" b="0" i="0">
                <a:solidFill>
                  <a:schemeClr val="tx1"/>
                </a:solidFill>
                <a:latin typeface="Zebra Sans" pitchFamily="2" charset="77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0" name="Picture Placeholder 5">
            <a:extLst>
              <a:ext uri="{FF2B5EF4-FFF2-40B4-BE49-F238E27FC236}">
                <a16:creationId xmlns:a16="http://schemas.microsoft.com/office/drawing/2014/main" id="{4CEA9345-59B2-3205-C3FD-E784A18034F8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10191651" y="2158533"/>
            <a:ext cx="457484" cy="458344"/>
          </a:xfrm>
        </p:spPr>
        <p:txBody>
          <a:bodyPr/>
          <a:lstStyle>
            <a:lvl1pPr algn="ctr">
              <a:defRPr sz="1000" b="0" i="0">
                <a:solidFill>
                  <a:schemeClr val="tx1"/>
                </a:solidFill>
                <a:latin typeface="Zebra Sans" pitchFamily="2" charset="77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1" name="Picture Placeholder 5">
            <a:extLst>
              <a:ext uri="{FF2B5EF4-FFF2-40B4-BE49-F238E27FC236}">
                <a16:creationId xmlns:a16="http://schemas.microsoft.com/office/drawing/2014/main" id="{E1D248B5-A741-D39D-CC44-4B44B04B4865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11152625" y="2158533"/>
            <a:ext cx="457484" cy="458344"/>
          </a:xfrm>
        </p:spPr>
        <p:txBody>
          <a:bodyPr/>
          <a:lstStyle>
            <a:lvl1pPr algn="ctr">
              <a:defRPr sz="1000" b="0" i="0">
                <a:solidFill>
                  <a:schemeClr val="tx1"/>
                </a:solidFill>
                <a:latin typeface="Zebra Sans" pitchFamily="2" charset="77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2" name="Picture Placeholder 5">
            <a:extLst>
              <a:ext uri="{FF2B5EF4-FFF2-40B4-BE49-F238E27FC236}">
                <a16:creationId xmlns:a16="http://schemas.microsoft.com/office/drawing/2014/main" id="{6F9156A3-0A6F-61BD-8854-6A0424A9ED0E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581891" y="3225776"/>
            <a:ext cx="457484" cy="458344"/>
          </a:xfrm>
        </p:spPr>
        <p:txBody>
          <a:bodyPr/>
          <a:lstStyle>
            <a:lvl1pPr algn="ctr">
              <a:defRPr sz="1000" b="0" i="0">
                <a:solidFill>
                  <a:schemeClr val="tx1"/>
                </a:solidFill>
                <a:latin typeface="Zebra Sans" pitchFamily="2" charset="77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3" name="Picture Placeholder 5">
            <a:extLst>
              <a:ext uri="{FF2B5EF4-FFF2-40B4-BE49-F238E27FC236}">
                <a16:creationId xmlns:a16="http://schemas.microsoft.com/office/drawing/2014/main" id="{249443A9-E188-1CBB-73FE-DD90FA7E3DF9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1542867" y="3225776"/>
            <a:ext cx="457484" cy="458344"/>
          </a:xfrm>
        </p:spPr>
        <p:txBody>
          <a:bodyPr/>
          <a:lstStyle>
            <a:lvl1pPr algn="ctr">
              <a:defRPr sz="1000" b="0" i="0">
                <a:solidFill>
                  <a:schemeClr val="tx1"/>
                </a:solidFill>
                <a:latin typeface="Zebra Sans" pitchFamily="2" charset="77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4" name="Picture Placeholder 5">
            <a:extLst>
              <a:ext uri="{FF2B5EF4-FFF2-40B4-BE49-F238E27FC236}">
                <a16:creationId xmlns:a16="http://schemas.microsoft.com/office/drawing/2014/main" id="{E1AF6301-D057-6848-E73A-1AB5BBD98242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2503843" y="3225776"/>
            <a:ext cx="457484" cy="458344"/>
          </a:xfrm>
        </p:spPr>
        <p:txBody>
          <a:bodyPr/>
          <a:lstStyle>
            <a:lvl1pPr algn="ctr">
              <a:defRPr sz="1000" b="0" i="0">
                <a:solidFill>
                  <a:schemeClr val="tx1"/>
                </a:solidFill>
                <a:latin typeface="Zebra Sans" pitchFamily="2" charset="77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5" name="Picture Placeholder 5">
            <a:extLst>
              <a:ext uri="{FF2B5EF4-FFF2-40B4-BE49-F238E27FC236}">
                <a16:creationId xmlns:a16="http://schemas.microsoft.com/office/drawing/2014/main" id="{9CE0ADE1-D855-7383-1DC1-416B7B2CCA40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3464819" y="3225776"/>
            <a:ext cx="457484" cy="458344"/>
          </a:xfrm>
        </p:spPr>
        <p:txBody>
          <a:bodyPr/>
          <a:lstStyle>
            <a:lvl1pPr algn="ctr">
              <a:defRPr sz="1000" b="0" i="0">
                <a:solidFill>
                  <a:schemeClr val="tx1"/>
                </a:solidFill>
                <a:latin typeface="Zebra Sans" pitchFamily="2" charset="77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6" name="Picture Placeholder 5">
            <a:extLst>
              <a:ext uri="{FF2B5EF4-FFF2-40B4-BE49-F238E27FC236}">
                <a16:creationId xmlns:a16="http://schemas.microsoft.com/office/drawing/2014/main" id="{C009B9EF-56C5-990E-397A-202C048CFE8A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425795" y="3225776"/>
            <a:ext cx="457484" cy="458344"/>
          </a:xfrm>
        </p:spPr>
        <p:txBody>
          <a:bodyPr/>
          <a:lstStyle>
            <a:lvl1pPr algn="ctr">
              <a:defRPr sz="1000" b="0" i="0">
                <a:solidFill>
                  <a:schemeClr val="tx1"/>
                </a:solidFill>
                <a:latin typeface="Zebra Sans" pitchFamily="2" charset="77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7" name="Picture Placeholder 5">
            <a:extLst>
              <a:ext uri="{FF2B5EF4-FFF2-40B4-BE49-F238E27FC236}">
                <a16:creationId xmlns:a16="http://schemas.microsoft.com/office/drawing/2014/main" id="{7BFD2E1E-42E2-EFB4-DCCD-64799EE9AC70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5386771" y="3225776"/>
            <a:ext cx="457484" cy="458344"/>
          </a:xfrm>
        </p:spPr>
        <p:txBody>
          <a:bodyPr/>
          <a:lstStyle>
            <a:lvl1pPr algn="ctr">
              <a:defRPr sz="1000" b="0" i="0">
                <a:solidFill>
                  <a:schemeClr val="tx1"/>
                </a:solidFill>
                <a:latin typeface="Zebra Sans" pitchFamily="2" charset="77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8" name="Picture Placeholder 5">
            <a:extLst>
              <a:ext uri="{FF2B5EF4-FFF2-40B4-BE49-F238E27FC236}">
                <a16:creationId xmlns:a16="http://schemas.microsoft.com/office/drawing/2014/main" id="{A1E39042-7852-F0DD-2B5B-8D279984F94A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347747" y="3225776"/>
            <a:ext cx="457484" cy="458344"/>
          </a:xfrm>
        </p:spPr>
        <p:txBody>
          <a:bodyPr/>
          <a:lstStyle>
            <a:lvl1pPr algn="ctr">
              <a:defRPr sz="1000" b="0" i="0">
                <a:solidFill>
                  <a:schemeClr val="tx1"/>
                </a:solidFill>
                <a:latin typeface="Zebra Sans" pitchFamily="2" charset="77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9" name="Picture Placeholder 5">
            <a:extLst>
              <a:ext uri="{FF2B5EF4-FFF2-40B4-BE49-F238E27FC236}">
                <a16:creationId xmlns:a16="http://schemas.microsoft.com/office/drawing/2014/main" id="{0797351D-FD71-117C-A56F-A1D74F77A7D8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308723" y="3225776"/>
            <a:ext cx="457484" cy="458344"/>
          </a:xfrm>
        </p:spPr>
        <p:txBody>
          <a:bodyPr/>
          <a:lstStyle>
            <a:lvl1pPr algn="ctr">
              <a:defRPr sz="1000" b="0" i="0">
                <a:solidFill>
                  <a:schemeClr val="tx1"/>
                </a:solidFill>
                <a:latin typeface="Zebra Sans" pitchFamily="2" charset="77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40" name="Picture Placeholder 5">
            <a:extLst>
              <a:ext uri="{FF2B5EF4-FFF2-40B4-BE49-F238E27FC236}">
                <a16:creationId xmlns:a16="http://schemas.microsoft.com/office/drawing/2014/main" id="{881E6256-2204-6D59-681A-B00D827F2CC8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8269699" y="3225776"/>
            <a:ext cx="457484" cy="458344"/>
          </a:xfrm>
        </p:spPr>
        <p:txBody>
          <a:bodyPr/>
          <a:lstStyle>
            <a:lvl1pPr algn="ctr">
              <a:defRPr sz="1000" b="0" i="0">
                <a:solidFill>
                  <a:schemeClr val="tx1"/>
                </a:solidFill>
                <a:latin typeface="Zebra Sans" pitchFamily="2" charset="77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41" name="Picture Placeholder 5">
            <a:extLst>
              <a:ext uri="{FF2B5EF4-FFF2-40B4-BE49-F238E27FC236}">
                <a16:creationId xmlns:a16="http://schemas.microsoft.com/office/drawing/2014/main" id="{64371E3B-5C6A-45BE-6D8C-42F95B2B1117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9230675" y="3225776"/>
            <a:ext cx="457484" cy="458344"/>
          </a:xfrm>
        </p:spPr>
        <p:txBody>
          <a:bodyPr/>
          <a:lstStyle>
            <a:lvl1pPr algn="ctr">
              <a:defRPr sz="1000" b="0" i="0">
                <a:solidFill>
                  <a:schemeClr val="tx1"/>
                </a:solidFill>
                <a:latin typeface="Zebra Sans" pitchFamily="2" charset="77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42" name="Picture Placeholder 5">
            <a:extLst>
              <a:ext uri="{FF2B5EF4-FFF2-40B4-BE49-F238E27FC236}">
                <a16:creationId xmlns:a16="http://schemas.microsoft.com/office/drawing/2014/main" id="{7387C035-3A40-410D-2FDD-B69DC70AA805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10191651" y="3225776"/>
            <a:ext cx="457484" cy="458344"/>
          </a:xfrm>
        </p:spPr>
        <p:txBody>
          <a:bodyPr/>
          <a:lstStyle>
            <a:lvl1pPr algn="ctr">
              <a:defRPr sz="1000" b="0" i="0">
                <a:solidFill>
                  <a:schemeClr val="tx1"/>
                </a:solidFill>
                <a:latin typeface="Zebra Sans" pitchFamily="2" charset="77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43" name="Picture Placeholder 5">
            <a:extLst>
              <a:ext uri="{FF2B5EF4-FFF2-40B4-BE49-F238E27FC236}">
                <a16:creationId xmlns:a16="http://schemas.microsoft.com/office/drawing/2014/main" id="{70E1C427-AEEF-6132-E8A6-1B6998FBD135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11152625" y="3225776"/>
            <a:ext cx="457484" cy="458344"/>
          </a:xfrm>
        </p:spPr>
        <p:txBody>
          <a:bodyPr/>
          <a:lstStyle>
            <a:lvl1pPr algn="ctr">
              <a:defRPr sz="1000" b="0" i="0">
                <a:solidFill>
                  <a:schemeClr val="tx1"/>
                </a:solidFill>
                <a:latin typeface="Zebra Sans" pitchFamily="2" charset="77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44" name="Picture Placeholder 5">
            <a:extLst>
              <a:ext uri="{FF2B5EF4-FFF2-40B4-BE49-F238E27FC236}">
                <a16:creationId xmlns:a16="http://schemas.microsoft.com/office/drawing/2014/main" id="{182B241C-5B7D-719C-C4B0-F2B62F504D71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581891" y="4293019"/>
            <a:ext cx="457484" cy="458344"/>
          </a:xfrm>
        </p:spPr>
        <p:txBody>
          <a:bodyPr/>
          <a:lstStyle>
            <a:lvl1pPr algn="ctr">
              <a:defRPr sz="1000" b="0" i="0">
                <a:solidFill>
                  <a:schemeClr val="tx1"/>
                </a:solidFill>
                <a:latin typeface="Zebra Sans" pitchFamily="2" charset="77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45" name="Picture Placeholder 5">
            <a:extLst>
              <a:ext uri="{FF2B5EF4-FFF2-40B4-BE49-F238E27FC236}">
                <a16:creationId xmlns:a16="http://schemas.microsoft.com/office/drawing/2014/main" id="{F0B493FD-5153-910D-D063-06B9397A24B3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1542867" y="4293019"/>
            <a:ext cx="457484" cy="458344"/>
          </a:xfrm>
        </p:spPr>
        <p:txBody>
          <a:bodyPr/>
          <a:lstStyle>
            <a:lvl1pPr algn="ctr">
              <a:defRPr sz="1000" b="0" i="0">
                <a:solidFill>
                  <a:schemeClr val="tx1"/>
                </a:solidFill>
                <a:latin typeface="Zebra Sans" pitchFamily="2" charset="77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46" name="Picture Placeholder 5">
            <a:extLst>
              <a:ext uri="{FF2B5EF4-FFF2-40B4-BE49-F238E27FC236}">
                <a16:creationId xmlns:a16="http://schemas.microsoft.com/office/drawing/2014/main" id="{A97C80D7-BC54-5200-2101-3AA029BF126C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2503843" y="4293019"/>
            <a:ext cx="457484" cy="458344"/>
          </a:xfrm>
        </p:spPr>
        <p:txBody>
          <a:bodyPr/>
          <a:lstStyle>
            <a:lvl1pPr algn="ctr">
              <a:defRPr sz="1000" b="0" i="0">
                <a:solidFill>
                  <a:schemeClr val="tx1"/>
                </a:solidFill>
                <a:latin typeface="Zebra Sans" pitchFamily="2" charset="77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47" name="Picture Placeholder 5">
            <a:extLst>
              <a:ext uri="{FF2B5EF4-FFF2-40B4-BE49-F238E27FC236}">
                <a16:creationId xmlns:a16="http://schemas.microsoft.com/office/drawing/2014/main" id="{4DB5F079-E2A5-1230-9B92-4B9A5C221B09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3464819" y="4293019"/>
            <a:ext cx="457484" cy="458344"/>
          </a:xfrm>
        </p:spPr>
        <p:txBody>
          <a:bodyPr/>
          <a:lstStyle>
            <a:lvl1pPr algn="ctr">
              <a:defRPr sz="1000" b="0" i="0">
                <a:solidFill>
                  <a:schemeClr val="tx1"/>
                </a:solidFill>
                <a:latin typeface="Zebra Sans" pitchFamily="2" charset="77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48" name="Picture Placeholder 5">
            <a:extLst>
              <a:ext uri="{FF2B5EF4-FFF2-40B4-BE49-F238E27FC236}">
                <a16:creationId xmlns:a16="http://schemas.microsoft.com/office/drawing/2014/main" id="{7F89286C-F2EA-5EBE-E9DD-AD9D14E3E04C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4425795" y="4293019"/>
            <a:ext cx="457484" cy="458344"/>
          </a:xfrm>
        </p:spPr>
        <p:txBody>
          <a:bodyPr/>
          <a:lstStyle>
            <a:lvl1pPr algn="ctr">
              <a:defRPr sz="1000" b="0" i="0">
                <a:solidFill>
                  <a:schemeClr val="tx1"/>
                </a:solidFill>
                <a:latin typeface="Zebra Sans" pitchFamily="2" charset="77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49" name="Picture Placeholder 5">
            <a:extLst>
              <a:ext uri="{FF2B5EF4-FFF2-40B4-BE49-F238E27FC236}">
                <a16:creationId xmlns:a16="http://schemas.microsoft.com/office/drawing/2014/main" id="{769E6F6D-927E-4E3B-46FD-8271E9D45117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5386771" y="4293019"/>
            <a:ext cx="457484" cy="458344"/>
          </a:xfrm>
        </p:spPr>
        <p:txBody>
          <a:bodyPr/>
          <a:lstStyle>
            <a:lvl1pPr algn="ctr">
              <a:defRPr sz="1000" b="0" i="0">
                <a:solidFill>
                  <a:schemeClr val="tx1"/>
                </a:solidFill>
                <a:latin typeface="Zebra Sans" pitchFamily="2" charset="77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50" name="Picture Placeholder 5">
            <a:extLst>
              <a:ext uri="{FF2B5EF4-FFF2-40B4-BE49-F238E27FC236}">
                <a16:creationId xmlns:a16="http://schemas.microsoft.com/office/drawing/2014/main" id="{4CA9B034-BA2F-D446-F310-556C378159C5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6347747" y="4293019"/>
            <a:ext cx="457484" cy="458344"/>
          </a:xfrm>
        </p:spPr>
        <p:txBody>
          <a:bodyPr/>
          <a:lstStyle>
            <a:lvl1pPr algn="ctr">
              <a:defRPr sz="1000" b="0" i="0">
                <a:solidFill>
                  <a:schemeClr val="tx1"/>
                </a:solidFill>
                <a:latin typeface="Zebra Sans" pitchFamily="2" charset="77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51" name="Picture Placeholder 5">
            <a:extLst>
              <a:ext uri="{FF2B5EF4-FFF2-40B4-BE49-F238E27FC236}">
                <a16:creationId xmlns:a16="http://schemas.microsoft.com/office/drawing/2014/main" id="{CAA21C2F-D3D2-B45D-F44A-BB8A7A9828C2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7308723" y="4293019"/>
            <a:ext cx="457484" cy="458344"/>
          </a:xfrm>
        </p:spPr>
        <p:txBody>
          <a:bodyPr/>
          <a:lstStyle>
            <a:lvl1pPr algn="ctr">
              <a:defRPr sz="1000" b="0" i="0">
                <a:solidFill>
                  <a:schemeClr val="tx1"/>
                </a:solidFill>
                <a:latin typeface="Zebra Sans" pitchFamily="2" charset="77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52" name="Picture Placeholder 5">
            <a:extLst>
              <a:ext uri="{FF2B5EF4-FFF2-40B4-BE49-F238E27FC236}">
                <a16:creationId xmlns:a16="http://schemas.microsoft.com/office/drawing/2014/main" id="{FF9C5AF7-942E-D0FF-DFFD-8173E7A4DADA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8269699" y="4293019"/>
            <a:ext cx="457484" cy="458344"/>
          </a:xfrm>
        </p:spPr>
        <p:txBody>
          <a:bodyPr/>
          <a:lstStyle>
            <a:lvl1pPr algn="ctr">
              <a:defRPr sz="1000" b="0" i="0">
                <a:solidFill>
                  <a:schemeClr val="tx1"/>
                </a:solidFill>
                <a:latin typeface="Zebra Sans" pitchFamily="2" charset="77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53" name="Picture Placeholder 5">
            <a:extLst>
              <a:ext uri="{FF2B5EF4-FFF2-40B4-BE49-F238E27FC236}">
                <a16:creationId xmlns:a16="http://schemas.microsoft.com/office/drawing/2014/main" id="{58F4F8DC-FE34-15C2-4166-A8705464D0A1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9230675" y="4293019"/>
            <a:ext cx="457484" cy="458344"/>
          </a:xfrm>
        </p:spPr>
        <p:txBody>
          <a:bodyPr/>
          <a:lstStyle>
            <a:lvl1pPr algn="ctr">
              <a:defRPr sz="1000" b="0" i="0">
                <a:solidFill>
                  <a:schemeClr val="tx1"/>
                </a:solidFill>
                <a:latin typeface="Zebra Sans" pitchFamily="2" charset="77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54" name="Picture Placeholder 5">
            <a:extLst>
              <a:ext uri="{FF2B5EF4-FFF2-40B4-BE49-F238E27FC236}">
                <a16:creationId xmlns:a16="http://schemas.microsoft.com/office/drawing/2014/main" id="{C8BD703F-5B49-E702-2BD3-9E108E58CAA6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10191651" y="4293019"/>
            <a:ext cx="457484" cy="458344"/>
          </a:xfrm>
        </p:spPr>
        <p:txBody>
          <a:bodyPr/>
          <a:lstStyle>
            <a:lvl1pPr algn="ctr">
              <a:defRPr sz="1000" b="0" i="0">
                <a:solidFill>
                  <a:schemeClr val="tx1"/>
                </a:solidFill>
                <a:latin typeface="Zebra Sans" pitchFamily="2" charset="77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55" name="Picture Placeholder 5">
            <a:extLst>
              <a:ext uri="{FF2B5EF4-FFF2-40B4-BE49-F238E27FC236}">
                <a16:creationId xmlns:a16="http://schemas.microsoft.com/office/drawing/2014/main" id="{ADB787B6-FBAC-C901-724A-37D51DB3BC54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11152625" y="4293019"/>
            <a:ext cx="457484" cy="458344"/>
          </a:xfrm>
        </p:spPr>
        <p:txBody>
          <a:bodyPr/>
          <a:lstStyle>
            <a:lvl1pPr algn="ctr">
              <a:defRPr sz="1000" b="0" i="0">
                <a:solidFill>
                  <a:schemeClr val="tx1"/>
                </a:solidFill>
                <a:latin typeface="Zebra Sans" pitchFamily="2" charset="77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56" name="Picture Placeholder 5">
            <a:extLst>
              <a:ext uri="{FF2B5EF4-FFF2-40B4-BE49-F238E27FC236}">
                <a16:creationId xmlns:a16="http://schemas.microsoft.com/office/drawing/2014/main" id="{C96AFB95-7202-A6D7-927E-A0ADCCAAFA76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581891" y="5360260"/>
            <a:ext cx="457484" cy="458344"/>
          </a:xfrm>
        </p:spPr>
        <p:txBody>
          <a:bodyPr/>
          <a:lstStyle>
            <a:lvl1pPr algn="ctr">
              <a:defRPr sz="1000" b="0" i="0">
                <a:solidFill>
                  <a:schemeClr val="tx1"/>
                </a:solidFill>
                <a:latin typeface="Zebra Sans" pitchFamily="2" charset="77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57" name="Picture Placeholder 5">
            <a:extLst>
              <a:ext uri="{FF2B5EF4-FFF2-40B4-BE49-F238E27FC236}">
                <a16:creationId xmlns:a16="http://schemas.microsoft.com/office/drawing/2014/main" id="{CDC62CF2-A7FE-118D-A462-4B6CFA68C75F}"/>
              </a:ext>
            </a:extLst>
          </p:cNvPr>
          <p:cNvSpPr>
            <a:spLocks noGrp="1"/>
          </p:cNvSpPr>
          <p:nvPr>
            <p:ph type="pic" sz="quarter" idx="62" hasCustomPrompt="1"/>
          </p:nvPr>
        </p:nvSpPr>
        <p:spPr>
          <a:xfrm>
            <a:off x="1542867" y="5360260"/>
            <a:ext cx="457484" cy="458344"/>
          </a:xfrm>
        </p:spPr>
        <p:txBody>
          <a:bodyPr/>
          <a:lstStyle>
            <a:lvl1pPr algn="ctr">
              <a:defRPr sz="1000" b="0" i="0">
                <a:solidFill>
                  <a:schemeClr val="tx1"/>
                </a:solidFill>
                <a:latin typeface="Zebra Sans" pitchFamily="2" charset="77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58" name="Picture Placeholder 5">
            <a:extLst>
              <a:ext uri="{FF2B5EF4-FFF2-40B4-BE49-F238E27FC236}">
                <a16:creationId xmlns:a16="http://schemas.microsoft.com/office/drawing/2014/main" id="{9C335A89-7069-33F0-BA5C-4F3BB74E62AC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2503843" y="5360260"/>
            <a:ext cx="457484" cy="458344"/>
          </a:xfrm>
        </p:spPr>
        <p:txBody>
          <a:bodyPr/>
          <a:lstStyle>
            <a:lvl1pPr algn="ctr">
              <a:defRPr sz="1000" b="0" i="0">
                <a:solidFill>
                  <a:schemeClr val="tx1"/>
                </a:solidFill>
                <a:latin typeface="Zebra Sans" pitchFamily="2" charset="77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59" name="Picture Placeholder 5">
            <a:extLst>
              <a:ext uri="{FF2B5EF4-FFF2-40B4-BE49-F238E27FC236}">
                <a16:creationId xmlns:a16="http://schemas.microsoft.com/office/drawing/2014/main" id="{1321E11C-9D15-8DEC-A3AB-A65C4888E04C}"/>
              </a:ext>
            </a:extLst>
          </p:cNvPr>
          <p:cNvSpPr>
            <a:spLocks noGrp="1"/>
          </p:cNvSpPr>
          <p:nvPr>
            <p:ph type="pic" sz="quarter" idx="64" hasCustomPrompt="1"/>
          </p:nvPr>
        </p:nvSpPr>
        <p:spPr>
          <a:xfrm>
            <a:off x="3464819" y="5360260"/>
            <a:ext cx="457484" cy="458344"/>
          </a:xfrm>
        </p:spPr>
        <p:txBody>
          <a:bodyPr/>
          <a:lstStyle>
            <a:lvl1pPr algn="ctr">
              <a:defRPr sz="1000" b="0" i="0">
                <a:solidFill>
                  <a:schemeClr val="tx1"/>
                </a:solidFill>
                <a:latin typeface="Zebra Sans" pitchFamily="2" charset="77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60" name="Picture Placeholder 5">
            <a:extLst>
              <a:ext uri="{FF2B5EF4-FFF2-40B4-BE49-F238E27FC236}">
                <a16:creationId xmlns:a16="http://schemas.microsoft.com/office/drawing/2014/main" id="{B5961A7E-1A2E-87B1-CC1A-70F8F0CA1385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4425795" y="5360260"/>
            <a:ext cx="457484" cy="458344"/>
          </a:xfrm>
        </p:spPr>
        <p:txBody>
          <a:bodyPr/>
          <a:lstStyle>
            <a:lvl1pPr algn="ctr">
              <a:defRPr sz="1000" b="0" i="0">
                <a:solidFill>
                  <a:schemeClr val="tx1"/>
                </a:solidFill>
                <a:latin typeface="Zebra Sans" pitchFamily="2" charset="77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61" name="Picture Placeholder 5">
            <a:extLst>
              <a:ext uri="{FF2B5EF4-FFF2-40B4-BE49-F238E27FC236}">
                <a16:creationId xmlns:a16="http://schemas.microsoft.com/office/drawing/2014/main" id="{CE24521A-6FB7-6318-67B5-102B08056A46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5386771" y="5360260"/>
            <a:ext cx="457484" cy="458344"/>
          </a:xfrm>
        </p:spPr>
        <p:txBody>
          <a:bodyPr/>
          <a:lstStyle>
            <a:lvl1pPr algn="ctr">
              <a:defRPr sz="1000" b="0" i="0">
                <a:solidFill>
                  <a:schemeClr val="tx1"/>
                </a:solidFill>
                <a:latin typeface="Zebra Sans" pitchFamily="2" charset="77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62" name="Picture Placeholder 5">
            <a:extLst>
              <a:ext uri="{FF2B5EF4-FFF2-40B4-BE49-F238E27FC236}">
                <a16:creationId xmlns:a16="http://schemas.microsoft.com/office/drawing/2014/main" id="{B6BE9260-53C1-F20C-4750-440D2DDE3104}"/>
              </a:ext>
            </a:extLst>
          </p:cNvPr>
          <p:cNvSpPr>
            <a:spLocks noGrp="1"/>
          </p:cNvSpPr>
          <p:nvPr>
            <p:ph type="pic" sz="quarter" idx="67" hasCustomPrompt="1"/>
          </p:nvPr>
        </p:nvSpPr>
        <p:spPr>
          <a:xfrm>
            <a:off x="6347747" y="5360260"/>
            <a:ext cx="457484" cy="458344"/>
          </a:xfrm>
        </p:spPr>
        <p:txBody>
          <a:bodyPr/>
          <a:lstStyle>
            <a:lvl1pPr algn="ctr">
              <a:defRPr sz="1000" b="0" i="0">
                <a:solidFill>
                  <a:schemeClr val="tx1"/>
                </a:solidFill>
                <a:latin typeface="Zebra Sans" pitchFamily="2" charset="77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63" name="Picture Placeholder 5">
            <a:extLst>
              <a:ext uri="{FF2B5EF4-FFF2-40B4-BE49-F238E27FC236}">
                <a16:creationId xmlns:a16="http://schemas.microsoft.com/office/drawing/2014/main" id="{CC2F6606-7EF8-DCFD-4A29-8781123F9C8E}"/>
              </a:ext>
            </a:extLst>
          </p:cNvPr>
          <p:cNvSpPr>
            <a:spLocks noGrp="1"/>
          </p:cNvSpPr>
          <p:nvPr>
            <p:ph type="pic" sz="quarter" idx="68" hasCustomPrompt="1"/>
          </p:nvPr>
        </p:nvSpPr>
        <p:spPr>
          <a:xfrm>
            <a:off x="7308723" y="5360260"/>
            <a:ext cx="457484" cy="458344"/>
          </a:xfrm>
        </p:spPr>
        <p:txBody>
          <a:bodyPr/>
          <a:lstStyle>
            <a:lvl1pPr algn="ctr">
              <a:defRPr sz="1000" b="0" i="0">
                <a:solidFill>
                  <a:schemeClr val="tx1"/>
                </a:solidFill>
                <a:latin typeface="Zebra Sans" pitchFamily="2" charset="77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64" name="Picture Placeholder 5">
            <a:extLst>
              <a:ext uri="{FF2B5EF4-FFF2-40B4-BE49-F238E27FC236}">
                <a16:creationId xmlns:a16="http://schemas.microsoft.com/office/drawing/2014/main" id="{0FD92459-6CD2-1499-3BE0-F67060E4D230}"/>
              </a:ext>
            </a:extLst>
          </p:cNvPr>
          <p:cNvSpPr>
            <a:spLocks noGrp="1"/>
          </p:cNvSpPr>
          <p:nvPr>
            <p:ph type="pic" sz="quarter" idx="69" hasCustomPrompt="1"/>
          </p:nvPr>
        </p:nvSpPr>
        <p:spPr>
          <a:xfrm>
            <a:off x="8269699" y="5360260"/>
            <a:ext cx="457484" cy="458344"/>
          </a:xfrm>
        </p:spPr>
        <p:txBody>
          <a:bodyPr/>
          <a:lstStyle>
            <a:lvl1pPr algn="ctr">
              <a:defRPr sz="1000" b="0" i="0">
                <a:solidFill>
                  <a:schemeClr val="tx1"/>
                </a:solidFill>
                <a:latin typeface="Zebra Sans" pitchFamily="2" charset="77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65" name="Picture Placeholder 5">
            <a:extLst>
              <a:ext uri="{FF2B5EF4-FFF2-40B4-BE49-F238E27FC236}">
                <a16:creationId xmlns:a16="http://schemas.microsoft.com/office/drawing/2014/main" id="{87634163-7513-6A3D-57DE-FACBBB8DA6A1}"/>
              </a:ext>
            </a:extLst>
          </p:cNvPr>
          <p:cNvSpPr>
            <a:spLocks noGrp="1"/>
          </p:cNvSpPr>
          <p:nvPr>
            <p:ph type="pic" sz="quarter" idx="70" hasCustomPrompt="1"/>
          </p:nvPr>
        </p:nvSpPr>
        <p:spPr>
          <a:xfrm>
            <a:off x="9230675" y="5360260"/>
            <a:ext cx="457484" cy="458344"/>
          </a:xfrm>
        </p:spPr>
        <p:txBody>
          <a:bodyPr/>
          <a:lstStyle>
            <a:lvl1pPr algn="ctr">
              <a:defRPr sz="1000" b="0" i="0">
                <a:solidFill>
                  <a:schemeClr val="tx1"/>
                </a:solidFill>
                <a:latin typeface="Zebra Sans" pitchFamily="2" charset="77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66" name="Picture Placeholder 5">
            <a:extLst>
              <a:ext uri="{FF2B5EF4-FFF2-40B4-BE49-F238E27FC236}">
                <a16:creationId xmlns:a16="http://schemas.microsoft.com/office/drawing/2014/main" id="{5B290131-9981-3A21-93C5-21AAEFDF84D1}"/>
              </a:ext>
            </a:extLst>
          </p:cNvPr>
          <p:cNvSpPr>
            <a:spLocks noGrp="1"/>
          </p:cNvSpPr>
          <p:nvPr>
            <p:ph type="pic" sz="quarter" idx="71" hasCustomPrompt="1"/>
          </p:nvPr>
        </p:nvSpPr>
        <p:spPr>
          <a:xfrm>
            <a:off x="10191651" y="5360260"/>
            <a:ext cx="457484" cy="458344"/>
          </a:xfrm>
        </p:spPr>
        <p:txBody>
          <a:bodyPr/>
          <a:lstStyle>
            <a:lvl1pPr algn="ctr">
              <a:defRPr sz="1000" b="0" i="0">
                <a:solidFill>
                  <a:schemeClr val="tx1"/>
                </a:solidFill>
                <a:latin typeface="Zebra Sans" pitchFamily="2" charset="77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67" name="Picture Placeholder 5">
            <a:extLst>
              <a:ext uri="{FF2B5EF4-FFF2-40B4-BE49-F238E27FC236}">
                <a16:creationId xmlns:a16="http://schemas.microsoft.com/office/drawing/2014/main" id="{9A56211A-48DA-0811-65B6-284783FDABD4}"/>
              </a:ext>
            </a:extLst>
          </p:cNvPr>
          <p:cNvSpPr>
            <a:spLocks noGrp="1"/>
          </p:cNvSpPr>
          <p:nvPr>
            <p:ph type="pic" sz="quarter" idx="72" hasCustomPrompt="1"/>
          </p:nvPr>
        </p:nvSpPr>
        <p:spPr>
          <a:xfrm>
            <a:off x="11152625" y="5360260"/>
            <a:ext cx="457484" cy="458344"/>
          </a:xfrm>
        </p:spPr>
        <p:txBody>
          <a:bodyPr/>
          <a:lstStyle>
            <a:lvl1pPr algn="ctr">
              <a:defRPr sz="1000" b="0" i="0">
                <a:solidFill>
                  <a:schemeClr val="tx1"/>
                </a:solidFill>
                <a:latin typeface="Zebra Sans" pitchFamily="2" charset="77"/>
              </a:defRPr>
            </a:lvl1pPr>
          </a:lstStyle>
          <a:p>
            <a:r>
              <a:rPr lang="en-US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6770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 - Getting Starte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32CE422-B719-5BE2-104C-E9FDC3154A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2996264"/>
            <a:ext cx="6416296" cy="1878936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/>
              <a:t>Internal Divider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44ABBED-27C1-6B3A-2DE1-5ED96ADAEF68}"/>
              </a:ext>
            </a:extLst>
          </p:cNvPr>
          <p:cNvCxnSpPr>
            <a:cxnSpLocks/>
          </p:cNvCxnSpPr>
          <p:nvPr userDrawn="1"/>
        </p:nvCxnSpPr>
        <p:spPr>
          <a:xfrm>
            <a:off x="457198" y="367159"/>
            <a:ext cx="11277600" cy="0"/>
          </a:xfrm>
          <a:prstGeom prst="line">
            <a:avLst/>
          </a:prstGeom>
          <a:ln w="25400" cap="sq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Graphic 3">
            <a:extLst>
              <a:ext uri="{FF2B5EF4-FFF2-40B4-BE49-F238E27FC236}">
                <a16:creationId xmlns:a16="http://schemas.microsoft.com/office/drawing/2014/main" id="{499D8FD1-86D5-8998-0287-9981399EC0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57198" y="5976333"/>
            <a:ext cx="1648639" cy="51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23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 - Types Includ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2E969-3AC0-AF8F-0564-1900D0C2BC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Slide types included in this template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17770B-58F9-7CE6-1ACD-523F35160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56225B-0C97-97EE-0A4C-8D7AE8EB9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D59F8F-821C-794D-AFBA-1518A32149B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1957E2E-5D8F-BFB8-38B4-D8E67EBD064F}"/>
              </a:ext>
            </a:extLst>
          </p:cNvPr>
          <p:cNvCxnSpPr>
            <a:cxnSpLocks/>
          </p:cNvCxnSpPr>
          <p:nvPr userDrawn="1"/>
        </p:nvCxnSpPr>
        <p:spPr>
          <a:xfrm>
            <a:off x="457198" y="469899"/>
            <a:ext cx="11277600" cy="0"/>
          </a:xfrm>
          <a:prstGeom prst="line">
            <a:avLst/>
          </a:prstGeom>
          <a:ln w="25400" cap="sq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8D3DF23-B69C-741F-5B58-4CCA58953476}"/>
              </a:ext>
            </a:extLst>
          </p:cNvPr>
          <p:cNvCxnSpPr>
            <a:cxnSpLocks/>
          </p:cNvCxnSpPr>
          <p:nvPr userDrawn="1"/>
        </p:nvCxnSpPr>
        <p:spPr>
          <a:xfrm>
            <a:off x="457198" y="367159"/>
            <a:ext cx="11277600" cy="0"/>
          </a:xfrm>
          <a:prstGeom prst="line">
            <a:avLst/>
          </a:prstGeom>
          <a:ln w="25400" cap="sq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072342AF-A4FF-17DE-185E-82AE9A953E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932789" y="6325197"/>
            <a:ext cx="816297" cy="251167"/>
          </a:xfrm>
          <a:prstGeom prst="rect">
            <a:avLst/>
          </a:prstGeom>
        </p:spPr>
      </p:pic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417344FB-101B-6E81-7F78-ACBF1ACF8C9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1339692"/>
            <a:ext cx="4519649" cy="147081"/>
          </a:xfrm>
        </p:spPr>
        <p:txBody>
          <a:bodyPr/>
          <a:lstStyle>
            <a:lvl1pPr>
              <a:defRPr sz="1000" b="0" i="0" cap="all" baseline="0">
                <a:solidFill>
                  <a:schemeClr val="tx1"/>
                </a:solidFill>
                <a:latin typeface="Zebra Mono Medium" pitchFamily="2" charset="77"/>
              </a:defRPr>
            </a:lvl1pPr>
          </a:lstStyle>
          <a:p>
            <a:pPr lvl="0"/>
            <a:r>
              <a:rPr lang="en-US"/>
              <a:t>Slide type label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18E8AA2-A389-F22A-D045-1A664AC3C5A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7198" y="1659722"/>
            <a:ext cx="1737362" cy="977266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 bIns="640080" anchor="ctr" anchorCtr="0"/>
          <a:lstStyle>
            <a:lvl1pPr algn="ctr">
              <a:defRPr sz="800"/>
            </a:lvl1pPr>
          </a:lstStyle>
          <a:p>
            <a:endParaRPr lang="en-US" dirty="0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3E91A6BD-3E06-F682-0F69-D5263680B9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365246" y="1659722"/>
            <a:ext cx="1737362" cy="977266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 bIns="640080" anchor="ctr" anchorCtr="0"/>
          <a:lstStyle>
            <a:lvl1pPr algn="ctr">
              <a:defRPr sz="800"/>
            </a:lvl1pPr>
          </a:lstStyle>
          <a:p>
            <a:endParaRPr lang="en-US" dirty="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D47FC04C-6775-6482-60FB-E1733A7EB4D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273294" y="1659722"/>
            <a:ext cx="1737362" cy="977266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 bIns="640080" anchor="ctr" anchorCtr="0"/>
          <a:lstStyle>
            <a:lvl1pPr algn="ctr">
              <a:defRPr sz="800"/>
            </a:lvl1pPr>
          </a:lstStyle>
          <a:p>
            <a:endParaRPr lang="en-US" dirty="0"/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0D36FEC9-2555-D94C-DBEC-68670BCC6AD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81342" y="1659722"/>
            <a:ext cx="1737362" cy="977266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 bIns="640080" anchor="ctr" anchorCtr="0"/>
          <a:lstStyle>
            <a:lvl1pPr algn="ctr">
              <a:defRPr sz="800"/>
            </a:lvl1pPr>
          </a:lstStyle>
          <a:p>
            <a:endParaRPr lang="en-US" dirty="0"/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025CC773-E6AF-6D62-CF02-C6D49301396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89390" y="1659722"/>
            <a:ext cx="1737362" cy="977266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 bIns="640080" anchor="ctr" anchorCtr="0"/>
          <a:lstStyle>
            <a:lvl1pPr algn="ctr">
              <a:defRPr sz="800"/>
            </a:lvl1pPr>
          </a:lstStyle>
          <a:p>
            <a:endParaRPr lang="en-US" dirty="0"/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C1E97163-8BC5-06B3-68B5-9627C8BF34A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997438" y="1659722"/>
            <a:ext cx="1737362" cy="977266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 bIns="640080" anchor="ctr" anchorCtr="0"/>
          <a:lstStyle>
            <a:lvl1pPr algn="ctr">
              <a:defRPr sz="800"/>
            </a:lvl1pPr>
          </a:lstStyle>
          <a:p>
            <a:endParaRPr lang="en-US" dirty="0"/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4C7999F0-65C3-F423-0515-0AA0BE65357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57198" y="2802236"/>
            <a:ext cx="1737362" cy="977266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 bIns="640080" anchor="ctr" anchorCtr="0"/>
          <a:lstStyle>
            <a:lvl1pPr algn="ctr">
              <a:defRPr sz="800"/>
            </a:lvl1pPr>
          </a:lstStyle>
          <a:p>
            <a:endParaRPr lang="en-US" dirty="0"/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25D302D1-14F4-19D5-67A3-84B63EA2369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365246" y="2802236"/>
            <a:ext cx="1737362" cy="977266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 bIns="640080" anchor="ctr" anchorCtr="0"/>
          <a:lstStyle>
            <a:lvl1pPr algn="ctr">
              <a:defRPr sz="800"/>
            </a:lvl1pPr>
          </a:lstStyle>
          <a:p>
            <a:endParaRPr lang="en-US" dirty="0"/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C8BE6CDE-EBCA-F9E6-D19E-B1302233BB2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273294" y="2802236"/>
            <a:ext cx="1737362" cy="977266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 bIns="640080" anchor="ctr" anchorCtr="0"/>
          <a:lstStyle>
            <a:lvl1pPr algn="ctr">
              <a:defRPr sz="800"/>
            </a:lvl1pPr>
          </a:lstStyle>
          <a:p>
            <a:endParaRPr lang="en-US" dirty="0"/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50601866-8962-83EF-2ACE-DF38D414786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81342" y="2802236"/>
            <a:ext cx="1737362" cy="977266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 bIns="640080" anchor="ctr" anchorCtr="0"/>
          <a:lstStyle>
            <a:lvl1pPr algn="ctr">
              <a:defRPr sz="800"/>
            </a:lvl1pPr>
          </a:lstStyle>
          <a:p>
            <a:endParaRPr lang="en-US" dirty="0"/>
          </a:p>
        </p:txBody>
      </p:sp>
      <p:sp>
        <p:nvSpPr>
          <p:cNvPr id="20" name="Picture Placeholder 7">
            <a:extLst>
              <a:ext uri="{FF2B5EF4-FFF2-40B4-BE49-F238E27FC236}">
                <a16:creationId xmlns:a16="http://schemas.microsoft.com/office/drawing/2014/main" id="{007D1347-C255-6D81-C406-3546DCA1DF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089390" y="2802236"/>
            <a:ext cx="1737362" cy="977266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 bIns="640080" anchor="ctr" anchorCtr="0"/>
          <a:lstStyle>
            <a:lvl1pPr algn="ctr">
              <a:defRPr sz="800"/>
            </a:lvl1pPr>
          </a:lstStyle>
          <a:p>
            <a:endParaRPr lang="en-US" dirty="0"/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411F60B5-362C-B449-969B-50991CFC6FB1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997438" y="2802236"/>
            <a:ext cx="1737362" cy="977266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 bIns="640080" anchor="ctr" anchorCtr="0"/>
          <a:lstStyle>
            <a:lvl1pPr algn="ctr">
              <a:defRPr sz="800"/>
            </a:lvl1pPr>
          </a:lstStyle>
          <a:p>
            <a:endParaRPr lang="en-US" dirty="0"/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9E69860D-85FC-955D-A27C-97333991C1B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57198" y="3929996"/>
            <a:ext cx="1737362" cy="977266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 bIns="640080" anchor="ctr" anchorCtr="0"/>
          <a:lstStyle>
            <a:lvl1pPr algn="ctr">
              <a:defRPr sz="800"/>
            </a:lvl1pPr>
          </a:lstStyle>
          <a:p>
            <a:endParaRPr lang="en-US" dirty="0"/>
          </a:p>
        </p:txBody>
      </p:sp>
      <p:sp>
        <p:nvSpPr>
          <p:cNvPr id="23" name="Picture Placeholder 7">
            <a:extLst>
              <a:ext uri="{FF2B5EF4-FFF2-40B4-BE49-F238E27FC236}">
                <a16:creationId xmlns:a16="http://schemas.microsoft.com/office/drawing/2014/main" id="{3EFBFF71-6650-2C3C-5A57-8C3F3CC7775D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2365246" y="3929996"/>
            <a:ext cx="1737362" cy="977266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 bIns="640080" anchor="ctr" anchorCtr="0"/>
          <a:lstStyle>
            <a:lvl1pPr algn="ctr">
              <a:defRPr sz="800"/>
            </a:lvl1pPr>
          </a:lstStyle>
          <a:p>
            <a:endParaRPr lang="en-US" dirty="0"/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93184098-AAE7-54A8-63E8-92B0EC5F694C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4273294" y="3929996"/>
            <a:ext cx="1737362" cy="977266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 bIns="640080" anchor="ctr" anchorCtr="0"/>
          <a:lstStyle>
            <a:lvl1pPr algn="ctr">
              <a:defRPr sz="800"/>
            </a:lvl1pPr>
          </a:lstStyle>
          <a:p>
            <a:endParaRPr lang="en-US" dirty="0"/>
          </a:p>
        </p:txBody>
      </p:sp>
      <p:sp>
        <p:nvSpPr>
          <p:cNvPr id="25" name="Picture Placeholder 7">
            <a:extLst>
              <a:ext uri="{FF2B5EF4-FFF2-40B4-BE49-F238E27FC236}">
                <a16:creationId xmlns:a16="http://schemas.microsoft.com/office/drawing/2014/main" id="{C7355FC0-66A7-F490-7635-EFD6F80DD94A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181342" y="3929996"/>
            <a:ext cx="1737362" cy="977266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 bIns="640080" anchor="ctr" anchorCtr="0"/>
          <a:lstStyle>
            <a:lvl1pPr algn="ctr">
              <a:defRPr sz="800"/>
            </a:lvl1pPr>
          </a:lstStyle>
          <a:p>
            <a:endParaRPr lang="en-US" dirty="0"/>
          </a:p>
        </p:txBody>
      </p:sp>
      <p:sp>
        <p:nvSpPr>
          <p:cNvPr id="26" name="Picture Placeholder 7">
            <a:extLst>
              <a:ext uri="{FF2B5EF4-FFF2-40B4-BE49-F238E27FC236}">
                <a16:creationId xmlns:a16="http://schemas.microsoft.com/office/drawing/2014/main" id="{34DA429F-06D0-EB33-601C-0D84A3428DF5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089390" y="3929996"/>
            <a:ext cx="1737362" cy="977266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 bIns="640080" anchor="ctr" anchorCtr="0"/>
          <a:lstStyle>
            <a:lvl1pPr algn="ctr">
              <a:defRPr sz="800"/>
            </a:lvl1pPr>
          </a:lstStyle>
          <a:p>
            <a:endParaRPr lang="en-US" dirty="0"/>
          </a:p>
        </p:txBody>
      </p:sp>
      <p:sp>
        <p:nvSpPr>
          <p:cNvPr id="27" name="Picture Placeholder 7">
            <a:extLst>
              <a:ext uri="{FF2B5EF4-FFF2-40B4-BE49-F238E27FC236}">
                <a16:creationId xmlns:a16="http://schemas.microsoft.com/office/drawing/2014/main" id="{62D74F04-01AF-4D49-A2B0-66955CBCA1D6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9997438" y="3929996"/>
            <a:ext cx="1737362" cy="977266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 bIns="640080" anchor="ctr" anchorCtr="0"/>
          <a:lstStyle>
            <a:lvl1pPr algn="ctr">
              <a:defRPr sz="800"/>
            </a:lvl1pPr>
          </a:lstStyle>
          <a:p>
            <a:endParaRPr lang="en-US" dirty="0"/>
          </a:p>
        </p:txBody>
      </p:sp>
      <p:sp>
        <p:nvSpPr>
          <p:cNvPr id="28" name="Picture Placeholder 7">
            <a:extLst>
              <a:ext uri="{FF2B5EF4-FFF2-40B4-BE49-F238E27FC236}">
                <a16:creationId xmlns:a16="http://schemas.microsoft.com/office/drawing/2014/main" id="{E81AD310-9019-F287-1AA6-26DAE94D0C01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457198" y="5088236"/>
            <a:ext cx="1737362" cy="977266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 bIns="640080" anchor="ctr" anchorCtr="0"/>
          <a:lstStyle>
            <a:lvl1pPr algn="ctr">
              <a:defRPr sz="800"/>
            </a:lvl1pPr>
          </a:lstStyle>
          <a:p>
            <a:endParaRPr lang="en-US" dirty="0"/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BC1A0925-05E3-1867-2D59-BF4449FFEC57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2365246" y="5088236"/>
            <a:ext cx="1737362" cy="977266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 bIns="640080" anchor="ctr" anchorCtr="0"/>
          <a:lstStyle>
            <a:lvl1pPr algn="ctr">
              <a:defRPr sz="800"/>
            </a:lvl1pPr>
          </a:lstStyle>
          <a:p>
            <a:endParaRPr lang="en-US" dirty="0"/>
          </a:p>
        </p:txBody>
      </p:sp>
      <p:sp>
        <p:nvSpPr>
          <p:cNvPr id="30" name="Picture Placeholder 7">
            <a:extLst>
              <a:ext uri="{FF2B5EF4-FFF2-40B4-BE49-F238E27FC236}">
                <a16:creationId xmlns:a16="http://schemas.microsoft.com/office/drawing/2014/main" id="{40EDB906-4F59-F46B-81EA-44FE7667B6F1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4273294" y="5088236"/>
            <a:ext cx="1737362" cy="977266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 bIns="640080" anchor="ctr" anchorCtr="0"/>
          <a:lstStyle>
            <a:lvl1pPr algn="ctr">
              <a:defRPr sz="800"/>
            </a:lvl1pPr>
          </a:lstStyle>
          <a:p>
            <a:endParaRPr lang="en-US" dirty="0"/>
          </a:p>
        </p:txBody>
      </p:sp>
      <p:sp>
        <p:nvSpPr>
          <p:cNvPr id="31" name="Picture Placeholder 7">
            <a:extLst>
              <a:ext uri="{FF2B5EF4-FFF2-40B4-BE49-F238E27FC236}">
                <a16:creationId xmlns:a16="http://schemas.microsoft.com/office/drawing/2014/main" id="{62B8B123-BD42-47CA-2A43-3F05BEE325F0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181342" y="5088236"/>
            <a:ext cx="1737362" cy="977266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 bIns="640080" anchor="ctr" anchorCtr="0"/>
          <a:lstStyle>
            <a:lvl1pPr algn="ctr">
              <a:defRPr sz="800"/>
            </a:lvl1pPr>
          </a:lstStyle>
          <a:p>
            <a:endParaRPr lang="en-US" dirty="0"/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75AB8F4C-A03B-181A-5F8C-F3DF2125E788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8089390" y="5088236"/>
            <a:ext cx="1737362" cy="977266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 bIns="640080" anchor="ctr" anchorCtr="0"/>
          <a:lstStyle>
            <a:lvl1pPr algn="ctr">
              <a:defRPr sz="800"/>
            </a:lvl1pPr>
          </a:lstStyle>
          <a:p>
            <a:endParaRPr lang="en-US" dirty="0"/>
          </a:p>
        </p:txBody>
      </p:sp>
      <p:sp>
        <p:nvSpPr>
          <p:cNvPr id="33" name="Picture Placeholder 7">
            <a:extLst>
              <a:ext uri="{FF2B5EF4-FFF2-40B4-BE49-F238E27FC236}">
                <a16:creationId xmlns:a16="http://schemas.microsoft.com/office/drawing/2014/main" id="{7BAF8358-1B6A-462F-A3B7-B32D2E8924A3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9997438" y="5088236"/>
            <a:ext cx="1737362" cy="977266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 bIns="640080" anchor="ctr" anchorCtr="0"/>
          <a:lstStyle>
            <a:lvl1pPr algn="ctr">
              <a:defRPr sz="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12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ing This Templat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BBAF1-180A-0209-B6A4-671AE38DC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77682-8C9B-4780-AEB6-B0F22800C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D59F8F-821C-794D-AFBA-1518A32149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95B82C53-1012-3481-1D8B-9A973A6A63C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57200" y="1488690"/>
            <a:ext cx="3654530" cy="2055673"/>
          </a:xfrm>
          <a:prstGeom prst="roundRect">
            <a:avLst>
              <a:gd name="adj" fmla="val 3022"/>
            </a:avLst>
          </a:prstGeom>
          <a:solidFill>
            <a:schemeClr val="bg2"/>
          </a:solidFill>
          <a:ln w="9525">
            <a:solidFill>
              <a:schemeClr val="bg2"/>
            </a:solidFill>
          </a:ln>
        </p:spPr>
        <p:txBody>
          <a:bodyPr bIns="914400" anchor="ctr" anchorCtr="0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A9FC40A-9097-99BD-31C7-22F8A1B102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Instructions slide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6E5307B-62D5-A2FA-0E9C-E7D5F81CB830}"/>
              </a:ext>
            </a:extLst>
          </p:cNvPr>
          <p:cNvCxnSpPr>
            <a:cxnSpLocks/>
          </p:cNvCxnSpPr>
          <p:nvPr userDrawn="1"/>
        </p:nvCxnSpPr>
        <p:spPr>
          <a:xfrm>
            <a:off x="457198" y="367159"/>
            <a:ext cx="11277600" cy="0"/>
          </a:xfrm>
          <a:prstGeom prst="line">
            <a:avLst/>
          </a:prstGeom>
          <a:ln w="25400" cap="sq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D3773843-5075-A465-123E-D681549C1A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932789" y="6325197"/>
            <a:ext cx="816297" cy="251167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8E7E14B-A355-E3DD-A5B0-62C4E720AB4C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4268735" y="1488690"/>
            <a:ext cx="3654530" cy="2055673"/>
          </a:xfrm>
          <a:prstGeom prst="roundRect">
            <a:avLst>
              <a:gd name="adj" fmla="val 3022"/>
            </a:avLst>
          </a:prstGeom>
          <a:solidFill>
            <a:schemeClr val="bg2"/>
          </a:solidFill>
          <a:ln w="9525">
            <a:solidFill>
              <a:schemeClr val="bg2"/>
            </a:solidFill>
          </a:ln>
        </p:spPr>
        <p:txBody>
          <a:bodyPr bIns="914400" anchor="ctr" anchorCtr="0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7BDF3E4C-83A4-D88C-ED2A-1212317E6F32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8080270" y="1488690"/>
            <a:ext cx="3654530" cy="2055673"/>
          </a:xfrm>
          <a:prstGeom prst="roundRect">
            <a:avLst>
              <a:gd name="adj" fmla="val 3022"/>
            </a:avLst>
          </a:prstGeom>
          <a:solidFill>
            <a:schemeClr val="bg2"/>
          </a:solidFill>
          <a:ln w="9525">
            <a:solidFill>
              <a:schemeClr val="bg2"/>
            </a:solidFill>
          </a:ln>
        </p:spPr>
        <p:txBody>
          <a:bodyPr bIns="914400" anchor="ctr" anchorCtr="0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C2FB7F-377B-954F-4AA7-56ECC89D2F1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080374" y="3692873"/>
            <a:ext cx="3654423" cy="2055674"/>
          </a:xfrm>
        </p:spPr>
        <p:txBody>
          <a:bodyPr rIns="182880"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E167D8E-E9BA-6B87-8F7D-2464E74EF73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268735" y="3692873"/>
            <a:ext cx="3654423" cy="2055674"/>
          </a:xfrm>
        </p:spPr>
        <p:txBody>
          <a:bodyPr rIns="182880"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1395736-6BD2-43A6-BA40-8E3A9467B08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57096" y="3692873"/>
            <a:ext cx="3654423" cy="2055674"/>
          </a:xfrm>
        </p:spPr>
        <p:txBody>
          <a:bodyPr rIns="182880"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433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een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ACCDEE44-DBEA-2B30-EA13-4701DB566D6F}"/>
              </a:ext>
            </a:extLst>
          </p:cNvPr>
          <p:cNvSpPr txBox="1"/>
          <p:nvPr userDrawn="1"/>
        </p:nvSpPr>
        <p:spPr>
          <a:xfrm>
            <a:off x="9097505" y="-116237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2400"/>
              </a:spcBef>
            </a:pPr>
            <a:endParaRPr lang="en-US" b="0" i="0" dirty="0">
              <a:latin typeface="Zebra Sans" pitchFamily="2" charset="77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8B88CB9-00B9-4CD4-58C5-9EBBD44DFD0E}"/>
              </a:ext>
            </a:extLst>
          </p:cNvPr>
          <p:cNvCxnSpPr>
            <a:cxnSpLocks/>
          </p:cNvCxnSpPr>
          <p:nvPr userDrawn="1"/>
        </p:nvCxnSpPr>
        <p:spPr>
          <a:xfrm>
            <a:off x="457198" y="367159"/>
            <a:ext cx="11277600" cy="0"/>
          </a:xfrm>
          <a:prstGeom prst="line">
            <a:avLst/>
          </a:prstGeom>
          <a:ln w="25400" cap="sq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B4C6AA54-F83A-748F-99A9-260A734D00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57198" y="5976333"/>
            <a:ext cx="1648639" cy="51450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5D5ACBC-5424-B1C1-AEAE-0853852BA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2996264"/>
            <a:ext cx="6416296" cy="1878936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Slide Title Goes</a:t>
            </a:r>
            <a:br>
              <a:rPr lang="en-US"/>
            </a:br>
            <a:r>
              <a:rPr lang="en-US"/>
              <a:t>In This Spot Here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88093FF-F104-AB83-014F-6F5AB78A3D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4895999"/>
            <a:ext cx="6400800" cy="36576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8430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press Guide Templat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BBAF1-180A-0209-B6A4-671AE38DC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77682-8C9B-4780-AEB6-B0F22800C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D59F8F-821C-794D-AFBA-1518A32149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95B82C53-1012-3481-1D8B-9A973A6A63C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57200" y="1488690"/>
            <a:ext cx="3654530" cy="2055673"/>
          </a:xfrm>
          <a:prstGeom prst="roundRect">
            <a:avLst>
              <a:gd name="adj" fmla="val 3022"/>
            </a:avLst>
          </a:prstGeom>
          <a:solidFill>
            <a:schemeClr val="bg1">
              <a:lumMod val="95000"/>
            </a:schemeClr>
          </a:solidFill>
          <a:ln w="9525">
            <a:noFill/>
          </a:ln>
        </p:spPr>
        <p:txBody>
          <a:bodyPr bIns="914400" anchor="ctr" anchorCtr="0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A9FC40A-9097-99BD-31C7-22F8A1B102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Express guide to getting started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6E5307B-62D5-A2FA-0E9C-E7D5F81CB830}"/>
              </a:ext>
            </a:extLst>
          </p:cNvPr>
          <p:cNvCxnSpPr>
            <a:cxnSpLocks/>
          </p:cNvCxnSpPr>
          <p:nvPr userDrawn="1"/>
        </p:nvCxnSpPr>
        <p:spPr>
          <a:xfrm>
            <a:off x="457198" y="367159"/>
            <a:ext cx="11277600" cy="0"/>
          </a:xfrm>
          <a:prstGeom prst="line">
            <a:avLst/>
          </a:prstGeom>
          <a:ln w="25400" cap="sq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D3773843-5075-A465-123E-D681549C1A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932789" y="6325197"/>
            <a:ext cx="816297" cy="251167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8E7E14B-A355-E3DD-A5B0-62C4E720AB4C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4268735" y="1488690"/>
            <a:ext cx="3654530" cy="2055673"/>
          </a:xfrm>
          <a:prstGeom prst="roundRect">
            <a:avLst>
              <a:gd name="adj" fmla="val 3022"/>
            </a:avLst>
          </a:prstGeom>
          <a:solidFill>
            <a:schemeClr val="bg1">
              <a:lumMod val="95000"/>
            </a:schemeClr>
          </a:solidFill>
          <a:ln w="9525">
            <a:noFill/>
          </a:ln>
        </p:spPr>
        <p:txBody>
          <a:bodyPr bIns="914400" anchor="ctr" anchorCtr="0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7BDF3E4C-83A4-D88C-ED2A-1212317E6F32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8080270" y="1488690"/>
            <a:ext cx="3654530" cy="2055673"/>
          </a:xfrm>
          <a:prstGeom prst="roundRect">
            <a:avLst>
              <a:gd name="adj" fmla="val 3022"/>
            </a:avLst>
          </a:prstGeom>
          <a:solidFill>
            <a:schemeClr val="bg1">
              <a:lumMod val="95000"/>
            </a:schemeClr>
          </a:solidFill>
          <a:ln w="9525">
            <a:noFill/>
          </a:ln>
        </p:spPr>
        <p:txBody>
          <a:bodyPr bIns="914400" anchor="ctr" anchorCtr="0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C2FB7F-377B-954F-4AA7-56ECC89D2F1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080374" y="3692873"/>
            <a:ext cx="3654423" cy="2055674"/>
          </a:xfrm>
        </p:spPr>
        <p:txBody>
          <a:bodyPr rIns="18288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E167D8E-E9BA-6B87-8F7D-2464E74EF73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268735" y="3692873"/>
            <a:ext cx="3654423" cy="2055674"/>
          </a:xfrm>
        </p:spPr>
        <p:txBody>
          <a:bodyPr rIns="18288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1395736-6BD2-43A6-BA40-8E3A9467B08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57096" y="3692873"/>
            <a:ext cx="3654423" cy="2055674"/>
          </a:xfrm>
        </p:spPr>
        <p:txBody>
          <a:bodyPr rIns="18288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910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ing This Templat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BBAF1-180A-0209-B6A4-671AE38DC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77682-8C9B-4780-AEB6-B0F22800C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D59F8F-821C-794D-AFBA-1518A32149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95B82C53-1012-3481-1D8B-9A973A6A63C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57199" y="1488690"/>
            <a:ext cx="5559171" cy="3127033"/>
          </a:xfrm>
          <a:prstGeom prst="roundRect">
            <a:avLst>
              <a:gd name="adj" fmla="val 3022"/>
            </a:avLst>
          </a:prstGeom>
          <a:solidFill>
            <a:schemeClr val="bg2"/>
          </a:solidFill>
          <a:ln w="9525">
            <a:solidFill>
              <a:schemeClr val="bg2"/>
            </a:solidFill>
          </a:ln>
        </p:spPr>
        <p:txBody>
          <a:bodyPr bIns="914400" anchor="ctr" anchorCtr="0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A9FC40A-9097-99BD-31C7-22F8A1B102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Instructions slide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6E5307B-62D5-A2FA-0E9C-E7D5F81CB830}"/>
              </a:ext>
            </a:extLst>
          </p:cNvPr>
          <p:cNvCxnSpPr>
            <a:cxnSpLocks/>
          </p:cNvCxnSpPr>
          <p:nvPr userDrawn="1"/>
        </p:nvCxnSpPr>
        <p:spPr>
          <a:xfrm>
            <a:off x="457198" y="367159"/>
            <a:ext cx="11277600" cy="0"/>
          </a:xfrm>
          <a:prstGeom prst="line">
            <a:avLst/>
          </a:prstGeom>
          <a:ln w="25400" cap="sq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D3773843-5075-A465-123E-D681549C1A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932789" y="6325197"/>
            <a:ext cx="816297" cy="251167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8E7E14B-A355-E3DD-A5B0-62C4E720AB4C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189914" y="1488690"/>
            <a:ext cx="5559172" cy="3127034"/>
          </a:xfrm>
          <a:prstGeom prst="roundRect">
            <a:avLst>
              <a:gd name="adj" fmla="val 3022"/>
            </a:avLst>
          </a:prstGeom>
          <a:solidFill>
            <a:schemeClr val="bg2"/>
          </a:solidFill>
          <a:ln w="9525">
            <a:solidFill>
              <a:schemeClr val="bg2"/>
            </a:solidFill>
          </a:ln>
        </p:spPr>
        <p:txBody>
          <a:bodyPr bIns="914400" anchor="ctr" anchorCtr="0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9F82F22-492A-4BD8-386C-045EE9CE591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57201" y="4872038"/>
            <a:ext cx="7822276" cy="1128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5775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ing This Templa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BBAF1-180A-0209-B6A4-671AE38DC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399" y="6354482"/>
            <a:ext cx="4724398" cy="18288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77682-8C9B-4780-AEB6-B0F22800C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D59F8F-821C-794D-AFBA-1518A32149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2DD4FF-C1DD-1896-43A4-C6CD3CCD81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198" y="1488676"/>
            <a:ext cx="3892063" cy="388620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050">
                <a:solidFill>
                  <a:schemeClr val="tx1"/>
                </a:solidFill>
              </a:defRPr>
            </a:lvl2pPr>
            <a:lvl3pPr>
              <a:defRPr sz="1000">
                <a:solidFill>
                  <a:schemeClr val="tx1"/>
                </a:solidFill>
              </a:defRPr>
            </a:lvl3pPr>
            <a:lvl4pPr>
              <a:defRPr sz="10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0033B31-7DAC-4804-47CC-5FFFDDCE74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932789" y="6325197"/>
            <a:ext cx="816297" cy="25116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4F86C1C-718B-4C8E-F5E4-24DBEDCF48D9}"/>
              </a:ext>
            </a:extLst>
          </p:cNvPr>
          <p:cNvCxnSpPr>
            <a:cxnSpLocks/>
          </p:cNvCxnSpPr>
          <p:nvPr userDrawn="1"/>
        </p:nvCxnSpPr>
        <p:spPr>
          <a:xfrm>
            <a:off x="457198" y="367159"/>
            <a:ext cx="11277600" cy="0"/>
          </a:xfrm>
          <a:prstGeom prst="line">
            <a:avLst/>
          </a:prstGeom>
          <a:ln w="25400" cap="sq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B29DF315-2882-26A4-1918-C1D4E53BB6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Instructions slide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AC36412C-269F-232D-F68A-467CA6A818FB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4840309" y="1488689"/>
            <a:ext cx="6908777" cy="3886187"/>
          </a:xfrm>
          <a:prstGeom prst="roundRect">
            <a:avLst>
              <a:gd name="adj" fmla="val 3022"/>
            </a:avLst>
          </a:prstGeom>
          <a:solidFill>
            <a:schemeClr val="bg2"/>
          </a:solidFill>
          <a:ln w="9525">
            <a:solidFill>
              <a:schemeClr val="bg2"/>
            </a:solidFill>
          </a:ln>
        </p:spPr>
        <p:txBody>
          <a:bodyPr bIns="914400" anchor="ctr" anchorCtr="0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photo</a:t>
            </a:r>
          </a:p>
        </p:txBody>
      </p:sp>
    </p:spTree>
    <p:extLst>
      <p:ext uri="{BB962C8B-B14F-4D97-AF65-F5344CB8AC3E}">
        <p14:creationId xmlns:p14="http://schemas.microsoft.com/office/powerpoint/2010/main" val="24386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n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BBAF1-180A-0209-B6A4-671AE38DC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77682-8C9B-4780-AEB6-B0F22800C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D59F8F-821C-794D-AFBA-1518A32149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53E71FC2-8DA8-466F-0016-FE901CEE38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198" y="2244440"/>
            <a:ext cx="3454401" cy="3351810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 lIns="91440" tIns="91440" rIns="91440" bIns="91440"/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spcBef>
                <a:spcPts val="300"/>
              </a:spcBef>
              <a:defRPr sz="1200">
                <a:solidFill>
                  <a:schemeClr val="tx1"/>
                </a:solidFill>
              </a:defRPr>
            </a:lvl2pPr>
            <a:lvl3pPr>
              <a:defRPr sz="1000">
                <a:solidFill>
                  <a:schemeClr val="tx1"/>
                </a:solidFill>
              </a:defRPr>
            </a:lvl3pPr>
            <a:lvl4pPr>
              <a:defRPr sz="10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Type your answer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E070A2D1-5F89-5D79-47C0-F71E0A8F9F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68796" y="2244440"/>
            <a:ext cx="3454402" cy="3351810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 lIns="91440" tIns="91440" rIns="91440" bIns="91440"/>
          <a:lstStyle>
            <a:lvl1pPr>
              <a:defRPr sz="1400">
                <a:solidFill>
                  <a:schemeClr val="tx1"/>
                </a:solidFill>
              </a:defRPr>
            </a:lvl1pPr>
            <a:lvl2pPr marL="173038" indent="-173038">
              <a:defRPr lang="en-US" sz="1200" b="0" i="0" kern="1200" dirty="0" smtClean="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2pPr>
            <a:lvl3pPr>
              <a:defRPr sz="1000">
                <a:solidFill>
                  <a:schemeClr val="tx1"/>
                </a:solidFill>
              </a:defRPr>
            </a:lvl3pPr>
            <a:lvl4pPr>
              <a:defRPr sz="10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Type your answer here</a:t>
            </a:r>
          </a:p>
          <a:p>
            <a:pPr marL="173038" lvl="1" indent="-17303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tabLst/>
            </a:pPr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67FE3B23-D2E1-12F1-F878-E4104476766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80394" y="2244440"/>
            <a:ext cx="3454403" cy="3351810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 lIns="91440" tIns="91440" rIns="91440" bIns="91440"/>
          <a:lstStyle>
            <a:lvl1pPr>
              <a:defRPr sz="1400">
                <a:solidFill>
                  <a:schemeClr val="tx1"/>
                </a:solidFill>
              </a:defRPr>
            </a:lvl1pPr>
            <a:lvl2pPr marL="173038" indent="-173038">
              <a:defRPr lang="en-US" sz="1200" b="0" i="0" kern="1200" dirty="0" smtClean="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2pPr>
            <a:lvl3pPr>
              <a:defRPr sz="1000">
                <a:solidFill>
                  <a:schemeClr val="tx1"/>
                </a:solidFill>
              </a:defRPr>
            </a:lvl3pPr>
            <a:lvl4pPr>
              <a:defRPr sz="10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Type your answer here</a:t>
            </a:r>
          </a:p>
          <a:p>
            <a:pPr marL="173038" lvl="1" indent="-17303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tabLst/>
            </a:pPr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3E284CB-D7FF-A9CE-79BD-EF6FF96305C3}"/>
              </a:ext>
            </a:extLst>
          </p:cNvPr>
          <p:cNvCxnSpPr>
            <a:cxnSpLocks/>
          </p:cNvCxnSpPr>
          <p:nvPr userDrawn="1"/>
        </p:nvCxnSpPr>
        <p:spPr>
          <a:xfrm>
            <a:off x="457198" y="367159"/>
            <a:ext cx="11277600" cy="0"/>
          </a:xfrm>
          <a:prstGeom prst="line">
            <a:avLst/>
          </a:prstGeom>
          <a:ln w="25400" cap="sq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510A81DC-DC52-29C3-D76C-5C9D993496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932789" y="6325197"/>
            <a:ext cx="816297" cy="25116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98CC647-C0D8-8D6A-3298-1B61F5B6F018}"/>
              </a:ext>
            </a:extLst>
          </p:cNvPr>
          <p:cNvSpPr txBox="1">
            <a:spLocks/>
          </p:cNvSpPr>
          <p:nvPr userDrawn="1"/>
        </p:nvSpPr>
        <p:spPr>
          <a:xfrm>
            <a:off x="457200" y="492213"/>
            <a:ext cx="11277600" cy="36994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spc="0" baseline="0">
                <a:solidFill>
                  <a:schemeClr val="tx1"/>
                </a:solidFill>
                <a:latin typeface="Zebra Sans Cnd ExtraBold" pitchFamily="2" charset="77"/>
                <a:ea typeface="+mj-ea"/>
                <a:cs typeface="+mj-cs"/>
              </a:defRPr>
            </a:lvl1pPr>
          </a:lstStyle>
          <a:p>
            <a:r>
              <a:rPr lang="en-US" sz="4200" dirty="0"/>
              <a:t>Identify your foundational elements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B93BD20-C722-0B45-BA95-C04B73510D2E}"/>
              </a:ext>
            </a:extLst>
          </p:cNvPr>
          <p:cNvSpPr txBox="1">
            <a:spLocks/>
          </p:cNvSpPr>
          <p:nvPr userDrawn="1"/>
        </p:nvSpPr>
        <p:spPr>
          <a:xfrm>
            <a:off x="457200" y="1014984"/>
            <a:ext cx="11277600" cy="369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defRPr b="0" i="0" cap="none" baseline="0">
                <a:latin typeface="Zebra Sans" pitchFamily="2" charset="77"/>
              </a:defRPr>
            </a:lvl1pPr>
            <a:lvl2pPr marL="173038" indent="-173038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tabLst/>
              <a:defRPr sz="2000" b="0" i="0">
                <a:latin typeface="Zebra Sans" pitchFamily="2" charset="77"/>
              </a:defRPr>
            </a:lvl2pPr>
            <a:lvl3pPr marL="347663" indent="-174625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>
                <a:latin typeface="Zebra Sans" pitchFamily="2" charset="77"/>
              </a:defRPr>
            </a:lvl3pPr>
            <a:lvl4pPr marL="347663" indent="-174625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>
                <a:latin typeface="Zebra Sans" pitchFamily="2" charset="77"/>
              </a:defRPr>
            </a:lvl4pPr>
            <a:lvl5pPr marL="347663" indent="-174625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>
                <a:latin typeface="Zebra Sans" pitchFamily="2" charset="77"/>
              </a:defRPr>
            </a:lvl5pPr>
            <a:lvl6pPr marL="460375" indent="-117475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100"/>
            </a:lvl6pPr>
            <a:lvl7pPr marL="2971800" indent="-5127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200"/>
            </a:lvl7pPr>
            <a:lvl8pPr marL="3429000" indent="-25114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US" dirty="0"/>
              <a:t>Step 1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E264C5E-B09F-7B75-22B2-F1DA09CBEA81}"/>
              </a:ext>
            </a:extLst>
          </p:cNvPr>
          <p:cNvSpPr txBox="1">
            <a:spLocks/>
          </p:cNvSpPr>
          <p:nvPr userDrawn="1"/>
        </p:nvSpPr>
        <p:spPr>
          <a:xfrm>
            <a:off x="10248405" y="597137"/>
            <a:ext cx="1498270" cy="1747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>
              <a:lnSpc>
                <a:spcPct val="105000"/>
              </a:lnSpc>
              <a:spcBef>
                <a:spcPts val="1800"/>
              </a:spcBef>
              <a:buFont typeface="Arial" panose="020B0604020202020204" pitchFamily="34" charset="0"/>
              <a:buNone/>
              <a:defRPr sz="1400" b="0" i="0" cap="all" baseline="0">
                <a:latin typeface="Zebra Mono Medium" pitchFamily="2" charset="77"/>
              </a:defRPr>
            </a:lvl1pPr>
            <a:lvl2pPr marL="173038" indent="-173038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1400" b="0" i="0">
                <a:latin typeface="Zebra Sans" pitchFamily="2" charset="77"/>
              </a:defRPr>
            </a:lvl2pPr>
            <a:lvl3pPr marL="347663" indent="-174625">
              <a:lnSpc>
                <a:spcPct val="100000"/>
              </a:lnSpc>
              <a:spcBef>
                <a:spcPts val="300"/>
              </a:spcBef>
              <a:buFont typeface="Arial"/>
              <a:buChar char="–"/>
              <a:tabLst/>
              <a:defRPr sz="1200" b="0" i="0">
                <a:latin typeface="Zebra Sans" pitchFamily="2" charset="77"/>
              </a:defRPr>
            </a:lvl3pPr>
            <a:lvl4pPr marL="347663" indent="-174625">
              <a:lnSpc>
                <a:spcPct val="100000"/>
              </a:lnSpc>
              <a:spcBef>
                <a:spcPts val="300"/>
              </a:spcBef>
              <a:buFont typeface="Arial"/>
              <a:buChar char="–"/>
              <a:tabLst/>
              <a:defRPr sz="1200" b="0" i="0">
                <a:latin typeface="Zebra Sans" pitchFamily="2" charset="77"/>
              </a:defRPr>
            </a:lvl4pPr>
            <a:lvl5pPr marL="347663" indent="-174625">
              <a:lnSpc>
                <a:spcPct val="100000"/>
              </a:lnSpc>
              <a:spcBef>
                <a:spcPts val="300"/>
              </a:spcBef>
              <a:buFont typeface="Arial"/>
              <a:buChar char="–"/>
              <a:tabLst/>
              <a:defRPr sz="1200" b="0" i="0">
                <a:latin typeface="Zebra Sans" pitchFamily="2" charset="77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 algn="r"/>
            <a:r>
              <a:rPr lang="en-US" sz="1000" dirty="0"/>
              <a:t>Presentation planner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F8BCB5E4-9B84-FCDB-9D25-06FA4A2316B5}"/>
              </a:ext>
            </a:extLst>
          </p:cNvPr>
          <p:cNvSpPr txBox="1">
            <a:spLocks/>
          </p:cNvSpPr>
          <p:nvPr userDrawn="1"/>
        </p:nvSpPr>
        <p:spPr>
          <a:xfrm>
            <a:off x="457197" y="1647548"/>
            <a:ext cx="3454401" cy="369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>
              <a:lnSpc>
                <a:spcPct val="105000"/>
              </a:lnSpc>
              <a:spcBef>
                <a:spcPts val="1800"/>
              </a:spcBef>
              <a:buFont typeface="Arial" panose="020B0604020202020204" pitchFamily="34" charset="0"/>
              <a:buNone/>
              <a:defRPr sz="1400" b="0" i="0" cap="all" baseline="0">
                <a:latin typeface="Zebra Mono Medium" pitchFamily="2" charset="77"/>
              </a:defRPr>
            </a:lvl1pPr>
            <a:lvl2pPr marL="173038" indent="-173038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1400" b="0" i="0">
                <a:latin typeface="Zebra Sans" pitchFamily="2" charset="77"/>
              </a:defRPr>
            </a:lvl2pPr>
            <a:lvl3pPr marL="347663" indent="-174625">
              <a:lnSpc>
                <a:spcPct val="100000"/>
              </a:lnSpc>
              <a:spcBef>
                <a:spcPts val="300"/>
              </a:spcBef>
              <a:buFont typeface="Arial"/>
              <a:buChar char="–"/>
              <a:tabLst/>
              <a:defRPr sz="1200" b="0" i="0">
                <a:latin typeface="Zebra Sans" pitchFamily="2" charset="77"/>
              </a:defRPr>
            </a:lvl3pPr>
            <a:lvl4pPr marL="347663" indent="-174625">
              <a:lnSpc>
                <a:spcPct val="100000"/>
              </a:lnSpc>
              <a:spcBef>
                <a:spcPts val="300"/>
              </a:spcBef>
              <a:buFont typeface="Arial"/>
              <a:buChar char="–"/>
              <a:tabLst/>
              <a:defRPr sz="1200" b="0" i="0">
                <a:latin typeface="Zebra Sans" pitchFamily="2" charset="77"/>
              </a:defRPr>
            </a:lvl4pPr>
            <a:lvl5pPr marL="347663" indent="-174625">
              <a:lnSpc>
                <a:spcPct val="100000"/>
              </a:lnSpc>
              <a:spcBef>
                <a:spcPts val="300"/>
              </a:spcBef>
              <a:buFont typeface="Arial"/>
              <a:buChar char="–"/>
              <a:tabLst/>
              <a:defRPr sz="1200" b="0" i="0">
                <a:latin typeface="Zebra Sans" pitchFamily="2" charset="77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US" sz="1400" b="0" i="0" cap="none" dirty="0">
                <a:latin typeface="Zebra Sans" pitchFamily="2" charset="77"/>
              </a:rPr>
              <a:t>What is the goal of my presentation?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9E389A0-74FE-DC54-48C3-3F4F1965E686}"/>
              </a:ext>
            </a:extLst>
          </p:cNvPr>
          <p:cNvSpPr txBox="1">
            <a:spLocks/>
          </p:cNvSpPr>
          <p:nvPr userDrawn="1"/>
        </p:nvSpPr>
        <p:spPr>
          <a:xfrm>
            <a:off x="4368796" y="1647548"/>
            <a:ext cx="3454401" cy="369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>
              <a:lnSpc>
                <a:spcPct val="105000"/>
              </a:lnSpc>
              <a:spcBef>
                <a:spcPts val="1800"/>
              </a:spcBef>
              <a:buFont typeface="Arial" panose="020B0604020202020204" pitchFamily="34" charset="0"/>
              <a:buNone/>
              <a:defRPr sz="1400" b="0" i="0" cap="all" baseline="0">
                <a:latin typeface="Zebra Mono Medium" pitchFamily="2" charset="77"/>
              </a:defRPr>
            </a:lvl1pPr>
            <a:lvl2pPr marL="173038" indent="-173038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1400" b="0" i="0">
                <a:latin typeface="Zebra Sans" pitchFamily="2" charset="77"/>
              </a:defRPr>
            </a:lvl2pPr>
            <a:lvl3pPr marL="347663" indent="-174625">
              <a:lnSpc>
                <a:spcPct val="100000"/>
              </a:lnSpc>
              <a:spcBef>
                <a:spcPts val="300"/>
              </a:spcBef>
              <a:buFont typeface="Arial"/>
              <a:buChar char="–"/>
              <a:tabLst/>
              <a:defRPr sz="1200" b="0" i="0">
                <a:latin typeface="Zebra Sans" pitchFamily="2" charset="77"/>
              </a:defRPr>
            </a:lvl3pPr>
            <a:lvl4pPr marL="347663" indent="-174625">
              <a:lnSpc>
                <a:spcPct val="100000"/>
              </a:lnSpc>
              <a:spcBef>
                <a:spcPts val="300"/>
              </a:spcBef>
              <a:buFont typeface="Arial"/>
              <a:buChar char="–"/>
              <a:tabLst/>
              <a:defRPr sz="1200" b="0" i="0">
                <a:latin typeface="Zebra Sans" pitchFamily="2" charset="77"/>
              </a:defRPr>
            </a:lvl4pPr>
            <a:lvl5pPr marL="347663" indent="-174625">
              <a:lnSpc>
                <a:spcPct val="100000"/>
              </a:lnSpc>
              <a:spcBef>
                <a:spcPts val="300"/>
              </a:spcBef>
              <a:buFont typeface="Arial"/>
              <a:buChar char="–"/>
              <a:tabLst/>
              <a:defRPr sz="1200" b="0" i="0">
                <a:latin typeface="Zebra Sans" pitchFamily="2" charset="77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US" sz="1400" b="0" i="0" cap="none" dirty="0">
                <a:latin typeface="Zebra Sans" pitchFamily="2" charset="77"/>
              </a:rPr>
              <a:t>Who is the audience?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48FBDA8C-08E3-66B1-6B74-49486C5994B4}"/>
              </a:ext>
            </a:extLst>
          </p:cNvPr>
          <p:cNvSpPr txBox="1">
            <a:spLocks/>
          </p:cNvSpPr>
          <p:nvPr userDrawn="1"/>
        </p:nvSpPr>
        <p:spPr>
          <a:xfrm>
            <a:off x="8280394" y="1647548"/>
            <a:ext cx="3454401" cy="369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>
              <a:lnSpc>
                <a:spcPct val="105000"/>
              </a:lnSpc>
              <a:spcBef>
                <a:spcPts val="1800"/>
              </a:spcBef>
              <a:buFont typeface="Arial" panose="020B0604020202020204" pitchFamily="34" charset="0"/>
              <a:buNone/>
              <a:defRPr sz="1400" b="0" i="0" cap="all" baseline="0">
                <a:latin typeface="Zebra Mono Medium" pitchFamily="2" charset="77"/>
              </a:defRPr>
            </a:lvl1pPr>
            <a:lvl2pPr marL="173038" indent="-173038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1400" b="0" i="0">
                <a:latin typeface="Zebra Sans" pitchFamily="2" charset="77"/>
              </a:defRPr>
            </a:lvl2pPr>
            <a:lvl3pPr marL="347663" indent="-174625">
              <a:lnSpc>
                <a:spcPct val="100000"/>
              </a:lnSpc>
              <a:spcBef>
                <a:spcPts val="300"/>
              </a:spcBef>
              <a:buFont typeface="Arial"/>
              <a:buChar char="–"/>
              <a:tabLst/>
              <a:defRPr sz="1200" b="0" i="0">
                <a:latin typeface="Zebra Sans" pitchFamily="2" charset="77"/>
              </a:defRPr>
            </a:lvl3pPr>
            <a:lvl4pPr marL="347663" indent="-174625">
              <a:lnSpc>
                <a:spcPct val="100000"/>
              </a:lnSpc>
              <a:spcBef>
                <a:spcPts val="300"/>
              </a:spcBef>
              <a:buFont typeface="Arial"/>
              <a:buChar char="–"/>
              <a:tabLst/>
              <a:defRPr sz="1200" b="0" i="0">
                <a:latin typeface="Zebra Sans" pitchFamily="2" charset="77"/>
              </a:defRPr>
            </a:lvl4pPr>
            <a:lvl5pPr marL="347663" indent="-174625">
              <a:lnSpc>
                <a:spcPct val="100000"/>
              </a:lnSpc>
              <a:spcBef>
                <a:spcPts val="300"/>
              </a:spcBef>
              <a:buFont typeface="Arial"/>
              <a:buChar char="–"/>
              <a:tabLst/>
              <a:defRPr sz="1200" b="0" i="0">
                <a:latin typeface="Zebra Sans" pitchFamily="2" charset="77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US" sz="1400" b="0" i="0" cap="none" dirty="0">
                <a:latin typeface="Zebra Sans" pitchFamily="2" charset="77"/>
              </a:rPr>
              <a:t>What is my desired outcome</a:t>
            </a:r>
          </a:p>
        </p:txBody>
      </p:sp>
    </p:spTree>
    <p:extLst>
      <p:ext uri="{BB962C8B-B14F-4D97-AF65-F5344CB8AC3E}">
        <p14:creationId xmlns:p14="http://schemas.microsoft.com/office/powerpoint/2010/main" val="318138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n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BBAF1-180A-0209-B6A4-671AE38DC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77682-8C9B-4780-AEB6-B0F22800C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D59F8F-821C-794D-AFBA-1518A32149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53E71FC2-8DA8-466F-0016-FE901CEE38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198" y="2244440"/>
            <a:ext cx="3454401" cy="3351810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 lIns="91440" tIns="91440" rIns="91440" bIns="91440"/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spcBef>
                <a:spcPts val="300"/>
              </a:spcBef>
              <a:defRPr sz="1200">
                <a:solidFill>
                  <a:schemeClr val="tx1"/>
                </a:solidFill>
              </a:defRPr>
            </a:lvl2pPr>
            <a:lvl3pPr>
              <a:defRPr sz="1000">
                <a:solidFill>
                  <a:schemeClr val="tx1"/>
                </a:solidFill>
              </a:defRPr>
            </a:lvl3pPr>
            <a:lvl4pPr>
              <a:defRPr sz="10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Type your answer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E070A2D1-5F89-5D79-47C0-F71E0A8F9F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68796" y="2244440"/>
            <a:ext cx="3454402" cy="3351810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 lIns="91440" tIns="91440" rIns="91440" bIns="91440"/>
          <a:lstStyle>
            <a:lvl1pPr>
              <a:defRPr sz="1400">
                <a:solidFill>
                  <a:schemeClr val="tx1"/>
                </a:solidFill>
              </a:defRPr>
            </a:lvl1pPr>
            <a:lvl2pPr marL="173038" indent="-173038">
              <a:defRPr lang="en-US" sz="1200" b="0" i="0" kern="1200" dirty="0" smtClean="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2pPr>
            <a:lvl3pPr>
              <a:defRPr sz="1000">
                <a:solidFill>
                  <a:schemeClr val="tx1"/>
                </a:solidFill>
              </a:defRPr>
            </a:lvl3pPr>
            <a:lvl4pPr>
              <a:defRPr sz="10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Type your answer here</a:t>
            </a:r>
          </a:p>
          <a:p>
            <a:pPr marL="173038" lvl="1" indent="-17303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tabLst/>
            </a:pPr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67FE3B23-D2E1-12F1-F878-E4104476766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80394" y="2244440"/>
            <a:ext cx="3454403" cy="3351810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 lIns="91440" tIns="91440" rIns="91440" bIns="91440"/>
          <a:lstStyle>
            <a:lvl1pPr>
              <a:defRPr sz="1400">
                <a:solidFill>
                  <a:schemeClr val="tx1"/>
                </a:solidFill>
              </a:defRPr>
            </a:lvl1pPr>
            <a:lvl2pPr marL="173038" indent="-173038">
              <a:defRPr lang="en-US" sz="1200" b="0" i="0" kern="1200" dirty="0" smtClean="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2pPr>
            <a:lvl3pPr>
              <a:defRPr sz="1000">
                <a:solidFill>
                  <a:schemeClr val="tx1"/>
                </a:solidFill>
              </a:defRPr>
            </a:lvl3pPr>
            <a:lvl4pPr>
              <a:defRPr sz="10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Type your answer here</a:t>
            </a:r>
          </a:p>
          <a:p>
            <a:pPr marL="173038" lvl="1" indent="-17303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tabLst/>
            </a:pPr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3E284CB-D7FF-A9CE-79BD-EF6FF96305C3}"/>
              </a:ext>
            </a:extLst>
          </p:cNvPr>
          <p:cNvCxnSpPr>
            <a:cxnSpLocks/>
          </p:cNvCxnSpPr>
          <p:nvPr userDrawn="1"/>
        </p:nvCxnSpPr>
        <p:spPr>
          <a:xfrm>
            <a:off x="457198" y="367159"/>
            <a:ext cx="11277600" cy="0"/>
          </a:xfrm>
          <a:prstGeom prst="line">
            <a:avLst/>
          </a:prstGeom>
          <a:ln w="25400" cap="sq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510A81DC-DC52-29C3-D76C-5C9D993496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932789" y="6325197"/>
            <a:ext cx="816297" cy="25116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98CC647-C0D8-8D6A-3298-1B61F5B6F018}"/>
              </a:ext>
            </a:extLst>
          </p:cNvPr>
          <p:cNvSpPr txBox="1">
            <a:spLocks/>
          </p:cNvSpPr>
          <p:nvPr userDrawn="1"/>
        </p:nvSpPr>
        <p:spPr>
          <a:xfrm>
            <a:off x="457200" y="492213"/>
            <a:ext cx="11277600" cy="5333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spc="0" baseline="0">
                <a:solidFill>
                  <a:schemeClr val="tx1"/>
                </a:solidFill>
                <a:latin typeface="Zebra Sans Cnd ExtraBold" pitchFamily="2" charset="77"/>
                <a:ea typeface="+mj-ea"/>
                <a:cs typeface="+mj-cs"/>
              </a:defRPr>
            </a:lvl1pPr>
          </a:lstStyle>
          <a:p>
            <a:r>
              <a:rPr lang="en-US" sz="4200" dirty="0"/>
              <a:t>Plan your content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30F916D-B67D-1935-FE78-2069873E51AB}"/>
              </a:ext>
            </a:extLst>
          </p:cNvPr>
          <p:cNvSpPr txBox="1">
            <a:spLocks/>
          </p:cNvSpPr>
          <p:nvPr userDrawn="1"/>
        </p:nvSpPr>
        <p:spPr>
          <a:xfrm>
            <a:off x="457197" y="1647548"/>
            <a:ext cx="3454401" cy="369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>
              <a:lnSpc>
                <a:spcPct val="105000"/>
              </a:lnSpc>
              <a:spcBef>
                <a:spcPts val="1800"/>
              </a:spcBef>
              <a:buFont typeface="Arial" panose="020B0604020202020204" pitchFamily="34" charset="0"/>
              <a:buNone/>
              <a:defRPr sz="1400" b="0" i="0" cap="all" baseline="0">
                <a:latin typeface="Zebra Mono Medium" pitchFamily="2" charset="77"/>
              </a:defRPr>
            </a:lvl1pPr>
            <a:lvl2pPr marL="173038" indent="-173038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1400" b="0" i="0">
                <a:latin typeface="Zebra Sans" pitchFamily="2" charset="77"/>
              </a:defRPr>
            </a:lvl2pPr>
            <a:lvl3pPr marL="347663" indent="-174625">
              <a:lnSpc>
                <a:spcPct val="100000"/>
              </a:lnSpc>
              <a:spcBef>
                <a:spcPts val="300"/>
              </a:spcBef>
              <a:buFont typeface="Arial"/>
              <a:buChar char="–"/>
              <a:tabLst/>
              <a:defRPr sz="1200" b="0" i="0">
                <a:latin typeface="Zebra Sans" pitchFamily="2" charset="77"/>
              </a:defRPr>
            </a:lvl3pPr>
            <a:lvl4pPr marL="347663" indent="-174625">
              <a:lnSpc>
                <a:spcPct val="100000"/>
              </a:lnSpc>
              <a:spcBef>
                <a:spcPts val="300"/>
              </a:spcBef>
              <a:buFont typeface="Arial"/>
              <a:buChar char="–"/>
              <a:tabLst/>
              <a:defRPr sz="1200" b="0" i="0">
                <a:latin typeface="Zebra Sans" pitchFamily="2" charset="77"/>
              </a:defRPr>
            </a:lvl4pPr>
            <a:lvl5pPr marL="347663" indent="-174625">
              <a:lnSpc>
                <a:spcPct val="100000"/>
              </a:lnSpc>
              <a:spcBef>
                <a:spcPts val="300"/>
              </a:spcBef>
              <a:buFont typeface="Arial"/>
              <a:buChar char="–"/>
              <a:tabLst/>
              <a:defRPr sz="1200" b="0" i="0">
                <a:latin typeface="Zebra Sans" pitchFamily="2" charset="77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US" sz="1400" b="0" i="0" cap="none" dirty="0">
                <a:latin typeface="Zebra Sans" pitchFamily="2" charset="77"/>
              </a:rPr>
              <a:t>What is my main idea?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E264C5E-B09F-7B75-22B2-F1DA09CBEA81}"/>
              </a:ext>
            </a:extLst>
          </p:cNvPr>
          <p:cNvSpPr txBox="1">
            <a:spLocks/>
          </p:cNvSpPr>
          <p:nvPr userDrawn="1"/>
        </p:nvSpPr>
        <p:spPr>
          <a:xfrm>
            <a:off x="10248405" y="597137"/>
            <a:ext cx="1498270" cy="1747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>
              <a:lnSpc>
                <a:spcPct val="105000"/>
              </a:lnSpc>
              <a:spcBef>
                <a:spcPts val="1800"/>
              </a:spcBef>
              <a:buFont typeface="Arial" panose="020B0604020202020204" pitchFamily="34" charset="0"/>
              <a:buNone/>
              <a:defRPr sz="1400" b="0" i="0" cap="all" baseline="0">
                <a:latin typeface="Zebra Mono Medium" pitchFamily="2" charset="77"/>
              </a:defRPr>
            </a:lvl1pPr>
            <a:lvl2pPr marL="173038" indent="-173038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1400" b="0" i="0">
                <a:latin typeface="Zebra Sans" pitchFamily="2" charset="77"/>
              </a:defRPr>
            </a:lvl2pPr>
            <a:lvl3pPr marL="347663" indent="-174625">
              <a:lnSpc>
                <a:spcPct val="100000"/>
              </a:lnSpc>
              <a:spcBef>
                <a:spcPts val="300"/>
              </a:spcBef>
              <a:buFont typeface="Arial"/>
              <a:buChar char="–"/>
              <a:tabLst/>
              <a:defRPr sz="1200" b="0" i="0">
                <a:latin typeface="Zebra Sans" pitchFamily="2" charset="77"/>
              </a:defRPr>
            </a:lvl3pPr>
            <a:lvl4pPr marL="347663" indent="-174625">
              <a:lnSpc>
                <a:spcPct val="100000"/>
              </a:lnSpc>
              <a:spcBef>
                <a:spcPts val="300"/>
              </a:spcBef>
              <a:buFont typeface="Arial"/>
              <a:buChar char="–"/>
              <a:tabLst/>
              <a:defRPr sz="1200" b="0" i="0">
                <a:latin typeface="Zebra Sans" pitchFamily="2" charset="77"/>
              </a:defRPr>
            </a:lvl4pPr>
            <a:lvl5pPr marL="347663" indent="-174625">
              <a:lnSpc>
                <a:spcPct val="100000"/>
              </a:lnSpc>
              <a:spcBef>
                <a:spcPts val="300"/>
              </a:spcBef>
              <a:buFont typeface="Arial"/>
              <a:buChar char="–"/>
              <a:tabLst/>
              <a:defRPr sz="1200" b="0" i="0">
                <a:latin typeface="Zebra Sans" pitchFamily="2" charset="77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 algn="r"/>
            <a:r>
              <a:rPr lang="en-US" sz="1000" dirty="0"/>
              <a:t>Presentation planner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BE1079-2545-490E-69CA-62CBFEA526DC}"/>
              </a:ext>
            </a:extLst>
          </p:cNvPr>
          <p:cNvSpPr txBox="1">
            <a:spLocks/>
          </p:cNvSpPr>
          <p:nvPr userDrawn="1"/>
        </p:nvSpPr>
        <p:spPr>
          <a:xfrm>
            <a:off x="4368796" y="1647548"/>
            <a:ext cx="3454401" cy="369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>
              <a:lnSpc>
                <a:spcPct val="105000"/>
              </a:lnSpc>
              <a:spcBef>
                <a:spcPts val="1800"/>
              </a:spcBef>
              <a:buFont typeface="Arial" panose="020B0604020202020204" pitchFamily="34" charset="0"/>
              <a:buNone/>
              <a:defRPr sz="1400" b="0" i="0" cap="all" baseline="0">
                <a:latin typeface="Zebra Mono Medium" pitchFamily="2" charset="77"/>
              </a:defRPr>
            </a:lvl1pPr>
            <a:lvl2pPr marL="173038" indent="-173038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1400" b="0" i="0">
                <a:latin typeface="Zebra Sans" pitchFamily="2" charset="77"/>
              </a:defRPr>
            </a:lvl2pPr>
            <a:lvl3pPr marL="347663" indent="-174625">
              <a:lnSpc>
                <a:spcPct val="100000"/>
              </a:lnSpc>
              <a:spcBef>
                <a:spcPts val="300"/>
              </a:spcBef>
              <a:buFont typeface="Arial"/>
              <a:buChar char="–"/>
              <a:tabLst/>
              <a:defRPr sz="1200" b="0" i="0">
                <a:latin typeface="Zebra Sans" pitchFamily="2" charset="77"/>
              </a:defRPr>
            </a:lvl3pPr>
            <a:lvl4pPr marL="347663" indent="-174625">
              <a:lnSpc>
                <a:spcPct val="100000"/>
              </a:lnSpc>
              <a:spcBef>
                <a:spcPts val="300"/>
              </a:spcBef>
              <a:buFont typeface="Arial"/>
              <a:buChar char="–"/>
              <a:tabLst/>
              <a:defRPr sz="1200" b="0" i="0">
                <a:latin typeface="Zebra Sans" pitchFamily="2" charset="77"/>
              </a:defRPr>
            </a:lvl4pPr>
            <a:lvl5pPr marL="347663" indent="-174625">
              <a:lnSpc>
                <a:spcPct val="100000"/>
              </a:lnSpc>
              <a:spcBef>
                <a:spcPts val="300"/>
              </a:spcBef>
              <a:buFont typeface="Arial"/>
              <a:buChar char="–"/>
              <a:tabLst/>
              <a:defRPr sz="1200" b="0" i="0">
                <a:latin typeface="Zebra Sans" pitchFamily="2" charset="77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US" sz="1400" b="0" i="0" cap="none" dirty="0">
                <a:latin typeface="Zebra Sans" pitchFamily="2" charset="77"/>
              </a:rPr>
              <a:t>What information do I </a:t>
            </a:r>
            <a:br>
              <a:rPr lang="en-US" sz="1400" b="0" i="0" cap="none" dirty="0">
                <a:latin typeface="Zebra Sans" pitchFamily="2" charset="77"/>
              </a:rPr>
            </a:br>
            <a:r>
              <a:rPr lang="en-US" sz="1400" b="0" i="0" cap="none" dirty="0">
                <a:latin typeface="Zebra Sans" pitchFamily="2" charset="77"/>
              </a:rPr>
              <a:t>need to support that idea?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8D120A8-76FE-7B6F-52CB-6534FFD253D5}"/>
              </a:ext>
            </a:extLst>
          </p:cNvPr>
          <p:cNvSpPr txBox="1">
            <a:spLocks/>
          </p:cNvSpPr>
          <p:nvPr userDrawn="1"/>
        </p:nvSpPr>
        <p:spPr>
          <a:xfrm>
            <a:off x="8280394" y="1647548"/>
            <a:ext cx="3454401" cy="369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lvl="0" indent="0">
              <a:lnSpc>
                <a:spcPct val="105000"/>
              </a:lnSpc>
              <a:spcBef>
                <a:spcPts val="1800"/>
              </a:spcBef>
              <a:buFont typeface="Arial" panose="020B0604020202020204" pitchFamily="34" charset="0"/>
              <a:buNone/>
              <a:defRPr sz="1400" b="0" i="0" cap="none" baseline="0">
                <a:latin typeface="Zebra Sans" pitchFamily="2" charset="77"/>
              </a:defRPr>
            </a:lvl1pPr>
            <a:lvl2pPr marL="173038" indent="-173038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1400" b="0" i="0">
                <a:latin typeface="Zebra Sans" pitchFamily="2" charset="77"/>
              </a:defRPr>
            </a:lvl2pPr>
            <a:lvl3pPr marL="347663" indent="-174625">
              <a:lnSpc>
                <a:spcPct val="100000"/>
              </a:lnSpc>
              <a:spcBef>
                <a:spcPts val="300"/>
              </a:spcBef>
              <a:buFont typeface="Arial"/>
              <a:buChar char="–"/>
              <a:tabLst/>
              <a:defRPr sz="1200" b="0" i="0">
                <a:latin typeface="Zebra Sans" pitchFamily="2" charset="77"/>
              </a:defRPr>
            </a:lvl3pPr>
            <a:lvl4pPr marL="347663" indent="-174625">
              <a:lnSpc>
                <a:spcPct val="100000"/>
              </a:lnSpc>
              <a:spcBef>
                <a:spcPts val="300"/>
              </a:spcBef>
              <a:buFont typeface="Arial"/>
              <a:buChar char="–"/>
              <a:tabLst/>
              <a:defRPr sz="1200" b="0" i="0">
                <a:latin typeface="Zebra Sans" pitchFamily="2" charset="77"/>
              </a:defRPr>
            </a:lvl4pPr>
            <a:lvl5pPr marL="347663" indent="-174625">
              <a:lnSpc>
                <a:spcPct val="100000"/>
              </a:lnSpc>
              <a:spcBef>
                <a:spcPts val="300"/>
              </a:spcBef>
              <a:buFont typeface="Arial"/>
              <a:buChar char="–"/>
              <a:tabLst/>
              <a:defRPr sz="1200" b="0" i="0">
                <a:latin typeface="Zebra Sans" pitchFamily="2" charset="77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US" dirty="0"/>
              <a:t>What other content </a:t>
            </a:r>
            <a:br>
              <a:rPr lang="en-US" dirty="0"/>
            </a:br>
            <a:r>
              <a:rPr lang="en-US" dirty="0"/>
              <a:t>mandatories do I have?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FF8D6C-C6E0-B3B7-4B80-4B5A2C40236B}"/>
              </a:ext>
            </a:extLst>
          </p:cNvPr>
          <p:cNvSpPr txBox="1"/>
          <p:nvPr userDrawn="1"/>
        </p:nvSpPr>
        <p:spPr>
          <a:xfrm>
            <a:off x="3930732" y="762395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2400"/>
              </a:spcBef>
            </a:pPr>
            <a:endParaRPr lang="en-US" b="0" i="0" dirty="0">
              <a:latin typeface="Zebra Sans" pitchFamily="2" charset="77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C90F88D-9C75-D502-A11B-AB5156F49DD0}"/>
              </a:ext>
            </a:extLst>
          </p:cNvPr>
          <p:cNvSpPr txBox="1">
            <a:spLocks/>
          </p:cNvSpPr>
          <p:nvPr userDrawn="1"/>
        </p:nvSpPr>
        <p:spPr>
          <a:xfrm>
            <a:off x="457200" y="1014984"/>
            <a:ext cx="11277600" cy="369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defRPr b="0" i="0" cap="none" baseline="0">
                <a:latin typeface="Zebra Sans" pitchFamily="2" charset="77"/>
              </a:defRPr>
            </a:lvl1pPr>
            <a:lvl2pPr marL="173038" indent="-173038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tabLst/>
              <a:defRPr sz="2000" b="0" i="0">
                <a:latin typeface="Zebra Sans" pitchFamily="2" charset="77"/>
              </a:defRPr>
            </a:lvl2pPr>
            <a:lvl3pPr marL="347663" indent="-174625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>
                <a:latin typeface="Zebra Sans" pitchFamily="2" charset="77"/>
              </a:defRPr>
            </a:lvl3pPr>
            <a:lvl4pPr marL="347663" indent="-174625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>
                <a:latin typeface="Zebra Sans" pitchFamily="2" charset="77"/>
              </a:defRPr>
            </a:lvl4pPr>
            <a:lvl5pPr marL="347663" indent="-174625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>
                <a:latin typeface="Zebra Sans" pitchFamily="2" charset="77"/>
              </a:defRPr>
            </a:lvl5pPr>
            <a:lvl6pPr marL="460375" indent="-117475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100"/>
            </a:lvl6pPr>
            <a:lvl7pPr marL="2971800" indent="-5127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200"/>
            </a:lvl7pPr>
            <a:lvl8pPr marL="3429000" indent="-25114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US" dirty="0"/>
              <a:t>Step 2</a:t>
            </a:r>
          </a:p>
        </p:txBody>
      </p:sp>
    </p:spTree>
    <p:extLst>
      <p:ext uri="{BB962C8B-B14F-4D97-AF65-F5344CB8AC3E}">
        <p14:creationId xmlns:p14="http://schemas.microsoft.com/office/powerpoint/2010/main" val="54221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n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BBAF1-180A-0209-B6A4-671AE38DC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77682-8C9B-4780-AEB6-B0F22800C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D59F8F-821C-794D-AFBA-1518A32149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53E71FC2-8DA8-466F-0016-FE901CEE38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4637" y="2241971"/>
            <a:ext cx="2060786" cy="1154375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 lIns="91440" tIns="91440" rIns="91440" bIns="91440"/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spcBef>
                <a:spcPts val="300"/>
              </a:spcBef>
              <a:defRPr sz="1200">
                <a:solidFill>
                  <a:schemeClr val="tx1"/>
                </a:solidFill>
              </a:defRPr>
            </a:lvl2pPr>
            <a:lvl3pPr>
              <a:defRPr sz="1000">
                <a:solidFill>
                  <a:schemeClr val="tx1"/>
                </a:solidFill>
              </a:defRPr>
            </a:lvl3pPr>
            <a:lvl4pPr>
              <a:defRPr sz="10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Type your answer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3E284CB-D7FF-A9CE-79BD-EF6FF96305C3}"/>
              </a:ext>
            </a:extLst>
          </p:cNvPr>
          <p:cNvCxnSpPr>
            <a:cxnSpLocks/>
          </p:cNvCxnSpPr>
          <p:nvPr userDrawn="1"/>
        </p:nvCxnSpPr>
        <p:spPr>
          <a:xfrm>
            <a:off x="457198" y="367159"/>
            <a:ext cx="11277600" cy="0"/>
          </a:xfrm>
          <a:prstGeom prst="line">
            <a:avLst/>
          </a:prstGeom>
          <a:ln w="25400" cap="sq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510A81DC-DC52-29C3-D76C-5C9D993496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932789" y="6325197"/>
            <a:ext cx="816297" cy="25116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98CC647-C0D8-8D6A-3298-1B61F5B6F018}"/>
              </a:ext>
            </a:extLst>
          </p:cNvPr>
          <p:cNvSpPr txBox="1">
            <a:spLocks/>
          </p:cNvSpPr>
          <p:nvPr userDrawn="1"/>
        </p:nvSpPr>
        <p:spPr>
          <a:xfrm>
            <a:off x="457200" y="492213"/>
            <a:ext cx="11277600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spc="0" baseline="0">
                <a:solidFill>
                  <a:schemeClr val="tx1"/>
                </a:solidFill>
                <a:latin typeface="Zebra Sans Cnd ExtraBold" pitchFamily="2" charset="77"/>
                <a:ea typeface="+mj-ea"/>
                <a:cs typeface="+mj-cs"/>
              </a:defRPr>
            </a:lvl1pPr>
          </a:lstStyle>
          <a:p>
            <a:r>
              <a:rPr lang="en-US" sz="4200" dirty="0"/>
              <a:t>Outline your presentation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30F916D-B67D-1935-FE78-2069873E51AB}"/>
              </a:ext>
            </a:extLst>
          </p:cNvPr>
          <p:cNvSpPr txBox="1">
            <a:spLocks/>
          </p:cNvSpPr>
          <p:nvPr userDrawn="1"/>
        </p:nvSpPr>
        <p:spPr>
          <a:xfrm>
            <a:off x="457197" y="1647548"/>
            <a:ext cx="7166761" cy="369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>
              <a:lnSpc>
                <a:spcPct val="105000"/>
              </a:lnSpc>
              <a:spcBef>
                <a:spcPts val="1800"/>
              </a:spcBef>
              <a:buFont typeface="Arial" panose="020B0604020202020204" pitchFamily="34" charset="0"/>
              <a:buNone/>
              <a:defRPr sz="1400" b="0" i="0" cap="all" baseline="0">
                <a:latin typeface="Zebra Mono Medium" pitchFamily="2" charset="77"/>
              </a:defRPr>
            </a:lvl1pPr>
            <a:lvl2pPr marL="173038" indent="-173038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1400" b="0" i="0">
                <a:latin typeface="Zebra Sans" pitchFamily="2" charset="77"/>
              </a:defRPr>
            </a:lvl2pPr>
            <a:lvl3pPr marL="347663" indent="-174625">
              <a:lnSpc>
                <a:spcPct val="100000"/>
              </a:lnSpc>
              <a:spcBef>
                <a:spcPts val="300"/>
              </a:spcBef>
              <a:buFont typeface="Arial"/>
              <a:buChar char="–"/>
              <a:tabLst/>
              <a:defRPr sz="1200" b="0" i="0">
                <a:latin typeface="Zebra Sans" pitchFamily="2" charset="77"/>
              </a:defRPr>
            </a:lvl3pPr>
            <a:lvl4pPr marL="347663" indent="-174625">
              <a:lnSpc>
                <a:spcPct val="100000"/>
              </a:lnSpc>
              <a:spcBef>
                <a:spcPts val="300"/>
              </a:spcBef>
              <a:buFont typeface="Arial"/>
              <a:buChar char="–"/>
              <a:tabLst/>
              <a:defRPr sz="1200" b="0" i="0">
                <a:latin typeface="Zebra Sans" pitchFamily="2" charset="77"/>
              </a:defRPr>
            </a:lvl4pPr>
            <a:lvl5pPr marL="347663" indent="-174625">
              <a:lnSpc>
                <a:spcPct val="100000"/>
              </a:lnSpc>
              <a:spcBef>
                <a:spcPts val="300"/>
              </a:spcBef>
              <a:buFont typeface="Arial"/>
              <a:buChar char="–"/>
              <a:tabLst/>
              <a:defRPr sz="1200" b="0" i="0">
                <a:latin typeface="Zebra Sans" pitchFamily="2" charset="77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US" sz="1400" b="0" i="0" cap="none" dirty="0">
                <a:latin typeface="Zebra Sans" pitchFamily="2" charset="77"/>
              </a:rPr>
              <a:t>Use this outline sheet to slot in your high-level content areas. Include spots for key messages, supporting materials and other specific content that needs to be included.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E264C5E-B09F-7B75-22B2-F1DA09CBEA81}"/>
              </a:ext>
            </a:extLst>
          </p:cNvPr>
          <p:cNvSpPr txBox="1">
            <a:spLocks/>
          </p:cNvSpPr>
          <p:nvPr userDrawn="1"/>
        </p:nvSpPr>
        <p:spPr>
          <a:xfrm>
            <a:off x="10248405" y="597137"/>
            <a:ext cx="1498270" cy="1747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>
              <a:lnSpc>
                <a:spcPct val="105000"/>
              </a:lnSpc>
              <a:spcBef>
                <a:spcPts val="1800"/>
              </a:spcBef>
              <a:buFont typeface="Arial" panose="020B0604020202020204" pitchFamily="34" charset="0"/>
              <a:buNone/>
              <a:defRPr sz="1400" b="0" i="0" cap="all" baseline="0">
                <a:latin typeface="Zebra Mono Medium" pitchFamily="2" charset="77"/>
              </a:defRPr>
            </a:lvl1pPr>
            <a:lvl2pPr marL="173038" indent="-173038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1400" b="0" i="0">
                <a:latin typeface="Zebra Sans" pitchFamily="2" charset="77"/>
              </a:defRPr>
            </a:lvl2pPr>
            <a:lvl3pPr marL="347663" indent="-174625">
              <a:lnSpc>
                <a:spcPct val="100000"/>
              </a:lnSpc>
              <a:spcBef>
                <a:spcPts val="300"/>
              </a:spcBef>
              <a:buFont typeface="Arial"/>
              <a:buChar char="–"/>
              <a:tabLst/>
              <a:defRPr sz="1200" b="0" i="0">
                <a:latin typeface="Zebra Sans" pitchFamily="2" charset="77"/>
              </a:defRPr>
            </a:lvl3pPr>
            <a:lvl4pPr marL="347663" indent="-174625">
              <a:lnSpc>
                <a:spcPct val="100000"/>
              </a:lnSpc>
              <a:spcBef>
                <a:spcPts val="300"/>
              </a:spcBef>
              <a:buFont typeface="Arial"/>
              <a:buChar char="–"/>
              <a:tabLst/>
              <a:defRPr sz="1200" b="0" i="0">
                <a:latin typeface="Zebra Sans" pitchFamily="2" charset="77"/>
              </a:defRPr>
            </a:lvl4pPr>
            <a:lvl5pPr marL="347663" indent="-174625">
              <a:lnSpc>
                <a:spcPct val="100000"/>
              </a:lnSpc>
              <a:spcBef>
                <a:spcPts val="300"/>
              </a:spcBef>
              <a:buFont typeface="Arial"/>
              <a:buChar char="–"/>
              <a:tabLst/>
              <a:defRPr sz="1200" b="0" i="0">
                <a:latin typeface="Zebra Sans" pitchFamily="2" charset="77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 algn="r"/>
            <a:r>
              <a:rPr lang="en-US" sz="1000" dirty="0"/>
              <a:t>Presentation planner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FF8D6C-C6E0-B3B7-4B80-4B5A2C40236B}"/>
              </a:ext>
            </a:extLst>
          </p:cNvPr>
          <p:cNvSpPr txBox="1"/>
          <p:nvPr userDrawn="1"/>
        </p:nvSpPr>
        <p:spPr>
          <a:xfrm>
            <a:off x="3930732" y="762395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2400"/>
              </a:spcBef>
            </a:pPr>
            <a:endParaRPr lang="en-US" b="0" i="0" dirty="0">
              <a:latin typeface="Zebra Sans" pitchFamily="2" charset="77"/>
            </a:endParaRP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B4733A3D-3B39-85ED-8CF2-F1D88E46EF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59480" y="2241971"/>
            <a:ext cx="2060786" cy="1154375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 lIns="91440" tIns="91440" rIns="91440" bIns="91440"/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spcBef>
                <a:spcPts val="300"/>
              </a:spcBef>
              <a:defRPr sz="1200">
                <a:solidFill>
                  <a:schemeClr val="tx1"/>
                </a:solidFill>
              </a:defRPr>
            </a:lvl2pPr>
            <a:lvl3pPr>
              <a:defRPr sz="1000">
                <a:solidFill>
                  <a:schemeClr val="tx1"/>
                </a:solidFill>
              </a:defRPr>
            </a:lvl3pPr>
            <a:lvl4pPr>
              <a:defRPr sz="10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Type your answer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81410D71-7FCB-E6E2-6EEA-78BE70459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64323" y="2241971"/>
            <a:ext cx="2060786" cy="1154375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 lIns="91440" tIns="91440" rIns="91440" bIns="91440"/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spcBef>
                <a:spcPts val="300"/>
              </a:spcBef>
              <a:defRPr sz="1200">
                <a:solidFill>
                  <a:schemeClr val="tx1"/>
                </a:solidFill>
              </a:defRPr>
            </a:lvl2pPr>
            <a:lvl3pPr>
              <a:defRPr sz="1000">
                <a:solidFill>
                  <a:schemeClr val="tx1"/>
                </a:solidFill>
              </a:defRPr>
            </a:lvl3pPr>
            <a:lvl4pPr>
              <a:defRPr sz="10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Type your answer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30BE31F0-C6A7-05FC-2487-2272441DA9D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69166" y="2241971"/>
            <a:ext cx="2060786" cy="1154375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 lIns="91440" tIns="91440" rIns="91440" bIns="91440"/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spcBef>
                <a:spcPts val="300"/>
              </a:spcBef>
              <a:defRPr sz="1200">
                <a:solidFill>
                  <a:schemeClr val="tx1"/>
                </a:solidFill>
              </a:defRPr>
            </a:lvl2pPr>
            <a:lvl3pPr>
              <a:defRPr sz="1000">
                <a:solidFill>
                  <a:schemeClr val="tx1"/>
                </a:solidFill>
              </a:defRPr>
            </a:lvl3pPr>
            <a:lvl4pPr>
              <a:defRPr sz="10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Type your answer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08F69B0D-97A2-4747-B400-7CA8B83185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674011" y="2241971"/>
            <a:ext cx="2060786" cy="1154375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 lIns="91440" tIns="91440" rIns="91440" bIns="91440"/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spcBef>
                <a:spcPts val="300"/>
              </a:spcBef>
              <a:defRPr sz="1200">
                <a:solidFill>
                  <a:schemeClr val="tx1"/>
                </a:solidFill>
              </a:defRPr>
            </a:lvl2pPr>
            <a:lvl3pPr>
              <a:defRPr sz="1000">
                <a:solidFill>
                  <a:schemeClr val="tx1"/>
                </a:solidFill>
              </a:defRPr>
            </a:lvl3pPr>
            <a:lvl4pPr>
              <a:defRPr sz="10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Type your answer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E7E28AC7-5BF3-5E1E-B6A2-515BEBB9BB4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4637" y="3607633"/>
            <a:ext cx="2060786" cy="1154375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 lIns="91440" tIns="91440" rIns="91440" bIns="91440"/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spcBef>
                <a:spcPts val="300"/>
              </a:spcBef>
              <a:defRPr sz="1200">
                <a:solidFill>
                  <a:schemeClr val="tx1"/>
                </a:solidFill>
              </a:defRPr>
            </a:lvl2pPr>
            <a:lvl3pPr>
              <a:defRPr sz="1000">
                <a:solidFill>
                  <a:schemeClr val="tx1"/>
                </a:solidFill>
              </a:defRPr>
            </a:lvl3pPr>
            <a:lvl4pPr>
              <a:defRPr sz="10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Type your answer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141EBA66-9AA1-16C9-ECF1-783F03C1B72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759480" y="3607633"/>
            <a:ext cx="2060786" cy="1154375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 lIns="91440" tIns="91440" rIns="91440" bIns="91440"/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spcBef>
                <a:spcPts val="300"/>
              </a:spcBef>
              <a:defRPr sz="1200">
                <a:solidFill>
                  <a:schemeClr val="tx1"/>
                </a:solidFill>
              </a:defRPr>
            </a:lvl2pPr>
            <a:lvl3pPr>
              <a:defRPr sz="1000">
                <a:solidFill>
                  <a:schemeClr val="tx1"/>
                </a:solidFill>
              </a:defRPr>
            </a:lvl3pPr>
            <a:lvl4pPr>
              <a:defRPr sz="10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Type your answer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F7BF8149-F7A9-7C9C-57A1-EC3815C5791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64323" y="3607633"/>
            <a:ext cx="2060786" cy="1154375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 lIns="91440" tIns="91440" rIns="91440" bIns="91440"/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spcBef>
                <a:spcPts val="300"/>
              </a:spcBef>
              <a:defRPr sz="1200">
                <a:solidFill>
                  <a:schemeClr val="tx1"/>
                </a:solidFill>
              </a:defRPr>
            </a:lvl2pPr>
            <a:lvl3pPr>
              <a:defRPr sz="1000">
                <a:solidFill>
                  <a:schemeClr val="tx1"/>
                </a:solidFill>
              </a:defRPr>
            </a:lvl3pPr>
            <a:lvl4pPr>
              <a:defRPr sz="10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Type your answer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42954BB8-E414-559F-969F-2289DF8F516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69166" y="3607633"/>
            <a:ext cx="2060786" cy="1154375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 lIns="91440" tIns="91440" rIns="91440" bIns="91440"/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spcBef>
                <a:spcPts val="300"/>
              </a:spcBef>
              <a:defRPr sz="1200">
                <a:solidFill>
                  <a:schemeClr val="tx1"/>
                </a:solidFill>
              </a:defRPr>
            </a:lvl2pPr>
            <a:lvl3pPr>
              <a:defRPr sz="1000">
                <a:solidFill>
                  <a:schemeClr val="tx1"/>
                </a:solidFill>
              </a:defRPr>
            </a:lvl3pPr>
            <a:lvl4pPr>
              <a:defRPr sz="10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Type your answer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3186DAE4-D171-8FC8-B4CE-E94956F6D98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674011" y="3607633"/>
            <a:ext cx="2060786" cy="1154375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 lIns="91440" tIns="91440" rIns="91440" bIns="91440"/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spcBef>
                <a:spcPts val="300"/>
              </a:spcBef>
              <a:defRPr sz="1200">
                <a:solidFill>
                  <a:schemeClr val="tx1"/>
                </a:solidFill>
              </a:defRPr>
            </a:lvl2pPr>
            <a:lvl3pPr>
              <a:defRPr sz="1000">
                <a:solidFill>
                  <a:schemeClr val="tx1"/>
                </a:solidFill>
              </a:defRPr>
            </a:lvl3pPr>
            <a:lvl4pPr>
              <a:defRPr sz="10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Type your answer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84DFBDA7-030F-99B6-D8A2-B4055C5D2DD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4637" y="4949545"/>
            <a:ext cx="2060786" cy="1154375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 lIns="91440" tIns="91440" rIns="91440" bIns="91440"/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spcBef>
                <a:spcPts val="300"/>
              </a:spcBef>
              <a:defRPr sz="1200">
                <a:solidFill>
                  <a:schemeClr val="tx1"/>
                </a:solidFill>
              </a:defRPr>
            </a:lvl2pPr>
            <a:lvl3pPr>
              <a:defRPr sz="1000">
                <a:solidFill>
                  <a:schemeClr val="tx1"/>
                </a:solidFill>
              </a:defRPr>
            </a:lvl3pPr>
            <a:lvl4pPr>
              <a:defRPr sz="10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Type your answer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1259F070-3032-F7CE-066D-599B6045B7C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759480" y="4949545"/>
            <a:ext cx="2060786" cy="1154375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 lIns="91440" tIns="91440" rIns="91440" bIns="91440"/>
          <a:lstStyle>
            <a:lvl1pPr>
              <a:defRPr sz="1400">
                <a:solidFill>
                  <a:schemeClr val="tx1"/>
                </a:solidFill>
              </a:defRPr>
            </a:lvl1pPr>
            <a:lvl2pPr marL="173038" indent="-173038">
              <a:spcBef>
                <a:spcPts val="300"/>
              </a:spcBef>
              <a:defRPr lang="en-US" sz="1200" b="0" i="0" kern="1200" dirty="0" smtClean="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2pPr>
            <a:lvl3pPr>
              <a:defRPr sz="1000">
                <a:solidFill>
                  <a:schemeClr val="tx1"/>
                </a:solidFill>
              </a:defRPr>
            </a:lvl3pPr>
            <a:lvl4pPr>
              <a:defRPr sz="10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Type your answer here</a:t>
            </a:r>
          </a:p>
          <a:p>
            <a:pPr marL="173038" lvl="1" indent="-17303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tabLst/>
            </a:pPr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D98BFFA5-8179-4393-383A-B170ADA1D95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64323" y="4949545"/>
            <a:ext cx="2060786" cy="1154375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 lIns="91440" tIns="91440" rIns="91440" bIns="91440"/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spcBef>
                <a:spcPts val="300"/>
              </a:spcBef>
              <a:defRPr sz="1200">
                <a:solidFill>
                  <a:schemeClr val="tx1"/>
                </a:solidFill>
              </a:defRPr>
            </a:lvl2pPr>
            <a:lvl3pPr>
              <a:defRPr sz="1000">
                <a:solidFill>
                  <a:schemeClr val="tx1"/>
                </a:solidFill>
              </a:defRPr>
            </a:lvl3pPr>
            <a:lvl4pPr>
              <a:defRPr sz="10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Type your answer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B21923B7-A5C7-CEE8-E7D6-E70F1430149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369166" y="4949545"/>
            <a:ext cx="2060786" cy="1154375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 lIns="91440" tIns="91440" rIns="91440" bIns="91440"/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spcBef>
                <a:spcPts val="300"/>
              </a:spcBef>
              <a:defRPr sz="1200">
                <a:solidFill>
                  <a:schemeClr val="tx1"/>
                </a:solidFill>
              </a:defRPr>
            </a:lvl2pPr>
            <a:lvl3pPr>
              <a:defRPr sz="1000">
                <a:solidFill>
                  <a:schemeClr val="tx1"/>
                </a:solidFill>
              </a:defRPr>
            </a:lvl3pPr>
            <a:lvl4pPr>
              <a:defRPr sz="10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Type your answer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EC4D64BB-B033-9BD0-7793-3C899436B14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674011" y="4949545"/>
            <a:ext cx="2060786" cy="1154375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 lIns="91440" tIns="91440" rIns="91440" bIns="91440"/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spcBef>
                <a:spcPts val="300"/>
              </a:spcBef>
              <a:defRPr sz="1200">
                <a:solidFill>
                  <a:schemeClr val="tx1"/>
                </a:solidFill>
              </a:defRPr>
            </a:lvl2pPr>
            <a:lvl3pPr>
              <a:defRPr sz="1000">
                <a:solidFill>
                  <a:schemeClr val="tx1"/>
                </a:solidFill>
              </a:defRPr>
            </a:lvl3pPr>
            <a:lvl4pPr>
              <a:defRPr sz="10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Type your answer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AA0FC3-B465-9836-A0E2-360C55EAA239}"/>
              </a:ext>
            </a:extLst>
          </p:cNvPr>
          <p:cNvSpPr txBox="1">
            <a:spLocks/>
          </p:cNvSpPr>
          <p:nvPr userDrawn="1"/>
        </p:nvSpPr>
        <p:spPr>
          <a:xfrm>
            <a:off x="457200" y="1014984"/>
            <a:ext cx="11277600" cy="369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defRPr b="0" i="0" cap="none" baseline="0">
                <a:latin typeface="Zebra Sans" pitchFamily="2" charset="77"/>
              </a:defRPr>
            </a:lvl1pPr>
            <a:lvl2pPr marL="173038" indent="-173038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tabLst/>
              <a:defRPr sz="2000" b="0" i="0">
                <a:latin typeface="Zebra Sans" pitchFamily="2" charset="77"/>
              </a:defRPr>
            </a:lvl2pPr>
            <a:lvl3pPr marL="347663" indent="-174625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>
                <a:latin typeface="Zebra Sans" pitchFamily="2" charset="77"/>
              </a:defRPr>
            </a:lvl3pPr>
            <a:lvl4pPr marL="347663" indent="-174625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>
                <a:latin typeface="Zebra Sans" pitchFamily="2" charset="77"/>
              </a:defRPr>
            </a:lvl4pPr>
            <a:lvl5pPr marL="347663" indent="-174625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>
                <a:latin typeface="Zebra Sans" pitchFamily="2" charset="77"/>
              </a:defRPr>
            </a:lvl5pPr>
            <a:lvl6pPr marL="460375" indent="-117475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100"/>
            </a:lvl6pPr>
            <a:lvl7pPr marL="2971800" indent="-5127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200"/>
            </a:lvl7pPr>
            <a:lvl8pPr marL="3429000" indent="-25114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US" dirty="0"/>
              <a:t>Step 3</a:t>
            </a:r>
          </a:p>
        </p:txBody>
      </p:sp>
    </p:spTree>
    <p:extLst>
      <p:ext uri="{BB962C8B-B14F-4D97-AF65-F5344CB8AC3E}">
        <p14:creationId xmlns:p14="http://schemas.microsoft.com/office/powerpoint/2010/main" val="164797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n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BBAF1-180A-0209-B6A4-671AE38DC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77682-8C9B-4780-AEB6-B0F22800C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D59F8F-821C-794D-AFBA-1518A32149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53E71FC2-8DA8-466F-0016-FE901CEE38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198" y="2244440"/>
            <a:ext cx="3454401" cy="3351810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 lIns="91440" tIns="91440" rIns="91440" bIns="91440"/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spcBef>
                <a:spcPts val="300"/>
              </a:spcBef>
              <a:defRPr sz="1200">
                <a:solidFill>
                  <a:schemeClr val="tx1"/>
                </a:solidFill>
              </a:defRPr>
            </a:lvl2pPr>
            <a:lvl3pPr>
              <a:defRPr sz="1000">
                <a:solidFill>
                  <a:schemeClr val="tx1"/>
                </a:solidFill>
              </a:defRPr>
            </a:lvl3pPr>
            <a:lvl4pPr>
              <a:defRPr sz="10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Type your answer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E070A2D1-5F89-5D79-47C0-F71E0A8F9F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68796" y="2244440"/>
            <a:ext cx="3454402" cy="3351810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 lIns="91440" tIns="91440" rIns="91440" bIns="91440"/>
          <a:lstStyle>
            <a:lvl1pPr>
              <a:defRPr sz="1400">
                <a:solidFill>
                  <a:schemeClr val="tx1"/>
                </a:solidFill>
              </a:defRPr>
            </a:lvl1pPr>
            <a:lvl2pPr marL="173038" indent="-173038">
              <a:defRPr lang="en-US" sz="1200" b="0" i="0" kern="1200" dirty="0" smtClean="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2pPr>
            <a:lvl3pPr>
              <a:defRPr sz="1000">
                <a:solidFill>
                  <a:schemeClr val="tx1"/>
                </a:solidFill>
              </a:defRPr>
            </a:lvl3pPr>
            <a:lvl4pPr>
              <a:defRPr sz="10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Type your answer here</a:t>
            </a:r>
          </a:p>
          <a:p>
            <a:pPr marL="173038" lvl="1" indent="-17303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tabLst/>
            </a:pPr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67FE3B23-D2E1-12F1-F878-E4104476766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80394" y="2244440"/>
            <a:ext cx="3454403" cy="3351810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 lIns="91440" tIns="91440" rIns="91440" bIns="91440"/>
          <a:lstStyle>
            <a:lvl1pPr>
              <a:defRPr sz="1400">
                <a:solidFill>
                  <a:schemeClr val="tx1"/>
                </a:solidFill>
              </a:defRPr>
            </a:lvl1pPr>
            <a:lvl2pPr marL="173038" indent="-173038">
              <a:defRPr lang="en-US" sz="1200" b="0" i="0" kern="1200" dirty="0" smtClean="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2pPr>
            <a:lvl3pPr>
              <a:defRPr sz="1000">
                <a:solidFill>
                  <a:schemeClr val="tx1"/>
                </a:solidFill>
              </a:defRPr>
            </a:lvl3pPr>
            <a:lvl4pPr>
              <a:defRPr sz="10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Type your answer here</a:t>
            </a:r>
          </a:p>
          <a:p>
            <a:pPr marL="173038" lvl="1" indent="-17303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tabLst/>
            </a:pPr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3E284CB-D7FF-A9CE-79BD-EF6FF96305C3}"/>
              </a:ext>
            </a:extLst>
          </p:cNvPr>
          <p:cNvCxnSpPr>
            <a:cxnSpLocks/>
          </p:cNvCxnSpPr>
          <p:nvPr userDrawn="1"/>
        </p:nvCxnSpPr>
        <p:spPr>
          <a:xfrm>
            <a:off x="457198" y="367159"/>
            <a:ext cx="11277600" cy="0"/>
          </a:xfrm>
          <a:prstGeom prst="line">
            <a:avLst/>
          </a:prstGeom>
          <a:ln w="25400" cap="sq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510A81DC-DC52-29C3-D76C-5C9D993496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932789" y="6325197"/>
            <a:ext cx="816297" cy="25116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98CC647-C0D8-8D6A-3298-1B61F5B6F018}"/>
              </a:ext>
            </a:extLst>
          </p:cNvPr>
          <p:cNvSpPr txBox="1">
            <a:spLocks/>
          </p:cNvSpPr>
          <p:nvPr userDrawn="1"/>
        </p:nvSpPr>
        <p:spPr>
          <a:xfrm>
            <a:off x="457200" y="492213"/>
            <a:ext cx="11277600" cy="36994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spc="0" baseline="0">
                <a:solidFill>
                  <a:schemeClr val="tx1"/>
                </a:solidFill>
                <a:latin typeface="Zebra Sans Cnd ExtraBold" pitchFamily="2" charset="77"/>
                <a:ea typeface="+mj-ea"/>
                <a:cs typeface="+mj-cs"/>
              </a:defRPr>
            </a:lvl1pPr>
          </a:lstStyle>
          <a:p>
            <a:r>
              <a:rPr lang="en-US" sz="4200" dirty="0"/>
              <a:t>Set the design direction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30F916D-B67D-1935-FE78-2069873E51AB}"/>
              </a:ext>
            </a:extLst>
          </p:cNvPr>
          <p:cNvSpPr txBox="1">
            <a:spLocks/>
          </p:cNvSpPr>
          <p:nvPr userDrawn="1"/>
        </p:nvSpPr>
        <p:spPr>
          <a:xfrm>
            <a:off x="457197" y="1647548"/>
            <a:ext cx="3454401" cy="369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>
              <a:lnSpc>
                <a:spcPct val="105000"/>
              </a:lnSpc>
              <a:spcBef>
                <a:spcPts val="1800"/>
              </a:spcBef>
              <a:buFont typeface="Arial" panose="020B0604020202020204" pitchFamily="34" charset="0"/>
              <a:buNone/>
              <a:defRPr sz="1400" b="0" i="0" cap="all" baseline="0">
                <a:latin typeface="Zebra Mono Medium" pitchFamily="2" charset="77"/>
              </a:defRPr>
            </a:lvl1pPr>
            <a:lvl2pPr marL="173038" indent="-173038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1400" b="0" i="0">
                <a:latin typeface="Zebra Sans" pitchFamily="2" charset="77"/>
              </a:defRPr>
            </a:lvl2pPr>
            <a:lvl3pPr marL="347663" indent="-174625">
              <a:lnSpc>
                <a:spcPct val="100000"/>
              </a:lnSpc>
              <a:spcBef>
                <a:spcPts val="300"/>
              </a:spcBef>
              <a:buFont typeface="Arial"/>
              <a:buChar char="–"/>
              <a:tabLst/>
              <a:defRPr sz="1200" b="0" i="0">
                <a:latin typeface="Zebra Sans" pitchFamily="2" charset="77"/>
              </a:defRPr>
            </a:lvl3pPr>
            <a:lvl4pPr marL="347663" indent="-174625">
              <a:lnSpc>
                <a:spcPct val="100000"/>
              </a:lnSpc>
              <a:spcBef>
                <a:spcPts val="300"/>
              </a:spcBef>
              <a:buFont typeface="Arial"/>
              <a:buChar char="–"/>
              <a:tabLst/>
              <a:defRPr sz="1200" b="0" i="0">
                <a:latin typeface="Zebra Sans" pitchFamily="2" charset="77"/>
              </a:defRPr>
            </a:lvl4pPr>
            <a:lvl5pPr marL="347663" indent="-174625">
              <a:lnSpc>
                <a:spcPct val="100000"/>
              </a:lnSpc>
              <a:spcBef>
                <a:spcPts val="300"/>
              </a:spcBef>
              <a:buFont typeface="Arial"/>
              <a:buChar char="–"/>
              <a:tabLst/>
              <a:defRPr sz="1200" b="0" i="0">
                <a:latin typeface="Zebra Sans" pitchFamily="2" charset="77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US" sz="1400" b="0" i="0" cap="none" dirty="0">
                <a:latin typeface="Zebra Sans" pitchFamily="2" charset="77"/>
              </a:rPr>
              <a:t>What template am I using?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E264C5E-B09F-7B75-22B2-F1DA09CBEA81}"/>
              </a:ext>
            </a:extLst>
          </p:cNvPr>
          <p:cNvSpPr txBox="1">
            <a:spLocks/>
          </p:cNvSpPr>
          <p:nvPr userDrawn="1"/>
        </p:nvSpPr>
        <p:spPr>
          <a:xfrm>
            <a:off x="10248405" y="597137"/>
            <a:ext cx="1498270" cy="1747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>
              <a:lnSpc>
                <a:spcPct val="105000"/>
              </a:lnSpc>
              <a:spcBef>
                <a:spcPts val="1800"/>
              </a:spcBef>
              <a:buFont typeface="Arial" panose="020B0604020202020204" pitchFamily="34" charset="0"/>
              <a:buNone/>
              <a:defRPr sz="1400" b="0" i="0" cap="all" baseline="0">
                <a:latin typeface="Zebra Mono Medium" pitchFamily="2" charset="77"/>
              </a:defRPr>
            </a:lvl1pPr>
            <a:lvl2pPr marL="173038" indent="-173038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1400" b="0" i="0">
                <a:latin typeface="Zebra Sans" pitchFamily="2" charset="77"/>
              </a:defRPr>
            </a:lvl2pPr>
            <a:lvl3pPr marL="347663" indent="-174625">
              <a:lnSpc>
                <a:spcPct val="100000"/>
              </a:lnSpc>
              <a:spcBef>
                <a:spcPts val="300"/>
              </a:spcBef>
              <a:buFont typeface="Arial"/>
              <a:buChar char="–"/>
              <a:tabLst/>
              <a:defRPr sz="1200" b="0" i="0">
                <a:latin typeface="Zebra Sans" pitchFamily="2" charset="77"/>
              </a:defRPr>
            </a:lvl3pPr>
            <a:lvl4pPr marL="347663" indent="-174625">
              <a:lnSpc>
                <a:spcPct val="100000"/>
              </a:lnSpc>
              <a:spcBef>
                <a:spcPts val="300"/>
              </a:spcBef>
              <a:buFont typeface="Arial"/>
              <a:buChar char="–"/>
              <a:tabLst/>
              <a:defRPr sz="1200" b="0" i="0">
                <a:latin typeface="Zebra Sans" pitchFamily="2" charset="77"/>
              </a:defRPr>
            </a:lvl4pPr>
            <a:lvl5pPr marL="347663" indent="-174625">
              <a:lnSpc>
                <a:spcPct val="100000"/>
              </a:lnSpc>
              <a:spcBef>
                <a:spcPts val="300"/>
              </a:spcBef>
              <a:buFont typeface="Arial"/>
              <a:buChar char="–"/>
              <a:tabLst/>
              <a:defRPr sz="1200" b="0" i="0">
                <a:latin typeface="Zebra Sans" pitchFamily="2" charset="77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 algn="r"/>
            <a:r>
              <a:rPr lang="en-US" sz="1000" dirty="0"/>
              <a:t>Presentation planner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BE1079-2545-490E-69CA-62CBFEA526DC}"/>
              </a:ext>
            </a:extLst>
          </p:cNvPr>
          <p:cNvSpPr txBox="1">
            <a:spLocks/>
          </p:cNvSpPr>
          <p:nvPr userDrawn="1"/>
        </p:nvSpPr>
        <p:spPr>
          <a:xfrm>
            <a:off x="4368796" y="1647548"/>
            <a:ext cx="3454401" cy="369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>
              <a:lnSpc>
                <a:spcPct val="105000"/>
              </a:lnSpc>
              <a:spcBef>
                <a:spcPts val="1800"/>
              </a:spcBef>
              <a:buFont typeface="Arial" panose="020B0604020202020204" pitchFamily="34" charset="0"/>
              <a:buNone/>
              <a:defRPr sz="1400" b="0" i="0" cap="all" baseline="0">
                <a:latin typeface="Zebra Mono Medium" pitchFamily="2" charset="77"/>
              </a:defRPr>
            </a:lvl1pPr>
            <a:lvl2pPr marL="173038" indent="-173038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1400" b="0" i="0">
                <a:latin typeface="Zebra Sans" pitchFamily="2" charset="77"/>
              </a:defRPr>
            </a:lvl2pPr>
            <a:lvl3pPr marL="347663" indent="-174625">
              <a:lnSpc>
                <a:spcPct val="100000"/>
              </a:lnSpc>
              <a:spcBef>
                <a:spcPts val="300"/>
              </a:spcBef>
              <a:buFont typeface="Arial"/>
              <a:buChar char="–"/>
              <a:tabLst/>
              <a:defRPr sz="1200" b="0" i="0">
                <a:latin typeface="Zebra Sans" pitchFamily="2" charset="77"/>
              </a:defRPr>
            </a:lvl3pPr>
            <a:lvl4pPr marL="347663" indent="-174625">
              <a:lnSpc>
                <a:spcPct val="100000"/>
              </a:lnSpc>
              <a:spcBef>
                <a:spcPts val="300"/>
              </a:spcBef>
              <a:buFont typeface="Arial"/>
              <a:buChar char="–"/>
              <a:tabLst/>
              <a:defRPr sz="1200" b="0" i="0">
                <a:latin typeface="Zebra Sans" pitchFamily="2" charset="77"/>
              </a:defRPr>
            </a:lvl4pPr>
            <a:lvl5pPr marL="347663" indent="-174625">
              <a:lnSpc>
                <a:spcPct val="100000"/>
              </a:lnSpc>
              <a:spcBef>
                <a:spcPts val="300"/>
              </a:spcBef>
              <a:buFont typeface="Arial"/>
              <a:buChar char="–"/>
              <a:tabLst/>
              <a:defRPr sz="1200" b="0" i="0">
                <a:latin typeface="Zebra Sans" pitchFamily="2" charset="77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US" sz="1400" b="0" i="0" cap="none" dirty="0">
                <a:latin typeface="Zebra Sans" pitchFamily="2" charset="77"/>
              </a:rPr>
              <a:t>What data do I need to visualize?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8D120A8-76FE-7B6F-52CB-6534FFD253D5}"/>
              </a:ext>
            </a:extLst>
          </p:cNvPr>
          <p:cNvSpPr txBox="1">
            <a:spLocks/>
          </p:cNvSpPr>
          <p:nvPr userDrawn="1"/>
        </p:nvSpPr>
        <p:spPr>
          <a:xfrm>
            <a:off x="8280394" y="1647548"/>
            <a:ext cx="3454401" cy="369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lvl="0" indent="0">
              <a:lnSpc>
                <a:spcPct val="105000"/>
              </a:lnSpc>
              <a:spcBef>
                <a:spcPts val="1800"/>
              </a:spcBef>
              <a:buFont typeface="Arial" panose="020B0604020202020204" pitchFamily="34" charset="0"/>
              <a:buNone/>
              <a:defRPr sz="1400" b="0" i="0" cap="none" baseline="0">
                <a:latin typeface="Zebra Sans" pitchFamily="2" charset="77"/>
              </a:defRPr>
            </a:lvl1pPr>
            <a:lvl2pPr marL="173038" indent="-173038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1400" b="0" i="0">
                <a:latin typeface="Zebra Sans" pitchFamily="2" charset="77"/>
              </a:defRPr>
            </a:lvl2pPr>
            <a:lvl3pPr marL="347663" indent="-174625">
              <a:lnSpc>
                <a:spcPct val="100000"/>
              </a:lnSpc>
              <a:spcBef>
                <a:spcPts val="300"/>
              </a:spcBef>
              <a:buFont typeface="Arial"/>
              <a:buChar char="–"/>
              <a:tabLst/>
              <a:defRPr sz="1200" b="0" i="0">
                <a:latin typeface="Zebra Sans" pitchFamily="2" charset="77"/>
              </a:defRPr>
            </a:lvl3pPr>
            <a:lvl4pPr marL="347663" indent="-174625">
              <a:lnSpc>
                <a:spcPct val="100000"/>
              </a:lnSpc>
              <a:spcBef>
                <a:spcPts val="300"/>
              </a:spcBef>
              <a:buFont typeface="Arial"/>
              <a:buChar char="–"/>
              <a:tabLst/>
              <a:defRPr sz="1200" b="0" i="0">
                <a:latin typeface="Zebra Sans" pitchFamily="2" charset="77"/>
              </a:defRPr>
            </a:lvl4pPr>
            <a:lvl5pPr marL="347663" indent="-174625">
              <a:lnSpc>
                <a:spcPct val="100000"/>
              </a:lnSpc>
              <a:spcBef>
                <a:spcPts val="300"/>
              </a:spcBef>
              <a:buFont typeface="Arial"/>
              <a:buChar char="–"/>
              <a:tabLst/>
              <a:defRPr sz="1200" b="0" i="0">
                <a:latin typeface="Zebra Sans" pitchFamily="2" charset="77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US" dirty="0"/>
              <a:t>What other specific visuals</a:t>
            </a:r>
            <a:br>
              <a:rPr lang="en-US" dirty="0"/>
            </a:br>
            <a:r>
              <a:rPr lang="en-US" dirty="0"/>
              <a:t>do I need to find/create?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FF8D6C-C6E0-B3B7-4B80-4B5A2C40236B}"/>
              </a:ext>
            </a:extLst>
          </p:cNvPr>
          <p:cNvSpPr txBox="1"/>
          <p:nvPr userDrawn="1"/>
        </p:nvSpPr>
        <p:spPr>
          <a:xfrm>
            <a:off x="3930732" y="762395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2400"/>
              </a:spcBef>
            </a:pPr>
            <a:endParaRPr lang="en-US" b="0" i="0" dirty="0">
              <a:latin typeface="Zebra Sans" pitchFamily="2" charset="77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5EDAFA5-CE36-FE39-7A2E-B4A364EE1E75}"/>
              </a:ext>
            </a:extLst>
          </p:cNvPr>
          <p:cNvSpPr txBox="1">
            <a:spLocks/>
          </p:cNvSpPr>
          <p:nvPr userDrawn="1"/>
        </p:nvSpPr>
        <p:spPr>
          <a:xfrm>
            <a:off x="457200" y="1014984"/>
            <a:ext cx="11277600" cy="369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defRPr b="0" i="0" cap="none" baseline="0">
                <a:latin typeface="Zebra Sans" pitchFamily="2" charset="77"/>
              </a:defRPr>
            </a:lvl1pPr>
            <a:lvl2pPr marL="173038" indent="-173038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tabLst/>
              <a:defRPr sz="2000" b="0" i="0">
                <a:latin typeface="Zebra Sans" pitchFamily="2" charset="77"/>
              </a:defRPr>
            </a:lvl2pPr>
            <a:lvl3pPr marL="347663" indent="-174625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>
                <a:latin typeface="Zebra Sans" pitchFamily="2" charset="77"/>
              </a:defRPr>
            </a:lvl3pPr>
            <a:lvl4pPr marL="347663" indent="-174625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>
                <a:latin typeface="Zebra Sans" pitchFamily="2" charset="77"/>
              </a:defRPr>
            </a:lvl4pPr>
            <a:lvl5pPr marL="347663" indent="-174625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>
                <a:latin typeface="Zebra Sans" pitchFamily="2" charset="77"/>
              </a:defRPr>
            </a:lvl5pPr>
            <a:lvl6pPr marL="460375" indent="-117475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100"/>
            </a:lvl6pPr>
            <a:lvl7pPr marL="2971800" indent="-5127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200"/>
            </a:lvl7pPr>
            <a:lvl8pPr marL="3429000" indent="-25114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US" dirty="0"/>
              <a:t>Step 4</a:t>
            </a:r>
          </a:p>
        </p:txBody>
      </p:sp>
    </p:spTree>
    <p:extLst>
      <p:ext uri="{BB962C8B-B14F-4D97-AF65-F5344CB8AC3E}">
        <p14:creationId xmlns:p14="http://schemas.microsoft.com/office/powerpoint/2010/main" val="167047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n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BBAF1-180A-0209-B6A4-671AE38DC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77682-8C9B-4780-AEB6-B0F22800C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D59F8F-821C-794D-AFBA-1518A32149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53E71FC2-8DA8-466F-0016-FE901CEE38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198" y="2244440"/>
            <a:ext cx="3454401" cy="3351810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 lIns="91440" tIns="91440" rIns="91440" bIns="91440"/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spcBef>
                <a:spcPts val="300"/>
              </a:spcBef>
              <a:defRPr sz="1200">
                <a:solidFill>
                  <a:schemeClr val="tx1"/>
                </a:solidFill>
              </a:defRPr>
            </a:lvl2pPr>
            <a:lvl3pPr>
              <a:defRPr sz="1000">
                <a:solidFill>
                  <a:schemeClr val="tx1"/>
                </a:solidFill>
              </a:defRPr>
            </a:lvl3pPr>
            <a:lvl4pPr>
              <a:defRPr sz="10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Type your answer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E070A2D1-5F89-5D79-47C0-F71E0A8F9F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68796" y="2244440"/>
            <a:ext cx="3454402" cy="3351810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 lIns="91440" tIns="91440" rIns="91440" bIns="91440"/>
          <a:lstStyle>
            <a:lvl1pPr>
              <a:defRPr sz="1400">
                <a:solidFill>
                  <a:schemeClr val="tx1"/>
                </a:solidFill>
              </a:defRPr>
            </a:lvl1pPr>
            <a:lvl2pPr marL="173038" indent="-173038">
              <a:defRPr lang="en-US" sz="1200" b="0" i="0" kern="1200" dirty="0" smtClean="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2pPr>
            <a:lvl3pPr>
              <a:defRPr sz="1000">
                <a:solidFill>
                  <a:schemeClr val="tx1"/>
                </a:solidFill>
              </a:defRPr>
            </a:lvl3pPr>
            <a:lvl4pPr>
              <a:defRPr sz="10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Type your answer here</a:t>
            </a:r>
          </a:p>
          <a:p>
            <a:pPr marL="173038" lvl="1" indent="-17303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tabLst/>
            </a:pPr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67FE3B23-D2E1-12F1-F878-E4104476766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80394" y="2244440"/>
            <a:ext cx="3454403" cy="3351810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 lIns="91440" tIns="91440" rIns="91440" bIns="91440"/>
          <a:lstStyle>
            <a:lvl1pPr>
              <a:defRPr sz="1400">
                <a:solidFill>
                  <a:schemeClr val="tx1"/>
                </a:solidFill>
              </a:defRPr>
            </a:lvl1pPr>
            <a:lvl2pPr marL="173038" indent="-173038">
              <a:defRPr lang="en-US" sz="1200" b="0" i="0" kern="1200" dirty="0" smtClean="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2pPr>
            <a:lvl3pPr>
              <a:defRPr sz="1000">
                <a:solidFill>
                  <a:schemeClr val="tx1"/>
                </a:solidFill>
              </a:defRPr>
            </a:lvl3pPr>
            <a:lvl4pPr>
              <a:defRPr sz="10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Type your answer here</a:t>
            </a:r>
          </a:p>
          <a:p>
            <a:pPr marL="173038" lvl="1" indent="-17303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tabLst/>
            </a:pPr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3E284CB-D7FF-A9CE-79BD-EF6FF96305C3}"/>
              </a:ext>
            </a:extLst>
          </p:cNvPr>
          <p:cNvCxnSpPr>
            <a:cxnSpLocks/>
          </p:cNvCxnSpPr>
          <p:nvPr userDrawn="1"/>
        </p:nvCxnSpPr>
        <p:spPr>
          <a:xfrm>
            <a:off x="457198" y="367159"/>
            <a:ext cx="11277600" cy="0"/>
          </a:xfrm>
          <a:prstGeom prst="line">
            <a:avLst/>
          </a:prstGeom>
          <a:ln w="25400" cap="sq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510A81DC-DC52-29C3-D76C-5C9D993496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932789" y="6325197"/>
            <a:ext cx="816297" cy="25116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98CC647-C0D8-8D6A-3298-1B61F5B6F018}"/>
              </a:ext>
            </a:extLst>
          </p:cNvPr>
          <p:cNvSpPr txBox="1">
            <a:spLocks/>
          </p:cNvSpPr>
          <p:nvPr userDrawn="1"/>
        </p:nvSpPr>
        <p:spPr>
          <a:xfrm>
            <a:off x="457200" y="492213"/>
            <a:ext cx="11277600" cy="36994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spc="0" baseline="0">
                <a:solidFill>
                  <a:schemeClr val="tx1"/>
                </a:solidFill>
                <a:latin typeface="Zebra Sans Cnd ExtraBold" pitchFamily="2" charset="77"/>
                <a:ea typeface="+mj-ea"/>
                <a:cs typeface="+mj-cs"/>
              </a:defRPr>
            </a:lvl1pPr>
          </a:lstStyle>
          <a:p>
            <a:r>
              <a:rPr lang="en-US" sz="4200" dirty="0"/>
              <a:t>Create the presentation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30F916D-B67D-1935-FE78-2069873E51AB}"/>
              </a:ext>
            </a:extLst>
          </p:cNvPr>
          <p:cNvSpPr txBox="1">
            <a:spLocks/>
          </p:cNvSpPr>
          <p:nvPr userDrawn="1"/>
        </p:nvSpPr>
        <p:spPr>
          <a:xfrm>
            <a:off x="457197" y="1647548"/>
            <a:ext cx="3454401" cy="369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>
              <a:lnSpc>
                <a:spcPct val="105000"/>
              </a:lnSpc>
              <a:spcBef>
                <a:spcPts val="1800"/>
              </a:spcBef>
              <a:buFont typeface="Arial" panose="020B0604020202020204" pitchFamily="34" charset="0"/>
              <a:buNone/>
              <a:defRPr sz="1400" b="0" i="0" cap="all" baseline="0">
                <a:latin typeface="Zebra Mono Medium" pitchFamily="2" charset="77"/>
              </a:defRPr>
            </a:lvl1pPr>
            <a:lvl2pPr marL="173038" indent="-173038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1400" b="0" i="0">
                <a:latin typeface="Zebra Sans" pitchFamily="2" charset="77"/>
              </a:defRPr>
            </a:lvl2pPr>
            <a:lvl3pPr marL="347663" indent="-174625">
              <a:lnSpc>
                <a:spcPct val="100000"/>
              </a:lnSpc>
              <a:spcBef>
                <a:spcPts val="300"/>
              </a:spcBef>
              <a:buFont typeface="Arial"/>
              <a:buChar char="–"/>
              <a:tabLst/>
              <a:defRPr sz="1200" b="0" i="0">
                <a:latin typeface="Zebra Sans" pitchFamily="2" charset="77"/>
              </a:defRPr>
            </a:lvl3pPr>
            <a:lvl4pPr marL="347663" indent="-174625">
              <a:lnSpc>
                <a:spcPct val="100000"/>
              </a:lnSpc>
              <a:spcBef>
                <a:spcPts val="300"/>
              </a:spcBef>
              <a:buFont typeface="Arial"/>
              <a:buChar char="–"/>
              <a:tabLst/>
              <a:defRPr sz="1200" b="0" i="0">
                <a:latin typeface="Zebra Sans" pitchFamily="2" charset="77"/>
              </a:defRPr>
            </a:lvl4pPr>
            <a:lvl5pPr marL="347663" indent="-174625">
              <a:lnSpc>
                <a:spcPct val="100000"/>
              </a:lnSpc>
              <a:spcBef>
                <a:spcPts val="300"/>
              </a:spcBef>
              <a:buFont typeface="Arial"/>
              <a:buChar char="–"/>
              <a:tabLst/>
              <a:defRPr sz="1200" b="0" i="0">
                <a:latin typeface="Zebra Sans" pitchFamily="2" charset="77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US" sz="1400" b="0" i="0" cap="none" dirty="0">
                <a:latin typeface="Zebra Sans" pitchFamily="2" charset="77"/>
              </a:rPr>
              <a:t>What’s the format of the presentation?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E264C5E-B09F-7B75-22B2-F1DA09CBEA81}"/>
              </a:ext>
            </a:extLst>
          </p:cNvPr>
          <p:cNvSpPr txBox="1">
            <a:spLocks/>
          </p:cNvSpPr>
          <p:nvPr userDrawn="1"/>
        </p:nvSpPr>
        <p:spPr>
          <a:xfrm>
            <a:off x="10248405" y="597137"/>
            <a:ext cx="1498270" cy="1747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>
              <a:lnSpc>
                <a:spcPct val="105000"/>
              </a:lnSpc>
              <a:spcBef>
                <a:spcPts val="1800"/>
              </a:spcBef>
              <a:buFont typeface="Arial" panose="020B0604020202020204" pitchFamily="34" charset="0"/>
              <a:buNone/>
              <a:defRPr sz="1400" b="0" i="0" cap="all" baseline="0">
                <a:latin typeface="Zebra Mono Medium" pitchFamily="2" charset="77"/>
              </a:defRPr>
            </a:lvl1pPr>
            <a:lvl2pPr marL="173038" indent="-173038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1400" b="0" i="0">
                <a:latin typeface="Zebra Sans" pitchFamily="2" charset="77"/>
              </a:defRPr>
            </a:lvl2pPr>
            <a:lvl3pPr marL="347663" indent="-174625">
              <a:lnSpc>
                <a:spcPct val="100000"/>
              </a:lnSpc>
              <a:spcBef>
                <a:spcPts val="300"/>
              </a:spcBef>
              <a:buFont typeface="Arial"/>
              <a:buChar char="–"/>
              <a:tabLst/>
              <a:defRPr sz="1200" b="0" i="0">
                <a:latin typeface="Zebra Sans" pitchFamily="2" charset="77"/>
              </a:defRPr>
            </a:lvl3pPr>
            <a:lvl4pPr marL="347663" indent="-174625">
              <a:lnSpc>
                <a:spcPct val="100000"/>
              </a:lnSpc>
              <a:spcBef>
                <a:spcPts val="300"/>
              </a:spcBef>
              <a:buFont typeface="Arial"/>
              <a:buChar char="–"/>
              <a:tabLst/>
              <a:defRPr sz="1200" b="0" i="0">
                <a:latin typeface="Zebra Sans" pitchFamily="2" charset="77"/>
              </a:defRPr>
            </a:lvl4pPr>
            <a:lvl5pPr marL="347663" indent="-174625">
              <a:lnSpc>
                <a:spcPct val="100000"/>
              </a:lnSpc>
              <a:spcBef>
                <a:spcPts val="300"/>
              </a:spcBef>
              <a:buFont typeface="Arial"/>
              <a:buChar char="–"/>
              <a:tabLst/>
              <a:defRPr sz="1200" b="0" i="0">
                <a:latin typeface="Zebra Sans" pitchFamily="2" charset="77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 algn="r"/>
            <a:r>
              <a:rPr lang="en-US" sz="1000" dirty="0"/>
              <a:t>Presentation planner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BE1079-2545-490E-69CA-62CBFEA526DC}"/>
              </a:ext>
            </a:extLst>
          </p:cNvPr>
          <p:cNvSpPr txBox="1">
            <a:spLocks/>
          </p:cNvSpPr>
          <p:nvPr userDrawn="1"/>
        </p:nvSpPr>
        <p:spPr>
          <a:xfrm>
            <a:off x="4368796" y="1647548"/>
            <a:ext cx="3454401" cy="369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>
              <a:lnSpc>
                <a:spcPct val="105000"/>
              </a:lnSpc>
              <a:spcBef>
                <a:spcPts val="1800"/>
              </a:spcBef>
              <a:buFont typeface="Arial" panose="020B0604020202020204" pitchFamily="34" charset="0"/>
              <a:buNone/>
              <a:defRPr sz="1400" b="0" i="0" cap="all" baseline="0">
                <a:latin typeface="Zebra Mono Medium" pitchFamily="2" charset="77"/>
              </a:defRPr>
            </a:lvl1pPr>
            <a:lvl2pPr marL="173038" indent="-173038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1400" b="0" i="0">
                <a:latin typeface="Zebra Sans" pitchFamily="2" charset="77"/>
              </a:defRPr>
            </a:lvl2pPr>
            <a:lvl3pPr marL="347663" indent="-174625">
              <a:lnSpc>
                <a:spcPct val="100000"/>
              </a:lnSpc>
              <a:spcBef>
                <a:spcPts val="300"/>
              </a:spcBef>
              <a:buFont typeface="Arial"/>
              <a:buChar char="–"/>
              <a:tabLst/>
              <a:defRPr sz="1200" b="0" i="0">
                <a:latin typeface="Zebra Sans" pitchFamily="2" charset="77"/>
              </a:defRPr>
            </a:lvl3pPr>
            <a:lvl4pPr marL="347663" indent="-174625">
              <a:lnSpc>
                <a:spcPct val="100000"/>
              </a:lnSpc>
              <a:spcBef>
                <a:spcPts val="300"/>
              </a:spcBef>
              <a:buFont typeface="Arial"/>
              <a:buChar char="–"/>
              <a:tabLst/>
              <a:defRPr sz="1200" b="0" i="0">
                <a:latin typeface="Zebra Sans" pitchFamily="2" charset="77"/>
              </a:defRPr>
            </a:lvl4pPr>
            <a:lvl5pPr marL="347663" indent="-174625">
              <a:lnSpc>
                <a:spcPct val="100000"/>
              </a:lnSpc>
              <a:spcBef>
                <a:spcPts val="300"/>
              </a:spcBef>
              <a:buFont typeface="Arial"/>
              <a:buChar char="–"/>
              <a:tabLst/>
              <a:defRPr sz="1200" b="0" i="0">
                <a:latin typeface="Zebra Sans" pitchFamily="2" charset="77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US" sz="1400" b="0" i="0" cap="none" dirty="0">
                <a:latin typeface="Zebra Sans" pitchFamily="2" charset="77"/>
              </a:rPr>
              <a:t>How will it be delivered?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8D120A8-76FE-7B6F-52CB-6534FFD253D5}"/>
              </a:ext>
            </a:extLst>
          </p:cNvPr>
          <p:cNvSpPr txBox="1">
            <a:spLocks/>
          </p:cNvSpPr>
          <p:nvPr userDrawn="1"/>
        </p:nvSpPr>
        <p:spPr>
          <a:xfrm>
            <a:off x="8280394" y="1647548"/>
            <a:ext cx="3454401" cy="369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lvl="0" indent="0">
              <a:lnSpc>
                <a:spcPct val="105000"/>
              </a:lnSpc>
              <a:spcBef>
                <a:spcPts val="1800"/>
              </a:spcBef>
              <a:buFont typeface="Arial" panose="020B0604020202020204" pitchFamily="34" charset="0"/>
              <a:buNone/>
              <a:defRPr sz="1400" b="0" i="0" cap="none" baseline="0">
                <a:latin typeface="Zebra Sans" pitchFamily="2" charset="77"/>
              </a:defRPr>
            </a:lvl1pPr>
            <a:lvl2pPr marL="173038" indent="-173038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1400" b="0" i="0">
                <a:latin typeface="Zebra Sans" pitchFamily="2" charset="77"/>
              </a:defRPr>
            </a:lvl2pPr>
            <a:lvl3pPr marL="347663" indent="-174625">
              <a:lnSpc>
                <a:spcPct val="100000"/>
              </a:lnSpc>
              <a:spcBef>
                <a:spcPts val="300"/>
              </a:spcBef>
              <a:buFont typeface="Arial"/>
              <a:buChar char="–"/>
              <a:tabLst/>
              <a:defRPr sz="1200" b="0" i="0">
                <a:latin typeface="Zebra Sans" pitchFamily="2" charset="77"/>
              </a:defRPr>
            </a:lvl3pPr>
            <a:lvl4pPr marL="347663" indent="-174625">
              <a:lnSpc>
                <a:spcPct val="100000"/>
              </a:lnSpc>
              <a:spcBef>
                <a:spcPts val="300"/>
              </a:spcBef>
              <a:buFont typeface="Arial"/>
              <a:buChar char="–"/>
              <a:tabLst/>
              <a:defRPr sz="1200" b="0" i="0">
                <a:latin typeface="Zebra Sans" pitchFamily="2" charset="77"/>
              </a:defRPr>
            </a:lvl4pPr>
            <a:lvl5pPr marL="347663" indent="-174625">
              <a:lnSpc>
                <a:spcPct val="100000"/>
              </a:lnSpc>
              <a:spcBef>
                <a:spcPts val="300"/>
              </a:spcBef>
              <a:buFont typeface="Arial"/>
              <a:buChar char="–"/>
              <a:tabLst/>
              <a:defRPr sz="1200" b="0" i="0">
                <a:latin typeface="Zebra Sans" pitchFamily="2" charset="77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US" dirty="0"/>
              <a:t>What support do I need?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FF8D6C-C6E0-B3B7-4B80-4B5A2C40236B}"/>
              </a:ext>
            </a:extLst>
          </p:cNvPr>
          <p:cNvSpPr txBox="1"/>
          <p:nvPr userDrawn="1"/>
        </p:nvSpPr>
        <p:spPr>
          <a:xfrm>
            <a:off x="3930732" y="762395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2400"/>
              </a:spcBef>
            </a:pPr>
            <a:endParaRPr lang="en-US" b="0" i="0" dirty="0">
              <a:latin typeface="Zebra Sans" pitchFamily="2" charset="77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1855B41-6FEA-7E6C-985E-65592167C9E5}"/>
              </a:ext>
            </a:extLst>
          </p:cNvPr>
          <p:cNvSpPr txBox="1">
            <a:spLocks/>
          </p:cNvSpPr>
          <p:nvPr userDrawn="1"/>
        </p:nvSpPr>
        <p:spPr>
          <a:xfrm>
            <a:off x="457200" y="1014984"/>
            <a:ext cx="11277600" cy="369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defRPr b="0" i="0" cap="none" baseline="0">
                <a:latin typeface="Zebra Sans" pitchFamily="2" charset="77"/>
              </a:defRPr>
            </a:lvl1pPr>
            <a:lvl2pPr marL="173038" indent="-173038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tabLst/>
              <a:defRPr sz="2000" b="0" i="0">
                <a:latin typeface="Zebra Sans" pitchFamily="2" charset="77"/>
              </a:defRPr>
            </a:lvl2pPr>
            <a:lvl3pPr marL="347663" indent="-174625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>
                <a:latin typeface="Zebra Sans" pitchFamily="2" charset="77"/>
              </a:defRPr>
            </a:lvl3pPr>
            <a:lvl4pPr marL="347663" indent="-174625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>
                <a:latin typeface="Zebra Sans" pitchFamily="2" charset="77"/>
              </a:defRPr>
            </a:lvl4pPr>
            <a:lvl5pPr marL="347663" indent="-174625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>
                <a:latin typeface="Zebra Sans" pitchFamily="2" charset="77"/>
              </a:defRPr>
            </a:lvl5pPr>
            <a:lvl6pPr marL="460375" indent="-117475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100"/>
            </a:lvl6pPr>
            <a:lvl7pPr marL="2971800" indent="-5127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200"/>
            </a:lvl7pPr>
            <a:lvl8pPr marL="3429000" indent="-25114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US" dirty="0"/>
              <a:t>Step 5</a:t>
            </a:r>
          </a:p>
        </p:txBody>
      </p:sp>
    </p:spTree>
    <p:extLst>
      <p:ext uri="{BB962C8B-B14F-4D97-AF65-F5344CB8AC3E}">
        <p14:creationId xmlns:p14="http://schemas.microsoft.com/office/powerpoint/2010/main" val="246146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hoto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18D2FAAD-79FF-12CF-9EFE-38A08B3B673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bIns="3200400" anchor="ctr" anchorCtr="0"/>
          <a:lstStyle>
            <a:lvl1pPr algn="ctr">
              <a:defRPr/>
            </a:lvl1pPr>
          </a:lstStyle>
          <a:p>
            <a:r>
              <a:rPr lang="en-US" dirty="0"/>
              <a:t>Insert background picture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31ABB159-3589-5676-472E-C008C13CC03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" y="1106905"/>
            <a:ext cx="12192000" cy="5756901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99000">
                <a:schemeClr val="tx1">
                  <a:alpha val="25108"/>
                </a:schemeClr>
              </a:gs>
            </a:gsLst>
            <a:lin ang="5400000" scaled="1"/>
          </a:gradFill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  <a:lvl2pPr>
              <a:defRPr sz="100">
                <a:solidFill>
                  <a:schemeClr val="tx1">
                    <a:alpha val="0"/>
                  </a:schemeClr>
                </a:solidFill>
              </a:defRPr>
            </a:lvl2pPr>
            <a:lvl3pPr>
              <a:defRPr sz="100">
                <a:solidFill>
                  <a:schemeClr val="tx1">
                    <a:alpha val="0"/>
                  </a:schemeClr>
                </a:solidFill>
              </a:defRPr>
            </a:lvl3pPr>
            <a:lvl4pPr>
              <a:defRPr sz="100">
                <a:solidFill>
                  <a:schemeClr val="tx1">
                    <a:alpha val="0"/>
                  </a:schemeClr>
                </a:solidFill>
              </a:defRPr>
            </a:lvl4pPr>
            <a:lvl5pPr>
              <a:defRPr sz="100">
                <a:solidFill>
                  <a:schemeClr val="tx1">
                    <a:alpha val="0"/>
                  </a:schemeClr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5EE8BD-D881-16F9-1FFD-7C311E03DC5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2399578"/>
            <a:ext cx="9042992" cy="2792287"/>
          </a:xfrm>
        </p:spPr>
        <p:txBody>
          <a:bodyPr tIns="0" bIns="0" anchor="b" anchorCtr="0"/>
          <a:lstStyle>
            <a:lvl1pPr algn="l">
              <a:lnSpc>
                <a:spcPct val="85000"/>
              </a:lnSpc>
              <a:defRPr sz="9600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 Goes</a:t>
            </a:r>
            <a:br>
              <a:rPr lang="en-US"/>
            </a:br>
            <a:r>
              <a:rPr lang="en-US"/>
              <a:t>In This Spot Here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CC9D85FF-DD70-2923-605B-92CA1E3768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5175702"/>
            <a:ext cx="9043416" cy="36576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3545A8ED-D903-5FAC-563D-60A0049F8F3D}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460373" y="5976333"/>
            <a:ext cx="1636776" cy="512064"/>
          </a:xfrm>
          <a:custGeom>
            <a:avLst/>
            <a:gdLst>
              <a:gd name="connsiteX0" fmla="*/ 640336 w 2722469"/>
              <a:gd name="connsiteY0" fmla="*/ 467287 h 838507"/>
              <a:gd name="connsiteX1" fmla="*/ 706411 w 2722469"/>
              <a:gd name="connsiteY1" fmla="*/ 467287 h 838507"/>
              <a:gd name="connsiteX2" fmla="*/ 774198 w 2722469"/>
              <a:gd name="connsiteY2" fmla="*/ 534455 h 838507"/>
              <a:gd name="connsiteX3" fmla="*/ 774198 w 2722469"/>
              <a:gd name="connsiteY3" fmla="*/ 534596 h 838507"/>
              <a:gd name="connsiteX4" fmla="*/ 676442 w 2722469"/>
              <a:gd name="connsiteY4" fmla="*/ 631469 h 838507"/>
              <a:gd name="connsiteX5" fmla="*/ 578686 w 2722469"/>
              <a:gd name="connsiteY5" fmla="*/ 534596 h 838507"/>
              <a:gd name="connsiteX6" fmla="*/ 640003 w 2722469"/>
              <a:gd name="connsiteY6" fmla="*/ 534596 h 838507"/>
              <a:gd name="connsiteX7" fmla="*/ 640289 w 2722469"/>
              <a:gd name="connsiteY7" fmla="*/ 467334 h 838507"/>
              <a:gd name="connsiteX8" fmla="*/ 1746430 w 2722469"/>
              <a:gd name="connsiteY8" fmla="*/ 445103 h 838507"/>
              <a:gd name="connsiteX9" fmla="*/ 1746382 w 2722469"/>
              <a:gd name="connsiteY9" fmla="*/ 545287 h 838507"/>
              <a:gd name="connsiteX10" fmla="*/ 1785342 w 2722469"/>
              <a:gd name="connsiteY10" fmla="*/ 545287 h 838507"/>
              <a:gd name="connsiteX11" fmla="*/ 1785342 w 2722469"/>
              <a:gd name="connsiteY11" fmla="*/ 545240 h 838507"/>
              <a:gd name="connsiteX12" fmla="*/ 1849371 w 2722469"/>
              <a:gd name="connsiteY12" fmla="*/ 496094 h 838507"/>
              <a:gd name="connsiteX13" fmla="*/ 1825586 w 2722469"/>
              <a:gd name="connsiteY13" fmla="*/ 452719 h 838507"/>
              <a:gd name="connsiteX14" fmla="*/ 1770786 w 2722469"/>
              <a:gd name="connsiteY14" fmla="*/ 445103 h 838507"/>
              <a:gd name="connsiteX15" fmla="*/ 601187 w 2722469"/>
              <a:gd name="connsiteY15" fmla="*/ 376942 h 838507"/>
              <a:gd name="connsiteX16" fmla="*/ 601282 w 2722469"/>
              <a:gd name="connsiteY16" fmla="*/ 376942 h 838507"/>
              <a:gd name="connsiteX17" fmla="*/ 601282 w 2722469"/>
              <a:gd name="connsiteY17" fmla="*/ 377037 h 838507"/>
              <a:gd name="connsiteX18" fmla="*/ 517036 w 2722469"/>
              <a:gd name="connsiteY18" fmla="*/ 376942 h 838507"/>
              <a:gd name="connsiteX19" fmla="*/ 578686 w 2722469"/>
              <a:gd name="connsiteY19" fmla="*/ 437914 h 838507"/>
              <a:gd name="connsiteX20" fmla="*/ 578686 w 2722469"/>
              <a:gd name="connsiteY20" fmla="*/ 530443 h 838507"/>
              <a:gd name="connsiteX21" fmla="*/ 578686 w 2722469"/>
              <a:gd name="connsiteY21" fmla="*/ 534596 h 838507"/>
              <a:gd name="connsiteX22" fmla="*/ 578686 w 2722469"/>
              <a:gd name="connsiteY22" fmla="*/ 534597 h 838507"/>
              <a:gd name="connsiteX23" fmla="*/ 517036 w 2722469"/>
              <a:gd name="connsiteY23" fmla="*/ 534597 h 838507"/>
              <a:gd name="connsiteX24" fmla="*/ 0 w 2722469"/>
              <a:gd name="connsiteY24" fmla="*/ 364833 h 838507"/>
              <a:gd name="connsiteX25" fmla="*/ 393926 w 2722469"/>
              <a:gd name="connsiteY25" fmla="*/ 755304 h 838507"/>
              <a:gd name="connsiteX26" fmla="*/ 393926 w 2722469"/>
              <a:gd name="connsiteY26" fmla="*/ 838507 h 838507"/>
              <a:gd name="connsiteX27" fmla="*/ 0 w 2722469"/>
              <a:gd name="connsiteY27" fmla="*/ 448130 h 838507"/>
              <a:gd name="connsiteX28" fmla="*/ 455575 w 2722469"/>
              <a:gd name="connsiteY28" fmla="*/ 315829 h 838507"/>
              <a:gd name="connsiteX29" fmla="*/ 539726 w 2722469"/>
              <a:gd name="connsiteY29" fmla="*/ 315829 h 838507"/>
              <a:gd name="connsiteX30" fmla="*/ 591664 w 2722469"/>
              <a:gd name="connsiteY30" fmla="*/ 367473 h 838507"/>
              <a:gd name="connsiteX31" fmla="*/ 601187 w 2722469"/>
              <a:gd name="connsiteY31" fmla="*/ 376942 h 838507"/>
              <a:gd name="connsiteX32" fmla="*/ 517036 w 2722469"/>
              <a:gd name="connsiteY32" fmla="*/ 376942 h 838507"/>
              <a:gd name="connsiteX33" fmla="*/ 455528 w 2722469"/>
              <a:gd name="connsiteY33" fmla="*/ 315782 h 838507"/>
              <a:gd name="connsiteX34" fmla="*/ 455575 w 2722469"/>
              <a:gd name="connsiteY34" fmla="*/ 315829 h 838507"/>
              <a:gd name="connsiteX35" fmla="*/ 455528 w 2722469"/>
              <a:gd name="connsiteY35" fmla="*/ 315829 h 838507"/>
              <a:gd name="connsiteX36" fmla="*/ 2516015 w 2722469"/>
              <a:gd name="connsiteY36" fmla="*/ 315640 h 838507"/>
              <a:gd name="connsiteX37" fmla="*/ 2473488 w 2722469"/>
              <a:gd name="connsiteY37" fmla="*/ 451347 h 838507"/>
              <a:gd name="connsiteX38" fmla="*/ 2558496 w 2722469"/>
              <a:gd name="connsiteY38" fmla="*/ 451347 h 838507"/>
              <a:gd name="connsiteX39" fmla="*/ 2106820 w 2722469"/>
              <a:gd name="connsiteY39" fmla="*/ 270988 h 838507"/>
              <a:gd name="connsiteX40" fmla="*/ 2106820 w 2722469"/>
              <a:gd name="connsiteY40" fmla="*/ 378314 h 838507"/>
              <a:gd name="connsiteX41" fmla="*/ 2139453 w 2722469"/>
              <a:gd name="connsiteY41" fmla="*/ 378314 h 838507"/>
              <a:gd name="connsiteX42" fmla="*/ 2211426 w 2722469"/>
              <a:gd name="connsiteY42" fmla="*/ 322688 h 838507"/>
              <a:gd name="connsiteX43" fmla="*/ 2138264 w 2722469"/>
              <a:gd name="connsiteY43" fmla="*/ 270988 h 838507"/>
              <a:gd name="connsiteX44" fmla="*/ 1746478 w 2722469"/>
              <a:gd name="connsiteY44" fmla="*/ 270940 h 838507"/>
              <a:gd name="connsiteX45" fmla="*/ 1746478 w 2722469"/>
              <a:gd name="connsiteY45" fmla="*/ 369800 h 838507"/>
              <a:gd name="connsiteX46" fmla="*/ 1772831 w 2722469"/>
              <a:gd name="connsiteY46" fmla="*/ 369800 h 838507"/>
              <a:gd name="connsiteX47" fmla="*/ 1842093 w 2722469"/>
              <a:gd name="connsiteY47" fmla="*/ 320086 h 838507"/>
              <a:gd name="connsiteX48" fmla="*/ 1771499 w 2722469"/>
              <a:gd name="connsiteY48" fmla="*/ 270940 h 838507"/>
              <a:gd name="connsiteX49" fmla="*/ 477743 w 2722469"/>
              <a:gd name="connsiteY49" fmla="*/ 254716 h 838507"/>
              <a:gd name="connsiteX50" fmla="*/ 477791 w 2722469"/>
              <a:gd name="connsiteY50" fmla="*/ 254716 h 838507"/>
              <a:gd name="connsiteX51" fmla="*/ 477791 w 2722469"/>
              <a:gd name="connsiteY51" fmla="*/ 254763 h 838507"/>
              <a:gd name="connsiteX52" fmla="*/ 393877 w 2722469"/>
              <a:gd name="connsiteY52" fmla="*/ 254716 h 838507"/>
              <a:gd name="connsiteX53" fmla="*/ 455528 w 2722469"/>
              <a:gd name="connsiteY53" fmla="*/ 315829 h 838507"/>
              <a:gd name="connsiteX54" fmla="*/ 455528 w 2722469"/>
              <a:gd name="connsiteY54" fmla="*/ 534597 h 838507"/>
              <a:gd name="connsiteX55" fmla="*/ 393877 w 2722469"/>
              <a:gd name="connsiteY55" fmla="*/ 534597 h 838507"/>
              <a:gd name="connsiteX56" fmla="*/ 1999978 w 2722469"/>
              <a:gd name="connsiteY56" fmla="*/ 193840 h 838507"/>
              <a:gd name="connsiteX57" fmla="*/ 2152772 w 2722469"/>
              <a:gd name="connsiteY57" fmla="*/ 193840 h 838507"/>
              <a:gd name="connsiteX58" fmla="*/ 2316032 w 2722469"/>
              <a:gd name="connsiteY58" fmla="*/ 323445 h 838507"/>
              <a:gd name="connsiteX59" fmla="*/ 2223223 w 2722469"/>
              <a:gd name="connsiteY59" fmla="*/ 445151 h 838507"/>
              <a:gd name="connsiteX60" fmla="*/ 2223271 w 2722469"/>
              <a:gd name="connsiteY60" fmla="*/ 445151 h 838507"/>
              <a:gd name="connsiteX61" fmla="*/ 2317935 w 2722469"/>
              <a:gd name="connsiteY61" fmla="*/ 604414 h 838507"/>
              <a:gd name="connsiteX62" fmla="*/ 2452653 w 2722469"/>
              <a:gd name="connsiteY62" fmla="*/ 193840 h 838507"/>
              <a:gd name="connsiteX63" fmla="*/ 2583660 w 2722469"/>
              <a:gd name="connsiteY63" fmla="*/ 193840 h 838507"/>
              <a:gd name="connsiteX64" fmla="*/ 2722469 w 2722469"/>
              <a:gd name="connsiteY64" fmla="*/ 619503 h 838507"/>
              <a:gd name="connsiteX65" fmla="*/ 2610584 w 2722469"/>
              <a:gd name="connsiteY65" fmla="*/ 619503 h 838507"/>
              <a:gd name="connsiteX66" fmla="*/ 2584564 w 2722469"/>
              <a:gd name="connsiteY66" fmla="*/ 535733 h 838507"/>
              <a:gd name="connsiteX67" fmla="*/ 2447515 w 2722469"/>
              <a:gd name="connsiteY67" fmla="*/ 535733 h 838507"/>
              <a:gd name="connsiteX68" fmla="*/ 2421494 w 2722469"/>
              <a:gd name="connsiteY68" fmla="*/ 619503 h 838507"/>
              <a:gd name="connsiteX69" fmla="*/ 2203339 w 2722469"/>
              <a:gd name="connsiteY69" fmla="*/ 619503 h 838507"/>
              <a:gd name="connsiteX70" fmla="*/ 2106963 w 2722469"/>
              <a:gd name="connsiteY70" fmla="*/ 442975 h 838507"/>
              <a:gd name="connsiteX71" fmla="*/ 2106963 w 2722469"/>
              <a:gd name="connsiteY71" fmla="*/ 619503 h 838507"/>
              <a:gd name="connsiteX72" fmla="*/ 1999978 w 2722469"/>
              <a:gd name="connsiteY72" fmla="*/ 619503 h 838507"/>
              <a:gd name="connsiteX73" fmla="*/ 1319301 w 2722469"/>
              <a:gd name="connsiteY73" fmla="*/ 193840 h 838507"/>
              <a:gd name="connsiteX74" fmla="*/ 1587167 w 2722469"/>
              <a:gd name="connsiteY74" fmla="*/ 193840 h 838507"/>
              <a:gd name="connsiteX75" fmla="*/ 1587167 w 2722469"/>
              <a:gd name="connsiteY75" fmla="*/ 277421 h 838507"/>
              <a:gd name="connsiteX76" fmla="*/ 1422528 w 2722469"/>
              <a:gd name="connsiteY76" fmla="*/ 277421 h 838507"/>
              <a:gd name="connsiteX77" fmla="*/ 1422528 w 2722469"/>
              <a:gd name="connsiteY77" fmla="*/ 364455 h 838507"/>
              <a:gd name="connsiteX78" fmla="*/ 1562097 w 2722469"/>
              <a:gd name="connsiteY78" fmla="*/ 364455 h 838507"/>
              <a:gd name="connsiteX79" fmla="*/ 1562097 w 2722469"/>
              <a:gd name="connsiteY79" fmla="*/ 447989 h 838507"/>
              <a:gd name="connsiteX80" fmla="*/ 1422528 w 2722469"/>
              <a:gd name="connsiteY80" fmla="*/ 447989 h 838507"/>
              <a:gd name="connsiteX81" fmla="*/ 1422528 w 2722469"/>
              <a:gd name="connsiteY81" fmla="*/ 535874 h 838507"/>
              <a:gd name="connsiteX82" fmla="*/ 1587167 w 2722469"/>
              <a:gd name="connsiteY82" fmla="*/ 535874 h 838507"/>
              <a:gd name="connsiteX83" fmla="*/ 1587167 w 2722469"/>
              <a:gd name="connsiteY83" fmla="*/ 619456 h 838507"/>
              <a:gd name="connsiteX84" fmla="*/ 1319301 w 2722469"/>
              <a:gd name="connsiteY84" fmla="*/ 619456 h 838507"/>
              <a:gd name="connsiteX85" fmla="*/ 998443 w 2722469"/>
              <a:gd name="connsiteY85" fmla="*/ 193840 h 838507"/>
              <a:gd name="connsiteX86" fmla="*/ 1281864 w 2722469"/>
              <a:gd name="connsiteY86" fmla="*/ 193840 h 838507"/>
              <a:gd name="connsiteX87" fmla="*/ 1097626 w 2722469"/>
              <a:gd name="connsiteY87" fmla="*/ 535922 h 838507"/>
              <a:gd name="connsiteX88" fmla="*/ 1260743 w 2722469"/>
              <a:gd name="connsiteY88" fmla="*/ 535922 h 838507"/>
              <a:gd name="connsiteX89" fmla="*/ 1215266 w 2722469"/>
              <a:gd name="connsiteY89" fmla="*/ 619456 h 838507"/>
              <a:gd name="connsiteX90" fmla="*/ 931845 w 2722469"/>
              <a:gd name="connsiteY90" fmla="*/ 619456 h 838507"/>
              <a:gd name="connsiteX91" fmla="*/ 1116131 w 2722469"/>
              <a:gd name="connsiteY91" fmla="*/ 277421 h 838507"/>
              <a:gd name="connsiteX92" fmla="*/ 953014 w 2722469"/>
              <a:gd name="connsiteY92" fmla="*/ 277421 h 838507"/>
              <a:gd name="connsiteX93" fmla="*/ 1639493 w 2722469"/>
              <a:gd name="connsiteY93" fmla="*/ 193745 h 838507"/>
              <a:gd name="connsiteX94" fmla="*/ 1766446 w 2722469"/>
              <a:gd name="connsiteY94" fmla="*/ 193745 h 838507"/>
              <a:gd name="connsiteX95" fmla="*/ 1789909 w 2722469"/>
              <a:gd name="connsiteY95" fmla="*/ 193745 h 838507"/>
              <a:gd name="connsiteX96" fmla="*/ 1902126 w 2722469"/>
              <a:gd name="connsiteY96" fmla="*/ 214179 h 838507"/>
              <a:gd name="connsiteX97" fmla="*/ 1950980 w 2722469"/>
              <a:gd name="connsiteY97" fmla="*/ 309254 h 838507"/>
              <a:gd name="connsiteX98" fmla="*/ 1913312 w 2722469"/>
              <a:gd name="connsiteY98" fmla="*/ 390498 h 838507"/>
              <a:gd name="connsiteX99" fmla="*/ 1875150 w 2722469"/>
              <a:gd name="connsiteY99" fmla="*/ 408094 h 838507"/>
              <a:gd name="connsiteX100" fmla="*/ 1875059 w 2722469"/>
              <a:gd name="connsiteY100" fmla="*/ 408066 h 838507"/>
              <a:gd name="connsiteX101" fmla="*/ 1875106 w 2722469"/>
              <a:gd name="connsiteY101" fmla="*/ 408114 h 838507"/>
              <a:gd name="connsiteX102" fmla="*/ 1875150 w 2722469"/>
              <a:gd name="connsiteY102" fmla="*/ 408094 h 838507"/>
              <a:gd name="connsiteX103" fmla="*/ 1906401 w 2722469"/>
              <a:gd name="connsiteY103" fmla="*/ 417556 h 838507"/>
              <a:gd name="connsiteX104" fmla="*/ 1927861 w 2722469"/>
              <a:gd name="connsiteY104" fmla="*/ 432332 h 838507"/>
              <a:gd name="connsiteX105" fmla="*/ 1957592 w 2722469"/>
              <a:gd name="connsiteY105" fmla="*/ 506358 h 838507"/>
              <a:gd name="connsiteX106" fmla="*/ 1912734 w 2722469"/>
              <a:gd name="connsiteY106" fmla="*/ 599447 h 838507"/>
              <a:gd name="connsiteX107" fmla="*/ 1819688 w 2722469"/>
              <a:gd name="connsiteY107" fmla="*/ 619408 h 838507"/>
              <a:gd name="connsiteX108" fmla="*/ 1639493 w 2722469"/>
              <a:gd name="connsiteY108" fmla="*/ 619408 h 838507"/>
              <a:gd name="connsiteX109" fmla="*/ 73590 w 2722469"/>
              <a:gd name="connsiteY109" fmla="*/ 103778 h 838507"/>
              <a:gd name="connsiteX110" fmla="*/ 209069 w 2722469"/>
              <a:gd name="connsiteY110" fmla="*/ 238066 h 838507"/>
              <a:gd name="connsiteX111" fmla="*/ 209069 w 2722469"/>
              <a:gd name="connsiteY111" fmla="*/ 488478 h 838507"/>
              <a:gd name="connsiteX112" fmla="*/ 209022 w 2722469"/>
              <a:gd name="connsiteY112" fmla="*/ 488478 h 838507"/>
              <a:gd name="connsiteX113" fmla="*/ 523 w 2722469"/>
              <a:gd name="connsiteY113" fmla="*/ 281772 h 838507"/>
              <a:gd name="connsiteX114" fmla="*/ 13367 w 2722469"/>
              <a:gd name="connsiteY114" fmla="*/ 211246 h 838507"/>
              <a:gd name="connsiteX115" fmla="*/ 147466 w 2722469"/>
              <a:gd name="connsiteY115" fmla="*/ 344162 h 838507"/>
              <a:gd name="connsiteX116" fmla="*/ 147466 w 2722469"/>
              <a:gd name="connsiteY116" fmla="*/ 260439 h 838507"/>
              <a:gd name="connsiteX117" fmla="*/ 38864 w 2722469"/>
              <a:gd name="connsiteY117" fmla="*/ 152687 h 838507"/>
              <a:gd name="connsiteX118" fmla="*/ 73590 w 2722469"/>
              <a:gd name="connsiteY118" fmla="*/ 103778 h 838507"/>
              <a:gd name="connsiteX119" fmla="*/ 167873 w 2722469"/>
              <a:gd name="connsiteY119" fmla="*/ 31313 h 838507"/>
              <a:gd name="connsiteX120" fmla="*/ 332227 w 2722469"/>
              <a:gd name="connsiteY120" fmla="*/ 193840 h 838507"/>
              <a:gd name="connsiteX121" fmla="*/ 416711 w 2722469"/>
              <a:gd name="connsiteY121" fmla="*/ 193698 h 838507"/>
              <a:gd name="connsiteX122" fmla="*/ 477695 w 2722469"/>
              <a:gd name="connsiteY122" fmla="*/ 254716 h 838507"/>
              <a:gd name="connsiteX123" fmla="*/ 393877 w 2722469"/>
              <a:gd name="connsiteY123" fmla="*/ 254716 h 838507"/>
              <a:gd name="connsiteX124" fmla="*/ 393877 w 2722469"/>
              <a:gd name="connsiteY124" fmla="*/ 254669 h 838507"/>
              <a:gd name="connsiteX125" fmla="*/ 332179 w 2722469"/>
              <a:gd name="connsiteY125" fmla="*/ 254669 h 838507"/>
              <a:gd name="connsiteX126" fmla="*/ 332179 w 2722469"/>
              <a:gd name="connsiteY126" fmla="*/ 526982 h 838507"/>
              <a:gd name="connsiteX127" fmla="*/ 393877 w 2722469"/>
              <a:gd name="connsiteY127" fmla="*/ 588095 h 838507"/>
              <a:gd name="connsiteX128" fmla="*/ 393877 w 2722469"/>
              <a:gd name="connsiteY128" fmla="*/ 671439 h 838507"/>
              <a:gd name="connsiteX129" fmla="*/ 270624 w 2722469"/>
              <a:gd name="connsiteY129" fmla="*/ 549308 h 838507"/>
              <a:gd name="connsiteX130" fmla="*/ 270624 w 2722469"/>
              <a:gd name="connsiteY130" fmla="*/ 215977 h 838507"/>
              <a:gd name="connsiteX131" fmla="*/ 116688 w 2722469"/>
              <a:gd name="connsiteY131" fmla="*/ 63336 h 838507"/>
              <a:gd name="connsiteX132" fmla="*/ 167873 w 2722469"/>
              <a:gd name="connsiteY132" fmla="*/ 31313 h 838507"/>
              <a:gd name="connsiteX133" fmla="*/ 332322 w 2722469"/>
              <a:gd name="connsiteY133" fmla="*/ 0 h 838507"/>
              <a:gd name="connsiteX134" fmla="*/ 430078 w 2722469"/>
              <a:gd name="connsiteY134" fmla="*/ 96873 h 838507"/>
              <a:gd name="connsiteX135" fmla="*/ 430078 w 2722469"/>
              <a:gd name="connsiteY135" fmla="*/ 96920 h 838507"/>
              <a:gd name="connsiteX136" fmla="*/ 332322 w 2722469"/>
              <a:gd name="connsiteY136" fmla="*/ 193793 h 83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</a:cxnLst>
            <a:rect l="l" t="t" r="r" b="b"/>
            <a:pathLst>
              <a:path w="2722469" h="838507">
                <a:moveTo>
                  <a:pt x="640336" y="467287"/>
                </a:moveTo>
                <a:lnTo>
                  <a:pt x="706411" y="467287"/>
                </a:lnTo>
                <a:lnTo>
                  <a:pt x="774198" y="534455"/>
                </a:lnTo>
                <a:lnTo>
                  <a:pt x="774198" y="534596"/>
                </a:lnTo>
                <a:cubicBezTo>
                  <a:pt x="774198" y="588094"/>
                  <a:pt x="730481" y="631469"/>
                  <a:pt x="676442" y="631469"/>
                </a:cubicBezTo>
                <a:cubicBezTo>
                  <a:pt x="622403" y="631469"/>
                  <a:pt x="578686" y="588141"/>
                  <a:pt x="578686" y="534596"/>
                </a:cubicBezTo>
                <a:lnTo>
                  <a:pt x="640003" y="534596"/>
                </a:lnTo>
                <a:lnTo>
                  <a:pt x="640289" y="467334"/>
                </a:lnTo>
                <a:close/>
                <a:moveTo>
                  <a:pt x="1746430" y="445103"/>
                </a:moveTo>
                <a:cubicBezTo>
                  <a:pt x="1746430" y="445103"/>
                  <a:pt x="1746382" y="545287"/>
                  <a:pt x="1746382" y="545287"/>
                </a:cubicBezTo>
                <a:lnTo>
                  <a:pt x="1785342" y="545287"/>
                </a:lnTo>
                <a:lnTo>
                  <a:pt x="1785342" y="545240"/>
                </a:lnTo>
                <a:cubicBezTo>
                  <a:pt x="1830200" y="545240"/>
                  <a:pt x="1849371" y="530529"/>
                  <a:pt x="1849371" y="496094"/>
                </a:cubicBezTo>
                <a:cubicBezTo>
                  <a:pt x="1849371" y="475660"/>
                  <a:pt x="1841427" y="461044"/>
                  <a:pt x="1825586" y="452719"/>
                </a:cubicBezTo>
                <a:cubicBezTo>
                  <a:pt x="1813741" y="446333"/>
                  <a:pt x="1803133" y="445103"/>
                  <a:pt x="1770786" y="445103"/>
                </a:cubicBezTo>
                <a:close/>
                <a:moveTo>
                  <a:pt x="601187" y="376942"/>
                </a:moveTo>
                <a:lnTo>
                  <a:pt x="601282" y="376942"/>
                </a:lnTo>
                <a:lnTo>
                  <a:pt x="601282" y="377037"/>
                </a:lnTo>
                <a:close/>
                <a:moveTo>
                  <a:pt x="517036" y="376942"/>
                </a:moveTo>
                <a:lnTo>
                  <a:pt x="578686" y="437914"/>
                </a:lnTo>
                <a:cubicBezTo>
                  <a:pt x="578686" y="437914"/>
                  <a:pt x="578686" y="511937"/>
                  <a:pt x="578686" y="530443"/>
                </a:cubicBezTo>
                <a:lnTo>
                  <a:pt x="578686" y="534596"/>
                </a:lnTo>
                <a:lnTo>
                  <a:pt x="578686" y="534597"/>
                </a:lnTo>
                <a:lnTo>
                  <a:pt x="517036" y="534597"/>
                </a:lnTo>
                <a:close/>
                <a:moveTo>
                  <a:pt x="0" y="364833"/>
                </a:moveTo>
                <a:lnTo>
                  <a:pt x="393926" y="755304"/>
                </a:lnTo>
                <a:lnTo>
                  <a:pt x="393926" y="838507"/>
                </a:lnTo>
                <a:lnTo>
                  <a:pt x="0" y="448130"/>
                </a:lnTo>
                <a:close/>
                <a:moveTo>
                  <a:pt x="455575" y="315829"/>
                </a:moveTo>
                <a:lnTo>
                  <a:pt x="539726" y="315829"/>
                </a:lnTo>
                <a:cubicBezTo>
                  <a:pt x="539726" y="315829"/>
                  <a:pt x="574351" y="350259"/>
                  <a:pt x="591664" y="367473"/>
                </a:cubicBezTo>
                <a:lnTo>
                  <a:pt x="601187" y="376942"/>
                </a:lnTo>
                <a:lnTo>
                  <a:pt x="517036" y="376942"/>
                </a:lnTo>
                <a:close/>
                <a:moveTo>
                  <a:pt x="455528" y="315782"/>
                </a:moveTo>
                <a:lnTo>
                  <a:pt x="455575" y="315829"/>
                </a:lnTo>
                <a:lnTo>
                  <a:pt x="455528" y="315829"/>
                </a:lnTo>
                <a:close/>
                <a:moveTo>
                  <a:pt x="2516015" y="315640"/>
                </a:moveTo>
                <a:lnTo>
                  <a:pt x="2473488" y="451347"/>
                </a:lnTo>
                <a:lnTo>
                  <a:pt x="2558496" y="451347"/>
                </a:lnTo>
                <a:close/>
                <a:moveTo>
                  <a:pt x="2106820" y="270988"/>
                </a:moveTo>
                <a:lnTo>
                  <a:pt x="2106820" y="378314"/>
                </a:lnTo>
                <a:lnTo>
                  <a:pt x="2139453" y="378314"/>
                </a:lnTo>
                <a:cubicBezTo>
                  <a:pt x="2183598" y="378314"/>
                  <a:pt x="2211426" y="372354"/>
                  <a:pt x="2211426" y="322688"/>
                </a:cubicBezTo>
                <a:cubicBezTo>
                  <a:pt x="2211426" y="281678"/>
                  <a:pt x="2183598" y="270988"/>
                  <a:pt x="2138264" y="270988"/>
                </a:cubicBezTo>
                <a:close/>
                <a:moveTo>
                  <a:pt x="1746478" y="270940"/>
                </a:moveTo>
                <a:lnTo>
                  <a:pt x="1746478" y="369800"/>
                </a:lnTo>
                <a:lnTo>
                  <a:pt x="1772831" y="369800"/>
                </a:lnTo>
                <a:cubicBezTo>
                  <a:pt x="1821638" y="369800"/>
                  <a:pt x="1842093" y="355184"/>
                  <a:pt x="1842093" y="320086"/>
                </a:cubicBezTo>
                <a:cubicBezTo>
                  <a:pt x="1842093" y="284989"/>
                  <a:pt x="1821590" y="270940"/>
                  <a:pt x="1771499" y="270940"/>
                </a:cubicBezTo>
                <a:close/>
                <a:moveTo>
                  <a:pt x="477743" y="254716"/>
                </a:moveTo>
                <a:lnTo>
                  <a:pt x="477791" y="254716"/>
                </a:lnTo>
                <a:lnTo>
                  <a:pt x="477791" y="254763"/>
                </a:lnTo>
                <a:close/>
                <a:moveTo>
                  <a:pt x="393877" y="254716"/>
                </a:moveTo>
                <a:cubicBezTo>
                  <a:pt x="393877" y="254716"/>
                  <a:pt x="455528" y="315829"/>
                  <a:pt x="455528" y="315829"/>
                </a:cubicBezTo>
                <a:lnTo>
                  <a:pt x="455528" y="534597"/>
                </a:lnTo>
                <a:lnTo>
                  <a:pt x="393877" y="534597"/>
                </a:lnTo>
                <a:close/>
                <a:moveTo>
                  <a:pt x="1999978" y="193840"/>
                </a:moveTo>
                <a:lnTo>
                  <a:pt x="2152772" y="193840"/>
                </a:lnTo>
                <a:cubicBezTo>
                  <a:pt x="2210808" y="193840"/>
                  <a:pt x="2316032" y="207888"/>
                  <a:pt x="2316032" y="323445"/>
                </a:cubicBezTo>
                <a:cubicBezTo>
                  <a:pt x="2316032" y="377699"/>
                  <a:pt x="2287823" y="425190"/>
                  <a:pt x="2223223" y="445151"/>
                </a:cubicBezTo>
                <a:lnTo>
                  <a:pt x="2223271" y="445151"/>
                </a:lnTo>
                <a:lnTo>
                  <a:pt x="2317935" y="604414"/>
                </a:lnTo>
                <a:lnTo>
                  <a:pt x="2452653" y="193840"/>
                </a:lnTo>
                <a:lnTo>
                  <a:pt x="2583660" y="193840"/>
                </a:lnTo>
                <a:lnTo>
                  <a:pt x="2722469" y="619503"/>
                </a:lnTo>
                <a:lnTo>
                  <a:pt x="2610584" y="619503"/>
                </a:lnTo>
                <a:lnTo>
                  <a:pt x="2584564" y="535733"/>
                </a:lnTo>
                <a:lnTo>
                  <a:pt x="2447515" y="535733"/>
                </a:lnTo>
                <a:lnTo>
                  <a:pt x="2421494" y="619503"/>
                </a:lnTo>
                <a:lnTo>
                  <a:pt x="2203339" y="619503"/>
                </a:lnTo>
                <a:lnTo>
                  <a:pt x="2106963" y="442975"/>
                </a:lnTo>
                <a:lnTo>
                  <a:pt x="2106963" y="619503"/>
                </a:lnTo>
                <a:lnTo>
                  <a:pt x="1999978" y="619503"/>
                </a:lnTo>
                <a:close/>
                <a:moveTo>
                  <a:pt x="1319301" y="193840"/>
                </a:moveTo>
                <a:lnTo>
                  <a:pt x="1587167" y="193840"/>
                </a:lnTo>
                <a:lnTo>
                  <a:pt x="1587167" y="277421"/>
                </a:lnTo>
                <a:lnTo>
                  <a:pt x="1422528" y="277421"/>
                </a:lnTo>
                <a:lnTo>
                  <a:pt x="1422528" y="364455"/>
                </a:lnTo>
                <a:lnTo>
                  <a:pt x="1562097" y="364455"/>
                </a:lnTo>
                <a:lnTo>
                  <a:pt x="1562097" y="447989"/>
                </a:lnTo>
                <a:lnTo>
                  <a:pt x="1422528" y="447989"/>
                </a:lnTo>
                <a:lnTo>
                  <a:pt x="1422528" y="535874"/>
                </a:lnTo>
                <a:lnTo>
                  <a:pt x="1587167" y="535874"/>
                </a:lnTo>
                <a:lnTo>
                  <a:pt x="1587167" y="619456"/>
                </a:lnTo>
                <a:lnTo>
                  <a:pt x="1319301" y="619456"/>
                </a:lnTo>
                <a:close/>
                <a:moveTo>
                  <a:pt x="998443" y="193840"/>
                </a:moveTo>
                <a:lnTo>
                  <a:pt x="1281864" y="193840"/>
                </a:lnTo>
                <a:lnTo>
                  <a:pt x="1097626" y="535922"/>
                </a:lnTo>
                <a:lnTo>
                  <a:pt x="1260743" y="535922"/>
                </a:lnTo>
                <a:lnTo>
                  <a:pt x="1215266" y="619456"/>
                </a:lnTo>
                <a:lnTo>
                  <a:pt x="931845" y="619456"/>
                </a:lnTo>
                <a:lnTo>
                  <a:pt x="1116131" y="277421"/>
                </a:lnTo>
                <a:lnTo>
                  <a:pt x="953014" y="277421"/>
                </a:lnTo>
                <a:close/>
                <a:moveTo>
                  <a:pt x="1639493" y="193745"/>
                </a:moveTo>
                <a:cubicBezTo>
                  <a:pt x="1639493" y="193745"/>
                  <a:pt x="1724129" y="193745"/>
                  <a:pt x="1766446" y="193745"/>
                </a:cubicBezTo>
                <a:lnTo>
                  <a:pt x="1789909" y="193745"/>
                </a:lnTo>
                <a:cubicBezTo>
                  <a:pt x="1846041" y="193745"/>
                  <a:pt x="1878341" y="199468"/>
                  <a:pt x="1902126" y="214179"/>
                </a:cubicBezTo>
                <a:cubicBezTo>
                  <a:pt x="1932523" y="232059"/>
                  <a:pt x="1950980" y="268339"/>
                  <a:pt x="1950980" y="309254"/>
                </a:cubicBezTo>
                <a:cubicBezTo>
                  <a:pt x="1950980" y="331746"/>
                  <a:pt x="1943435" y="367594"/>
                  <a:pt x="1913312" y="390498"/>
                </a:cubicBezTo>
                <a:lnTo>
                  <a:pt x="1875150" y="408094"/>
                </a:lnTo>
                <a:lnTo>
                  <a:pt x="1875059" y="408066"/>
                </a:lnTo>
                <a:lnTo>
                  <a:pt x="1875106" y="408114"/>
                </a:lnTo>
                <a:lnTo>
                  <a:pt x="1875150" y="408094"/>
                </a:lnTo>
                <a:lnTo>
                  <a:pt x="1906401" y="417556"/>
                </a:lnTo>
                <a:cubicBezTo>
                  <a:pt x="1914494" y="421311"/>
                  <a:pt x="1920940" y="425947"/>
                  <a:pt x="1927861" y="432332"/>
                </a:cubicBezTo>
                <a:cubicBezTo>
                  <a:pt x="1947746" y="450212"/>
                  <a:pt x="1957592" y="475092"/>
                  <a:pt x="1957592" y="506358"/>
                </a:cubicBezTo>
                <a:cubicBezTo>
                  <a:pt x="1957592" y="545902"/>
                  <a:pt x="1941133" y="580952"/>
                  <a:pt x="1912734" y="599447"/>
                </a:cubicBezTo>
                <a:cubicBezTo>
                  <a:pt x="1890947" y="613495"/>
                  <a:pt x="1864546" y="619408"/>
                  <a:pt x="1819688" y="619408"/>
                </a:cubicBezTo>
                <a:lnTo>
                  <a:pt x="1639493" y="619408"/>
                </a:lnTo>
                <a:close/>
                <a:moveTo>
                  <a:pt x="73590" y="103778"/>
                </a:moveTo>
                <a:cubicBezTo>
                  <a:pt x="73590" y="103778"/>
                  <a:pt x="209069" y="238066"/>
                  <a:pt x="209069" y="238066"/>
                </a:cubicBezTo>
                <a:lnTo>
                  <a:pt x="209069" y="488478"/>
                </a:lnTo>
                <a:lnTo>
                  <a:pt x="209022" y="488478"/>
                </a:lnTo>
                <a:lnTo>
                  <a:pt x="523" y="281772"/>
                </a:lnTo>
                <a:cubicBezTo>
                  <a:pt x="1807" y="257270"/>
                  <a:pt x="6041" y="236505"/>
                  <a:pt x="13367" y="211246"/>
                </a:cubicBezTo>
                <a:lnTo>
                  <a:pt x="147466" y="344162"/>
                </a:lnTo>
                <a:lnTo>
                  <a:pt x="147466" y="260439"/>
                </a:lnTo>
                <a:lnTo>
                  <a:pt x="38864" y="152687"/>
                </a:lnTo>
                <a:cubicBezTo>
                  <a:pt x="47665" y="137315"/>
                  <a:pt x="60937" y="118016"/>
                  <a:pt x="73590" y="103778"/>
                </a:cubicBezTo>
                <a:close/>
                <a:moveTo>
                  <a:pt x="167873" y="31313"/>
                </a:moveTo>
                <a:lnTo>
                  <a:pt x="332227" y="193840"/>
                </a:lnTo>
                <a:lnTo>
                  <a:pt x="416711" y="193698"/>
                </a:lnTo>
                <a:lnTo>
                  <a:pt x="477695" y="254716"/>
                </a:lnTo>
                <a:lnTo>
                  <a:pt x="393877" y="254716"/>
                </a:lnTo>
                <a:lnTo>
                  <a:pt x="393877" y="254669"/>
                </a:lnTo>
                <a:lnTo>
                  <a:pt x="332179" y="254669"/>
                </a:lnTo>
                <a:lnTo>
                  <a:pt x="332179" y="526982"/>
                </a:lnTo>
                <a:lnTo>
                  <a:pt x="393877" y="588095"/>
                </a:lnTo>
                <a:lnTo>
                  <a:pt x="393877" y="671439"/>
                </a:lnTo>
                <a:lnTo>
                  <a:pt x="270624" y="549308"/>
                </a:lnTo>
                <a:lnTo>
                  <a:pt x="270624" y="215977"/>
                </a:lnTo>
                <a:lnTo>
                  <a:pt x="116688" y="63336"/>
                </a:lnTo>
                <a:cubicBezTo>
                  <a:pt x="125251" y="55815"/>
                  <a:pt x="154887" y="36705"/>
                  <a:pt x="167873" y="31313"/>
                </a:cubicBezTo>
                <a:close/>
                <a:moveTo>
                  <a:pt x="332322" y="0"/>
                </a:moveTo>
                <a:cubicBezTo>
                  <a:pt x="386361" y="0"/>
                  <a:pt x="430078" y="43328"/>
                  <a:pt x="430078" y="96873"/>
                </a:cubicBezTo>
                <a:lnTo>
                  <a:pt x="430078" y="96920"/>
                </a:lnTo>
                <a:cubicBezTo>
                  <a:pt x="430078" y="150418"/>
                  <a:pt x="386314" y="193793"/>
                  <a:pt x="332322" y="193793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  <a:lvl2pPr>
              <a:defRPr sz="100">
                <a:solidFill>
                  <a:schemeClr val="tx1">
                    <a:alpha val="0"/>
                  </a:schemeClr>
                </a:solidFill>
              </a:defRPr>
            </a:lvl2pPr>
            <a:lvl3pPr>
              <a:defRPr sz="100">
                <a:solidFill>
                  <a:schemeClr val="tx1">
                    <a:alpha val="0"/>
                  </a:schemeClr>
                </a:solidFill>
              </a:defRPr>
            </a:lvl3pPr>
            <a:lvl4pPr>
              <a:defRPr sz="100">
                <a:solidFill>
                  <a:schemeClr val="tx1">
                    <a:alpha val="0"/>
                  </a:schemeClr>
                </a:solidFill>
              </a:defRPr>
            </a:lvl4pPr>
            <a:lvl5pPr>
              <a:defRPr sz="100">
                <a:solidFill>
                  <a:schemeClr val="tx1">
                    <a:alpha val="0"/>
                  </a:schemeClr>
                </a:solidFill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85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94B6EF-7F48-AC76-27A2-BEDEAAFDA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56011"/>
            <a:ext cx="11277600" cy="36994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C79F96-FE2A-9CA3-ACB6-941541E51D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828800"/>
            <a:ext cx="11277599" cy="3886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marL="460375" marR="0" lvl="5" indent="-1174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Seventh level</a:t>
            </a:r>
          </a:p>
          <a:p>
            <a:pPr marL="460375" marR="0" lvl="5" indent="-1174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Eight level</a:t>
            </a:r>
          </a:p>
          <a:p>
            <a:pPr lvl="5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10452D-8FD7-8E10-F03E-793F7DD825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99" y="6542212"/>
            <a:ext cx="457201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Zebra Sans" pitchFamily="2" charset="77"/>
              </a:defRPr>
            </a:lvl1pPr>
          </a:lstStyle>
          <a:p>
            <a:fld id="{FF9A8E65-C170-534D-962E-73B763A1D6C4}" type="datetime1">
              <a:rPr lang="en-US" smtClean="0"/>
              <a:pPr/>
              <a:t>6/22/26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C7878C-EC76-AADE-75A8-FE9DA152E5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399" y="6354482"/>
            <a:ext cx="8585792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Zebra Sans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11D8BE-7D43-1D9F-7341-CB2E424D41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199" y="6354484"/>
            <a:ext cx="457200" cy="18288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Zebra Sans" pitchFamily="2" charset="77"/>
              </a:defRPr>
            </a:lvl1pPr>
          </a:lstStyle>
          <a:p>
            <a:fld id="{1AD59F8F-821C-794D-AFBA-1518A32149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829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2" r:id="rId2"/>
    <p:sldLayoutId id="2147483751" r:id="rId3"/>
    <p:sldLayoutId id="2147483752" r:id="rId4"/>
    <p:sldLayoutId id="2147483704" r:id="rId5"/>
    <p:sldLayoutId id="2147483711" r:id="rId6"/>
    <p:sldLayoutId id="2147483753" r:id="rId7"/>
    <p:sldLayoutId id="2147483754" r:id="rId8"/>
    <p:sldLayoutId id="2147483717" r:id="rId9"/>
    <p:sldLayoutId id="2147483697" r:id="rId10"/>
    <p:sldLayoutId id="2147483726" r:id="rId11"/>
    <p:sldLayoutId id="2147483727" r:id="rId12"/>
    <p:sldLayoutId id="2147483759" r:id="rId13"/>
    <p:sldLayoutId id="2147483760" r:id="rId14"/>
    <p:sldLayoutId id="2147483733" r:id="rId15"/>
    <p:sldLayoutId id="2147483755" r:id="rId16"/>
    <p:sldLayoutId id="2147483756" r:id="rId17"/>
    <p:sldLayoutId id="2147483735" r:id="rId18"/>
    <p:sldLayoutId id="2147483660" r:id="rId19"/>
    <p:sldLayoutId id="2147483713" r:id="rId20"/>
    <p:sldLayoutId id="2147483757" r:id="rId21"/>
    <p:sldLayoutId id="2147483758" r:id="rId22"/>
    <p:sldLayoutId id="2147483716" r:id="rId23"/>
    <p:sldLayoutId id="2147483650" r:id="rId24"/>
    <p:sldLayoutId id="2147483661" r:id="rId25"/>
    <p:sldLayoutId id="2147483662" r:id="rId26"/>
    <p:sldLayoutId id="2147483748" r:id="rId27"/>
    <p:sldLayoutId id="2147483749" r:id="rId28"/>
    <p:sldLayoutId id="2147483750" r:id="rId29"/>
    <p:sldLayoutId id="2147483747" r:id="rId30"/>
    <p:sldLayoutId id="2147483664" r:id="rId31"/>
    <p:sldLayoutId id="2147483665" r:id="rId32"/>
    <p:sldLayoutId id="2147483730" r:id="rId33"/>
    <p:sldLayoutId id="2147483731" r:id="rId34"/>
    <p:sldLayoutId id="2147483732" r:id="rId35"/>
    <p:sldLayoutId id="2147483666" r:id="rId36"/>
    <p:sldLayoutId id="2147483671" r:id="rId37"/>
    <p:sldLayoutId id="2147483667" r:id="rId38"/>
    <p:sldLayoutId id="2147483668" r:id="rId39"/>
    <p:sldLayoutId id="2147483669" r:id="rId40"/>
    <p:sldLayoutId id="2147483672" r:id="rId41"/>
    <p:sldLayoutId id="2147483673" r:id="rId42"/>
    <p:sldLayoutId id="2147483674" r:id="rId43"/>
    <p:sldLayoutId id="2147483675" r:id="rId44"/>
    <p:sldLayoutId id="2147483676" r:id="rId45"/>
    <p:sldLayoutId id="2147483718" r:id="rId46"/>
    <p:sldLayoutId id="2147483721" r:id="rId47"/>
    <p:sldLayoutId id="2147483719" r:id="rId48"/>
    <p:sldLayoutId id="2147483720" r:id="rId49"/>
    <p:sldLayoutId id="2147483723" r:id="rId50"/>
    <p:sldLayoutId id="2147483724" r:id="rId51"/>
    <p:sldLayoutId id="2147483725" r:id="rId52"/>
    <p:sldLayoutId id="2147483654" r:id="rId53"/>
    <p:sldLayoutId id="2147483655" r:id="rId54"/>
    <p:sldLayoutId id="2147483670" r:id="rId55"/>
    <p:sldLayoutId id="2147483677" r:id="rId56"/>
    <p:sldLayoutId id="2147483679" r:id="rId57"/>
    <p:sldLayoutId id="2147483678" r:id="rId58"/>
    <p:sldLayoutId id="2147483680" r:id="rId59"/>
    <p:sldLayoutId id="2147483681" r:id="rId60"/>
    <p:sldLayoutId id="2147483682" r:id="rId61"/>
    <p:sldLayoutId id="2147483683" r:id="rId62"/>
    <p:sldLayoutId id="2147483684" r:id="rId63"/>
    <p:sldLayoutId id="2147483722" r:id="rId64"/>
    <p:sldLayoutId id="2147483685" r:id="rId65"/>
    <p:sldLayoutId id="2147483686" r:id="rId66"/>
    <p:sldLayoutId id="2147483688" r:id="rId67"/>
    <p:sldLayoutId id="2147483687" r:id="rId68"/>
    <p:sldLayoutId id="2147483689" r:id="rId69"/>
    <p:sldLayoutId id="2147483691" r:id="rId70"/>
    <p:sldLayoutId id="2147483692" r:id="rId71"/>
    <p:sldLayoutId id="2147483693" r:id="rId72"/>
    <p:sldLayoutId id="2147483694" r:id="rId73"/>
    <p:sldLayoutId id="2147483695" r:id="rId74"/>
    <p:sldLayoutId id="2147483696" r:id="rId75"/>
    <p:sldLayoutId id="2147483701" r:id="rId76"/>
    <p:sldLayoutId id="2147483739" r:id="rId77"/>
    <p:sldLayoutId id="2147483736" r:id="rId78"/>
    <p:sldLayoutId id="2147483737" r:id="rId79"/>
    <p:sldLayoutId id="2147483746" r:id="rId80"/>
    <p:sldLayoutId id="2147483738" r:id="rId81"/>
    <p:sldLayoutId id="2147483745" r:id="rId82"/>
    <p:sldLayoutId id="2147483740" r:id="rId83"/>
    <p:sldLayoutId id="2147483741" r:id="rId84"/>
    <p:sldLayoutId id="2147483742" r:id="rId85"/>
    <p:sldLayoutId id="2147483743" r:id="rId86"/>
    <p:sldLayoutId id="2147483744" r:id="rId8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200" b="0" i="0" kern="1200" spc="0" baseline="0">
          <a:solidFill>
            <a:schemeClr val="tx1"/>
          </a:solidFill>
          <a:latin typeface="Zebra Sans Cnd ExtraBold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None/>
        <a:defRPr sz="2200" b="0" i="0" kern="1200">
          <a:solidFill>
            <a:schemeClr val="tx1"/>
          </a:solidFill>
          <a:latin typeface="Zebra Sans" pitchFamily="2" charset="77"/>
          <a:ea typeface="+mn-ea"/>
          <a:cs typeface="+mn-cs"/>
        </a:defRPr>
      </a:lvl1pPr>
      <a:lvl2pPr marL="173038" indent="-173038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tabLst/>
        <a:defRPr sz="2000" b="0" i="0" kern="1200">
          <a:solidFill>
            <a:schemeClr val="tx1"/>
          </a:solidFill>
          <a:latin typeface="Zebra Sans" pitchFamily="2" charset="77"/>
          <a:ea typeface="+mn-ea"/>
          <a:cs typeface="+mn-cs"/>
        </a:defRPr>
      </a:lvl2pPr>
      <a:lvl3pPr marL="347663" indent="-174625" algn="l" defTabSz="914400" rtl="0" eaLnBrk="1" latinLnBrk="0" hangingPunct="1">
        <a:lnSpc>
          <a:spcPct val="100000"/>
        </a:lnSpc>
        <a:spcBef>
          <a:spcPts val="400"/>
        </a:spcBef>
        <a:buFont typeface="Arial"/>
        <a:buChar char="–"/>
        <a:tabLst/>
        <a:defRPr sz="1400" b="0" i="0" kern="1200">
          <a:solidFill>
            <a:schemeClr val="tx1"/>
          </a:solidFill>
          <a:latin typeface="Zebra Sans" pitchFamily="2" charset="77"/>
          <a:ea typeface="+mn-ea"/>
          <a:cs typeface="+mn-cs"/>
        </a:defRPr>
      </a:lvl3pPr>
      <a:lvl4pPr marL="347663" indent="-174625" algn="l" defTabSz="914400" rtl="0" eaLnBrk="1" latinLnBrk="0" hangingPunct="1">
        <a:lnSpc>
          <a:spcPct val="100000"/>
        </a:lnSpc>
        <a:spcBef>
          <a:spcPts val="400"/>
        </a:spcBef>
        <a:buFont typeface="Arial"/>
        <a:buChar char="–"/>
        <a:tabLst/>
        <a:defRPr sz="1400" b="0" i="0" kern="1200">
          <a:solidFill>
            <a:schemeClr val="tx1"/>
          </a:solidFill>
          <a:latin typeface="Zebra Sans" pitchFamily="2" charset="77"/>
          <a:ea typeface="+mn-ea"/>
          <a:cs typeface="+mn-cs"/>
        </a:defRPr>
      </a:lvl4pPr>
      <a:lvl5pPr marL="347663" indent="-174625" algn="l" defTabSz="914400" rtl="0" eaLnBrk="1" latinLnBrk="0" hangingPunct="1">
        <a:lnSpc>
          <a:spcPct val="100000"/>
        </a:lnSpc>
        <a:spcBef>
          <a:spcPts val="400"/>
        </a:spcBef>
        <a:buFont typeface="Arial"/>
        <a:buChar char="–"/>
        <a:tabLst/>
        <a:defRPr sz="1400" b="0" i="0" kern="1200">
          <a:solidFill>
            <a:schemeClr val="tx1"/>
          </a:solidFill>
          <a:latin typeface="Zebra Sans" pitchFamily="2" charset="77"/>
          <a:ea typeface="+mn-ea"/>
          <a:cs typeface="+mn-cs"/>
        </a:defRPr>
      </a:lvl5pPr>
      <a:lvl6pPr marL="460375" indent="-117475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1100" b="0" i="0" kern="1200">
          <a:solidFill>
            <a:schemeClr val="tx1"/>
          </a:solidFill>
          <a:latin typeface="Zebra Sans" pitchFamily="2" charset="77"/>
          <a:ea typeface="+mn-ea"/>
          <a:cs typeface="+mn-cs"/>
        </a:defRPr>
      </a:lvl6pPr>
      <a:lvl7pPr marL="2971800" indent="-5127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5114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CB321F-02E5-1613-11D9-3DC6ED91E636}"/>
              </a:ext>
            </a:extLst>
          </p:cNvPr>
          <p:cNvSpPr/>
          <p:nvPr/>
        </p:nvSpPr>
        <p:spPr>
          <a:xfrm rot="5400000">
            <a:off x="-381003" y="381001"/>
            <a:ext cx="6858001" cy="6096004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</a:pPr>
            <a:endParaRPr lang="en-US" b="0" i="0" dirty="0">
              <a:solidFill>
                <a:schemeClr val="tx1"/>
              </a:solidFill>
              <a:latin typeface="Zebra Sans" pitchFamily="2" charset="77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BFC8254-A593-D529-FFB8-D8B3072EC1E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57198" y="5976333"/>
            <a:ext cx="1648639" cy="51450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E71DCC2-8495-DB27-C338-BF138AB60463}"/>
              </a:ext>
            </a:extLst>
          </p:cNvPr>
          <p:cNvSpPr/>
          <p:nvPr/>
        </p:nvSpPr>
        <p:spPr>
          <a:xfrm rot="10800000">
            <a:off x="-5" y="-4"/>
            <a:ext cx="12192004" cy="2918398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</a:pPr>
            <a:endParaRPr lang="en-US" b="0" i="0" dirty="0">
              <a:solidFill>
                <a:schemeClr val="tx1"/>
              </a:solidFill>
              <a:latin typeface="Zebra Sans" pitchFamily="2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9CCE81-3CB7-6A26-6FA0-96E62F427A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/>
              <a:t>The next-generation ShareCradle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8F7B7C-D1A7-05D7-2FD3-2492707A8F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future of adaptable charging</a:t>
            </a:r>
          </a:p>
        </p:txBody>
      </p:sp>
      <p:pic>
        <p:nvPicPr>
          <p:cNvPr id="11" name="Picture 10" descr="A group of cell phones in charging stations&#10;&#10;Description automatically generated">
            <a:extLst>
              <a:ext uri="{FF2B5EF4-FFF2-40B4-BE49-F238E27FC236}">
                <a16:creationId xmlns:a16="http://schemas.microsoft.com/office/drawing/2014/main" id="{B346A9B5-9E54-E940-B9FA-096CA2116AF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1789" y="1725519"/>
            <a:ext cx="8330210" cy="5132482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A7B9D417-6AF6-FC40-8746-4A8BB74CF69A}"/>
              </a:ext>
            </a:extLst>
          </p:cNvPr>
          <p:cNvSpPr txBox="1">
            <a:spLocks/>
          </p:cNvSpPr>
          <p:nvPr/>
        </p:nvSpPr>
        <p:spPr>
          <a:xfrm>
            <a:off x="457198" y="5282221"/>
            <a:ext cx="9362660" cy="5145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Zebra Sans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tabLst/>
              <a:defRPr sz="20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None/>
              <a:tabLst/>
              <a:defRPr sz="18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None/>
              <a:tabLst/>
              <a:defRPr sz="16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None/>
              <a:tabLst/>
              <a:defRPr sz="16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/>
              <a:t>June 23, </a:t>
            </a:r>
            <a:r>
              <a:rPr lang="en-US" sz="1400" dirty="0"/>
              <a:t>2026</a:t>
            </a:r>
          </a:p>
        </p:txBody>
      </p:sp>
    </p:spTree>
    <p:extLst>
      <p:ext uri="{BB962C8B-B14F-4D97-AF65-F5344CB8AC3E}">
        <p14:creationId xmlns:p14="http://schemas.microsoft.com/office/powerpoint/2010/main" val="421485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23522C-AF90-551C-14EE-1D707618A5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361FC2DC-F5EC-2A91-E664-6AFE77A8209E}"/>
              </a:ext>
            </a:extLst>
          </p:cNvPr>
          <p:cNvSpPr txBox="1">
            <a:spLocks/>
          </p:cNvSpPr>
          <p:nvPr/>
        </p:nvSpPr>
        <p:spPr>
          <a:xfrm>
            <a:off x="457200" y="1428404"/>
            <a:ext cx="8421758" cy="4692878"/>
          </a:xfrm>
          <a:prstGeom prst="roundRect">
            <a:avLst>
              <a:gd name="adj" fmla="val 3419"/>
            </a:avLst>
          </a:prstGeom>
          <a:solidFill>
            <a:schemeClr val="bg2"/>
          </a:solidFill>
          <a:ln>
            <a:noFill/>
          </a:ln>
        </p:spPr>
        <p:txBody>
          <a:bodyPr vert="horz" lIns="182880" tIns="182880" rIns="182880" bIns="18288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Zebra Sans Cnd ExtraBold" pitchFamily="2" charset="77"/>
                <a:ea typeface="+mn-ea"/>
                <a:cs typeface="+mn-cs"/>
              </a:defRPr>
            </a:lvl1pPr>
            <a:lvl2pPr marL="173038" indent="-173038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2pPr>
            <a:lvl3pPr marL="347663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3pPr>
            <a:lvl4pPr marL="347663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4pPr>
            <a:lvl5pPr marL="347663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5pPr>
            <a:lvl6pPr marL="460375" indent="-1174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1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6pPr>
            <a:lvl7pPr marL="2971800" indent="-5127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511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solidFill>
                <a:schemeClr val="accent5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FD7168-E7AD-8F92-1F77-DE0081995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Save time and money with pre-configured kits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1C20479-1EE8-9BD5-69C5-BE857929C42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Available for the most common multi-slot options: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93BDC96-4A61-4254-3946-4E3B414CD1C6}"/>
              </a:ext>
            </a:extLst>
          </p:cNvPr>
          <p:cNvCxnSpPr>
            <a:cxnSpLocks/>
          </p:cNvCxnSpPr>
          <p:nvPr/>
        </p:nvCxnSpPr>
        <p:spPr>
          <a:xfrm>
            <a:off x="457198" y="367159"/>
            <a:ext cx="11277600" cy="0"/>
          </a:xfrm>
          <a:prstGeom prst="line">
            <a:avLst/>
          </a:prstGeom>
          <a:ln w="25400" cap="sq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8764D667-0E78-3B98-A934-80A649F79D92}"/>
              </a:ext>
            </a:extLst>
          </p:cNvPr>
          <p:cNvSpPr txBox="1">
            <a:spLocks/>
          </p:cNvSpPr>
          <p:nvPr/>
        </p:nvSpPr>
        <p:spPr>
          <a:xfrm>
            <a:off x="9024722" y="1428403"/>
            <a:ext cx="2710076" cy="4699452"/>
          </a:xfrm>
          <a:prstGeom prst="roundRect">
            <a:avLst>
              <a:gd name="adj" fmla="val 3977"/>
            </a:avLst>
          </a:prstGeom>
          <a:solidFill>
            <a:schemeClr val="tx1"/>
          </a:solidFill>
          <a:ln>
            <a:noFill/>
          </a:ln>
        </p:spPr>
        <p:txBody>
          <a:bodyPr vert="horz" lIns="182880" tIns="182880" rIns="182880" bIns="18288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Zebra Sans Cnd ExtraBold" pitchFamily="2" charset="77"/>
                <a:ea typeface="+mn-ea"/>
                <a:cs typeface="+mn-cs"/>
              </a:defRPr>
            </a:lvl1pPr>
            <a:lvl2pPr marL="173038" indent="-173038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2pPr>
            <a:lvl3pPr marL="347663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3pPr>
            <a:lvl4pPr marL="347663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4pPr>
            <a:lvl5pPr marL="347663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5pPr>
            <a:lvl6pPr marL="460375" indent="-1174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1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6pPr>
            <a:lvl7pPr marL="2971800" indent="-5127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511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3" name="Text Placeholder 6">
            <a:extLst>
              <a:ext uri="{FF2B5EF4-FFF2-40B4-BE49-F238E27FC236}">
                <a16:creationId xmlns:a16="http://schemas.microsoft.com/office/drawing/2014/main" id="{67AACAAD-4F3B-4B19-C3FD-480D5F93C613}"/>
              </a:ext>
            </a:extLst>
          </p:cNvPr>
          <p:cNvSpPr txBox="1">
            <a:spLocks/>
          </p:cNvSpPr>
          <p:nvPr/>
        </p:nvSpPr>
        <p:spPr>
          <a:xfrm>
            <a:off x="9244245" y="2305663"/>
            <a:ext cx="2237832" cy="21119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defRPr lang="en-US" sz="1800" b="0" i="0" kern="1200" cap="none" baseline="0" dirty="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1pPr>
            <a:lvl2pPr marL="173038" indent="-173038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2pPr>
            <a:lvl3pPr marL="347663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3pPr>
            <a:lvl4pPr marL="347663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4pPr>
            <a:lvl5pPr marL="347663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5pPr>
            <a:lvl6pPr marL="460375" indent="-1174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1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6pPr>
            <a:lvl7pPr marL="2971800" indent="-5127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511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Major savings with cost-effective migration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Ordering made simple with a complete solution under one SKU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Turnkey kits built for instant setup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More sustainable with less packaging material</a:t>
            </a:r>
          </a:p>
        </p:txBody>
      </p:sp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C03948C9-1C4A-633E-6CBE-88B340D3E8D7}"/>
              </a:ext>
            </a:extLst>
          </p:cNvPr>
          <p:cNvSpPr txBox="1">
            <a:spLocks/>
          </p:cNvSpPr>
          <p:nvPr/>
        </p:nvSpPr>
        <p:spPr>
          <a:xfrm>
            <a:off x="6388405" y="-2288246"/>
            <a:ext cx="2266127" cy="15957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defRPr lang="en-US" sz="1800" b="0" i="0" kern="1200" cap="none" baseline="0" dirty="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1pPr>
            <a:lvl2pPr marL="173038" indent="-173038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2pPr>
            <a:lvl3pPr marL="347663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3pPr>
            <a:lvl4pPr marL="347663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4pPr>
            <a:lvl5pPr marL="347663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5pPr>
            <a:lvl6pPr marL="460375" indent="-1174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1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6pPr>
            <a:lvl7pPr marL="2971800" indent="-5127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511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1400" dirty="0">
                <a:solidFill>
                  <a:schemeClr val="bg1"/>
                </a:solidFill>
              </a:rPr>
              <a:t>10 Handheld Devices</a:t>
            </a:r>
          </a:p>
        </p:txBody>
      </p:sp>
      <p:sp>
        <p:nvSpPr>
          <p:cNvPr id="50" name="Text Placeholder 6">
            <a:extLst>
              <a:ext uri="{FF2B5EF4-FFF2-40B4-BE49-F238E27FC236}">
                <a16:creationId xmlns:a16="http://schemas.microsoft.com/office/drawing/2014/main" id="{A1F48F34-9891-02C4-A936-EDFE76E2BD93}"/>
              </a:ext>
            </a:extLst>
          </p:cNvPr>
          <p:cNvSpPr txBox="1">
            <a:spLocks/>
          </p:cNvSpPr>
          <p:nvPr/>
        </p:nvSpPr>
        <p:spPr>
          <a:xfrm>
            <a:off x="676723" y="1434977"/>
            <a:ext cx="4947324" cy="80014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defRPr lang="en-US" sz="1800" b="0" i="0" kern="1200" cap="none" baseline="0" dirty="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1pPr>
            <a:lvl2pPr marL="173038" indent="-173038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2pPr>
            <a:lvl3pPr marL="347663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3pPr>
            <a:lvl4pPr marL="347663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4pPr>
            <a:lvl5pPr marL="347663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5pPr>
            <a:lvl6pPr marL="460375" indent="-1174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1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6pPr>
            <a:lvl7pPr marL="2971800" indent="-5127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511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b="1" dirty="0">
                <a:latin typeface="Zebra Sans Cnd ExtraBold" pitchFamily="2" charset="77"/>
              </a:rPr>
              <a:t>5 Handheld Devices with Fast Charging</a:t>
            </a:r>
          </a:p>
        </p:txBody>
      </p:sp>
      <p:sp>
        <p:nvSpPr>
          <p:cNvPr id="51" name="Text Placeholder 6">
            <a:extLst>
              <a:ext uri="{FF2B5EF4-FFF2-40B4-BE49-F238E27FC236}">
                <a16:creationId xmlns:a16="http://schemas.microsoft.com/office/drawing/2014/main" id="{342EE0E5-B14A-460A-3262-E52055F86454}"/>
              </a:ext>
            </a:extLst>
          </p:cNvPr>
          <p:cNvSpPr txBox="1">
            <a:spLocks/>
          </p:cNvSpPr>
          <p:nvPr/>
        </p:nvSpPr>
        <p:spPr>
          <a:xfrm>
            <a:off x="9244245" y="1696068"/>
            <a:ext cx="2071456" cy="703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defRPr lang="en-US" sz="1800" b="0" i="0" kern="1200" cap="none" baseline="0" dirty="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1pPr>
            <a:lvl2pPr marL="173038" indent="-173038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2pPr>
            <a:lvl3pPr marL="347663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3pPr>
            <a:lvl4pPr marL="347663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4pPr>
            <a:lvl5pPr marL="347663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5pPr>
            <a:lvl6pPr marL="460375" indent="-1174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1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6pPr>
            <a:lvl7pPr marL="2971800" indent="-5127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511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F51CE4"/>
                </a:solidFill>
                <a:latin typeface="Zebra Sans Cnd ExtraBold" pitchFamily="2" charset="77"/>
              </a:rPr>
              <a:t>Benefits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2D8FF169-519D-BF3B-7E82-C1580F3FF9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7629" y="2500564"/>
            <a:ext cx="2252344" cy="612051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8959E87C-A56B-7658-EE6F-327C38A571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2733" y="3419957"/>
            <a:ext cx="2262137" cy="716343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EAFA3967-9957-B229-3533-B135C17B97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2204" y="1611787"/>
            <a:ext cx="2263195" cy="567771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2F943348-688D-87A7-2AB7-360A08C5C63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2756" y="5351562"/>
            <a:ext cx="2182091" cy="681182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765D8E4A-A579-13AE-AF9E-0A80BF55741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3892" y="4380213"/>
            <a:ext cx="2239818" cy="738909"/>
          </a:xfrm>
          <a:prstGeom prst="rect">
            <a:avLst/>
          </a:prstGeom>
        </p:spPr>
      </p:pic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493F88F7-A243-6858-B02F-BDDC176D4529}"/>
              </a:ext>
            </a:extLst>
          </p:cNvPr>
          <p:cNvSpPr txBox="1">
            <a:spLocks/>
          </p:cNvSpPr>
          <p:nvPr/>
        </p:nvSpPr>
        <p:spPr>
          <a:xfrm>
            <a:off x="676723" y="2406517"/>
            <a:ext cx="4947324" cy="80014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defRPr lang="en-US" sz="1800" b="0" i="0" kern="1200" cap="none" baseline="0" dirty="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1pPr>
            <a:lvl2pPr marL="173038" indent="-173038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2pPr>
            <a:lvl3pPr marL="347663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3pPr>
            <a:lvl4pPr marL="347663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4pPr>
            <a:lvl5pPr marL="347663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5pPr>
            <a:lvl6pPr marL="460375" indent="-1174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1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6pPr>
            <a:lvl7pPr marL="2971800" indent="-5127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511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b="1" dirty="0">
                <a:latin typeface="Zebra Sans Cnd ExtraBold" pitchFamily="2" charset="77"/>
              </a:rPr>
              <a:t>5 Handheld Devices + 5 Spare Batteries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9987A20E-E630-3E7A-62A9-2FD2B0CCCE8F}"/>
              </a:ext>
            </a:extLst>
          </p:cNvPr>
          <p:cNvSpPr txBox="1">
            <a:spLocks/>
          </p:cNvSpPr>
          <p:nvPr/>
        </p:nvSpPr>
        <p:spPr>
          <a:xfrm>
            <a:off x="676723" y="3378057"/>
            <a:ext cx="4947324" cy="80014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defRPr lang="en-US" sz="1800" b="0" i="0" kern="1200" cap="none" baseline="0" dirty="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1pPr>
            <a:lvl2pPr marL="173038" indent="-173038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2pPr>
            <a:lvl3pPr marL="347663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3pPr>
            <a:lvl4pPr marL="347663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4pPr>
            <a:lvl5pPr marL="347663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5pPr>
            <a:lvl6pPr marL="460375" indent="-1174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1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6pPr>
            <a:lvl7pPr marL="2971800" indent="-5127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511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b="1" dirty="0">
                <a:latin typeface="Zebra Sans Cnd ExtraBold" pitchFamily="2" charset="77"/>
              </a:rPr>
              <a:t>10 Handheld Devices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85DF1747-C187-9CB4-C931-F1176AE2DC7A}"/>
              </a:ext>
            </a:extLst>
          </p:cNvPr>
          <p:cNvSpPr txBox="1">
            <a:spLocks/>
          </p:cNvSpPr>
          <p:nvPr/>
        </p:nvSpPr>
        <p:spPr>
          <a:xfrm>
            <a:off x="676723" y="4349597"/>
            <a:ext cx="4947324" cy="80014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defRPr lang="en-US" sz="1800" b="0" i="0" kern="1200" cap="none" baseline="0" dirty="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1pPr>
            <a:lvl2pPr marL="173038" indent="-173038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2pPr>
            <a:lvl3pPr marL="347663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3pPr>
            <a:lvl4pPr marL="347663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4pPr>
            <a:lvl5pPr marL="347663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5pPr>
            <a:lvl6pPr marL="460375" indent="-1174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1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6pPr>
            <a:lvl7pPr marL="2971800" indent="-5127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511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b="1" dirty="0">
                <a:latin typeface="Zebra Sans Cnd ExtraBold" pitchFamily="2" charset="77"/>
              </a:rPr>
              <a:t>20 Wearable Devices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7AB8B0D7-64AC-6C89-18DC-D68624D4114A}"/>
              </a:ext>
            </a:extLst>
          </p:cNvPr>
          <p:cNvSpPr txBox="1">
            <a:spLocks/>
          </p:cNvSpPr>
          <p:nvPr/>
        </p:nvSpPr>
        <p:spPr>
          <a:xfrm>
            <a:off x="676723" y="5321135"/>
            <a:ext cx="4947324" cy="80014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defRPr lang="en-US" sz="1800" b="0" i="0" kern="1200" cap="none" baseline="0" dirty="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1pPr>
            <a:lvl2pPr marL="173038" indent="-173038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2pPr>
            <a:lvl3pPr marL="347663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3pPr>
            <a:lvl4pPr marL="347663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4pPr>
            <a:lvl5pPr marL="347663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5pPr>
            <a:lvl6pPr marL="460375" indent="-1174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1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6pPr>
            <a:lvl7pPr marL="2971800" indent="-5127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511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b="1" dirty="0">
                <a:latin typeface="Zebra Sans Cnd ExtraBold" pitchFamily="2" charset="77"/>
              </a:rPr>
              <a:t>30 Spare Batteries for Wearable Devices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948AC0F-B305-97E2-7347-B99893F5B6C1}"/>
              </a:ext>
            </a:extLst>
          </p:cNvPr>
          <p:cNvCxnSpPr>
            <a:cxnSpLocks/>
          </p:cNvCxnSpPr>
          <p:nvPr/>
        </p:nvCxnSpPr>
        <p:spPr>
          <a:xfrm>
            <a:off x="676723" y="2320820"/>
            <a:ext cx="7977809" cy="0"/>
          </a:xfrm>
          <a:prstGeom prst="line">
            <a:avLst/>
          </a:prstGeom>
          <a:ln w="6350" cap="sq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ADEE79B-FC51-A276-240E-37E87714267D}"/>
              </a:ext>
            </a:extLst>
          </p:cNvPr>
          <p:cNvCxnSpPr>
            <a:cxnSpLocks/>
          </p:cNvCxnSpPr>
          <p:nvPr/>
        </p:nvCxnSpPr>
        <p:spPr>
          <a:xfrm>
            <a:off x="676723" y="3292359"/>
            <a:ext cx="7977809" cy="0"/>
          </a:xfrm>
          <a:prstGeom prst="line">
            <a:avLst/>
          </a:prstGeom>
          <a:ln w="6350" cap="sq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AC69E96-6CB0-2E47-7965-F7AC7C6E1A19}"/>
              </a:ext>
            </a:extLst>
          </p:cNvPr>
          <p:cNvCxnSpPr>
            <a:cxnSpLocks/>
          </p:cNvCxnSpPr>
          <p:nvPr/>
        </p:nvCxnSpPr>
        <p:spPr>
          <a:xfrm>
            <a:off x="676723" y="4263898"/>
            <a:ext cx="7977809" cy="0"/>
          </a:xfrm>
          <a:prstGeom prst="line">
            <a:avLst/>
          </a:prstGeom>
          <a:ln w="6350" cap="sq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1D269D4-A225-0CCD-ECBD-2D254A11FC0D}"/>
              </a:ext>
            </a:extLst>
          </p:cNvPr>
          <p:cNvCxnSpPr>
            <a:cxnSpLocks/>
          </p:cNvCxnSpPr>
          <p:nvPr/>
        </p:nvCxnSpPr>
        <p:spPr>
          <a:xfrm>
            <a:off x="676723" y="5235437"/>
            <a:ext cx="7977809" cy="0"/>
          </a:xfrm>
          <a:prstGeom prst="line">
            <a:avLst/>
          </a:prstGeom>
          <a:ln w="6350" cap="sq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Slide Number Placeholder 2">
            <a:extLst>
              <a:ext uri="{FF2B5EF4-FFF2-40B4-BE49-F238E27FC236}">
                <a16:creationId xmlns:a16="http://schemas.microsoft.com/office/drawing/2014/main" id="{F3CCC18B-7F3D-724C-AC91-FD83904C6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0637" y="6445907"/>
            <a:ext cx="457200" cy="182880"/>
          </a:xfrm>
        </p:spPr>
        <p:txBody>
          <a:bodyPr/>
          <a:lstStyle/>
          <a:p>
            <a:pPr algn="r"/>
            <a:fld id="{1AD59F8F-821C-794D-AFBA-1518A32149B9}" type="slidenum">
              <a:rPr lang="en-US" smtClean="0"/>
              <a:pPr algn="r"/>
              <a:t>10</a:t>
            </a:fld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B752F83-87C3-8C42-8E74-1A6816382F2B}"/>
              </a:ext>
            </a:extLst>
          </p:cNvPr>
          <p:cNvSpPr txBox="1"/>
          <p:nvPr/>
        </p:nvSpPr>
        <p:spPr>
          <a:xfrm>
            <a:off x="457196" y="6478361"/>
            <a:ext cx="3783728" cy="1901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ts val="300"/>
              </a:spcBef>
            </a:pPr>
            <a:r>
              <a:rPr lang="en-US" sz="800" dirty="0">
                <a:latin typeface="Zebra Sans" pitchFamily="2" charset="77"/>
              </a:rPr>
              <a:t>ZEBRA TECHNOLOGIES</a:t>
            </a:r>
            <a:endParaRPr lang="en-US" sz="800" b="0" i="0" dirty="0">
              <a:latin typeface="Zebra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149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BDAA2B-5083-5F95-240B-923B263243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olorful wavy pattern on a black background&#10;&#10;AI-generated content may be incorrect.">
            <a:extLst>
              <a:ext uri="{FF2B5EF4-FFF2-40B4-BE49-F238E27FC236}">
                <a16:creationId xmlns:a16="http://schemas.microsoft.com/office/drawing/2014/main" id="{C794EC53-08AC-353C-3466-5BFD61E0FF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V="1">
            <a:off x="7363326" y="786064"/>
            <a:ext cx="4828674" cy="6071935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A7FC1-7BC0-6325-6F84-1F90E199E6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197" y="1372660"/>
            <a:ext cx="8590549" cy="4359236"/>
          </a:xfrm>
        </p:spPr>
        <p:txBody>
          <a:bodyPr anchor="ctr"/>
          <a:lstStyle/>
          <a:p>
            <a:pPr>
              <a:lnSpc>
                <a:spcPts val="5000"/>
              </a:lnSpc>
              <a:spcAft>
                <a:spcPts val="3600"/>
              </a:spcAft>
            </a:pPr>
            <a:r>
              <a:rPr lang="en-US" sz="4800" b="1" dirty="0">
                <a:latin typeface="Zebra Sans Cnd ExtraBold" pitchFamily="2" charset="77"/>
              </a:rPr>
              <a:t>Increase charging flexibility, </a:t>
            </a:r>
            <a:br>
              <a:rPr lang="en-US" sz="4800" b="1" dirty="0">
                <a:latin typeface="Zebra Sans Cnd ExtraBold" pitchFamily="2" charset="77"/>
              </a:rPr>
            </a:br>
            <a:r>
              <a:rPr lang="en-US" sz="4800" b="1" dirty="0">
                <a:latin typeface="Zebra Sans Cnd ExtraBold" pitchFamily="2" charset="77"/>
              </a:rPr>
              <a:t>functionality and sustainability</a:t>
            </a:r>
            <a:br>
              <a:rPr lang="en-US" sz="4800" b="1" dirty="0">
                <a:latin typeface="Zebra Sans Cnd ExtraBold" pitchFamily="2" charset="77"/>
              </a:rPr>
            </a:br>
            <a:r>
              <a:rPr lang="en-US" sz="4800" b="1" dirty="0">
                <a:latin typeface="Zebra Sans Cnd ExtraBold" pitchFamily="2" charset="77"/>
              </a:rPr>
              <a:t>—while cutting equipment and </a:t>
            </a:r>
            <a:br>
              <a:rPr lang="en-US" sz="4800" b="1" dirty="0">
                <a:latin typeface="Zebra Sans Cnd ExtraBold" pitchFamily="2" charset="77"/>
              </a:rPr>
            </a:br>
            <a:r>
              <a:rPr lang="en-US" sz="4800" b="1" dirty="0">
                <a:latin typeface="Zebra Sans Cnd ExtraBold" pitchFamily="2" charset="77"/>
              </a:rPr>
              <a:t>maintenance costs. </a:t>
            </a:r>
            <a:r>
              <a:rPr lang="en-US" sz="4800" b="1" dirty="0">
                <a:solidFill>
                  <a:schemeClr val="accent5"/>
                </a:solidFill>
                <a:latin typeface="Zebra Sans Cnd ExtraBold" pitchFamily="2" charset="77"/>
              </a:rPr>
              <a:t>Get it all with Zebra’s new ShareCradle system.</a:t>
            </a:r>
          </a:p>
        </p:txBody>
      </p:sp>
    </p:spTree>
    <p:extLst>
      <p:ext uri="{BB962C8B-B14F-4D97-AF65-F5344CB8AC3E}">
        <p14:creationId xmlns:p14="http://schemas.microsoft.com/office/powerpoint/2010/main" val="399396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6EAE093-D8F5-D389-43C2-3061124A94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olorful wavy pattern on a black background&#10;&#10;AI-generated content may be incorrect.">
            <a:extLst>
              <a:ext uri="{FF2B5EF4-FFF2-40B4-BE49-F238E27FC236}">
                <a16:creationId xmlns:a16="http://schemas.microsoft.com/office/drawing/2014/main" id="{134BBDE3-071E-63A0-1559-94CD3A2FB3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8243"/>
          <a:stretch>
            <a:fillRect/>
          </a:stretch>
        </p:blipFill>
        <p:spPr>
          <a:xfrm flipV="1">
            <a:off x="3971925" y="-1"/>
            <a:ext cx="8220075" cy="68579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090D319-78D9-1646-814E-441757C568F8}"/>
              </a:ext>
            </a:extLst>
          </p:cNvPr>
          <p:cNvSpPr/>
          <p:nvPr/>
        </p:nvSpPr>
        <p:spPr>
          <a:xfrm>
            <a:off x="2618511" y="6135309"/>
            <a:ext cx="8786849" cy="305834"/>
          </a:xfrm>
          <a:prstGeom prst="rect">
            <a:avLst/>
          </a:prstGeom>
          <a:noFill/>
        </p:spPr>
        <p:txBody>
          <a:bodyPr wrap="square" lIns="0" tIns="0" rIns="121867" bIns="60933">
            <a:spAutoFit/>
          </a:bodyPr>
          <a:lstStyle/>
          <a:p>
            <a:pPr defTabSz="914126">
              <a:defRPr/>
            </a:pPr>
            <a:r>
              <a:rPr lang="en-US" sz="800" dirty="0">
                <a:solidFill>
                  <a:schemeClr val="bg1">
                    <a:alpha val="50264"/>
                  </a:schemeClr>
                </a:solidFill>
                <a:latin typeface="Zebra Sans" pitchFamily="2" charset="77"/>
              </a:rPr>
              <a:t>ZEBRA and the stylized Zebra head are trademarks of Zebra Technologies Corp., registered in many jurisdictions worldwide. All other trademarks are the property of their respective owners. ©2026 Zebra Technologies Corp. and/or its affiliates. 06/23/2026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917928-70D2-8C30-A261-735247957237}"/>
              </a:ext>
            </a:extLst>
          </p:cNvPr>
          <p:cNvSpPr/>
          <p:nvPr/>
        </p:nvSpPr>
        <p:spPr>
          <a:xfrm>
            <a:off x="457200" y="2996264"/>
            <a:ext cx="6416296" cy="187893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</a:pPr>
            <a:endParaRPr lang="en-US" b="0" i="0" dirty="0">
              <a:solidFill>
                <a:schemeClr val="tx1"/>
              </a:solidFill>
              <a:latin typeface="Zebra Sans" pitchFamily="2" charset="77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C1C0D5-E5FF-EBFD-F63C-FF7CC13EC8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197" y="2996264"/>
            <a:ext cx="5886453" cy="1878936"/>
          </a:xfrm>
        </p:spPr>
        <p:txBody>
          <a:bodyPr anchor="b"/>
          <a:lstStyle/>
          <a:p>
            <a:pPr>
              <a:lnSpc>
                <a:spcPts val="6200"/>
              </a:lnSpc>
              <a:spcAft>
                <a:spcPts val="3600"/>
              </a:spcAft>
            </a:pPr>
            <a:r>
              <a:rPr lang="en-US" sz="9600" b="1" dirty="0">
                <a:latin typeface="Zebra Sans Cnd ExtraBold" pitchFamily="2" charset="77"/>
              </a:rPr>
              <a:t>Questions?</a:t>
            </a:r>
            <a:endParaRPr lang="en-US" sz="9600" b="1" dirty="0">
              <a:solidFill>
                <a:srgbClr val="F51CE4"/>
              </a:solidFill>
              <a:latin typeface="Zebra Sans Cnd ExtraBold" pitchFamily="2" charset="77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BF8E5CC-FB09-0FAE-6758-CACA60F6125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57198" y="5976333"/>
            <a:ext cx="1648639" cy="51450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7512133-79C9-D969-697E-3F192D461E4F}"/>
              </a:ext>
            </a:extLst>
          </p:cNvPr>
          <p:cNvCxnSpPr>
            <a:cxnSpLocks/>
          </p:cNvCxnSpPr>
          <p:nvPr/>
        </p:nvCxnSpPr>
        <p:spPr>
          <a:xfrm>
            <a:off x="457198" y="367159"/>
            <a:ext cx="11277600" cy="0"/>
          </a:xfrm>
          <a:prstGeom prst="line">
            <a:avLst/>
          </a:prstGeom>
          <a:ln w="25400" cap="sq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448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EE7EF2-175F-80FD-DCA3-97049451F3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AA965C7-5F4C-AE43-B252-1F42C15AF9D4}"/>
              </a:ext>
            </a:extLst>
          </p:cNvPr>
          <p:cNvSpPr txBox="1">
            <a:spLocks/>
          </p:cNvSpPr>
          <p:nvPr/>
        </p:nvSpPr>
        <p:spPr>
          <a:xfrm>
            <a:off x="6947777" y="1634598"/>
            <a:ext cx="4929615" cy="4479322"/>
          </a:xfrm>
          <a:prstGeom prst="roundRect">
            <a:avLst>
              <a:gd name="adj" fmla="val 397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182880" tIns="182880" rIns="182880" bIns="18288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Zebra Sans Cnd ExtraBold" pitchFamily="2" charset="77"/>
                <a:ea typeface="+mn-ea"/>
                <a:cs typeface="+mn-cs"/>
              </a:defRPr>
            </a:lvl1pPr>
            <a:lvl2pPr marL="173038" indent="-173038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2pPr>
            <a:lvl3pPr marL="347663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3pPr>
            <a:lvl4pPr marL="347663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4pPr>
            <a:lvl5pPr marL="347663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5pPr>
            <a:lvl6pPr marL="460375" indent="-1174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1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6pPr>
            <a:lvl7pPr marL="2971800" indent="-5127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511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dirty="0">
              <a:solidFill>
                <a:srgbClr val="F51CE4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E568EC-5441-B1A5-AF9A-FF720B3EF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Introducing the next-generation ShareCradle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9C0B31-CE8F-FDCD-7F95-3830B46AB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0637" y="6445907"/>
            <a:ext cx="457200" cy="182880"/>
          </a:xfrm>
        </p:spPr>
        <p:txBody>
          <a:bodyPr/>
          <a:lstStyle/>
          <a:p>
            <a:pPr algn="r"/>
            <a:fld id="{1AD59F8F-821C-794D-AFBA-1518A32149B9}" type="slidenum">
              <a:rPr lang="en-US" smtClean="0"/>
              <a:pPr algn="r"/>
              <a:t>2</a:t>
            </a:fld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236045F-F0D1-E24A-B781-D063EF7DA78A}"/>
              </a:ext>
            </a:extLst>
          </p:cNvPr>
          <p:cNvSpPr txBox="1"/>
          <p:nvPr/>
        </p:nvSpPr>
        <p:spPr>
          <a:xfrm>
            <a:off x="7400244" y="2057400"/>
            <a:ext cx="3958319" cy="393429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US" sz="2400" b="1" spc="50" dirty="0">
                <a:latin typeface="Zebra Sans Cnd ExtraBold" pitchFamily="2" charset="77"/>
              </a:rPr>
              <a:t>What can you do with the </a:t>
            </a:r>
            <a:br>
              <a:rPr lang="en-US" sz="2400" b="1" spc="50" dirty="0">
                <a:latin typeface="Zebra Sans Cnd ExtraBold" pitchFamily="2" charset="77"/>
              </a:rPr>
            </a:br>
            <a:r>
              <a:rPr lang="en-US" sz="2400" b="1" spc="50" dirty="0">
                <a:latin typeface="Zebra Sans Cnd ExtraBold" pitchFamily="2" charset="77"/>
              </a:rPr>
              <a:t>next-generation ShareCradle?</a:t>
            </a:r>
          </a:p>
          <a:p>
            <a:pPr marL="342900" indent="-34290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pc="50" dirty="0">
                <a:latin typeface="Zebra Sans" pitchFamily="2" charset="77"/>
              </a:rPr>
              <a:t>Mix-and-match on a single modular platform </a:t>
            </a:r>
          </a:p>
          <a:p>
            <a:pPr marL="342900" indent="-34290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pc="50" dirty="0">
                <a:latin typeface="Zebra Sans" pitchFamily="2" charset="77"/>
              </a:rPr>
              <a:t>Build the charging cradles </a:t>
            </a:r>
            <a:br>
              <a:rPr lang="en-US" spc="50" dirty="0">
                <a:latin typeface="Zebra Sans" pitchFamily="2" charset="77"/>
              </a:rPr>
            </a:br>
            <a:r>
              <a:rPr lang="en-US" spc="50" dirty="0">
                <a:latin typeface="Zebra Sans" pitchFamily="2" charset="77"/>
              </a:rPr>
              <a:t>you need for the Zebra mobile </a:t>
            </a:r>
            <a:br>
              <a:rPr lang="en-US" spc="50" dirty="0">
                <a:latin typeface="Zebra Sans" pitchFamily="2" charset="77"/>
              </a:rPr>
            </a:br>
            <a:r>
              <a:rPr lang="en-US" spc="50" dirty="0">
                <a:latin typeface="Zebra Sans" pitchFamily="2" charset="77"/>
              </a:rPr>
              <a:t>and wearable computers you own today</a:t>
            </a:r>
            <a:endParaRPr lang="en-US" dirty="0">
              <a:latin typeface="Zebra Sans" pitchFamily="2" charset="77"/>
            </a:endParaRPr>
          </a:p>
          <a:p>
            <a:pPr marL="342900" indent="-34290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pc="50" dirty="0">
                <a:latin typeface="Zebra Sans" pitchFamily="2" charset="77"/>
              </a:rPr>
              <a:t>Simply swap cradle cups to support the new devices you </a:t>
            </a:r>
            <a:br>
              <a:rPr lang="en-US" spc="50" dirty="0">
                <a:latin typeface="Zebra Sans" pitchFamily="2" charset="77"/>
              </a:rPr>
            </a:br>
            <a:r>
              <a:rPr lang="en-US" spc="50" dirty="0">
                <a:latin typeface="Zebra Sans" pitchFamily="2" charset="77"/>
              </a:rPr>
              <a:t>buy tomorrow </a:t>
            </a:r>
            <a:endParaRPr lang="en-US" dirty="0">
              <a:latin typeface="Zebra Sans" pitchFamily="2" charset="77"/>
            </a:endParaRPr>
          </a:p>
          <a:p>
            <a:pPr>
              <a:spcBef>
                <a:spcPts val="300"/>
              </a:spcBef>
            </a:pPr>
            <a:endParaRPr lang="en-US" sz="2400" b="1" dirty="0">
              <a:solidFill>
                <a:srgbClr val="F51CE4"/>
              </a:solidFill>
              <a:latin typeface="Zebra Sans Cnd ExtraBold" pitchFamily="2" charset="77"/>
            </a:endParaRPr>
          </a:p>
          <a:p>
            <a:pPr algn="l">
              <a:spcBef>
                <a:spcPts val="300"/>
              </a:spcBef>
            </a:pPr>
            <a:endParaRPr lang="en-US" sz="2800" b="1" dirty="0">
              <a:latin typeface="Zebra Sans Cnd ExtraBold" pitchFamily="2" charset="77"/>
            </a:endParaRPr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4E114C78-F538-BC41-B018-C48FBDC576FC}"/>
              </a:ext>
            </a:extLst>
          </p:cNvPr>
          <p:cNvSpPr txBox="1">
            <a:spLocks/>
          </p:cNvSpPr>
          <p:nvPr/>
        </p:nvSpPr>
        <p:spPr>
          <a:xfrm>
            <a:off x="457197" y="1634598"/>
            <a:ext cx="6176685" cy="4479322"/>
          </a:xfrm>
          <a:prstGeom prst="roundRect">
            <a:avLst>
              <a:gd name="adj" fmla="val 3977"/>
            </a:avLst>
          </a:prstGeom>
          <a:solidFill>
            <a:schemeClr val="tx1"/>
          </a:solidFill>
          <a:ln>
            <a:noFill/>
          </a:ln>
        </p:spPr>
        <p:txBody>
          <a:bodyPr vert="horz" lIns="182880" tIns="182880" rIns="182880" bIns="18288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Zebra Sans Cnd ExtraBold" pitchFamily="2" charset="77"/>
                <a:ea typeface="+mn-ea"/>
                <a:cs typeface="+mn-cs"/>
              </a:defRPr>
            </a:lvl1pPr>
            <a:lvl2pPr marL="173038" indent="-173038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2pPr>
            <a:lvl3pPr marL="347663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3pPr>
            <a:lvl4pPr marL="347663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4pPr>
            <a:lvl5pPr marL="347663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5pPr>
            <a:lvl6pPr marL="460375" indent="-1174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1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6pPr>
            <a:lvl7pPr marL="2971800" indent="-5127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511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chemeClr val="bg1"/>
                </a:solidFill>
              </a:rPr>
              <a:t>Completely modular design allows you to </a:t>
            </a:r>
            <a:r>
              <a:rPr lang="en-US" sz="3600" dirty="0">
                <a:solidFill>
                  <a:srgbClr val="F51CE4"/>
                </a:solidFill>
              </a:rPr>
              <a:t>charge it all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B3470C-504B-1148-B4FB-E697CBFFF764}"/>
              </a:ext>
            </a:extLst>
          </p:cNvPr>
          <p:cNvSpPr txBox="1"/>
          <p:nvPr/>
        </p:nvSpPr>
        <p:spPr>
          <a:xfrm>
            <a:off x="457196" y="6478361"/>
            <a:ext cx="3783728" cy="1901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ts val="300"/>
              </a:spcBef>
            </a:pPr>
            <a:r>
              <a:rPr lang="en-US" sz="800" dirty="0">
                <a:latin typeface="Zebra Sans" pitchFamily="2" charset="77"/>
              </a:rPr>
              <a:t>ZEBRA TECHNOLOGIES</a:t>
            </a:r>
            <a:endParaRPr lang="en-US" sz="800" b="0" i="0" dirty="0">
              <a:latin typeface="Zebra Sans" pitchFamily="2" charset="77"/>
            </a:endParaRPr>
          </a:p>
        </p:txBody>
      </p:sp>
      <p:pic>
        <p:nvPicPr>
          <p:cNvPr id="12" name="Picture 11" descr="A group of cell phones in charging stations&#10;&#10;Description automatically generated">
            <a:extLst>
              <a:ext uri="{FF2B5EF4-FFF2-40B4-BE49-F238E27FC236}">
                <a16:creationId xmlns:a16="http://schemas.microsoft.com/office/drawing/2014/main" id="{7BD661F6-E3A5-654D-8E5C-261B375CFC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568" r="-13388"/>
          <a:stretch/>
        </p:blipFill>
        <p:spPr>
          <a:xfrm>
            <a:off x="457192" y="3108000"/>
            <a:ext cx="6696639" cy="294858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2422E58-A3E2-2048-BB79-CB96A7378CEB}"/>
              </a:ext>
            </a:extLst>
          </p:cNvPr>
          <p:cNvCxnSpPr>
            <a:cxnSpLocks/>
          </p:cNvCxnSpPr>
          <p:nvPr/>
        </p:nvCxnSpPr>
        <p:spPr>
          <a:xfrm>
            <a:off x="457198" y="367159"/>
            <a:ext cx="11277600" cy="0"/>
          </a:xfrm>
          <a:prstGeom prst="line">
            <a:avLst/>
          </a:prstGeom>
          <a:ln w="25400" cap="sq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91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BDAA2B-5083-5F95-240B-923B263243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olorful wavy pattern on a black background&#10;&#10;AI-generated content may be incorrect.">
            <a:extLst>
              <a:ext uri="{FF2B5EF4-FFF2-40B4-BE49-F238E27FC236}">
                <a16:creationId xmlns:a16="http://schemas.microsoft.com/office/drawing/2014/main" id="{C794EC53-08AC-353C-3466-5BFD61E0FF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0726" r="-14808"/>
          <a:stretch/>
        </p:blipFill>
        <p:spPr>
          <a:xfrm rot="10800000" flipV="1">
            <a:off x="3603811" y="734935"/>
            <a:ext cx="8588187" cy="6123066"/>
          </a:xfrm>
          <a:prstGeom prst="rect">
            <a:avLst/>
          </a:prstGeom>
        </p:spPr>
      </p:pic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5D2CA53D-9055-425D-DAFC-1F86128967F7}"/>
              </a:ext>
            </a:extLst>
          </p:cNvPr>
          <p:cNvSpPr txBox="1">
            <a:spLocks/>
          </p:cNvSpPr>
          <p:nvPr/>
        </p:nvSpPr>
        <p:spPr>
          <a:xfrm>
            <a:off x="457198" y="634358"/>
            <a:ext cx="7205474" cy="695132"/>
          </a:xfrm>
          <a:prstGeom prst="rect">
            <a:avLst/>
          </a:prstGeom>
        </p:spPr>
        <p:txBody>
          <a:bodyPr l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2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1pPr>
            <a:lvl2pPr marL="173038" indent="-173038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2pPr>
            <a:lvl3pPr marL="347663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3pPr>
            <a:lvl4pPr marL="347663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4pPr>
            <a:lvl5pPr marL="347663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5pPr>
            <a:lvl6pPr marL="460375" indent="-1174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1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6pPr>
            <a:lvl7pPr marL="2971800" indent="-5127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511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Zebra Mono Medium" pitchFamily="2" charset="77"/>
              </a:rPr>
              <a:t>SHARECRADLE CHARGING SYSTEM benefits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A7FC1-7BC0-6325-6F84-1F90E199E6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197" y="1037549"/>
            <a:ext cx="8100207" cy="4359236"/>
          </a:xfrm>
        </p:spPr>
        <p:txBody>
          <a:bodyPr anchor="ctr"/>
          <a:lstStyle/>
          <a:p>
            <a:pPr>
              <a:lnSpc>
                <a:spcPts val="6200"/>
              </a:lnSpc>
              <a:spcAft>
                <a:spcPts val="3600"/>
              </a:spcAft>
            </a:pPr>
            <a:r>
              <a:rPr lang="en-US" sz="6000" b="1" dirty="0">
                <a:latin typeface="Zebra Sans Cnd ExtraBold" pitchFamily="2" charset="77"/>
              </a:rPr>
              <a:t>A new level of </a:t>
            </a:r>
            <a:r>
              <a:rPr lang="en-US" sz="6000" b="1" dirty="0">
                <a:solidFill>
                  <a:srgbClr val="F51CE4"/>
                </a:solidFill>
                <a:latin typeface="Zebra Sans Cnd ExtraBold" pitchFamily="2" charset="77"/>
              </a:rPr>
              <a:t>simplicity, adaptability, sustainability, and future-proofing</a:t>
            </a:r>
          </a:p>
        </p:txBody>
      </p:sp>
    </p:spTree>
    <p:extLst>
      <p:ext uri="{BB962C8B-B14F-4D97-AF65-F5344CB8AC3E}">
        <p14:creationId xmlns:p14="http://schemas.microsoft.com/office/powerpoint/2010/main" val="415794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2DB33B-D2B1-5E6E-2A53-91E924D95B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CFB80511-016E-BB42-B3CC-A3E383D3D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2077" y="6445907"/>
            <a:ext cx="457200" cy="182880"/>
          </a:xfrm>
        </p:spPr>
        <p:txBody>
          <a:bodyPr/>
          <a:lstStyle/>
          <a:p>
            <a:fld id="{1AD59F8F-821C-794D-AFBA-1518A32149B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1D8F9D-3903-784A-B3CF-B0DD9FAFEC45}"/>
              </a:ext>
            </a:extLst>
          </p:cNvPr>
          <p:cNvSpPr txBox="1"/>
          <p:nvPr/>
        </p:nvSpPr>
        <p:spPr>
          <a:xfrm>
            <a:off x="457196" y="6478361"/>
            <a:ext cx="3783728" cy="1901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ts val="300"/>
              </a:spcBef>
            </a:pPr>
            <a:r>
              <a:rPr lang="en-US" sz="800" dirty="0">
                <a:latin typeface="Zebra Sans" pitchFamily="2" charset="77"/>
              </a:rPr>
              <a:t>Zebra Technologies</a:t>
            </a:r>
            <a:endParaRPr lang="en-US" sz="800" b="0" i="0" dirty="0">
              <a:latin typeface="Zebra Sans" pitchFamily="2" charset="77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7C6D226-41D4-9D40-A6AC-956786897791}"/>
              </a:ext>
            </a:extLst>
          </p:cNvPr>
          <p:cNvSpPr/>
          <p:nvPr/>
        </p:nvSpPr>
        <p:spPr>
          <a:xfrm>
            <a:off x="-1" y="0"/>
            <a:ext cx="12192001" cy="685799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</a:pPr>
            <a:endParaRPr lang="en-US" b="0" i="0" dirty="0">
              <a:solidFill>
                <a:schemeClr val="tx1"/>
              </a:solidFill>
              <a:latin typeface="Zebra Sans" pitchFamily="2" charset="77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DBEB206A-DCCE-D147-ADA2-7A57B537C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56010"/>
            <a:ext cx="3144982" cy="3800089"/>
          </a:xfrm>
        </p:spPr>
        <p:txBody>
          <a:bodyPr/>
          <a:lstStyle/>
          <a:p>
            <a:r>
              <a:rPr lang="en-US" dirty="0"/>
              <a:t>Designed to outperform </a:t>
            </a:r>
            <a:r>
              <a:rPr lang="en-US" dirty="0">
                <a:solidFill>
                  <a:srgbClr val="8A0087"/>
                </a:solidFill>
              </a:rPr>
              <a:t>the first-generation ShareCradle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D2840A51-2A6F-1045-97DA-A0FB6C0BB92C}"/>
              </a:ext>
            </a:extLst>
          </p:cNvPr>
          <p:cNvSpPr txBox="1">
            <a:spLocks/>
          </p:cNvSpPr>
          <p:nvPr/>
        </p:nvSpPr>
        <p:spPr>
          <a:xfrm>
            <a:off x="4264786" y="1428403"/>
            <a:ext cx="3662428" cy="2274906"/>
          </a:xfrm>
          <a:prstGeom prst="roundRect">
            <a:avLst>
              <a:gd name="adj" fmla="val 5707"/>
            </a:avLst>
          </a:prstGeom>
          <a:solidFill>
            <a:schemeClr val="tx1"/>
          </a:solidFill>
          <a:ln>
            <a:noFill/>
          </a:ln>
        </p:spPr>
        <p:txBody>
          <a:bodyPr vert="horz" lIns="182880" tIns="182880" rIns="182880" bIns="18288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Zebra Sans Cnd ExtraBold" pitchFamily="2" charset="77"/>
                <a:ea typeface="+mn-ea"/>
                <a:cs typeface="+mn-cs"/>
              </a:defRPr>
            </a:lvl1pPr>
            <a:lvl2pPr marL="173038" indent="-173038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2pPr>
            <a:lvl3pPr marL="347663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3pPr>
            <a:lvl4pPr marL="347663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4pPr>
            <a:lvl5pPr marL="347663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5pPr>
            <a:lvl6pPr marL="460375" indent="-1174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1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6pPr>
            <a:lvl7pPr marL="2971800" indent="-5127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511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Faster charging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F8916A46-AC17-194E-9F0F-A4718A1BBEFD}"/>
              </a:ext>
            </a:extLst>
          </p:cNvPr>
          <p:cNvSpPr txBox="1">
            <a:spLocks/>
          </p:cNvSpPr>
          <p:nvPr/>
        </p:nvSpPr>
        <p:spPr>
          <a:xfrm>
            <a:off x="8072372" y="1428403"/>
            <a:ext cx="3662428" cy="2274906"/>
          </a:xfrm>
          <a:prstGeom prst="roundRect">
            <a:avLst>
              <a:gd name="adj" fmla="val 5707"/>
            </a:avLst>
          </a:prstGeom>
          <a:solidFill>
            <a:schemeClr val="tx1"/>
          </a:solidFill>
          <a:ln>
            <a:noFill/>
          </a:ln>
        </p:spPr>
        <p:txBody>
          <a:bodyPr vert="horz" lIns="182880" tIns="182880" rIns="182880" bIns="18288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Zebra Sans Cnd ExtraBold" pitchFamily="2" charset="77"/>
                <a:ea typeface="+mn-ea"/>
                <a:cs typeface="+mn-cs"/>
              </a:defRPr>
            </a:lvl1pPr>
            <a:lvl2pPr marL="173038" indent="-173038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2pPr>
            <a:lvl3pPr marL="347663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3pPr>
            <a:lvl4pPr marL="347663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4pPr>
            <a:lvl5pPr marL="347663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5pPr>
            <a:lvl6pPr marL="460375" indent="-1174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1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6pPr>
            <a:lvl7pPr marL="2971800" indent="-5127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511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Smaller footprint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86274508-227E-1B43-A8AD-621E4DA15296}"/>
              </a:ext>
            </a:extLst>
          </p:cNvPr>
          <p:cNvSpPr txBox="1">
            <a:spLocks/>
          </p:cNvSpPr>
          <p:nvPr/>
        </p:nvSpPr>
        <p:spPr>
          <a:xfrm>
            <a:off x="4264786" y="3845330"/>
            <a:ext cx="3662428" cy="2274906"/>
          </a:xfrm>
          <a:prstGeom prst="roundRect">
            <a:avLst>
              <a:gd name="adj" fmla="val 5707"/>
            </a:avLst>
          </a:prstGeom>
          <a:solidFill>
            <a:schemeClr val="tx1"/>
          </a:solidFill>
          <a:ln>
            <a:noFill/>
          </a:ln>
        </p:spPr>
        <p:txBody>
          <a:bodyPr vert="horz" lIns="182880" tIns="182880" rIns="182880" bIns="18288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Zebra Sans Cnd ExtraBold" pitchFamily="2" charset="77"/>
                <a:ea typeface="+mn-ea"/>
                <a:cs typeface="+mn-cs"/>
              </a:defRPr>
            </a:lvl1pPr>
            <a:lvl2pPr marL="173038" indent="-173038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2pPr>
            <a:lvl3pPr marL="347663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3pPr>
            <a:lvl4pPr marL="347663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4pPr>
            <a:lvl5pPr marL="347663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5pPr>
            <a:lvl6pPr marL="460375" indent="-1174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1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6pPr>
            <a:lvl7pPr marL="2971800" indent="-5127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511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Easier to upgrade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579979BF-D888-B242-B6CF-09DDAA9999CB}"/>
              </a:ext>
            </a:extLst>
          </p:cNvPr>
          <p:cNvSpPr txBox="1">
            <a:spLocks/>
          </p:cNvSpPr>
          <p:nvPr/>
        </p:nvSpPr>
        <p:spPr>
          <a:xfrm>
            <a:off x="8072372" y="3845330"/>
            <a:ext cx="3662428" cy="2274906"/>
          </a:xfrm>
          <a:prstGeom prst="roundRect">
            <a:avLst>
              <a:gd name="adj" fmla="val 5707"/>
            </a:avLst>
          </a:prstGeom>
          <a:solidFill>
            <a:schemeClr val="tx1"/>
          </a:solidFill>
          <a:ln>
            <a:noFill/>
          </a:ln>
        </p:spPr>
        <p:txBody>
          <a:bodyPr vert="horz" lIns="182880" tIns="182880" rIns="182880" bIns="18288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Zebra Sans Cnd ExtraBold" pitchFamily="2" charset="77"/>
                <a:ea typeface="+mn-ea"/>
                <a:cs typeface="+mn-cs"/>
              </a:defRPr>
            </a:lvl1pPr>
            <a:lvl2pPr marL="173038" indent="-173038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2pPr>
            <a:lvl3pPr marL="347663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3pPr>
            <a:lvl4pPr marL="347663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4pPr>
            <a:lvl5pPr marL="347663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5pPr>
            <a:lvl6pPr marL="460375" indent="-1174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1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6pPr>
            <a:lvl7pPr marL="2971800" indent="-5127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511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More sustainable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B8915120-1809-D54E-ADD8-859C2AD391D2}"/>
              </a:ext>
            </a:extLst>
          </p:cNvPr>
          <p:cNvSpPr txBox="1">
            <a:spLocks/>
          </p:cNvSpPr>
          <p:nvPr/>
        </p:nvSpPr>
        <p:spPr>
          <a:xfrm>
            <a:off x="4264787" y="2481793"/>
            <a:ext cx="3662427" cy="1214852"/>
          </a:xfrm>
          <a:prstGeom prst="rect">
            <a:avLst/>
          </a:prstGeom>
        </p:spPr>
        <p:txBody>
          <a:bodyPr vert="horz" lIns="182880" tIns="0" rIns="182880" bIns="2743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defRPr lang="en-US" sz="1800" b="0" i="0" kern="1200" cap="none" baseline="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1pPr>
            <a:lvl2pPr marL="173038" indent="-173038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2pPr>
            <a:lvl3pPr marL="347663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3pPr>
            <a:lvl4pPr marL="347663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4pPr>
            <a:lvl5pPr marL="347663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5pPr>
            <a:lvl6pPr marL="460375" indent="-1174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1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6pPr>
            <a:lvl7pPr marL="2971800" indent="-5127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511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</a:pPr>
            <a:r>
              <a:rPr lang="en-US" sz="1600" dirty="0">
                <a:solidFill>
                  <a:schemeClr val="bg1"/>
                </a:solidFill>
              </a:rPr>
              <a:t>Leverages today’s fast-charging technologies to reduce device downtime</a:t>
            </a:r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D6503FFE-29D5-CB47-BDEC-569B39D57BE9}"/>
              </a:ext>
            </a:extLst>
          </p:cNvPr>
          <p:cNvSpPr txBox="1">
            <a:spLocks/>
          </p:cNvSpPr>
          <p:nvPr/>
        </p:nvSpPr>
        <p:spPr>
          <a:xfrm>
            <a:off x="8074787" y="2481793"/>
            <a:ext cx="3424487" cy="1214852"/>
          </a:xfrm>
          <a:prstGeom prst="rect">
            <a:avLst/>
          </a:prstGeom>
        </p:spPr>
        <p:txBody>
          <a:bodyPr vert="horz" lIns="182880" tIns="0" rIns="182880" bIns="2743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defRPr lang="en-US" sz="1800" b="0" i="0" kern="1200" cap="none" baseline="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1pPr>
            <a:lvl2pPr marL="173038" indent="-173038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2pPr>
            <a:lvl3pPr marL="347663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3pPr>
            <a:lvl4pPr marL="347663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4pPr>
            <a:lvl5pPr marL="347663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5pPr>
            <a:lvl6pPr marL="460375" indent="-1174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1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6pPr>
            <a:lvl7pPr marL="2971800" indent="-5127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511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2625"/>
              </a:spcAft>
            </a:pPr>
            <a:r>
              <a:rPr lang="en-US" sz="1600" dirty="0">
                <a:solidFill>
                  <a:schemeClr val="bg1"/>
                </a:solidFill>
              </a:rPr>
              <a:t>Enables charging in more locations while increasing backroom capacity</a:t>
            </a:r>
          </a:p>
        </p:txBody>
      </p:sp>
      <p:sp>
        <p:nvSpPr>
          <p:cNvPr id="32" name="Text Placeholder 9">
            <a:extLst>
              <a:ext uri="{FF2B5EF4-FFF2-40B4-BE49-F238E27FC236}">
                <a16:creationId xmlns:a16="http://schemas.microsoft.com/office/drawing/2014/main" id="{87D68210-78A7-E94C-B0AE-A64340F069B8}"/>
              </a:ext>
            </a:extLst>
          </p:cNvPr>
          <p:cNvSpPr txBox="1">
            <a:spLocks/>
          </p:cNvSpPr>
          <p:nvPr/>
        </p:nvSpPr>
        <p:spPr>
          <a:xfrm>
            <a:off x="4264788" y="4906339"/>
            <a:ext cx="3369068" cy="1214852"/>
          </a:xfrm>
          <a:prstGeom prst="rect">
            <a:avLst/>
          </a:prstGeom>
        </p:spPr>
        <p:txBody>
          <a:bodyPr vert="horz" lIns="182880" tIns="0" rIns="182880" bIns="2743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defRPr lang="en-US" sz="1800" b="0" i="0" kern="1200" cap="none" baseline="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1pPr>
            <a:lvl2pPr marL="173038" indent="-173038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2pPr>
            <a:lvl3pPr marL="347663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3pPr>
            <a:lvl4pPr marL="347663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4pPr>
            <a:lvl5pPr marL="347663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5pPr>
            <a:lvl6pPr marL="460375" indent="-1174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1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6pPr>
            <a:lvl7pPr marL="2971800" indent="-5127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511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2625"/>
              </a:spcAft>
            </a:pPr>
            <a:r>
              <a:rPr lang="en-US" sz="1600" dirty="0">
                <a:solidFill>
                  <a:schemeClr val="bg1"/>
                </a:solidFill>
              </a:rPr>
              <a:t>Snap-on cradle cups and a common rack mount make it easy to support new devices</a:t>
            </a:r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3083D913-E08A-534C-842D-E08304FC63BD}"/>
              </a:ext>
            </a:extLst>
          </p:cNvPr>
          <p:cNvSpPr txBox="1">
            <a:spLocks/>
          </p:cNvSpPr>
          <p:nvPr/>
        </p:nvSpPr>
        <p:spPr>
          <a:xfrm>
            <a:off x="8074788" y="4906339"/>
            <a:ext cx="2898012" cy="1214852"/>
          </a:xfrm>
          <a:prstGeom prst="rect">
            <a:avLst/>
          </a:prstGeom>
        </p:spPr>
        <p:txBody>
          <a:bodyPr vert="horz" lIns="182880" tIns="0" rIns="182880" bIns="2743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defRPr lang="en-US" sz="1800" b="0" i="0" kern="1200" cap="none" baseline="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1pPr>
            <a:lvl2pPr marL="173038" indent="-173038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2pPr>
            <a:lvl3pPr marL="347663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3pPr>
            <a:lvl4pPr marL="347663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4pPr>
            <a:lvl5pPr marL="347663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5pPr>
            <a:lvl6pPr marL="460375" indent="-1174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1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6pPr>
            <a:lvl7pPr marL="2971800" indent="-5127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511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2625"/>
              </a:spcAft>
            </a:pPr>
            <a:r>
              <a:rPr lang="en-US" sz="1600" dirty="0">
                <a:solidFill>
                  <a:schemeClr val="bg1"/>
                </a:solidFill>
              </a:rPr>
              <a:t>Reduces electronic waste and the number of required charging bases</a:t>
            </a:r>
          </a:p>
        </p:txBody>
      </p:sp>
      <p:pic>
        <p:nvPicPr>
          <p:cNvPr id="41" name="Picture 40" descr="A pink leaf with an arrow&#10;&#10;Description automatically generated">
            <a:extLst>
              <a:ext uri="{FF2B5EF4-FFF2-40B4-BE49-F238E27FC236}">
                <a16:creationId xmlns:a16="http://schemas.microsoft.com/office/drawing/2014/main" id="{B0B711DC-7A87-7A42-997F-06C81B203A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4093" y="4484318"/>
            <a:ext cx="608412" cy="608412"/>
          </a:xfrm>
          <a:prstGeom prst="rect">
            <a:avLst/>
          </a:prstGeom>
        </p:spPr>
      </p:pic>
      <p:pic>
        <p:nvPicPr>
          <p:cNvPr id="43" name="Picture 42" descr="A pink arrows in a circle&#10;&#10;Description automatically generated">
            <a:extLst>
              <a:ext uri="{FF2B5EF4-FFF2-40B4-BE49-F238E27FC236}">
                <a16:creationId xmlns:a16="http://schemas.microsoft.com/office/drawing/2014/main" id="{7BA8A3C3-7E0D-9A42-8F92-4B74345922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2159" y="4478873"/>
            <a:ext cx="655831" cy="655831"/>
          </a:xfrm>
          <a:prstGeom prst="rect">
            <a:avLst/>
          </a:prstGeom>
        </p:spPr>
      </p:pic>
      <p:pic>
        <p:nvPicPr>
          <p:cNvPr id="47" name="Picture 46" descr="A pink lightning bolt on a black background&#10;&#10;Description automatically generated">
            <a:extLst>
              <a:ext uri="{FF2B5EF4-FFF2-40B4-BE49-F238E27FC236}">
                <a16:creationId xmlns:a16="http://schemas.microsoft.com/office/drawing/2014/main" id="{05BAC17B-2FAB-0341-B26D-7AF672A2DB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7004" y="1985637"/>
            <a:ext cx="730986" cy="730986"/>
          </a:xfrm>
          <a:prstGeom prst="rect">
            <a:avLst/>
          </a:prstGeom>
        </p:spPr>
      </p:pic>
      <p:pic>
        <p:nvPicPr>
          <p:cNvPr id="49" name="Picture 48" descr="A pink arrow pointing down&#10;&#10;Description automatically generated">
            <a:extLst>
              <a:ext uri="{FF2B5EF4-FFF2-40B4-BE49-F238E27FC236}">
                <a16:creationId xmlns:a16="http://schemas.microsoft.com/office/drawing/2014/main" id="{28956859-7BBA-8B49-94A3-69911748D7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9514" y="2002996"/>
            <a:ext cx="713095" cy="71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11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EE7EF2-175F-80FD-DCA3-97049451F3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568EC-5441-B1A5-AF9A-FF720B3EF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it works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1C5A15D-DF86-C4C5-33D7-EA82CA0E4D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Modular platform lets you add components today—and adapt for tomorrow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2E543386-B81A-B754-4619-2DEE172CE620}"/>
              </a:ext>
            </a:extLst>
          </p:cNvPr>
          <p:cNvSpPr txBox="1">
            <a:spLocks/>
          </p:cNvSpPr>
          <p:nvPr/>
        </p:nvSpPr>
        <p:spPr>
          <a:xfrm>
            <a:off x="457198" y="2802436"/>
            <a:ext cx="2710076" cy="6690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defRPr lang="en-US" sz="1800" b="0" i="0" kern="1200" cap="none" baseline="0" dirty="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1pPr>
            <a:lvl2pPr marL="173038" indent="-173038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2pPr>
            <a:lvl3pPr marL="347663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3pPr>
            <a:lvl4pPr marL="347663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4pPr>
            <a:lvl5pPr marL="347663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5pPr>
            <a:lvl6pPr marL="460375" indent="-1174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1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6pPr>
            <a:lvl7pPr marL="2971800" indent="-5127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511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1200" dirty="0"/>
              <a:t>1-Slot Base</a:t>
            </a:r>
          </a:p>
          <a:p>
            <a:pPr>
              <a:spcBef>
                <a:spcPts val="600"/>
              </a:spcBef>
            </a:pPr>
            <a:r>
              <a:rPr lang="en-US" sz="1050" dirty="0"/>
              <a:t>(Charge + Ethernet)</a:t>
            </a:r>
          </a:p>
        </p:txBody>
      </p:sp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28B14E27-6ECD-1E07-5AB1-2DFEC47B6BDF}"/>
              </a:ext>
            </a:extLst>
          </p:cNvPr>
          <p:cNvSpPr txBox="1">
            <a:spLocks/>
          </p:cNvSpPr>
          <p:nvPr/>
        </p:nvSpPr>
        <p:spPr>
          <a:xfrm>
            <a:off x="9024725" y="3917213"/>
            <a:ext cx="2266127" cy="9330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defRPr lang="en-US" sz="1800" b="0" i="0" kern="1200" cap="none" baseline="0" dirty="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1pPr>
            <a:lvl2pPr marL="173038" indent="-173038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2pPr>
            <a:lvl3pPr marL="347663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3pPr>
            <a:lvl4pPr marL="347663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4pPr>
            <a:lvl5pPr marL="347663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5pPr>
            <a:lvl6pPr marL="460375" indent="-1174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1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6pPr>
            <a:lvl7pPr marL="2971800" indent="-5127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511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Move incoming shipments from dock to stock faster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57A49D5-36B4-09FB-444E-54D5EF68F903}"/>
              </a:ext>
            </a:extLst>
          </p:cNvPr>
          <p:cNvCxnSpPr>
            <a:cxnSpLocks/>
          </p:cNvCxnSpPr>
          <p:nvPr/>
        </p:nvCxnSpPr>
        <p:spPr>
          <a:xfrm>
            <a:off x="457198" y="367159"/>
            <a:ext cx="11277600" cy="0"/>
          </a:xfrm>
          <a:prstGeom prst="line">
            <a:avLst/>
          </a:prstGeom>
          <a:ln w="25400" cap="sq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B73FAC2-3C97-025D-9F8F-406E5BC333AD}"/>
              </a:ext>
            </a:extLst>
          </p:cNvPr>
          <p:cNvCxnSpPr>
            <a:cxnSpLocks/>
          </p:cNvCxnSpPr>
          <p:nvPr/>
        </p:nvCxnSpPr>
        <p:spPr>
          <a:xfrm>
            <a:off x="457198" y="1630018"/>
            <a:ext cx="2710076" cy="0"/>
          </a:xfrm>
          <a:prstGeom prst="line">
            <a:avLst/>
          </a:prstGeom>
          <a:ln w="25400" cap="sq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DC44B268-A2D0-6E7E-27BB-3AEBE450F202}"/>
              </a:ext>
            </a:extLst>
          </p:cNvPr>
          <p:cNvSpPr txBox="1">
            <a:spLocks/>
          </p:cNvSpPr>
          <p:nvPr/>
        </p:nvSpPr>
        <p:spPr>
          <a:xfrm>
            <a:off x="457198" y="1719108"/>
            <a:ext cx="2228850" cy="3792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defRPr lang="en-US" sz="1800" b="0" i="0" kern="1200" cap="none" baseline="0" dirty="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1pPr>
            <a:lvl2pPr marL="173038" indent="-173038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2pPr>
            <a:lvl3pPr marL="347663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3pPr>
            <a:lvl4pPr marL="347663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4pPr>
            <a:lvl5pPr marL="347663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5pPr>
            <a:lvl6pPr marL="460375" indent="-1174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1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6pPr>
            <a:lvl7pPr marL="2971800" indent="-5127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511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3000"/>
              </a:lnSpc>
              <a:spcBef>
                <a:spcPts val="0"/>
              </a:spcBef>
            </a:pPr>
            <a:r>
              <a:rPr lang="en-US" sz="2000" b="1" dirty="0">
                <a:latin typeface="Zebra Sans Cnd ExtraBold" pitchFamily="2" charset="77"/>
              </a:rPr>
              <a:t>1. Choose a base</a:t>
            </a:r>
          </a:p>
        </p:txBody>
      </p:sp>
      <p:pic>
        <p:nvPicPr>
          <p:cNvPr id="12" name="Picture 11" descr="A black rectangular object with a black background&#10;&#10;AI-generated content may be incorrect.">
            <a:extLst>
              <a:ext uri="{FF2B5EF4-FFF2-40B4-BE49-F238E27FC236}">
                <a16:creationId xmlns:a16="http://schemas.microsoft.com/office/drawing/2014/main" id="{2A1465D3-0DC2-BC12-B137-347F8BC43F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3992" y="2134251"/>
            <a:ext cx="787111" cy="7472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F7CA383-05C7-306C-8719-B71D660E6C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9922" y="3388072"/>
            <a:ext cx="2473945" cy="932675"/>
          </a:xfrm>
          <a:prstGeom prst="rect">
            <a:avLst/>
          </a:prstGeom>
        </p:spPr>
      </p:pic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0C71B397-4E1B-9A17-D1E4-FA9C67D9ED30}"/>
              </a:ext>
            </a:extLst>
          </p:cNvPr>
          <p:cNvSpPr txBox="1">
            <a:spLocks/>
          </p:cNvSpPr>
          <p:nvPr/>
        </p:nvSpPr>
        <p:spPr>
          <a:xfrm>
            <a:off x="457198" y="4141141"/>
            <a:ext cx="2137146" cy="6690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defRPr lang="en-US" sz="1800" b="0" i="0" kern="1200" cap="none" baseline="0" dirty="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1pPr>
            <a:lvl2pPr marL="173038" indent="-173038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2pPr>
            <a:lvl3pPr marL="347663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3pPr>
            <a:lvl4pPr marL="347663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4pPr>
            <a:lvl5pPr marL="347663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5pPr>
            <a:lvl6pPr marL="460375" indent="-1174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1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6pPr>
            <a:lvl7pPr marL="2971800" indent="-5127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511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1200" dirty="0"/>
              <a:t>5-Slot Base</a:t>
            </a:r>
          </a:p>
          <a:p>
            <a:pPr>
              <a:spcBef>
                <a:spcPts val="600"/>
              </a:spcBef>
            </a:pPr>
            <a:r>
              <a:rPr lang="en-US" sz="1050" dirty="0"/>
              <a:t>(Charge Only, Charge + Ethernet, or Fast Charge)</a:t>
            </a:r>
            <a:endParaRPr lang="en-US" sz="12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6F4D0D2-971A-E7B1-DB52-ADE1711E433D}"/>
              </a:ext>
            </a:extLst>
          </p:cNvPr>
          <p:cNvCxnSpPr>
            <a:cxnSpLocks/>
          </p:cNvCxnSpPr>
          <p:nvPr/>
        </p:nvCxnSpPr>
        <p:spPr>
          <a:xfrm>
            <a:off x="3313040" y="1630018"/>
            <a:ext cx="2710076" cy="0"/>
          </a:xfrm>
          <a:prstGeom prst="line">
            <a:avLst/>
          </a:prstGeom>
          <a:ln w="25400" cap="sq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6B429DA0-B091-A223-E972-3690ECB05AE8}"/>
              </a:ext>
            </a:extLst>
          </p:cNvPr>
          <p:cNvSpPr txBox="1">
            <a:spLocks/>
          </p:cNvSpPr>
          <p:nvPr/>
        </p:nvSpPr>
        <p:spPr>
          <a:xfrm>
            <a:off x="3313040" y="1719108"/>
            <a:ext cx="2710074" cy="3785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defRPr lang="en-US" sz="1800" b="0" i="0" kern="1200" cap="none" baseline="0" dirty="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1pPr>
            <a:lvl2pPr marL="173038" indent="-173038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2pPr>
            <a:lvl3pPr marL="347663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3pPr>
            <a:lvl4pPr marL="347663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4pPr>
            <a:lvl5pPr marL="347663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5pPr>
            <a:lvl6pPr marL="460375" indent="-1174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1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6pPr>
            <a:lvl7pPr marL="2971800" indent="-5127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511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3000"/>
              </a:lnSpc>
              <a:spcBef>
                <a:spcPts val="0"/>
              </a:spcBef>
            </a:pPr>
            <a:r>
              <a:rPr lang="en-US" sz="2000" b="1" dirty="0">
                <a:latin typeface="Zebra Sans Cnd ExtraBold" pitchFamily="2" charset="77"/>
              </a:rPr>
              <a:t>2. Add cradle cups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7416BF52-274E-C11A-102A-667065F14F19}"/>
              </a:ext>
            </a:extLst>
          </p:cNvPr>
          <p:cNvSpPr txBox="1">
            <a:spLocks/>
          </p:cNvSpPr>
          <p:nvPr/>
        </p:nvSpPr>
        <p:spPr>
          <a:xfrm>
            <a:off x="3313040" y="2105557"/>
            <a:ext cx="2710075" cy="2999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defRPr lang="en-US" sz="1800" b="0" i="0" kern="1200" cap="none" baseline="0" dirty="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1pPr>
            <a:lvl2pPr marL="173038" indent="-173038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2pPr>
            <a:lvl3pPr marL="347663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3pPr>
            <a:lvl4pPr marL="347663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4pPr>
            <a:lvl5pPr marL="347663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5pPr>
            <a:lvl6pPr marL="460375" indent="-1174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1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6pPr>
            <a:lvl7pPr marL="2971800" indent="-5127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511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1200" b="1" dirty="0">
                <a:solidFill>
                  <a:srgbClr val="757575"/>
                </a:solidFill>
                <a:latin typeface="Zebra Mono" pitchFamily="2" charset="77"/>
              </a:rPr>
              <a:t>FOR HANDHELD MOBILE COMPUTERS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D3C46B5-931D-6A26-E804-FB8E550CC09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59636" y="2271589"/>
            <a:ext cx="529486" cy="598669"/>
          </a:xfrm>
          <a:prstGeom prst="rect">
            <a:avLst/>
          </a:prstGeom>
        </p:spPr>
      </p:pic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F401263F-F304-F285-5E12-6CD6C5D46F2C}"/>
              </a:ext>
            </a:extLst>
          </p:cNvPr>
          <p:cNvSpPr txBox="1">
            <a:spLocks/>
          </p:cNvSpPr>
          <p:nvPr/>
        </p:nvSpPr>
        <p:spPr>
          <a:xfrm>
            <a:off x="3961493" y="2433420"/>
            <a:ext cx="1936581" cy="32392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defRPr lang="en-US" sz="1800" b="0" i="0" kern="1200" cap="none" baseline="0" dirty="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1pPr>
            <a:lvl2pPr marL="173038" indent="-173038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2pPr>
            <a:lvl3pPr marL="347663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3pPr>
            <a:lvl4pPr marL="347663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4pPr>
            <a:lvl5pPr marL="347663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5pPr>
            <a:lvl6pPr marL="460375" indent="-1174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1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6pPr>
            <a:lvl7pPr marL="2971800" indent="-5127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511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1200" dirty="0"/>
              <a:t>1 Device Fast Charge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731504C-9A37-82C0-043E-9E7549CE0C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2006" y="2630784"/>
            <a:ext cx="704747" cy="796829"/>
          </a:xfrm>
          <a:prstGeom prst="rect">
            <a:avLst/>
          </a:prstGeom>
        </p:spPr>
      </p:pic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7AC60AC0-341C-C9AC-D194-E08B7F914017}"/>
              </a:ext>
            </a:extLst>
          </p:cNvPr>
          <p:cNvSpPr txBox="1">
            <a:spLocks/>
          </p:cNvSpPr>
          <p:nvPr/>
        </p:nvSpPr>
        <p:spPr>
          <a:xfrm>
            <a:off x="3961493" y="2961863"/>
            <a:ext cx="1936581" cy="32392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defRPr lang="en-US" sz="1800" b="0" i="0" kern="1200" cap="none" baseline="0" dirty="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1pPr>
            <a:lvl2pPr marL="173038" indent="-173038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2pPr>
            <a:lvl3pPr marL="347663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3pPr>
            <a:lvl4pPr marL="347663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4pPr>
            <a:lvl5pPr marL="347663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5pPr>
            <a:lvl6pPr marL="460375" indent="-1174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1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6pPr>
            <a:lvl7pPr marL="2971800" indent="-5127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511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1200" dirty="0"/>
              <a:t>2 Device Charge</a:t>
            </a:r>
            <a:endParaRPr lang="en-US" sz="1200" baseline="3000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8C791B4-929C-5FF0-3ED5-F86877E98FC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2006" y="3162412"/>
            <a:ext cx="704747" cy="796829"/>
          </a:xfrm>
          <a:prstGeom prst="rect">
            <a:avLst/>
          </a:prstGeom>
        </p:spPr>
      </p:pic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CD4A5622-348C-A01F-0767-5FFA01C3380F}"/>
              </a:ext>
            </a:extLst>
          </p:cNvPr>
          <p:cNvSpPr txBox="1">
            <a:spLocks/>
          </p:cNvSpPr>
          <p:nvPr/>
        </p:nvSpPr>
        <p:spPr>
          <a:xfrm>
            <a:off x="3961493" y="3490306"/>
            <a:ext cx="1936581" cy="32392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defRPr lang="en-US" sz="1800" b="0" i="0" kern="1200" cap="none" baseline="0" dirty="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1pPr>
            <a:lvl2pPr marL="173038" indent="-173038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2pPr>
            <a:lvl3pPr marL="347663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3pPr>
            <a:lvl4pPr marL="347663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4pPr>
            <a:lvl5pPr marL="347663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5pPr>
            <a:lvl6pPr marL="460375" indent="-1174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1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6pPr>
            <a:lvl7pPr marL="2971800" indent="-5127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511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1200" dirty="0"/>
              <a:t>1 Device / </a:t>
            </a:r>
            <a:br>
              <a:rPr lang="en-US" sz="1200" dirty="0"/>
            </a:br>
            <a:r>
              <a:rPr lang="en-US" sz="1200" dirty="0"/>
              <a:t>1 Battery Charge</a:t>
            </a:r>
            <a:endParaRPr lang="en-US" sz="1200" baseline="30000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4CBC793-7D6D-CFF8-9BCB-BCD459723C5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2006" y="3757838"/>
            <a:ext cx="704747" cy="796829"/>
          </a:xfrm>
          <a:prstGeom prst="rect">
            <a:avLst/>
          </a:prstGeom>
        </p:spPr>
      </p:pic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9A7CC0D8-F9D1-CB63-E9E3-9A9423B9E9F9}"/>
              </a:ext>
            </a:extLst>
          </p:cNvPr>
          <p:cNvSpPr txBox="1">
            <a:spLocks/>
          </p:cNvSpPr>
          <p:nvPr/>
        </p:nvSpPr>
        <p:spPr>
          <a:xfrm>
            <a:off x="3961493" y="4018749"/>
            <a:ext cx="1936581" cy="32392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defRPr lang="en-US" sz="1800" b="0" i="0" kern="1200" cap="none" baseline="0" dirty="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1pPr>
            <a:lvl2pPr marL="173038" indent="-173038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2pPr>
            <a:lvl3pPr marL="347663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3pPr>
            <a:lvl4pPr marL="347663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4pPr>
            <a:lvl5pPr marL="347663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5pPr>
            <a:lvl6pPr marL="460375" indent="-1174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1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6pPr>
            <a:lvl7pPr marL="2971800" indent="-5127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511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1200" dirty="0"/>
              <a:t>4 Battery Charge</a:t>
            </a:r>
            <a:endParaRPr lang="en-US" sz="1200" baseline="30000" dirty="0"/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5B3DB696-EC63-F3EF-A472-2D51C87F93CF}"/>
              </a:ext>
            </a:extLst>
          </p:cNvPr>
          <p:cNvSpPr txBox="1">
            <a:spLocks/>
          </p:cNvSpPr>
          <p:nvPr/>
        </p:nvSpPr>
        <p:spPr>
          <a:xfrm>
            <a:off x="3313040" y="4646737"/>
            <a:ext cx="2710075" cy="2999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defRPr lang="en-US" sz="1800" b="0" i="0" kern="1200" cap="none" baseline="0" dirty="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1pPr>
            <a:lvl2pPr marL="173038" indent="-173038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2pPr>
            <a:lvl3pPr marL="347663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3pPr>
            <a:lvl4pPr marL="347663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4pPr>
            <a:lvl5pPr marL="347663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5pPr>
            <a:lvl6pPr marL="460375" indent="-1174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1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6pPr>
            <a:lvl7pPr marL="2971800" indent="-5127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511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1200" b="1" dirty="0">
                <a:solidFill>
                  <a:srgbClr val="757575"/>
                </a:solidFill>
                <a:latin typeface="Zebra Mono" pitchFamily="2" charset="77"/>
              </a:rPr>
              <a:t>FOR WEARABLE MOBILE COMPUTERS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675BA806-FA90-8CDD-6F4B-D4216C01792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4040" y="4728644"/>
            <a:ext cx="640679" cy="724390"/>
          </a:xfrm>
          <a:prstGeom prst="rect">
            <a:avLst/>
          </a:prstGeom>
        </p:spPr>
      </p:pic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57BC5428-488D-BD36-9969-2B17E1F5A397}"/>
              </a:ext>
            </a:extLst>
          </p:cNvPr>
          <p:cNvSpPr txBox="1">
            <a:spLocks/>
          </p:cNvSpPr>
          <p:nvPr/>
        </p:nvSpPr>
        <p:spPr>
          <a:xfrm>
            <a:off x="3961493" y="5006499"/>
            <a:ext cx="1936581" cy="32392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defRPr lang="en-US" sz="1800" b="0" i="0" kern="1200" cap="none" baseline="0" dirty="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1pPr>
            <a:lvl2pPr marL="173038" indent="-173038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2pPr>
            <a:lvl3pPr marL="347663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3pPr>
            <a:lvl4pPr marL="347663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4pPr>
            <a:lvl5pPr marL="347663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5pPr>
            <a:lvl6pPr marL="460375" indent="-1174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1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6pPr>
            <a:lvl7pPr marL="2971800" indent="-5127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511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1200" dirty="0"/>
              <a:t>4 Device Charge</a:t>
            </a:r>
            <a:endParaRPr lang="en-US" sz="1200" baseline="30000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0BC97D9-9955-9EA3-A4BE-DDC9419D1A2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2006" y="5214496"/>
            <a:ext cx="704747" cy="796829"/>
          </a:xfrm>
          <a:prstGeom prst="rect">
            <a:avLst/>
          </a:prstGeom>
        </p:spPr>
      </p:pic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643F94DB-8D8C-2469-2A08-D93F32349864}"/>
              </a:ext>
            </a:extLst>
          </p:cNvPr>
          <p:cNvSpPr txBox="1">
            <a:spLocks/>
          </p:cNvSpPr>
          <p:nvPr/>
        </p:nvSpPr>
        <p:spPr>
          <a:xfrm>
            <a:off x="3961493" y="5534942"/>
            <a:ext cx="1936581" cy="32392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defRPr lang="en-US" sz="1800" b="0" i="0" kern="1200" cap="none" baseline="0" dirty="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1pPr>
            <a:lvl2pPr marL="173038" indent="-173038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2pPr>
            <a:lvl3pPr marL="347663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3pPr>
            <a:lvl4pPr marL="347663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4pPr>
            <a:lvl5pPr marL="347663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5pPr>
            <a:lvl6pPr marL="460375" indent="-1174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1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6pPr>
            <a:lvl7pPr marL="2971800" indent="-5127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511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1200" dirty="0"/>
              <a:t>6 WS101 Battery Charge</a:t>
            </a:r>
            <a:endParaRPr lang="en-US" sz="1200" baseline="30000" dirty="0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C17FE1CE-C169-DF5F-CF59-21C81BAAC18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2006" y="5767390"/>
            <a:ext cx="704747" cy="796829"/>
          </a:xfrm>
          <a:prstGeom prst="rect">
            <a:avLst/>
          </a:prstGeom>
        </p:spPr>
      </p:pic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E8E68C43-5B73-DC1D-B933-68C5BD90BBA8}"/>
              </a:ext>
            </a:extLst>
          </p:cNvPr>
          <p:cNvSpPr txBox="1">
            <a:spLocks/>
          </p:cNvSpPr>
          <p:nvPr/>
        </p:nvSpPr>
        <p:spPr>
          <a:xfrm>
            <a:off x="3961493" y="6063385"/>
            <a:ext cx="1936581" cy="32392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defRPr lang="en-US" sz="1800" b="0" i="0" kern="1200" cap="none" baseline="0" dirty="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1pPr>
            <a:lvl2pPr marL="173038" indent="-173038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2pPr>
            <a:lvl3pPr marL="347663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3pPr>
            <a:lvl4pPr marL="347663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4pPr>
            <a:lvl5pPr marL="347663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5pPr>
            <a:lvl6pPr marL="460375" indent="-1174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1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6pPr>
            <a:lvl7pPr marL="2971800" indent="-5127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511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1200" dirty="0"/>
              <a:t>6 WS301 Battery Charge</a:t>
            </a:r>
            <a:endParaRPr lang="en-US" sz="1200" baseline="30000" dirty="0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5F26F3E-8F68-5974-D339-5898E2B1E839}"/>
              </a:ext>
            </a:extLst>
          </p:cNvPr>
          <p:cNvCxnSpPr>
            <a:cxnSpLocks/>
          </p:cNvCxnSpPr>
          <p:nvPr/>
        </p:nvCxnSpPr>
        <p:spPr>
          <a:xfrm>
            <a:off x="6165280" y="1630018"/>
            <a:ext cx="2710076" cy="0"/>
          </a:xfrm>
          <a:prstGeom prst="line">
            <a:avLst/>
          </a:prstGeom>
          <a:ln w="25400" cap="sq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 Placeholder 6">
            <a:extLst>
              <a:ext uri="{FF2B5EF4-FFF2-40B4-BE49-F238E27FC236}">
                <a16:creationId xmlns:a16="http://schemas.microsoft.com/office/drawing/2014/main" id="{12C9B44B-3DA4-5A92-E367-8C109BB7D6E7}"/>
              </a:ext>
            </a:extLst>
          </p:cNvPr>
          <p:cNvSpPr txBox="1">
            <a:spLocks/>
          </p:cNvSpPr>
          <p:nvPr/>
        </p:nvSpPr>
        <p:spPr>
          <a:xfrm>
            <a:off x="6165280" y="1719108"/>
            <a:ext cx="2710074" cy="3792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defRPr lang="en-US" sz="1800" b="0" i="0" kern="1200" cap="none" baseline="0" dirty="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1pPr>
            <a:lvl2pPr marL="173038" indent="-173038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2pPr>
            <a:lvl3pPr marL="347663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3pPr>
            <a:lvl4pPr marL="347663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4pPr>
            <a:lvl5pPr marL="347663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5pPr>
            <a:lvl6pPr marL="460375" indent="-1174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1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6pPr>
            <a:lvl7pPr marL="2971800" indent="-5127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511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3000"/>
              </a:lnSpc>
              <a:spcBef>
                <a:spcPts val="0"/>
              </a:spcBef>
            </a:pPr>
            <a:r>
              <a:rPr lang="en-US" sz="2000" b="1" dirty="0">
                <a:latin typeface="Zebra Sans Cnd ExtraBold" pitchFamily="2" charset="77"/>
              </a:rPr>
              <a:t>3. Mix and match </a:t>
            </a:r>
          </a:p>
        </p:txBody>
      </p:sp>
      <p:sp>
        <p:nvSpPr>
          <p:cNvPr id="56" name="Text Placeholder 6">
            <a:extLst>
              <a:ext uri="{FF2B5EF4-FFF2-40B4-BE49-F238E27FC236}">
                <a16:creationId xmlns:a16="http://schemas.microsoft.com/office/drawing/2014/main" id="{52332FC0-3E0E-C2EE-7824-868D37CE4D45}"/>
              </a:ext>
            </a:extLst>
          </p:cNvPr>
          <p:cNvSpPr txBox="1">
            <a:spLocks/>
          </p:cNvSpPr>
          <p:nvPr/>
        </p:nvSpPr>
        <p:spPr>
          <a:xfrm>
            <a:off x="6165280" y="3479742"/>
            <a:ext cx="2137146" cy="6690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defRPr lang="en-US" sz="1800" b="0" i="0" kern="1200" cap="none" baseline="0" dirty="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1pPr>
            <a:lvl2pPr marL="173038" indent="-173038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2pPr>
            <a:lvl3pPr marL="347663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3pPr>
            <a:lvl4pPr marL="347663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4pPr>
            <a:lvl5pPr marL="347663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5pPr>
            <a:lvl6pPr marL="460375" indent="-1174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1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6pPr>
            <a:lvl7pPr marL="2971800" indent="-5127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511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1200" dirty="0"/>
              <a:t>Handheld Mobile Computer ShareCradle</a:t>
            </a:r>
          </a:p>
        </p:txBody>
      </p:sp>
      <p:sp>
        <p:nvSpPr>
          <p:cNvPr id="59" name="Text Placeholder 6">
            <a:extLst>
              <a:ext uri="{FF2B5EF4-FFF2-40B4-BE49-F238E27FC236}">
                <a16:creationId xmlns:a16="http://schemas.microsoft.com/office/drawing/2014/main" id="{FCC552EA-E07C-4BE4-9461-592AF93D8EEE}"/>
              </a:ext>
            </a:extLst>
          </p:cNvPr>
          <p:cNvSpPr txBox="1">
            <a:spLocks/>
          </p:cNvSpPr>
          <p:nvPr/>
        </p:nvSpPr>
        <p:spPr>
          <a:xfrm>
            <a:off x="6165280" y="5489298"/>
            <a:ext cx="2137146" cy="6690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defRPr lang="en-US" sz="1800" b="0" i="0" kern="1200" cap="none" baseline="0" dirty="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1pPr>
            <a:lvl2pPr marL="173038" indent="-173038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2pPr>
            <a:lvl3pPr marL="347663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3pPr>
            <a:lvl4pPr marL="347663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4pPr>
            <a:lvl5pPr marL="347663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5pPr>
            <a:lvl6pPr marL="460375" indent="-1174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1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6pPr>
            <a:lvl7pPr marL="2971800" indent="-5127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511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1200" dirty="0"/>
              <a:t>Wearable Mobile Computer ShareCradle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A38CFEE6-5B9C-280B-33FE-765D4555D4C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8004" y="4274921"/>
            <a:ext cx="2473945" cy="1369531"/>
          </a:xfrm>
          <a:prstGeom prst="rect">
            <a:avLst/>
          </a:prstGeom>
        </p:spPr>
      </p:pic>
      <p:sp>
        <p:nvSpPr>
          <p:cNvPr id="61" name="Text Placeholder 4">
            <a:extLst>
              <a:ext uri="{FF2B5EF4-FFF2-40B4-BE49-F238E27FC236}">
                <a16:creationId xmlns:a16="http://schemas.microsoft.com/office/drawing/2014/main" id="{B2047FE6-8ADD-A9A6-C431-F0371ADDACBD}"/>
              </a:ext>
            </a:extLst>
          </p:cNvPr>
          <p:cNvSpPr txBox="1">
            <a:spLocks/>
          </p:cNvSpPr>
          <p:nvPr/>
        </p:nvSpPr>
        <p:spPr>
          <a:xfrm>
            <a:off x="9024722" y="1421510"/>
            <a:ext cx="2827356" cy="4927279"/>
          </a:xfrm>
          <a:prstGeom prst="roundRect">
            <a:avLst>
              <a:gd name="adj" fmla="val 3977"/>
            </a:avLst>
          </a:prstGeom>
          <a:solidFill>
            <a:schemeClr val="tx1"/>
          </a:solidFill>
          <a:ln>
            <a:noFill/>
          </a:ln>
        </p:spPr>
        <p:txBody>
          <a:bodyPr vert="horz" lIns="182880" tIns="182880" rIns="182880" bIns="18288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Zebra Sans Cnd ExtraBold" pitchFamily="2" charset="77"/>
                <a:ea typeface="+mn-ea"/>
                <a:cs typeface="+mn-cs"/>
              </a:defRPr>
            </a:lvl1pPr>
            <a:lvl2pPr marL="173038" indent="-173038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2pPr>
            <a:lvl3pPr marL="347663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3pPr>
            <a:lvl4pPr marL="347663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4pPr>
            <a:lvl5pPr marL="347663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5pPr>
            <a:lvl6pPr marL="460375" indent="-1174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1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6pPr>
            <a:lvl7pPr marL="2971800" indent="-5127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511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</a:rPr>
              <a:t>Next generation modular future-proof design </a:t>
            </a:r>
            <a:r>
              <a:rPr lang="en-US" sz="3200" dirty="0">
                <a:solidFill>
                  <a:schemeClr val="accent5"/>
                </a:solidFill>
              </a:rPr>
              <a:t>redefines</a:t>
            </a:r>
            <a:br>
              <a:rPr lang="en-US" sz="3200" dirty="0"/>
            </a:br>
            <a:r>
              <a:rPr lang="en-US" sz="3200" dirty="0">
                <a:solidFill>
                  <a:srgbClr val="F51CE4"/>
                </a:solidFill>
              </a:rPr>
              <a:t>adaptable charging</a:t>
            </a:r>
          </a:p>
        </p:txBody>
      </p:sp>
      <p:pic>
        <p:nvPicPr>
          <p:cNvPr id="8" name="Picture 7" descr="A group of cell phones in a charging station&#10;&#10;Description automatically generated">
            <a:extLst>
              <a:ext uri="{FF2B5EF4-FFF2-40B4-BE49-F238E27FC236}">
                <a16:creationId xmlns:a16="http://schemas.microsoft.com/office/drawing/2014/main" id="{891A611C-D128-A042-AE27-DB0EF652161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5912" y="2195148"/>
            <a:ext cx="2506037" cy="1409476"/>
          </a:xfrm>
          <a:prstGeom prst="rect">
            <a:avLst/>
          </a:prstGeom>
        </p:spPr>
      </p:pic>
      <p:sp>
        <p:nvSpPr>
          <p:cNvPr id="45" name="Slide Number Placeholder 2">
            <a:extLst>
              <a:ext uri="{FF2B5EF4-FFF2-40B4-BE49-F238E27FC236}">
                <a16:creationId xmlns:a16="http://schemas.microsoft.com/office/drawing/2014/main" id="{40BD1EFF-9137-DD4B-AF00-3F3BF6D8C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0637" y="6445907"/>
            <a:ext cx="457200" cy="182880"/>
          </a:xfrm>
        </p:spPr>
        <p:txBody>
          <a:bodyPr/>
          <a:lstStyle/>
          <a:p>
            <a:pPr algn="r"/>
            <a:fld id="{1AD59F8F-821C-794D-AFBA-1518A32149B9}" type="slidenum">
              <a:rPr lang="en-US" smtClean="0"/>
              <a:pPr algn="r"/>
              <a:t>5</a:t>
            </a:fld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E202F5E-D053-2341-977A-E91407247FBC}"/>
              </a:ext>
            </a:extLst>
          </p:cNvPr>
          <p:cNvSpPr txBox="1"/>
          <p:nvPr/>
        </p:nvSpPr>
        <p:spPr>
          <a:xfrm>
            <a:off x="457196" y="6478361"/>
            <a:ext cx="3783728" cy="1901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ts val="300"/>
              </a:spcBef>
            </a:pPr>
            <a:r>
              <a:rPr lang="en-US" sz="800" dirty="0">
                <a:latin typeface="Zebra Sans" pitchFamily="2" charset="77"/>
              </a:rPr>
              <a:t>ZEBRA TECHNOLOGIES</a:t>
            </a:r>
            <a:endParaRPr lang="en-US" sz="800" b="0" i="0" dirty="0">
              <a:latin typeface="Zebra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7787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CA8A3E-1A4E-7AEE-47D6-0B288E92E4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4EA7063-7F89-E5D6-A916-F36A7D6F4325}"/>
              </a:ext>
            </a:extLst>
          </p:cNvPr>
          <p:cNvSpPr/>
          <p:nvPr/>
        </p:nvSpPr>
        <p:spPr>
          <a:xfrm>
            <a:off x="-1" y="-1"/>
            <a:ext cx="12192001" cy="68579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</a:pPr>
            <a:endParaRPr lang="en-US" b="0" i="0" dirty="0">
              <a:solidFill>
                <a:schemeClr val="tx1"/>
              </a:solidFill>
              <a:latin typeface="Zebra Sans" pitchFamily="2" charset="77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D20854F-0D6C-BF9C-4584-E2AAEDD2AD7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264786" y="469037"/>
            <a:ext cx="3662428" cy="2499015"/>
          </a:xfrm>
          <a:prstGeom prst="roundRect">
            <a:avLst>
              <a:gd name="adj" fmla="val 5120"/>
            </a:avLst>
          </a:prstGeom>
          <a:solidFill>
            <a:schemeClr val="accent5"/>
          </a:solidFill>
        </p:spPr>
        <p:txBody>
          <a:bodyPr/>
          <a:lstStyle/>
          <a:p>
            <a:r>
              <a:rPr lang="en-US" dirty="0"/>
              <a:t>Tool-free setup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97516FB5-5C22-5A87-CECD-286CB456F81A}"/>
              </a:ext>
            </a:extLst>
          </p:cNvPr>
          <p:cNvSpPr txBox="1">
            <a:spLocks/>
          </p:cNvSpPr>
          <p:nvPr/>
        </p:nvSpPr>
        <p:spPr>
          <a:xfrm>
            <a:off x="8072372" y="469037"/>
            <a:ext cx="3662428" cy="2499015"/>
          </a:xfrm>
          <a:prstGeom prst="roundRect">
            <a:avLst>
              <a:gd name="adj" fmla="val 5265"/>
            </a:avLst>
          </a:prstGeom>
          <a:solidFill>
            <a:schemeClr val="accent5"/>
          </a:solidFill>
          <a:ln>
            <a:noFill/>
          </a:ln>
        </p:spPr>
        <p:txBody>
          <a:bodyPr vert="horz" lIns="182880" tIns="182880" rIns="182880" bIns="18288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Zebra Sans Cnd ExtraBold" pitchFamily="2" charset="77"/>
                <a:ea typeface="+mn-ea"/>
                <a:cs typeface="+mn-cs"/>
              </a:defRPr>
            </a:lvl1pPr>
            <a:lvl2pPr marL="173038" indent="-173038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2pPr>
            <a:lvl3pPr marL="347663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3pPr>
            <a:lvl4pPr marL="347663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4pPr>
            <a:lvl5pPr marL="347663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5pPr>
            <a:lvl6pPr marL="460375" indent="-1174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1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6pPr>
            <a:lvl7pPr marL="2971800" indent="-5127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511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Easy to upgrade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845471A-E6FC-D052-4594-5CCBC884B85C}"/>
              </a:ext>
            </a:extLst>
          </p:cNvPr>
          <p:cNvSpPr/>
          <p:nvPr/>
        </p:nvSpPr>
        <p:spPr>
          <a:xfrm rot="5400000">
            <a:off x="-1597792" y="1597791"/>
            <a:ext cx="6858001" cy="3662427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</a:pPr>
            <a:endParaRPr lang="en-US" b="0" i="0" dirty="0">
              <a:solidFill>
                <a:schemeClr val="tx1"/>
              </a:solidFill>
              <a:latin typeface="Zebra Sans" pitchFamily="2" charset="77"/>
            </a:endParaRP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1B1B1F22-79A7-EB59-4D42-9574C426558E}"/>
              </a:ext>
            </a:extLst>
          </p:cNvPr>
          <p:cNvSpPr txBox="1">
            <a:spLocks/>
          </p:cNvSpPr>
          <p:nvPr/>
        </p:nvSpPr>
        <p:spPr>
          <a:xfrm>
            <a:off x="4264788" y="1192409"/>
            <a:ext cx="3677416" cy="1214852"/>
          </a:xfrm>
          <a:prstGeom prst="rect">
            <a:avLst/>
          </a:prstGeom>
        </p:spPr>
        <p:txBody>
          <a:bodyPr vert="horz" lIns="182880" tIns="0" rIns="182880" bIns="2743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defRPr lang="en-US" sz="1800" b="0" i="0" kern="1200" cap="none" baseline="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1pPr>
            <a:lvl2pPr marL="173038" indent="-173038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2pPr>
            <a:lvl3pPr marL="347663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3pPr>
            <a:lvl4pPr marL="347663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4pPr>
            <a:lvl5pPr marL="347663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5pPr>
            <a:lvl6pPr marL="460375" indent="-1174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1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6pPr>
            <a:lvl7pPr marL="2971800" indent="-5127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511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2625"/>
              </a:spcAft>
            </a:pPr>
            <a:r>
              <a:rPr lang="en-US" sz="1600" dirty="0"/>
              <a:t>What once took minutes now takes seconds. Cradle cups snap on and off—and tools, rewiring and special skills are no longer required.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ECF6CF59-3116-2B3A-9EAC-47B9F5E1E3FB}"/>
              </a:ext>
            </a:extLst>
          </p:cNvPr>
          <p:cNvSpPr txBox="1">
            <a:spLocks/>
          </p:cNvSpPr>
          <p:nvPr/>
        </p:nvSpPr>
        <p:spPr>
          <a:xfrm>
            <a:off x="457200" y="3243993"/>
            <a:ext cx="3335311" cy="92939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2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1pPr>
            <a:lvl2pPr marL="173038" indent="-173038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2pPr>
            <a:lvl3pPr marL="347663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3pPr>
            <a:lvl4pPr marL="347663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4pPr>
            <a:lvl5pPr marL="347663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5pPr>
            <a:lvl6pPr marL="460375" indent="-1174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1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6pPr>
            <a:lvl7pPr marL="2971800" indent="-5127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511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Designed to reduce setup time today and protect your investment over time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B242B467-972C-A7D3-DE7A-71E3BAE45D01}"/>
              </a:ext>
            </a:extLst>
          </p:cNvPr>
          <p:cNvSpPr txBox="1">
            <a:spLocks/>
          </p:cNvSpPr>
          <p:nvPr/>
        </p:nvSpPr>
        <p:spPr>
          <a:xfrm>
            <a:off x="8072372" y="1192409"/>
            <a:ext cx="3373957" cy="1214852"/>
          </a:xfrm>
          <a:prstGeom prst="rect">
            <a:avLst/>
          </a:prstGeom>
        </p:spPr>
        <p:txBody>
          <a:bodyPr vert="horz" lIns="182880" tIns="0" rIns="182880" bIns="2743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defRPr lang="en-US" sz="1800" b="0" i="0" kern="1200" cap="none" baseline="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1pPr>
            <a:lvl2pPr marL="173038" indent="-173038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2pPr>
            <a:lvl3pPr marL="347663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3pPr>
            <a:lvl4pPr marL="347663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4pPr>
            <a:lvl5pPr marL="347663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5pPr>
            <a:lvl6pPr marL="460375" indent="-1174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1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6pPr>
            <a:lvl7pPr marL="2971800" indent="-5127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511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2625"/>
              </a:spcAft>
            </a:pPr>
            <a:r>
              <a:rPr lang="en-US" sz="1600" dirty="0"/>
              <a:t>Upgrading or adding new types of devices is easy. Simply swap cradle cups—no need to replace the entire charging system.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BEE542D-5225-9D30-EDC6-3209C89D5A86}"/>
              </a:ext>
            </a:extLst>
          </p:cNvPr>
          <p:cNvSpPr/>
          <p:nvPr/>
        </p:nvSpPr>
        <p:spPr>
          <a:xfrm>
            <a:off x="-4" y="5388257"/>
            <a:ext cx="12192004" cy="1469743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57451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</a:pPr>
            <a:endParaRPr lang="en-US" b="0" i="0" dirty="0">
              <a:solidFill>
                <a:schemeClr val="tx1"/>
              </a:solidFill>
              <a:latin typeface="Zebra Sans" pitchFamily="2" charset="77"/>
            </a:endParaRP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EAFC6377-B615-F23F-5C19-3DAEE0BCEA8C}"/>
              </a:ext>
            </a:extLst>
          </p:cNvPr>
          <p:cNvSpPr txBox="1">
            <a:spLocks/>
          </p:cNvSpPr>
          <p:nvPr/>
        </p:nvSpPr>
        <p:spPr>
          <a:xfrm>
            <a:off x="457199" y="1689359"/>
            <a:ext cx="3662427" cy="12475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200" b="0" i="0" kern="1200" spc="0" baseline="0">
                <a:solidFill>
                  <a:schemeClr val="tx1"/>
                </a:solidFill>
                <a:latin typeface="Zebra Sans Cnd ExtraBold" pitchFamily="2" charset="77"/>
                <a:ea typeface="+mj-ea"/>
                <a:cs typeface="+mj-cs"/>
              </a:defRPr>
            </a:lvl1pPr>
          </a:lstStyle>
          <a:p>
            <a:r>
              <a:rPr lang="en-US" sz="6000" dirty="0">
                <a:solidFill>
                  <a:schemeClr val="accent5"/>
                </a:solidFill>
              </a:rPr>
              <a:t>A new level of simplicity</a:t>
            </a:r>
          </a:p>
        </p:txBody>
      </p:sp>
      <p:pic>
        <p:nvPicPr>
          <p:cNvPr id="13" name="Picture 12" descr="A group of cell phones in charging stations&#10;&#10;Description automatically generated">
            <a:extLst>
              <a:ext uri="{FF2B5EF4-FFF2-40B4-BE49-F238E27FC236}">
                <a16:creationId xmlns:a16="http://schemas.microsoft.com/office/drawing/2014/main" id="{D4728ADA-6DB5-EC4E-BE17-BC9F20064F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84910" y="2293888"/>
            <a:ext cx="8514588" cy="438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93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F55989-BEB3-3E85-6048-BB9608D6DF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F5DBB-82E0-EE54-4F25-19A7F0830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new level of adaptability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336246B-2C3D-5747-D65D-9F281FEDC9B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Charging configurations for any workspace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3839DE6-9E07-1549-0C70-C3F60A70E216}"/>
              </a:ext>
            </a:extLst>
          </p:cNvPr>
          <p:cNvCxnSpPr>
            <a:cxnSpLocks/>
          </p:cNvCxnSpPr>
          <p:nvPr/>
        </p:nvCxnSpPr>
        <p:spPr>
          <a:xfrm>
            <a:off x="457198" y="367159"/>
            <a:ext cx="11277600" cy="0"/>
          </a:xfrm>
          <a:prstGeom prst="line">
            <a:avLst/>
          </a:prstGeom>
          <a:ln w="25400" cap="sq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6161267E-22D1-CA42-B845-23861CD5FCBD}"/>
              </a:ext>
            </a:extLst>
          </p:cNvPr>
          <p:cNvGrpSpPr/>
          <p:nvPr/>
        </p:nvGrpSpPr>
        <p:grpSpPr>
          <a:xfrm>
            <a:off x="9188753" y="1436979"/>
            <a:ext cx="2710076" cy="4690876"/>
            <a:chOff x="10160239" y="1339929"/>
            <a:chExt cx="2710076" cy="4690876"/>
          </a:xfrm>
        </p:grpSpPr>
        <p:sp>
          <p:nvSpPr>
            <p:cNvPr id="61" name="Text Placeholder 4">
              <a:extLst>
                <a:ext uri="{FF2B5EF4-FFF2-40B4-BE49-F238E27FC236}">
                  <a16:creationId xmlns:a16="http://schemas.microsoft.com/office/drawing/2014/main" id="{043CFF9A-2473-0E39-8D1E-AC8F7940FC00}"/>
                </a:ext>
              </a:extLst>
            </p:cNvPr>
            <p:cNvSpPr txBox="1">
              <a:spLocks/>
            </p:cNvSpPr>
            <p:nvPr/>
          </p:nvSpPr>
          <p:spPr>
            <a:xfrm>
              <a:off x="10160239" y="1339929"/>
              <a:ext cx="2710076" cy="4690876"/>
            </a:xfrm>
            <a:prstGeom prst="roundRect">
              <a:avLst>
                <a:gd name="adj" fmla="val 3977"/>
              </a:avLst>
            </a:prstGeom>
            <a:solidFill>
              <a:schemeClr val="tx1"/>
            </a:solidFill>
            <a:ln>
              <a:noFill/>
            </a:ln>
          </p:spPr>
          <p:txBody>
            <a:bodyPr vert="horz" lIns="182880" tIns="182880" rIns="182880" bIns="18288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800"/>
                </a:spcBef>
                <a:buFont typeface="Arial" panose="020B0604020202020204" pitchFamily="34" charset="0"/>
                <a:buNone/>
                <a:defRPr sz="2800" b="0" i="0" kern="1200">
                  <a:solidFill>
                    <a:schemeClr val="tx1"/>
                  </a:solidFill>
                  <a:latin typeface="Zebra Sans Cnd ExtraBold" pitchFamily="2" charset="77"/>
                  <a:ea typeface="+mn-ea"/>
                  <a:cs typeface="+mn-cs"/>
                </a:defRPr>
              </a:lvl1pPr>
              <a:lvl2pPr marL="173038" indent="-173038" algn="l" defTabSz="914400" rtl="0" eaLnBrk="1" latinLnBrk="0" hangingPunct="1">
                <a:lnSpc>
                  <a:spcPct val="100000"/>
                </a:lnSpc>
                <a:spcBef>
                  <a:spcPts val="900"/>
                </a:spcBef>
                <a:buFont typeface="Arial" panose="020B0604020202020204" pitchFamily="34" charset="0"/>
                <a:buChar char="•"/>
                <a:tabLst/>
                <a:defRPr sz="2000" b="0" i="0" kern="1200">
                  <a:solidFill>
                    <a:schemeClr val="tx1"/>
                  </a:solidFill>
                  <a:latin typeface="Zebra Sans" pitchFamily="2" charset="77"/>
                  <a:ea typeface="+mn-ea"/>
                  <a:cs typeface="+mn-cs"/>
                </a:defRPr>
              </a:lvl2pPr>
              <a:lvl3pPr marL="347663" indent="-174625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Font typeface="Arial"/>
                <a:buChar char="–"/>
                <a:tabLst/>
                <a:defRPr sz="1400" b="0" i="0" kern="1200">
                  <a:solidFill>
                    <a:schemeClr val="tx1"/>
                  </a:solidFill>
                  <a:latin typeface="Zebra Sans" pitchFamily="2" charset="77"/>
                  <a:ea typeface="+mn-ea"/>
                  <a:cs typeface="+mn-cs"/>
                </a:defRPr>
              </a:lvl3pPr>
              <a:lvl4pPr marL="347663" indent="-174625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Font typeface="Arial"/>
                <a:buChar char="–"/>
                <a:tabLst/>
                <a:defRPr sz="1400" b="0" i="0" kern="1200">
                  <a:solidFill>
                    <a:schemeClr val="tx1"/>
                  </a:solidFill>
                  <a:latin typeface="Zebra Sans" pitchFamily="2" charset="77"/>
                  <a:ea typeface="+mn-ea"/>
                  <a:cs typeface="+mn-cs"/>
                </a:defRPr>
              </a:lvl4pPr>
              <a:lvl5pPr marL="347663" indent="-174625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Font typeface="Arial"/>
                <a:buChar char="–"/>
                <a:tabLst/>
                <a:defRPr sz="1400" b="0" i="0" kern="1200">
                  <a:solidFill>
                    <a:schemeClr val="tx1"/>
                  </a:solidFill>
                  <a:latin typeface="Zebra Sans" pitchFamily="2" charset="77"/>
                  <a:ea typeface="+mn-ea"/>
                  <a:cs typeface="+mn-cs"/>
                </a:defRPr>
              </a:lvl5pPr>
              <a:lvl6pPr marL="460375" indent="-117475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100" b="0" i="0" kern="1200">
                  <a:solidFill>
                    <a:schemeClr val="tx1"/>
                  </a:solidFill>
                  <a:latin typeface="Zebra Sans" pitchFamily="2" charset="77"/>
                  <a:ea typeface="+mn-ea"/>
                  <a:cs typeface="+mn-cs"/>
                </a:defRPr>
              </a:lvl6pPr>
              <a:lvl7pPr marL="2971800" indent="-512763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51142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solidFill>
                  <a:schemeClr val="bg1"/>
                </a:solidFill>
              </a:endParaRPr>
            </a:p>
            <a:p>
              <a:endParaRPr lang="en-US" dirty="0">
                <a:solidFill>
                  <a:schemeClr val="bg1"/>
                </a:solidFill>
              </a:endParaRPr>
            </a:p>
            <a:p>
              <a:br>
                <a:rPr lang="en-US" sz="2400" dirty="0">
                  <a:solidFill>
                    <a:schemeClr val="accent5"/>
                  </a:solidFill>
                </a:rPr>
              </a:br>
              <a:r>
                <a:rPr lang="en-US" sz="2400" dirty="0">
                  <a:solidFill>
                    <a:schemeClr val="accent5"/>
                  </a:solidFill>
                </a:rPr>
                <a:t>Standalone cradle cup charging</a:t>
              </a:r>
            </a:p>
          </p:txBody>
        </p:sp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76A3EE79-0E0B-A21B-2DCE-57C4C27CE7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278190" y="1388591"/>
              <a:ext cx="1237156" cy="1597936"/>
            </a:xfrm>
            <a:prstGeom prst="rect">
              <a:avLst/>
            </a:prstGeom>
          </p:spPr>
        </p:pic>
        <p:sp>
          <p:nvSpPr>
            <p:cNvPr id="64" name="Text Placeholder 6">
              <a:extLst>
                <a:ext uri="{FF2B5EF4-FFF2-40B4-BE49-F238E27FC236}">
                  <a16:creationId xmlns:a16="http://schemas.microsoft.com/office/drawing/2014/main" id="{18C3A396-5BF9-D659-A56D-D53205F5B233}"/>
                </a:ext>
              </a:extLst>
            </p:cNvPr>
            <p:cNvSpPr txBox="1">
              <a:spLocks/>
            </p:cNvSpPr>
            <p:nvPr/>
          </p:nvSpPr>
          <p:spPr>
            <a:xfrm>
              <a:off x="10366510" y="4030206"/>
              <a:ext cx="2046607" cy="1419971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800"/>
                </a:spcBef>
                <a:buFont typeface="Arial" panose="020B0604020202020204" pitchFamily="34" charset="0"/>
                <a:buNone/>
                <a:defRPr lang="en-US" sz="1800" b="0" i="0" kern="1200" cap="none" baseline="0" dirty="0">
                  <a:solidFill>
                    <a:schemeClr val="tx1"/>
                  </a:solidFill>
                  <a:latin typeface="Zebra Sans" pitchFamily="2" charset="77"/>
                  <a:ea typeface="+mn-ea"/>
                  <a:cs typeface="+mn-cs"/>
                </a:defRPr>
              </a:lvl1pPr>
              <a:lvl2pPr marL="173038" indent="-173038" algn="l" defTabSz="914400" rtl="0" eaLnBrk="1" latinLnBrk="0" hangingPunct="1">
                <a:lnSpc>
                  <a:spcPct val="100000"/>
                </a:lnSpc>
                <a:spcBef>
                  <a:spcPts val="900"/>
                </a:spcBef>
                <a:buFont typeface="Arial" panose="020B0604020202020204" pitchFamily="34" charset="0"/>
                <a:buChar char="•"/>
                <a:tabLst/>
                <a:defRPr sz="2000" b="0" i="0" kern="1200">
                  <a:solidFill>
                    <a:schemeClr val="tx1"/>
                  </a:solidFill>
                  <a:latin typeface="Zebra Sans" pitchFamily="2" charset="77"/>
                  <a:ea typeface="+mn-ea"/>
                  <a:cs typeface="+mn-cs"/>
                </a:defRPr>
              </a:lvl2pPr>
              <a:lvl3pPr marL="347663" indent="-174625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Font typeface="Arial"/>
                <a:buChar char="–"/>
                <a:tabLst/>
                <a:defRPr sz="1400" b="0" i="0" kern="1200">
                  <a:solidFill>
                    <a:schemeClr val="tx1"/>
                  </a:solidFill>
                  <a:latin typeface="Zebra Sans" pitchFamily="2" charset="77"/>
                  <a:ea typeface="+mn-ea"/>
                  <a:cs typeface="+mn-cs"/>
                </a:defRPr>
              </a:lvl3pPr>
              <a:lvl4pPr marL="347663" indent="-174625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Font typeface="Arial"/>
                <a:buChar char="–"/>
                <a:tabLst/>
                <a:defRPr sz="1400" b="0" i="0" kern="1200">
                  <a:solidFill>
                    <a:schemeClr val="tx1"/>
                  </a:solidFill>
                  <a:latin typeface="Zebra Sans" pitchFamily="2" charset="77"/>
                  <a:ea typeface="+mn-ea"/>
                  <a:cs typeface="+mn-cs"/>
                </a:defRPr>
              </a:lvl4pPr>
              <a:lvl5pPr marL="347663" indent="-174625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Font typeface="Arial"/>
                <a:buChar char="–"/>
                <a:tabLst/>
                <a:defRPr sz="1400" b="0" i="0" kern="1200">
                  <a:solidFill>
                    <a:schemeClr val="tx1"/>
                  </a:solidFill>
                  <a:latin typeface="Zebra Sans" pitchFamily="2" charset="77"/>
                  <a:ea typeface="+mn-ea"/>
                  <a:cs typeface="+mn-cs"/>
                </a:defRPr>
              </a:lvl5pPr>
              <a:lvl6pPr marL="460375" indent="-117475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100" b="0" i="0" kern="1200">
                  <a:solidFill>
                    <a:schemeClr val="tx1"/>
                  </a:solidFill>
                  <a:latin typeface="Zebra Sans" pitchFamily="2" charset="77"/>
                  <a:ea typeface="+mn-ea"/>
                  <a:cs typeface="+mn-cs"/>
                </a:defRPr>
              </a:lvl6pPr>
              <a:lvl7pPr marL="2971800" indent="-512763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51142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>
                  <a:solidFill>
                    <a:schemeClr val="bg1"/>
                  </a:solidFill>
                </a:rPr>
                <a:t>Use cradle cups without a base to charge devices and batteries anywhere via a USB-C cable and a country-specific 45W power adapter.</a:t>
              </a:r>
            </a:p>
            <a:p>
              <a:r>
                <a:rPr lang="en-US" sz="1400" dirty="0">
                  <a:solidFill>
                    <a:schemeClr val="bg1"/>
                  </a:solidFill>
                </a:rPr>
                <a:t>.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A234D8E-5E51-684F-9FB4-F24CA785430B}"/>
              </a:ext>
            </a:extLst>
          </p:cNvPr>
          <p:cNvGrpSpPr/>
          <p:nvPr/>
        </p:nvGrpSpPr>
        <p:grpSpPr>
          <a:xfrm>
            <a:off x="3365051" y="1428403"/>
            <a:ext cx="2710076" cy="4699452"/>
            <a:chOff x="3313041" y="1428403"/>
            <a:chExt cx="2710076" cy="4699452"/>
          </a:xfrm>
        </p:grpSpPr>
        <p:sp>
          <p:nvSpPr>
            <p:cNvPr id="17" name="Text Placeholder 4">
              <a:extLst>
                <a:ext uri="{FF2B5EF4-FFF2-40B4-BE49-F238E27FC236}">
                  <a16:creationId xmlns:a16="http://schemas.microsoft.com/office/drawing/2014/main" id="{2C95B701-830C-8840-C12C-7C3B6A5BF8D7}"/>
                </a:ext>
              </a:extLst>
            </p:cNvPr>
            <p:cNvSpPr txBox="1">
              <a:spLocks/>
            </p:cNvSpPr>
            <p:nvPr/>
          </p:nvSpPr>
          <p:spPr>
            <a:xfrm>
              <a:off x="3313041" y="1428403"/>
              <a:ext cx="2710076" cy="4699452"/>
            </a:xfrm>
            <a:prstGeom prst="roundRect">
              <a:avLst>
                <a:gd name="adj" fmla="val 3977"/>
              </a:avLst>
            </a:prstGeom>
            <a:solidFill>
              <a:schemeClr val="tx1"/>
            </a:solidFill>
            <a:ln>
              <a:noFill/>
            </a:ln>
          </p:spPr>
          <p:txBody>
            <a:bodyPr vert="horz" lIns="182880" tIns="182880" rIns="182880" bIns="18288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800"/>
                </a:spcBef>
                <a:buFont typeface="Arial" panose="020B0604020202020204" pitchFamily="34" charset="0"/>
                <a:buNone/>
                <a:defRPr sz="2800" b="0" i="0" kern="1200">
                  <a:solidFill>
                    <a:schemeClr val="tx1"/>
                  </a:solidFill>
                  <a:latin typeface="Zebra Sans Cnd ExtraBold" pitchFamily="2" charset="77"/>
                  <a:ea typeface="+mn-ea"/>
                  <a:cs typeface="+mn-cs"/>
                </a:defRPr>
              </a:lvl1pPr>
              <a:lvl2pPr marL="173038" indent="-173038" algn="l" defTabSz="914400" rtl="0" eaLnBrk="1" latinLnBrk="0" hangingPunct="1">
                <a:lnSpc>
                  <a:spcPct val="100000"/>
                </a:lnSpc>
                <a:spcBef>
                  <a:spcPts val="900"/>
                </a:spcBef>
                <a:buFont typeface="Arial" panose="020B0604020202020204" pitchFamily="34" charset="0"/>
                <a:buChar char="•"/>
                <a:tabLst/>
                <a:defRPr sz="2000" b="0" i="0" kern="1200">
                  <a:solidFill>
                    <a:schemeClr val="tx1"/>
                  </a:solidFill>
                  <a:latin typeface="Zebra Sans" pitchFamily="2" charset="77"/>
                  <a:ea typeface="+mn-ea"/>
                  <a:cs typeface="+mn-cs"/>
                </a:defRPr>
              </a:lvl2pPr>
              <a:lvl3pPr marL="347663" indent="-174625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Font typeface="Arial"/>
                <a:buChar char="–"/>
                <a:tabLst/>
                <a:defRPr sz="1400" b="0" i="0" kern="1200">
                  <a:solidFill>
                    <a:schemeClr val="tx1"/>
                  </a:solidFill>
                  <a:latin typeface="Zebra Sans" pitchFamily="2" charset="77"/>
                  <a:ea typeface="+mn-ea"/>
                  <a:cs typeface="+mn-cs"/>
                </a:defRPr>
              </a:lvl3pPr>
              <a:lvl4pPr marL="347663" indent="-174625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Font typeface="Arial"/>
                <a:buChar char="–"/>
                <a:tabLst/>
                <a:defRPr sz="1400" b="0" i="0" kern="1200">
                  <a:solidFill>
                    <a:schemeClr val="tx1"/>
                  </a:solidFill>
                  <a:latin typeface="Zebra Sans" pitchFamily="2" charset="77"/>
                  <a:ea typeface="+mn-ea"/>
                  <a:cs typeface="+mn-cs"/>
                </a:defRPr>
              </a:lvl4pPr>
              <a:lvl5pPr marL="347663" indent="-174625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Font typeface="Arial"/>
                <a:buChar char="–"/>
                <a:tabLst/>
                <a:defRPr sz="1400" b="0" i="0" kern="1200">
                  <a:solidFill>
                    <a:schemeClr val="tx1"/>
                  </a:solidFill>
                  <a:latin typeface="Zebra Sans" pitchFamily="2" charset="77"/>
                  <a:ea typeface="+mn-ea"/>
                  <a:cs typeface="+mn-cs"/>
                </a:defRPr>
              </a:lvl5pPr>
              <a:lvl6pPr marL="460375" indent="-117475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100" b="0" i="0" kern="1200">
                  <a:solidFill>
                    <a:schemeClr val="tx1"/>
                  </a:solidFill>
                  <a:latin typeface="Zebra Sans" pitchFamily="2" charset="77"/>
                  <a:ea typeface="+mn-ea"/>
                  <a:cs typeface="+mn-cs"/>
                </a:defRPr>
              </a:lvl6pPr>
              <a:lvl7pPr marL="2971800" indent="-512763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51142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solidFill>
                  <a:schemeClr val="bg1"/>
                </a:solidFill>
              </a:endParaRPr>
            </a:p>
            <a:p>
              <a:endParaRPr lang="en-US" dirty="0">
                <a:solidFill>
                  <a:schemeClr val="bg1"/>
                </a:solidFill>
              </a:endParaRPr>
            </a:p>
            <a:p>
              <a:br>
                <a:rPr lang="en-US" sz="2400" dirty="0">
                  <a:solidFill>
                    <a:schemeClr val="accent5"/>
                  </a:solidFill>
                </a:rPr>
              </a:br>
              <a:r>
                <a:rPr lang="en-US" sz="2400" dirty="0">
                  <a:solidFill>
                    <a:schemeClr val="accent5"/>
                  </a:solidFill>
                </a:rPr>
                <a:t>Desktop and countertop bases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FD82AA4-739F-0FE8-3329-A228CC65FD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399860" y="1547865"/>
              <a:ext cx="1401549" cy="1330534"/>
            </a:xfrm>
            <a:prstGeom prst="rect">
              <a:avLst/>
            </a:prstGeom>
          </p:spPr>
        </p:pic>
        <p:sp>
          <p:nvSpPr>
            <p:cNvPr id="23" name="Text Placeholder 6">
              <a:extLst>
                <a:ext uri="{FF2B5EF4-FFF2-40B4-BE49-F238E27FC236}">
                  <a16:creationId xmlns:a16="http://schemas.microsoft.com/office/drawing/2014/main" id="{E36283CA-E841-034C-DC97-45228B0D5500}"/>
                </a:ext>
              </a:extLst>
            </p:cNvPr>
            <p:cNvSpPr txBox="1">
              <a:spLocks/>
            </p:cNvSpPr>
            <p:nvPr/>
          </p:nvSpPr>
          <p:spPr>
            <a:xfrm>
              <a:off x="3532564" y="4118680"/>
              <a:ext cx="2266127" cy="526249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800"/>
                </a:spcBef>
                <a:buFont typeface="Arial" panose="020B0604020202020204" pitchFamily="34" charset="0"/>
                <a:buNone/>
                <a:defRPr lang="en-US" sz="1800" b="0" i="0" kern="1200" cap="none" baseline="0" dirty="0">
                  <a:solidFill>
                    <a:schemeClr val="tx1"/>
                  </a:solidFill>
                  <a:latin typeface="Zebra Sans" pitchFamily="2" charset="77"/>
                  <a:ea typeface="+mn-ea"/>
                  <a:cs typeface="+mn-cs"/>
                </a:defRPr>
              </a:lvl1pPr>
              <a:lvl2pPr marL="173038" indent="-173038" algn="l" defTabSz="914400" rtl="0" eaLnBrk="1" latinLnBrk="0" hangingPunct="1">
                <a:lnSpc>
                  <a:spcPct val="100000"/>
                </a:lnSpc>
                <a:spcBef>
                  <a:spcPts val="900"/>
                </a:spcBef>
                <a:buFont typeface="Arial" panose="020B0604020202020204" pitchFamily="34" charset="0"/>
                <a:buChar char="•"/>
                <a:tabLst/>
                <a:defRPr sz="2000" b="0" i="0" kern="1200">
                  <a:solidFill>
                    <a:schemeClr val="tx1"/>
                  </a:solidFill>
                  <a:latin typeface="Zebra Sans" pitchFamily="2" charset="77"/>
                  <a:ea typeface="+mn-ea"/>
                  <a:cs typeface="+mn-cs"/>
                </a:defRPr>
              </a:lvl2pPr>
              <a:lvl3pPr marL="347663" indent="-174625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Font typeface="Arial"/>
                <a:buChar char="–"/>
                <a:tabLst/>
                <a:defRPr sz="1400" b="0" i="0" kern="1200">
                  <a:solidFill>
                    <a:schemeClr val="tx1"/>
                  </a:solidFill>
                  <a:latin typeface="Zebra Sans" pitchFamily="2" charset="77"/>
                  <a:ea typeface="+mn-ea"/>
                  <a:cs typeface="+mn-cs"/>
                </a:defRPr>
              </a:lvl3pPr>
              <a:lvl4pPr marL="347663" indent="-174625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Font typeface="Arial"/>
                <a:buChar char="–"/>
                <a:tabLst/>
                <a:defRPr sz="1400" b="0" i="0" kern="1200">
                  <a:solidFill>
                    <a:schemeClr val="tx1"/>
                  </a:solidFill>
                  <a:latin typeface="Zebra Sans" pitchFamily="2" charset="77"/>
                  <a:ea typeface="+mn-ea"/>
                  <a:cs typeface="+mn-cs"/>
                </a:defRPr>
              </a:lvl4pPr>
              <a:lvl5pPr marL="347663" indent="-174625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Font typeface="Arial"/>
                <a:buChar char="–"/>
                <a:tabLst/>
                <a:defRPr sz="1400" b="0" i="0" kern="1200">
                  <a:solidFill>
                    <a:schemeClr val="tx1"/>
                  </a:solidFill>
                  <a:latin typeface="Zebra Sans" pitchFamily="2" charset="77"/>
                  <a:ea typeface="+mn-ea"/>
                  <a:cs typeface="+mn-cs"/>
                </a:defRPr>
              </a:lvl5pPr>
              <a:lvl6pPr marL="460375" indent="-117475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100" b="0" i="0" kern="1200">
                  <a:solidFill>
                    <a:schemeClr val="tx1"/>
                  </a:solidFill>
                  <a:latin typeface="Zebra Sans" pitchFamily="2" charset="77"/>
                  <a:ea typeface="+mn-ea"/>
                  <a:cs typeface="+mn-cs"/>
                </a:defRPr>
              </a:lvl6pPr>
              <a:lvl7pPr marL="2971800" indent="-512763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51142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>
                  <a:solidFill>
                    <a:schemeClr val="bg1"/>
                  </a:solidFill>
                </a:rPr>
                <a:t>Single-slot base provides device charging and a hardwired Ethernet connection.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70554B4-B1FE-1A49-82E0-7D74819FA5CB}"/>
              </a:ext>
            </a:extLst>
          </p:cNvPr>
          <p:cNvGrpSpPr/>
          <p:nvPr/>
        </p:nvGrpSpPr>
        <p:grpSpPr>
          <a:xfrm>
            <a:off x="457200" y="1428403"/>
            <a:ext cx="2710076" cy="4699452"/>
            <a:chOff x="457200" y="1428403"/>
            <a:chExt cx="2710076" cy="4699452"/>
          </a:xfrm>
        </p:grpSpPr>
        <p:sp>
          <p:nvSpPr>
            <p:cNvPr id="34" name="Text Placeholder 4">
              <a:extLst>
                <a:ext uri="{FF2B5EF4-FFF2-40B4-BE49-F238E27FC236}">
                  <a16:creationId xmlns:a16="http://schemas.microsoft.com/office/drawing/2014/main" id="{C71B0BEF-466E-1A0B-1561-B99515E790DE}"/>
                </a:ext>
              </a:extLst>
            </p:cNvPr>
            <p:cNvSpPr txBox="1">
              <a:spLocks/>
            </p:cNvSpPr>
            <p:nvPr/>
          </p:nvSpPr>
          <p:spPr>
            <a:xfrm>
              <a:off x="457200" y="1428403"/>
              <a:ext cx="2710076" cy="4699452"/>
            </a:xfrm>
            <a:prstGeom prst="roundRect">
              <a:avLst>
                <a:gd name="adj" fmla="val 3977"/>
              </a:avLst>
            </a:prstGeom>
            <a:solidFill>
              <a:schemeClr val="tx1"/>
            </a:solidFill>
            <a:ln>
              <a:noFill/>
            </a:ln>
          </p:spPr>
          <p:txBody>
            <a:bodyPr vert="horz" lIns="182880" tIns="182880" rIns="182880" bIns="18288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800"/>
                </a:spcBef>
                <a:buFont typeface="Arial" panose="020B0604020202020204" pitchFamily="34" charset="0"/>
                <a:buNone/>
                <a:defRPr sz="2800" b="0" i="0" kern="1200">
                  <a:solidFill>
                    <a:schemeClr val="tx1"/>
                  </a:solidFill>
                  <a:latin typeface="Zebra Sans Cnd ExtraBold" pitchFamily="2" charset="77"/>
                  <a:ea typeface="+mn-ea"/>
                  <a:cs typeface="+mn-cs"/>
                </a:defRPr>
              </a:lvl1pPr>
              <a:lvl2pPr marL="173038" indent="-173038" algn="l" defTabSz="914400" rtl="0" eaLnBrk="1" latinLnBrk="0" hangingPunct="1">
                <a:lnSpc>
                  <a:spcPct val="100000"/>
                </a:lnSpc>
                <a:spcBef>
                  <a:spcPts val="900"/>
                </a:spcBef>
                <a:buFont typeface="Arial" panose="020B0604020202020204" pitchFamily="34" charset="0"/>
                <a:buChar char="•"/>
                <a:tabLst/>
                <a:defRPr sz="2000" b="0" i="0" kern="1200">
                  <a:solidFill>
                    <a:schemeClr val="tx1"/>
                  </a:solidFill>
                  <a:latin typeface="Zebra Sans" pitchFamily="2" charset="77"/>
                  <a:ea typeface="+mn-ea"/>
                  <a:cs typeface="+mn-cs"/>
                </a:defRPr>
              </a:lvl2pPr>
              <a:lvl3pPr marL="347663" indent="-174625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Font typeface="Arial"/>
                <a:buChar char="–"/>
                <a:tabLst/>
                <a:defRPr sz="1400" b="0" i="0" kern="1200">
                  <a:solidFill>
                    <a:schemeClr val="tx1"/>
                  </a:solidFill>
                  <a:latin typeface="Zebra Sans" pitchFamily="2" charset="77"/>
                  <a:ea typeface="+mn-ea"/>
                  <a:cs typeface="+mn-cs"/>
                </a:defRPr>
              </a:lvl3pPr>
              <a:lvl4pPr marL="347663" indent="-174625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Font typeface="Arial"/>
                <a:buChar char="–"/>
                <a:tabLst/>
                <a:defRPr sz="1400" b="0" i="0" kern="1200">
                  <a:solidFill>
                    <a:schemeClr val="tx1"/>
                  </a:solidFill>
                  <a:latin typeface="Zebra Sans" pitchFamily="2" charset="77"/>
                  <a:ea typeface="+mn-ea"/>
                  <a:cs typeface="+mn-cs"/>
                </a:defRPr>
              </a:lvl4pPr>
              <a:lvl5pPr marL="347663" indent="-174625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Font typeface="Arial"/>
                <a:buChar char="–"/>
                <a:tabLst/>
                <a:defRPr sz="1400" b="0" i="0" kern="1200">
                  <a:solidFill>
                    <a:schemeClr val="tx1"/>
                  </a:solidFill>
                  <a:latin typeface="Zebra Sans" pitchFamily="2" charset="77"/>
                  <a:ea typeface="+mn-ea"/>
                  <a:cs typeface="+mn-cs"/>
                </a:defRPr>
              </a:lvl5pPr>
              <a:lvl6pPr marL="460375" indent="-117475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100" b="0" i="0" kern="1200">
                  <a:solidFill>
                    <a:schemeClr val="tx1"/>
                  </a:solidFill>
                  <a:latin typeface="Zebra Sans" pitchFamily="2" charset="77"/>
                  <a:ea typeface="+mn-ea"/>
                  <a:cs typeface="+mn-cs"/>
                </a:defRPr>
              </a:lvl6pPr>
              <a:lvl7pPr marL="2971800" indent="-512763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51142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solidFill>
                  <a:schemeClr val="bg1"/>
                </a:solidFill>
              </a:endParaRPr>
            </a:p>
            <a:p>
              <a:endParaRPr lang="en-US" dirty="0">
                <a:solidFill>
                  <a:schemeClr val="bg1"/>
                </a:solidFill>
              </a:endParaRPr>
            </a:p>
            <a:p>
              <a:br>
                <a:rPr lang="en-US" sz="2400" dirty="0">
                  <a:solidFill>
                    <a:schemeClr val="accent5"/>
                  </a:solidFill>
                </a:rPr>
              </a:br>
              <a:r>
                <a:rPr lang="en-US" sz="2400" dirty="0">
                  <a:solidFill>
                    <a:schemeClr val="accent5"/>
                  </a:solidFill>
                </a:rPr>
                <a:t>Bases for </a:t>
              </a:r>
              <a:br>
                <a:rPr lang="en-US" sz="2400" dirty="0">
                  <a:solidFill>
                    <a:schemeClr val="accent5"/>
                  </a:solidFill>
                </a:rPr>
              </a:br>
              <a:r>
                <a:rPr lang="en-US" sz="2400" dirty="0">
                  <a:solidFill>
                    <a:schemeClr val="accent5"/>
                  </a:solidFill>
                </a:rPr>
                <a:t>backroom charging</a:t>
              </a:r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E28AAEE9-512E-2808-44C8-01C6CFFC64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17391" y="1912624"/>
              <a:ext cx="2239732" cy="844414"/>
            </a:xfrm>
            <a:prstGeom prst="rect">
              <a:avLst/>
            </a:prstGeom>
          </p:spPr>
        </p:pic>
        <p:sp>
          <p:nvSpPr>
            <p:cNvPr id="42" name="Text Placeholder 6">
              <a:extLst>
                <a:ext uri="{FF2B5EF4-FFF2-40B4-BE49-F238E27FC236}">
                  <a16:creationId xmlns:a16="http://schemas.microsoft.com/office/drawing/2014/main" id="{C4231362-DD5C-08B9-1163-BF6E721DAB43}"/>
                </a:ext>
              </a:extLst>
            </p:cNvPr>
            <p:cNvSpPr txBox="1">
              <a:spLocks/>
            </p:cNvSpPr>
            <p:nvPr/>
          </p:nvSpPr>
          <p:spPr>
            <a:xfrm>
              <a:off x="676723" y="4118680"/>
              <a:ext cx="2266127" cy="1262951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800"/>
                </a:spcBef>
                <a:buFont typeface="Arial" panose="020B0604020202020204" pitchFamily="34" charset="0"/>
                <a:buNone/>
                <a:defRPr lang="en-US" sz="1800" b="0" i="0" kern="1200" cap="none" baseline="0" dirty="0">
                  <a:solidFill>
                    <a:schemeClr val="tx1"/>
                  </a:solidFill>
                  <a:latin typeface="Zebra Sans" pitchFamily="2" charset="77"/>
                  <a:ea typeface="+mn-ea"/>
                  <a:cs typeface="+mn-cs"/>
                </a:defRPr>
              </a:lvl1pPr>
              <a:lvl2pPr marL="173038" indent="-173038" algn="l" defTabSz="914400" rtl="0" eaLnBrk="1" latinLnBrk="0" hangingPunct="1">
                <a:lnSpc>
                  <a:spcPct val="100000"/>
                </a:lnSpc>
                <a:spcBef>
                  <a:spcPts val="900"/>
                </a:spcBef>
                <a:buFont typeface="Arial" panose="020B0604020202020204" pitchFamily="34" charset="0"/>
                <a:buChar char="•"/>
                <a:tabLst/>
                <a:defRPr sz="2000" b="0" i="0" kern="1200">
                  <a:solidFill>
                    <a:schemeClr val="tx1"/>
                  </a:solidFill>
                  <a:latin typeface="Zebra Sans" pitchFamily="2" charset="77"/>
                  <a:ea typeface="+mn-ea"/>
                  <a:cs typeface="+mn-cs"/>
                </a:defRPr>
              </a:lvl2pPr>
              <a:lvl3pPr marL="347663" indent="-174625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Font typeface="Arial"/>
                <a:buChar char="–"/>
                <a:tabLst/>
                <a:defRPr sz="1400" b="0" i="0" kern="1200">
                  <a:solidFill>
                    <a:schemeClr val="tx1"/>
                  </a:solidFill>
                  <a:latin typeface="Zebra Sans" pitchFamily="2" charset="77"/>
                  <a:ea typeface="+mn-ea"/>
                  <a:cs typeface="+mn-cs"/>
                </a:defRPr>
              </a:lvl3pPr>
              <a:lvl4pPr marL="347663" indent="-174625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Font typeface="Arial"/>
                <a:buChar char="–"/>
                <a:tabLst/>
                <a:defRPr sz="1400" b="0" i="0" kern="1200">
                  <a:solidFill>
                    <a:schemeClr val="tx1"/>
                  </a:solidFill>
                  <a:latin typeface="Zebra Sans" pitchFamily="2" charset="77"/>
                  <a:ea typeface="+mn-ea"/>
                  <a:cs typeface="+mn-cs"/>
                </a:defRPr>
              </a:lvl4pPr>
              <a:lvl5pPr marL="347663" indent="-174625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Font typeface="Arial"/>
                <a:buChar char="–"/>
                <a:tabLst/>
                <a:defRPr sz="1400" b="0" i="0" kern="1200">
                  <a:solidFill>
                    <a:schemeClr val="tx1"/>
                  </a:solidFill>
                  <a:latin typeface="Zebra Sans" pitchFamily="2" charset="77"/>
                  <a:ea typeface="+mn-ea"/>
                  <a:cs typeface="+mn-cs"/>
                </a:defRPr>
              </a:lvl5pPr>
              <a:lvl6pPr marL="460375" indent="-117475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100" b="0" i="0" kern="1200">
                  <a:solidFill>
                    <a:schemeClr val="tx1"/>
                  </a:solidFill>
                  <a:latin typeface="Zebra Sans" pitchFamily="2" charset="77"/>
                  <a:ea typeface="+mn-ea"/>
                  <a:cs typeface="+mn-cs"/>
                </a:defRPr>
              </a:lvl6pPr>
              <a:lvl7pPr marL="2971800" indent="-512763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51142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spcAft>
                  <a:spcPts val="600"/>
                </a:spcAft>
              </a:pPr>
              <a:r>
                <a:rPr lang="en-US" sz="1400" dirty="0">
                  <a:solidFill>
                    <a:schemeClr val="bg1"/>
                  </a:solidFill>
                </a:rPr>
                <a:t>Rack-mountable 5-slot bases designed for backroom environments:</a:t>
              </a:r>
            </a:p>
            <a:p>
              <a:pPr marL="171450" indent="-171450"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bg1"/>
                  </a:solidFill>
                </a:rPr>
                <a:t>Charge only</a:t>
              </a:r>
            </a:p>
            <a:p>
              <a:pPr marL="171450" indent="-171450"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bg1"/>
                  </a:solidFill>
                </a:rPr>
                <a:t>Charge + Ethernet</a:t>
              </a:r>
            </a:p>
            <a:p>
              <a:pPr marL="171450" indent="-171450"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bg1"/>
                  </a:solidFill>
                </a:rPr>
                <a:t>Fast Charge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CF1A94C-DD95-BA45-9BB0-E010B8A7B37B}"/>
              </a:ext>
            </a:extLst>
          </p:cNvPr>
          <p:cNvGrpSpPr/>
          <p:nvPr/>
        </p:nvGrpSpPr>
        <p:grpSpPr>
          <a:xfrm>
            <a:off x="6193390" y="1269805"/>
            <a:ext cx="2797588" cy="4858050"/>
            <a:chOff x="6081370" y="1269805"/>
            <a:chExt cx="2797588" cy="4858050"/>
          </a:xfrm>
        </p:grpSpPr>
        <p:sp>
          <p:nvSpPr>
            <p:cNvPr id="5" name="Text Placeholder 4">
              <a:extLst>
                <a:ext uri="{FF2B5EF4-FFF2-40B4-BE49-F238E27FC236}">
                  <a16:creationId xmlns:a16="http://schemas.microsoft.com/office/drawing/2014/main" id="{EE040F8A-1F68-94D3-82A1-679A13BBBDA4}"/>
                </a:ext>
              </a:extLst>
            </p:cNvPr>
            <p:cNvSpPr txBox="1">
              <a:spLocks/>
            </p:cNvSpPr>
            <p:nvPr/>
          </p:nvSpPr>
          <p:spPr>
            <a:xfrm>
              <a:off x="6168882" y="1428403"/>
              <a:ext cx="2710076" cy="4699452"/>
            </a:xfrm>
            <a:prstGeom prst="roundRect">
              <a:avLst>
                <a:gd name="adj" fmla="val 3977"/>
              </a:avLst>
            </a:prstGeom>
            <a:solidFill>
              <a:schemeClr val="tx1"/>
            </a:solidFill>
            <a:ln>
              <a:noFill/>
            </a:ln>
          </p:spPr>
          <p:txBody>
            <a:bodyPr vert="horz" lIns="182880" tIns="182880" rIns="182880" bIns="18288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800"/>
                </a:spcBef>
                <a:buFont typeface="Arial" panose="020B0604020202020204" pitchFamily="34" charset="0"/>
                <a:buNone/>
                <a:defRPr sz="2800" b="0" i="0" kern="1200">
                  <a:solidFill>
                    <a:schemeClr val="tx1"/>
                  </a:solidFill>
                  <a:latin typeface="Zebra Sans Cnd ExtraBold" pitchFamily="2" charset="77"/>
                  <a:ea typeface="+mn-ea"/>
                  <a:cs typeface="+mn-cs"/>
                </a:defRPr>
              </a:lvl1pPr>
              <a:lvl2pPr marL="173038" indent="-173038" algn="l" defTabSz="914400" rtl="0" eaLnBrk="1" latinLnBrk="0" hangingPunct="1">
                <a:lnSpc>
                  <a:spcPct val="100000"/>
                </a:lnSpc>
                <a:spcBef>
                  <a:spcPts val="900"/>
                </a:spcBef>
                <a:buFont typeface="Arial" panose="020B0604020202020204" pitchFamily="34" charset="0"/>
                <a:buChar char="•"/>
                <a:tabLst/>
                <a:defRPr sz="2000" b="0" i="0" kern="1200">
                  <a:solidFill>
                    <a:schemeClr val="tx1"/>
                  </a:solidFill>
                  <a:latin typeface="Zebra Sans" pitchFamily="2" charset="77"/>
                  <a:ea typeface="+mn-ea"/>
                  <a:cs typeface="+mn-cs"/>
                </a:defRPr>
              </a:lvl2pPr>
              <a:lvl3pPr marL="347663" indent="-174625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Font typeface="Arial"/>
                <a:buChar char="–"/>
                <a:tabLst/>
                <a:defRPr sz="1400" b="0" i="0" kern="1200">
                  <a:solidFill>
                    <a:schemeClr val="tx1"/>
                  </a:solidFill>
                  <a:latin typeface="Zebra Sans" pitchFamily="2" charset="77"/>
                  <a:ea typeface="+mn-ea"/>
                  <a:cs typeface="+mn-cs"/>
                </a:defRPr>
              </a:lvl3pPr>
              <a:lvl4pPr marL="347663" indent="-174625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Font typeface="Arial"/>
                <a:buChar char="–"/>
                <a:tabLst/>
                <a:defRPr sz="1400" b="0" i="0" kern="1200">
                  <a:solidFill>
                    <a:schemeClr val="tx1"/>
                  </a:solidFill>
                  <a:latin typeface="Zebra Sans" pitchFamily="2" charset="77"/>
                  <a:ea typeface="+mn-ea"/>
                  <a:cs typeface="+mn-cs"/>
                </a:defRPr>
              </a:lvl4pPr>
              <a:lvl5pPr marL="347663" indent="-174625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Font typeface="Arial"/>
                <a:buChar char="–"/>
                <a:tabLst/>
                <a:defRPr sz="1400" b="0" i="0" kern="1200">
                  <a:solidFill>
                    <a:schemeClr val="tx1"/>
                  </a:solidFill>
                  <a:latin typeface="Zebra Sans" pitchFamily="2" charset="77"/>
                  <a:ea typeface="+mn-ea"/>
                  <a:cs typeface="+mn-cs"/>
                </a:defRPr>
              </a:lvl5pPr>
              <a:lvl6pPr marL="460375" indent="-117475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100" b="0" i="0" kern="1200">
                  <a:solidFill>
                    <a:schemeClr val="tx1"/>
                  </a:solidFill>
                  <a:latin typeface="Zebra Sans" pitchFamily="2" charset="77"/>
                  <a:ea typeface="+mn-ea"/>
                  <a:cs typeface="+mn-cs"/>
                </a:defRPr>
              </a:lvl6pPr>
              <a:lvl7pPr marL="2971800" indent="-512763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51142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solidFill>
                  <a:schemeClr val="bg1"/>
                </a:solidFill>
              </a:endParaRPr>
            </a:p>
            <a:p>
              <a:endParaRPr lang="en-US" dirty="0">
                <a:solidFill>
                  <a:schemeClr val="bg1"/>
                </a:solidFill>
              </a:endParaRPr>
            </a:p>
            <a:p>
              <a:br>
                <a:rPr lang="en-US" dirty="0">
                  <a:solidFill>
                    <a:schemeClr val="accent5"/>
                  </a:solidFill>
                </a:rPr>
              </a:br>
              <a:r>
                <a:rPr lang="en-US" sz="2400" dirty="0">
                  <a:solidFill>
                    <a:schemeClr val="accent5"/>
                  </a:solidFill>
                </a:rPr>
                <a:t>Customize with cradle cups</a:t>
              </a:r>
              <a:endParaRPr lang="en-US" dirty="0">
                <a:solidFill>
                  <a:schemeClr val="accent5"/>
                </a:solidFill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33A8617-3C7F-C9C5-8E30-59F78A1DCF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414897" y="1466170"/>
              <a:ext cx="1142606" cy="1554266"/>
            </a:xfrm>
            <a:prstGeom prst="rect">
              <a:avLst/>
            </a:prstGeom>
          </p:spPr>
        </p:pic>
        <p:sp>
          <p:nvSpPr>
            <p:cNvPr id="9" name="Text Placeholder 6">
              <a:extLst>
                <a:ext uri="{FF2B5EF4-FFF2-40B4-BE49-F238E27FC236}">
                  <a16:creationId xmlns:a16="http://schemas.microsoft.com/office/drawing/2014/main" id="{CADC7443-8DC8-62EA-2856-5E1AFA5623A4}"/>
                </a:ext>
              </a:extLst>
            </p:cNvPr>
            <p:cNvSpPr txBox="1">
              <a:spLocks/>
            </p:cNvSpPr>
            <p:nvPr/>
          </p:nvSpPr>
          <p:spPr>
            <a:xfrm>
              <a:off x="6388405" y="4118680"/>
              <a:ext cx="2266127" cy="526249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800"/>
                </a:spcBef>
                <a:buFont typeface="Arial" panose="020B0604020202020204" pitchFamily="34" charset="0"/>
                <a:buNone/>
                <a:defRPr lang="en-US" sz="1800" b="0" i="0" kern="1200" cap="none" baseline="0" dirty="0">
                  <a:solidFill>
                    <a:schemeClr val="tx1"/>
                  </a:solidFill>
                  <a:latin typeface="Zebra Sans" pitchFamily="2" charset="77"/>
                  <a:ea typeface="+mn-ea"/>
                  <a:cs typeface="+mn-cs"/>
                </a:defRPr>
              </a:lvl1pPr>
              <a:lvl2pPr marL="173038" indent="-173038" algn="l" defTabSz="914400" rtl="0" eaLnBrk="1" latinLnBrk="0" hangingPunct="1">
                <a:lnSpc>
                  <a:spcPct val="100000"/>
                </a:lnSpc>
                <a:spcBef>
                  <a:spcPts val="900"/>
                </a:spcBef>
                <a:buFont typeface="Arial" panose="020B0604020202020204" pitchFamily="34" charset="0"/>
                <a:buChar char="•"/>
                <a:tabLst/>
                <a:defRPr sz="2000" b="0" i="0" kern="1200">
                  <a:solidFill>
                    <a:schemeClr val="tx1"/>
                  </a:solidFill>
                  <a:latin typeface="Zebra Sans" pitchFamily="2" charset="77"/>
                  <a:ea typeface="+mn-ea"/>
                  <a:cs typeface="+mn-cs"/>
                </a:defRPr>
              </a:lvl2pPr>
              <a:lvl3pPr marL="347663" indent="-174625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Font typeface="Arial"/>
                <a:buChar char="–"/>
                <a:tabLst/>
                <a:defRPr sz="1400" b="0" i="0" kern="1200">
                  <a:solidFill>
                    <a:schemeClr val="tx1"/>
                  </a:solidFill>
                  <a:latin typeface="Zebra Sans" pitchFamily="2" charset="77"/>
                  <a:ea typeface="+mn-ea"/>
                  <a:cs typeface="+mn-cs"/>
                </a:defRPr>
              </a:lvl3pPr>
              <a:lvl4pPr marL="347663" indent="-174625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Font typeface="Arial"/>
                <a:buChar char="–"/>
                <a:tabLst/>
                <a:defRPr sz="1400" b="0" i="0" kern="1200">
                  <a:solidFill>
                    <a:schemeClr val="tx1"/>
                  </a:solidFill>
                  <a:latin typeface="Zebra Sans" pitchFamily="2" charset="77"/>
                  <a:ea typeface="+mn-ea"/>
                  <a:cs typeface="+mn-cs"/>
                </a:defRPr>
              </a:lvl4pPr>
              <a:lvl5pPr marL="347663" indent="-174625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Font typeface="Arial"/>
                <a:buChar char="–"/>
                <a:tabLst/>
                <a:defRPr sz="1400" b="0" i="0" kern="1200">
                  <a:solidFill>
                    <a:schemeClr val="tx1"/>
                  </a:solidFill>
                  <a:latin typeface="Zebra Sans" pitchFamily="2" charset="77"/>
                  <a:ea typeface="+mn-ea"/>
                  <a:cs typeface="+mn-cs"/>
                </a:defRPr>
              </a:lvl5pPr>
              <a:lvl6pPr marL="460375" indent="-117475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100" b="0" i="0" kern="1200">
                  <a:solidFill>
                    <a:schemeClr val="tx1"/>
                  </a:solidFill>
                  <a:latin typeface="Zebra Sans" pitchFamily="2" charset="77"/>
                  <a:ea typeface="+mn-ea"/>
                  <a:cs typeface="+mn-cs"/>
                </a:defRPr>
              </a:lvl6pPr>
              <a:lvl7pPr marL="2971800" indent="-512763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51142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600"/>
                </a:spcBef>
              </a:pPr>
              <a:r>
                <a:rPr lang="en-US" sz="1400" dirty="0">
                  <a:solidFill>
                    <a:schemeClr val="bg1"/>
                  </a:solidFill>
                </a:rPr>
                <a:t>Snap-on cradle cups fit specific devices and batteries.</a:t>
              </a:r>
            </a:p>
            <a:p>
              <a:pPr>
                <a:spcBef>
                  <a:spcPts val="600"/>
                </a:spcBef>
              </a:pPr>
              <a:r>
                <a:rPr lang="en-US" sz="1400" dirty="0">
                  <a:solidFill>
                    <a:schemeClr val="bg1"/>
                  </a:solidFill>
                </a:rPr>
                <a:t>Double backroom charging capacity with double-density cups.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A945A38-516C-B74F-BA6C-E87853FFFDA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81370" y="1269805"/>
              <a:ext cx="1548327" cy="1750631"/>
            </a:xfrm>
            <a:prstGeom prst="rect">
              <a:avLst/>
            </a:prstGeom>
          </p:spPr>
        </p:pic>
      </p:grpSp>
      <p:sp>
        <p:nvSpPr>
          <p:cNvPr id="26" name="Slide Number Placeholder 2">
            <a:extLst>
              <a:ext uri="{FF2B5EF4-FFF2-40B4-BE49-F238E27FC236}">
                <a16:creationId xmlns:a16="http://schemas.microsoft.com/office/drawing/2014/main" id="{20C29368-79CA-C145-9FC9-8B03424EA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0637" y="6445907"/>
            <a:ext cx="457200" cy="182880"/>
          </a:xfrm>
        </p:spPr>
        <p:txBody>
          <a:bodyPr/>
          <a:lstStyle/>
          <a:p>
            <a:pPr algn="r"/>
            <a:fld id="{1AD59F8F-821C-794D-AFBA-1518A32149B9}" type="slidenum">
              <a:rPr lang="en-US" smtClean="0"/>
              <a:pPr algn="r"/>
              <a:t>7</a:t>
            </a:fld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DBD150A-0308-1C47-8841-CD9141F0CFD3}"/>
              </a:ext>
            </a:extLst>
          </p:cNvPr>
          <p:cNvSpPr txBox="1"/>
          <p:nvPr/>
        </p:nvSpPr>
        <p:spPr>
          <a:xfrm>
            <a:off x="457196" y="6478361"/>
            <a:ext cx="3783728" cy="1901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ts val="300"/>
              </a:spcBef>
            </a:pPr>
            <a:r>
              <a:rPr lang="en-US" sz="800" dirty="0">
                <a:latin typeface="Zebra Sans" pitchFamily="2" charset="77"/>
              </a:rPr>
              <a:t>ZEBRA TECHNOLOGIES</a:t>
            </a:r>
            <a:endParaRPr lang="en-US" sz="800" b="0" i="0" dirty="0">
              <a:latin typeface="Zebra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1633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F1013EF-4FEB-BB31-39AC-C073D73265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4E86E0-5876-8021-5D6E-5D4ECFDDD0D2}"/>
              </a:ext>
            </a:extLst>
          </p:cNvPr>
          <p:cNvSpPr/>
          <p:nvPr/>
        </p:nvSpPr>
        <p:spPr>
          <a:xfrm>
            <a:off x="5638802" y="0"/>
            <a:ext cx="45719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</a:pPr>
            <a:endParaRPr lang="en-US" b="0" i="0" dirty="0">
              <a:solidFill>
                <a:schemeClr val="tx1"/>
              </a:solidFill>
              <a:latin typeface="Zebra Sans" pitchFamily="2" charset="77"/>
            </a:endParaRP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49243D98-263A-0094-0CD1-26FBCCEEC722}"/>
              </a:ext>
            </a:extLst>
          </p:cNvPr>
          <p:cNvSpPr txBox="1">
            <a:spLocks/>
          </p:cNvSpPr>
          <p:nvPr/>
        </p:nvSpPr>
        <p:spPr>
          <a:xfrm>
            <a:off x="457198" y="469037"/>
            <a:ext cx="5565919" cy="4809173"/>
          </a:xfrm>
          <a:prstGeom prst="roundRect">
            <a:avLst>
              <a:gd name="adj" fmla="val 2292"/>
            </a:avLst>
          </a:prstGeom>
          <a:solidFill>
            <a:schemeClr val="accent5"/>
          </a:solidFill>
          <a:ln>
            <a:noFill/>
          </a:ln>
        </p:spPr>
        <p:txBody>
          <a:bodyPr vert="horz" lIns="182880" tIns="182880" rIns="182880" bIns="18288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Zebra Sans Cnd ExtraBold" pitchFamily="2" charset="77"/>
                <a:ea typeface="+mn-ea"/>
                <a:cs typeface="+mn-cs"/>
              </a:defRPr>
            </a:lvl1pPr>
            <a:lvl2pPr marL="173038" indent="-173038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2pPr>
            <a:lvl3pPr marL="347663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3pPr>
            <a:lvl4pPr marL="347663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4pPr>
            <a:lvl5pPr marL="347663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5pPr>
            <a:lvl6pPr marL="460375" indent="-1174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1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6pPr>
            <a:lvl7pPr marL="2971800" indent="-5127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511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8918E2A-5831-7A6D-DFDA-314553C96F78}"/>
              </a:ext>
            </a:extLst>
          </p:cNvPr>
          <p:cNvSpPr/>
          <p:nvPr/>
        </p:nvSpPr>
        <p:spPr>
          <a:xfrm>
            <a:off x="0" y="5388257"/>
            <a:ext cx="12192000" cy="1469743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57451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</a:pPr>
            <a:endParaRPr lang="en-US" b="0" i="0" dirty="0">
              <a:solidFill>
                <a:schemeClr val="tx1"/>
              </a:solidFill>
              <a:latin typeface="Zebra Sans" pitchFamily="2" charset="77"/>
            </a:endParaRPr>
          </a:p>
        </p:txBody>
      </p:sp>
      <p:pic>
        <p:nvPicPr>
          <p:cNvPr id="7" name="Picture 6" descr="A black and grey plastic object&#10;&#10;Description automatically generated with medium confidence">
            <a:extLst>
              <a:ext uri="{FF2B5EF4-FFF2-40B4-BE49-F238E27FC236}">
                <a16:creationId xmlns:a16="http://schemas.microsoft.com/office/drawing/2014/main" id="{FB4E766D-6EC0-1240-9A8F-58BDF97723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8886" y="2052568"/>
            <a:ext cx="10720193" cy="6030108"/>
          </a:xfrm>
          <a:prstGeom prst="rect">
            <a:avLst/>
          </a:prstGeom>
        </p:spPr>
      </p:pic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7943A4F6-2692-A9B4-1434-BE2BF7BC2C3A}"/>
              </a:ext>
            </a:extLst>
          </p:cNvPr>
          <p:cNvSpPr txBox="1">
            <a:spLocks/>
          </p:cNvSpPr>
          <p:nvPr/>
        </p:nvSpPr>
        <p:spPr>
          <a:xfrm>
            <a:off x="6672874" y="997409"/>
            <a:ext cx="2146659" cy="18327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defRPr lang="en-US" sz="1800" b="0" i="0" kern="1200" cap="none" baseline="0" dirty="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1pPr>
            <a:lvl2pPr marL="173038" indent="-173038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2pPr>
            <a:lvl3pPr marL="347663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3pPr>
            <a:lvl4pPr marL="347663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4pPr>
            <a:lvl5pPr marL="347663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5pPr>
            <a:lvl6pPr marL="460375" indent="-1174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1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6pPr>
            <a:lvl7pPr marL="2971800" indent="-5127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511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Three flexible ways to fast-charge your Zebra devices:</a:t>
            </a:r>
          </a:p>
          <a:p>
            <a:pPr marL="171450" indent="-17145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45 W USB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wall adapter</a:t>
            </a:r>
          </a:p>
          <a:p>
            <a:pPr marL="171450" indent="-17145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Standalone single-device cradle cup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5-slot fast-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charge base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5612804-D5D1-5A41-0895-5C1CEF42B4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681042" y="1731979"/>
            <a:ext cx="2146659" cy="1141644"/>
          </a:xfrm>
        </p:spPr>
        <p:txBody>
          <a:bodyPr anchor="t"/>
          <a:lstStyle/>
          <a:p>
            <a:pPr>
              <a:lnSpc>
                <a:spcPct val="90000"/>
              </a:lnSpc>
            </a:pPr>
            <a:r>
              <a:rPr lang="en-US" sz="3200" b="1" dirty="0">
                <a:latin typeface="Zebra Sans Cnd ExtraBold" pitchFamily="2" charset="77"/>
              </a:rPr>
              <a:t>Charge faster. Work longer. </a:t>
            </a:r>
            <a:r>
              <a:rPr lang="en-US" sz="3200" b="1" dirty="0">
                <a:solidFill>
                  <a:srgbClr val="F51CE4"/>
                </a:solidFill>
                <a:latin typeface="Zebra Sans Cnd ExtraBold" pitchFamily="2" charset="77"/>
              </a:rPr>
              <a:t>Maximize ROI.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AD918D1-FDAB-99BE-88E6-DE89ABADEF1A}"/>
              </a:ext>
            </a:extLst>
          </p:cNvPr>
          <p:cNvSpPr txBox="1">
            <a:spLocks/>
          </p:cNvSpPr>
          <p:nvPr/>
        </p:nvSpPr>
        <p:spPr>
          <a:xfrm>
            <a:off x="802012" y="469038"/>
            <a:ext cx="4651007" cy="459858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bg1"/>
                </a:solidFill>
                <a:latin typeface="Zebra Sans" pitchFamily="2" charset="77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None/>
              <a:tabLst/>
              <a:defRPr sz="7200" b="0" i="0" kern="1200" spc="-50" baseline="0">
                <a:solidFill>
                  <a:schemeClr val="bg1"/>
                </a:solidFill>
                <a:latin typeface="Zebra Sans Cnd ExtraBold" pitchFamily="2" charset="77"/>
                <a:ea typeface="+mn-ea"/>
                <a:cs typeface="+mn-cs"/>
              </a:defRPr>
            </a:lvl2pPr>
            <a:lvl3pPr marL="165100" indent="-1651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/>
              <a:buChar char="–"/>
              <a:tabLst/>
              <a:defRPr sz="1400" b="0" i="0" kern="1200">
                <a:solidFill>
                  <a:schemeClr val="bg1"/>
                </a:solidFill>
                <a:latin typeface="Zebra Sans" pitchFamily="2" charset="77"/>
                <a:ea typeface="+mn-ea"/>
                <a:cs typeface="+mn-cs"/>
              </a:defRPr>
            </a:lvl3pPr>
            <a:lvl4pPr marL="165100" indent="-1651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/>
              <a:buChar char="–"/>
              <a:tabLst/>
              <a:defRPr sz="1400" b="0" i="0" kern="1200">
                <a:solidFill>
                  <a:schemeClr val="bg1"/>
                </a:solidFill>
                <a:latin typeface="Zebra Sans" pitchFamily="2" charset="77"/>
                <a:ea typeface="+mn-ea"/>
                <a:cs typeface="+mn-cs"/>
              </a:defRPr>
            </a:lvl4pPr>
            <a:lvl5pPr marL="165100" indent="-1651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/>
              <a:buChar char="–"/>
              <a:tabLst/>
              <a:defRPr sz="1400" b="0" i="0" kern="1200">
                <a:solidFill>
                  <a:schemeClr val="bg1"/>
                </a:solidFill>
                <a:latin typeface="Zebra Sans" pitchFamily="2" charset="77"/>
                <a:ea typeface="+mn-ea"/>
                <a:cs typeface="+mn-cs"/>
              </a:defRPr>
            </a:lvl5pPr>
            <a:lvl6pPr marL="460375" indent="-1174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1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6pPr>
            <a:lvl7pPr marL="2971800" indent="-5127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511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6200"/>
              </a:lnSpc>
              <a:spcAft>
                <a:spcPts val="3600"/>
              </a:spcAft>
            </a:pPr>
            <a:r>
              <a:rPr lang="en-US" sz="6600" b="1" dirty="0">
                <a:solidFill>
                  <a:srgbClr val="8A0087"/>
                </a:solidFill>
                <a:latin typeface="Zebra Sans Cnd ExtraBold" pitchFamily="2" charset="77"/>
              </a:rPr>
              <a:t>Charge from 0–70% in just </a:t>
            </a:r>
            <a:r>
              <a:rPr lang="en-US" sz="6600" b="1" dirty="0">
                <a:solidFill>
                  <a:schemeClr val="tx1"/>
                </a:solidFill>
                <a:latin typeface="Zebra Sans Cnd ExtraBold" pitchFamily="2" charset="77"/>
              </a:rPr>
              <a:t>45 minutes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941F25AC-56E1-5636-1691-DC78D2A76DCE}"/>
              </a:ext>
            </a:extLst>
          </p:cNvPr>
          <p:cNvSpPr txBox="1">
            <a:spLocks/>
          </p:cNvSpPr>
          <p:nvPr/>
        </p:nvSpPr>
        <p:spPr>
          <a:xfrm>
            <a:off x="802013" y="713868"/>
            <a:ext cx="4876288" cy="695132"/>
          </a:xfrm>
          <a:prstGeom prst="rect">
            <a:avLst/>
          </a:prstGeom>
        </p:spPr>
        <p:txBody>
          <a:bodyPr l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2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1pPr>
            <a:lvl2pPr marL="173038" indent="-173038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2pPr>
            <a:lvl3pPr marL="347663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3pPr>
            <a:lvl4pPr marL="347663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4pPr>
            <a:lvl5pPr marL="347663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/>
              <a:defRPr sz="14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5pPr>
            <a:lvl6pPr marL="460375" indent="-1174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100" b="0" i="0" kern="1200">
                <a:solidFill>
                  <a:schemeClr val="tx1"/>
                </a:solidFill>
                <a:latin typeface="Zebra Sans" pitchFamily="2" charset="77"/>
                <a:ea typeface="+mn-ea"/>
                <a:cs typeface="+mn-cs"/>
              </a:defRPr>
            </a:lvl6pPr>
            <a:lvl7pPr marL="2971800" indent="-5127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511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Zebra Mono Medium" pitchFamily="2" charset="77"/>
              </a:rPr>
              <a:t>New FAST CHARGING</a:t>
            </a:r>
          </a:p>
        </p:txBody>
      </p:sp>
    </p:spTree>
    <p:extLst>
      <p:ext uri="{BB962C8B-B14F-4D97-AF65-F5344CB8AC3E}">
        <p14:creationId xmlns:p14="http://schemas.microsoft.com/office/powerpoint/2010/main" val="2591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CA22B4-7EB0-9250-8C4D-8B949746BA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702DD-8C37-AAD4-4BE4-BECEBD69A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new level of sustainability and future-proofing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41D8F0A-C507-7C85-4001-0361E3292EE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Engineered to reduce materials and electronic waste—without sacrificing performance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8CEC9C2-83BF-B4D6-DA44-07F7D32F9C6A}"/>
              </a:ext>
            </a:extLst>
          </p:cNvPr>
          <p:cNvCxnSpPr>
            <a:cxnSpLocks/>
          </p:cNvCxnSpPr>
          <p:nvPr/>
        </p:nvCxnSpPr>
        <p:spPr>
          <a:xfrm>
            <a:off x="457198" y="367159"/>
            <a:ext cx="11277600" cy="0"/>
          </a:xfrm>
          <a:prstGeom prst="line">
            <a:avLst/>
          </a:prstGeom>
          <a:ln w="25400" cap="sq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2368198D-89B7-4E47-A369-375DE4F9CCEB}"/>
              </a:ext>
            </a:extLst>
          </p:cNvPr>
          <p:cNvGrpSpPr/>
          <p:nvPr/>
        </p:nvGrpSpPr>
        <p:grpSpPr>
          <a:xfrm>
            <a:off x="5946168" y="2206495"/>
            <a:ext cx="2458532" cy="3306542"/>
            <a:chOff x="6003978" y="2266122"/>
            <a:chExt cx="2458532" cy="3306542"/>
          </a:xfrm>
        </p:grpSpPr>
        <p:sp>
          <p:nvSpPr>
            <p:cNvPr id="34" name="Text Placeholder 4">
              <a:extLst>
                <a:ext uri="{FF2B5EF4-FFF2-40B4-BE49-F238E27FC236}">
                  <a16:creationId xmlns:a16="http://schemas.microsoft.com/office/drawing/2014/main" id="{3470DCD6-4FFF-AC33-3060-FAAE288CA092}"/>
                </a:ext>
              </a:extLst>
            </p:cNvPr>
            <p:cNvSpPr txBox="1">
              <a:spLocks/>
            </p:cNvSpPr>
            <p:nvPr/>
          </p:nvSpPr>
          <p:spPr>
            <a:xfrm>
              <a:off x="6003978" y="2266122"/>
              <a:ext cx="2458532" cy="3306542"/>
            </a:xfrm>
            <a:prstGeom prst="roundRect">
              <a:avLst>
                <a:gd name="adj" fmla="val 5467"/>
              </a:avLst>
            </a:prstGeom>
            <a:solidFill>
              <a:schemeClr val="tx1"/>
            </a:solidFill>
            <a:ln>
              <a:noFill/>
            </a:ln>
          </p:spPr>
          <p:txBody>
            <a:bodyPr vert="horz" lIns="182880" tIns="182880" rIns="182880" bIns="18288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800"/>
                </a:spcBef>
                <a:buFont typeface="Arial" panose="020B0604020202020204" pitchFamily="34" charset="0"/>
                <a:buNone/>
                <a:defRPr sz="2800" b="0" i="0" kern="1200">
                  <a:solidFill>
                    <a:schemeClr val="tx1"/>
                  </a:solidFill>
                  <a:latin typeface="Zebra Sans Cnd ExtraBold" pitchFamily="2" charset="77"/>
                  <a:ea typeface="+mn-ea"/>
                  <a:cs typeface="+mn-cs"/>
                </a:defRPr>
              </a:lvl1pPr>
              <a:lvl2pPr marL="173038" indent="-173038" algn="l" defTabSz="914400" rtl="0" eaLnBrk="1" latinLnBrk="0" hangingPunct="1">
                <a:lnSpc>
                  <a:spcPct val="100000"/>
                </a:lnSpc>
                <a:spcBef>
                  <a:spcPts val="900"/>
                </a:spcBef>
                <a:buFont typeface="Arial" panose="020B0604020202020204" pitchFamily="34" charset="0"/>
                <a:buChar char="•"/>
                <a:tabLst/>
                <a:defRPr sz="2000" b="0" i="0" kern="1200">
                  <a:solidFill>
                    <a:schemeClr val="tx1"/>
                  </a:solidFill>
                  <a:latin typeface="Zebra Sans" pitchFamily="2" charset="77"/>
                  <a:ea typeface="+mn-ea"/>
                  <a:cs typeface="+mn-cs"/>
                </a:defRPr>
              </a:lvl2pPr>
              <a:lvl3pPr marL="347663" indent="-174625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Font typeface="Arial"/>
                <a:buChar char="–"/>
                <a:tabLst/>
                <a:defRPr sz="1400" b="0" i="0" kern="1200">
                  <a:solidFill>
                    <a:schemeClr val="tx1"/>
                  </a:solidFill>
                  <a:latin typeface="Zebra Sans" pitchFamily="2" charset="77"/>
                  <a:ea typeface="+mn-ea"/>
                  <a:cs typeface="+mn-cs"/>
                </a:defRPr>
              </a:lvl3pPr>
              <a:lvl4pPr marL="347663" indent="-174625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Font typeface="Arial"/>
                <a:buChar char="–"/>
                <a:tabLst/>
                <a:defRPr sz="1400" b="0" i="0" kern="1200">
                  <a:solidFill>
                    <a:schemeClr val="tx1"/>
                  </a:solidFill>
                  <a:latin typeface="Zebra Sans" pitchFamily="2" charset="77"/>
                  <a:ea typeface="+mn-ea"/>
                  <a:cs typeface="+mn-cs"/>
                </a:defRPr>
              </a:lvl4pPr>
              <a:lvl5pPr marL="347663" indent="-174625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Font typeface="Arial"/>
                <a:buChar char="–"/>
                <a:tabLst/>
                <a:defRPr sz="1400" b="0" i="0" kern="1200">
                  <a:solidFill>
                    <a:schemeClr val="tx1"/>
                  </a:solidFill>
                  <a:latin typeface="Zebra Sans" pitchFamily="2" charset="77"/>
                  <a:ea typeface="+mn-ea"/>
                  <a:cs typeface="+mn-cs"/>
                </a:defRPr>
              </a:lvl5pPr>
              <a:lvl6pPr marL="460375" indent="-117475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100" b="0" i="0" kern="1200">
                  <a:solidFill>
                    <a:schemeClr val="tx1"/>
                  </a:solidFill>
                  <a:latin typeface="Zebra Sans" pitchFamily="2" charset="77"/>
                  <a:ea typeface="+mn-ea"/>
                  <a:cs typeface="+mn-cs"/>
                </a:defRPr>
              </a:lvl6pPr>
              <a:lvl7pPr marL="2971800" indent="-512763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51142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>
                  <a:solidFill>
                    <a:schemeClr val="accent5"/>
                  </a:solidFill>
                </a:rPr>
                <a:t>Adaptive charging</a:t>
              </a:r>
            </a:p>
          </p:txBody>
        </p:sp>
        <p:sp>
          <p:nvSpPr>
            <p:cNvPr id="42" name="Text Placeholder 6">
              <a:extLst>
                <a:ext uri="{FF2B5EF4-FFF2-40B4-BE49-F238E27FC236}">
                  <a16:creationId xmlns:a16="http://schemas.microsoft.com/office/drawing/2014/main" id="{85B43A06-9F46-77D7-6E6C-2E1B58833AB5}"/>
                </a:ext>
              </a:extLst>
            </p:cNvPr>
            <p:cNvSpPr txBox="1">
              <a:spLocks/>
            </p:cNvSpPr>
            <p:nvPr/>
          </p:nvSpPr>
          <p:spPr>
            <a:xfrm>
              <a:off x="6271280" y="3429003"/>
              <a:ext cx="1941068" cy="1679710"/>
            </a:xfrm>
            <a:prstGeom prst="rect">
              <a:avLst/>
            </a:prstGeom>
          </p:spPr>
          <p:txBody>
            <a:bodyPr vert="horz" lIns="0" tIns="0" rIns="182880" bIns="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800"/>
                </a:spcBef>
                <a:buFont typeface="Arial" panose="020B0604020202020204" pitchFamily="34" charset="0"/>
                <a:buNone/>
                <a:defRPr lang="en-US" sz="1800" b="0" i="0" kern="1200" cap="none" baseline="0" dirty="0">
                  <a:solidFill>
                    <a:schemeClr val="tx1"/>
                  </a:solidFill>
                  <a:latin typeface="Zebra Sans" pitchFamily="2" charset="77"/>
                  <a:ea typeface="+mn-ea"/>
                  <a:cs typeface="+mn-cs"/>
                </a:defRPr>
              </a:lvl1pPr>
              <a:lvl2pPr marL="173038" indent="-173038" algn="l" defTabSz="914400" rtl="0" eaLnBrk="1" latinLnBrk="0" hangingPunct="1">
                <a:lnSpc>
                  <a:spcPct val="100000"/>
                </a:lnSpc>
                <a:spcBef>
                  <a:spcPts val="900"/>
                </a:spcBef>
                <a:buFont typeface="Arial" panose="020B0604020202020204" pitchFamily="34" charset="0"/>
                <a:buChar char="•"/>
                <a:tabLst/>
                <a:defRPr sz="2000" b="0" i="0" kern="1200">
                  <a:solidFill>
                    <a:schemeClr val="tx1"/>
                  </a:solidFill>
                  <a:latin typeface="Zebra Sans" pitchFamily="2" charset="77"/>
                  <a:ea typeface="+mn-ea"/>
                  <a:cs typeface="+mn-cs"/>
                </a:defRPr>
              </a:lvl2pPr>
              <a:lvl3pPr marL="347663" indent="-174625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Font typeface="Arial"/>
                <a:buChar char="–"/>
                <a:tabLst/>
                <a:defRPr sz="1400" b="0" i="0" kern="1200">
                  <a:solidFill>
                    <a:schemeClr val="tx1"/>
                  </a:solidFill>
                  <a:latin typeface="Zebra Sans" pitchFamily="2" charset="77"/>
                  <a:ea typeface="+mn-ea"/>
                  <a:cs typeface="+mn-cs"/>
                </a:defRPr>
              </a:lvl3pPr>
              <a:lvl4pPr marL="347663" indent="-174625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Font typeface="Arial"/>
                <a:buChar char="–"/>
                <a:tabLst/>
                <a:defRPr sz="1400" b="0" i="0" kern="1200">
                  <a:solidFill>
                    <a:schemeClr val="tx1"/>
                  </a:solidFill>
                  <a:latin typeface="Zebra Sans" pitchFamily="2" charset="77"/>
                  <a:ea typeface="+mn-ea"/>
                  <a:cs typeface="+mn-cs"/>
                </a:defRPr>
              </a:lvl4pPr>
              <a:lvl5pPr marL="347663" indent="-174625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Font typeface="Arial"/>
                <a:buChar char="–"/>
                <a:tabLst/>
                <a:defRPr sz="1400" b="0" i="0" kern="1200">
                  <a:solidFill>
                    <a:schemeClr val="tx1"/>
                  </a:solidFill>
                  <a:latin typeface="Zebra Sans" pitchFamily="2" charset="77"/>
                  <a:ea typeface="+mn-ea"/>
                  <a:cs typeface="+mn-cs"/>
                </a:defRPr>
              </a:lvl5pPr>
              <a:lvl6pPr marL="460375" indent="-117475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100" b="0" i="0" kern="1200">
                  <a:solidFill>
                    <a:schemeClr val="tx1"/>
                  </a:solidFill>
                  <a:latin typeface="Zebra Sans" pitchFamily="2" charset="77"/>
                  <a:ea typeface="+mn-ea"/>
                  <a:cs typeface="+mn-cs"/>
                </a:defRPr>
              </a:lvl6pPr>
              <a:lvl7pPr marL="2971800" indent="-512763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51142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spcAft>
                  <a:spcPts val="600"/>
                </a:spcAft>
              </a:pPr>
              <a:r>
                <a:rPr lang="en-US" sz="1400" dirty="0">
                  <a:solidFill>
                    <a:schemeClr val="bg1"/>
                  </a:solidFill>
                </a:rPr>
                <a:t>Automatically adjusts power levels to maximize battery life, minimizing the size and cost of the battery pool—and electronic waste.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1FFE4AA-6232-BF43-A2C3-616BDB1BEBB3}"/>
              </a:ext>
            </a:extLst>
          </p:cNvPr>
          <p:cNvGrpSpPr/>
          <p:nvPr/>
        </p:nvGrpSpPr>
        <p:grpSpPr>
          <a:xfrm>
            <a:off x="8682032" y="2206495"/>
            <a:ext cx="2458531" cy="3306542"/>
            <a:chOff x="8682032" y="2266122"/>
            <a:chExt cx="2458531" cy="3306542"/>
          </a:xfrm>
        </p:grpSpPr>
        <p:sp>
          <p:nvSpPr>
            <p:cNvPr id="37" name="Text Placeholder 4">
              <a:extLst>
                <a:ext uri="{FF2B5EF4-FFF2-40B4-BE49-F238E27FC236}">
                  <a16:creationId xmlns:a16="http://schemas.microsoft.com/office/drawing/2014/main" id="{30A13F43-2452-AA0B-3130-C63493B57F97}"/>
                </a:ext>
              </a:extLst>
            </p:cNvPr>
            <p:cNvSpPr txBox="1">
              <a:spLocks/>
            </p:cNvSpPr>
            <p:nvPr/>
          </p:nvSpPr>
          <p:spPr>
            <a:xfrm>
              <a:off x="8682032" y="2266122"/>
              <a:ext cx="2458531" cy="3306542"/>
            </a:xfrm>
            <a:prstGeom prst="roundRect">
              <a:avLst>
                <a:gd name="adj" fmla="val 5467"/>
              </a:avLst>
            </a:prstGeom>
            <a:solidFill>
              <a:schemeClr val="tx1"/>
            </a:solidFill>
            <a:ln>
              <a:noFill/>
            </a:ln>
          </p:spPr>
          <p:txBody>
            <a:bodyPr vert="horz" lIns="182880" tIns="182880" rIns="182880" bIns="18288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800"/>
                </a:spcBef>
                <a:buFont typeface="Arial" panose="020B0604020202020204" pitchFamily="34" charset="0"/>
                <a:buNone/>
                <a:defRPr sz="2800" b="0" i="0" kern="1200">
                  <a:solidFill>
                    <a:schemeClr val="tx1"/>
                  </a:solidFill>
                  <a:latin typeface="Zebra Sans Cnd ExtraBold" pitchFamily="2" charset="77"/>
                  <a:ea typeface="+mn-ea"/>
                  <a:cs typeface="+mn-cs"/>
                </a:defRPr>
              </a:lvl1pPr>
              <a:lvl2pPr marL="173038" indent="-173038" algn="l" defTabSz="914400" rtl="0" eaLnBrk="1" latinLnBrk="0" hangingPunct="1">
                <a:lnSpc>
                  <a:spcPct val="100000"/>
                </a:lnSpc>
                <a:spcBef>
                  <a:spcPts val="900"/>
                </a:spcBef>
                <a:buFont typeface="Arial" panose="020B0604020202020204" pitchFamily="34" charset="0"/>
                <a:buChar char="•"/>
                <a:tabLst/>
                <a:defRPr sz="2000" b="0" i="0" kern="1200">
                  <a:solidFill>
                    <a:schemeClr val="tx1"/>
                  </a:solidFill>
                  <a:latin typeface="Zebra Sans" pitchFamily="2" charset="77"/>
                  <a:ea typeface="+mn-ea"/>
                  <a:cs typeface="+mn-cs"/>
                </a:defRPr>
              </a:lvl2pPr>
              <a:lvl3pPr marL="347663" indent="-174625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Font typeface="Arial"/>
                <a:buChar char="–"/>
                <a:tabLst/>
                <a:defRPr sz="1400" b="0" i="0" kern="1200">
                  <a:solidFill>
                    <a:schemeClr val="tx1"/>
                  </a:solidFill>
                  <a:latin typeface="Zebra Sans" pitchFamily="2" charset="77"/>
                  <a:ea typeface="+mn-ea"/>
                  <a:cs typeface="+mn-cs"/>
                </a:defRPr>
              </a:lvl3pPr>
              <a:lvl4pPr marL="347663" indent="-174625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Font typeface="Arial"/>
                <a:buChar char="–"/>
                <a:tabLst/>
                <a:defRPr sz="1400" b="0" i="0" kern="1200">
                  <a:solidFill>
                    <a:schemeClr val="tx1"/>
                  </a:solidFill>
                  <a:latin typeface="Zebra Sans" pitchFamily="2" charset="77"/>
                  <a:ea typeface="+mn-ea"/>
                  <a:cs typeface="+mn-cs"/>
                </a:defRPr>
              </a:lvl4pPr>
              <a:lvl5pPr marL="347663" indent="-174625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Font typeface="Arial"/>
                <a:buChar char="–"/>
                <a:tabLst/>
                <a:defRPr sz="1400" b="0" i="0" kern="1200">
                  <a:solidFill>
                    <a:schemeClr val="tx1"/>
                  </a:solidFill>
                  <a:latin typeface="Zebra Sans" pitchFamily="2" charset="77"/>
                  <a:ea typeface="+mn-ea"/>
                  <a:cs typeface="+mn-cs"/>
                </a:defRPr>
              </a:lvl5pPr>
              <a:lvl6pPr marL="460375" indent="-117475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100" b="0" i="0" kern="1200">
                  <a:solidFill>
                    <a:schemeClr val="tx1"/>
                  </a:solidFill>
                  <a:latin typeface="Zebra Sans" pitchFamily="2" charset="77"/>
                  <a:ea typeface="+mn-ea"/>
                  <a:cs typeface="+mn-cs"/>
                </a:defRPr>
              </a:lvl6pPr>
              <a:lvl7pPr marL="2971800" indent="-512763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51142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>
                  <a:solidFill>
                    <a:schemeClr val="accent5"/>
                  </a:solidFill>
                </a:rPr>
                <a:t>Smaller power supplies</a:t>
              </a:r>
            </a:p>
          </p:txBody>
        </p:sp>
        <p:sp>
          <p:nvSpPr>
            <p:cNvPr id="29" name="Text Placeholder 6">
              <a:extLst>
                <a:ext uri="{FF2B5EF4-FFF2-40B4-BE49-F238E27FC236}">
                  <a16:creationId xmlns:a16="http://schemas.microsoft.com/office/drawing/2014/main" id="{71BBC9E5-88D1-0121-A88A-D27A30932F12}"/>
                </a:ext>
              </a:extLst>
            </p:cNvPr>
            <p:cNvSpPr txBox="1">
              <a:spLocks/>
            </p:cNvSpPr>
            <p:nvPr/>
          </p:nvSpPr>
          <p:spPr>
            <a:xfrm>
              <a:off x="8905089" y="3429003"/>
              <a:ext cx="2084963" cy="1679710"/>
            </a:xfrm>
            <a:prstGeom prst="rect">
              <a:avLst/>
            </a:prstGeom>
          </p:spPr>
          <p:txBody>
            <a:bodyPr vert="horz" lIns="0" tIns="0" rIns="182880" bIns="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800"/>
                </a:spcBef>
                <a:buFont typeface="Arial" panose="020B0604020202020204" pitchFamily="34" charset="0"/>
                <a:buNone/>
                <a:defRPr lang="en-US" sz="1800" b="0" i="0" kern="1200" cap="none" baseline="0" dirty="0">
                  <a:solidFill>
                    <a:schemeClr val="tx1"/>
                  </a:solidFill>
                  <a:latin typeface="Zebra Sans" pitchFamily="2" charset="77"/>
                  <a:ea typeface="+mn-ea"/>
                  <a:cs typeface="+mn-cs"/>
                </a:defRPr>
              </a:lvl1pPr>
              <a:lvl2pPr marL="173038" indent="-173038" algn="l" defTabSz="914400" rtl="0" eaLnBrk="1" latinLnBrk="0" hangingPunct="1">
                <a:lnSpc>
                  <a:spcPct val="100000"/>
                </a:lnSpc>
                <a:spcBef>
                  <a:spcPts val="900"/>
                </a:spcBef>
                <a:buFont typeface="Arial" panose="020B0604020202020204" pitchFamily="34" charset="0"/>
                <a:buChar char="•"/>
                <a:tabLst/>
                <a:defRPr sz="2000" b="0" i="0" kern="1200">
                  <a:solidFill>
                    <a:schemeClr val="tx1"/>
                  </a:solidFill>
                  <a:latin typeface="Zebra Sans" pitchFamily="2" charset="77"/>
                  <a:ea typeface="+mn-ea"/>
                  <a:cs typeface="+mn-cs"/>
                </a:defRPr>
              </a:lvl2pPr>
              <a:lvl3pPr marL="347663" indent="-174625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Font typeface="Arial"/>
                <a:buChar char="–"/>
                <a:tabLst/>
                <a:defRPr sz="1400" b="0" i="0" kern="1200">
                  <a:solidFill>
                    <a:schemeClr val="tx1"/>
                  </a:solidFill>
                  <a:latin typeface="Zebra Sans" pitchFamily="2" charset="77"/>
                  <a:ea typeface="+mn-ea"/>
                  <a:cs typeface="+mn-cs"/>
                </a:defRPr>
              </a:lvl3pPr>
              <a:lvl4pPr marL="347663" indent="-174625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Font typeface="Arial"/>
                <a:buChar char="–"/>
                <a:tabLst/>
                <a:defRPr sz="1400" b="0" i="0" kern="1200">
                  <a:solidFill>
                    <a:schemeClr val="tx1"/>
                  </a:solidFill>
                  <a:latin typeface="Zebra Sans" pitchFamily="2" charset="77"/>
                  <a:ea typeface="+mn-ea"/>
                  <a:cs typeface="+mn-cs"/>
                </a:defRPr>
              </a:lvl4pPr>
              <a:lvl5pPr marL="347663" indent="-174625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Font typeface="Arial"/>
                <a:buChar char="–"/>
                <a:tabLst/>
                <a:defRPr sz="1400" b="0" i="0" kern="1200">
                  <a:solidFill>
                    <a:schemeClr val="tx1"/>
                  </a:solidFill>
                  <a:latin typeface="Zebra Sans" pitchFamily="2" charset="77"/>
                  <a:ea typeface="+mn-ea"/>
                  <a:cs typeface="+mn-cs"/>
                </a:defRPr>
              </a:lvl5pPr>
              <a:lvl6pPr marL="460375" indent="-117475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100" b="0" i="0" kern="1200">
                  <a:solidFill>
                    <a:schemeClr val="tx1"/>
                  </a:solidFill>
                  <a:latin typeface="Zebra Sans" pitchFamily="2" charset="77"/>
                  <a:ea typeface="+mn-ea"/>
                  <a:cs typeface="+mn-cs"/>
                </a:defRPr>
              </a:lvl6pPr>
              <a:lvl7pPr marL="2971800" indent="-512763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51142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spcAft>
                  <a:spcPts val="600"/>
                </a:spcAft>
              </a:pPr>
              <a:r>
                <a:rPr lang="en-US" sz="1400" dirty="0">
                  <a:solidFill>
                    <a:schemeClr val="bg1"/>
                  </a:solidFill>
                </a:rPr>
                <a:t>65%+ smaller and 60% lighter—substantially reducing shipping costs and space requirements in the backroom, on a desk and more.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FCE6A39-FA6E-EE48-9B01-6BF9D4E02501}"/>
              </a:ext>
            </a:extLst>
          </p:cNvPr>
          <p:cNvGrpSpPr/>
          <p:nvPr/>
        </p:nvGrpSpPr>
        <p:grpSpPr>
          <a:xfrm>
            <a:off x="3193059" y="2206495"/>
            <a:ext cx="2475778" cy="3306542"/>
            <a:chOff x="3199353" y="2266122"/>
            <a:chExt cx="2475778" cy="3306542"/>
          </a:xfrm>
        </p:grpSpPr>
        <p:sp>
          <p:nvSpPr>
            <p:cNvPr id="38" name="Text Placeholder 4">
              <a:extLst>
                <a:ext uri="{FF2B5EF4-FFF2-40B4-BE49-F238E27FC236}">
                  <a16:creationId xmlns:a16="http://schemas.microsoft.com/office/drawing/2014/main" id="{061E93FE-2901-B1E4-2EC4-CB11044D313F}"/>
                </a:ext>
              </a:extLst>
            </p:cNvPr>
            <p:cNvSpPr txBox="1">
              <a:spLocks/>
            </p:cNvSpPr>
            <p:nvPr/>
          </p:nvSpPr>
          <p:spPr>
            <a:xfrm>
              <a:off x="3199353" y="2266122"/>
              <a:ext cx="2475778" cy="3306542"/>
            </a:xfrm>
            <a:prstGeom prst="roundRect">
              <a:avLst>
                <a:gd name="adj" fmla="val 5467"/>
              </a:avLst>
            </a:prstGeom>
            <a:solidFill>
              <a:schemeClr val="tx1"/>
            </a:solidFill>
            <a:ln>
              <a:noFill/>
            </a:ln>
          </p:spPr>
          <p:txBody>
            <a:bodyPr vert="horz" lIns="182880" tIns="182880" rIns="182880" bIns="18288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800"/>
                </a:spcBef>
                <a:buFont typeface="Arial" panose="020B0604020202020204" pitchFamily="34" charset="0"/>
                <a:buNone/>
                <a:defRPr sz="2800" b="0" i="0" kern="1200">
                  <a:solidFill>
                    <a:schemeClr val="tx1"/>
                  </a:solidFill>
                  <a:latin typeface="Zebra Sans Cnd ExtraBold" pitchFamily="2" charset="77"/>
                  <a:ea typeface="+mn-ea"/>
                  <a:cs typeface="+mn-cs"/>
                </a:defRPr>
              </a:lvl1pPr>
              <a:lvl2pPr marL="173038" indent="-173038" algn="l" defTabSz="914400" rtl="0" eaLnBrk="1" latinLnBrk="0" hangingPunct="1">
                <a:lnSpc>
                  <a:spcPct val="100000"/>
                </a:lnSpc>
                <a:spcBef>
                  <a:spcPts val="900"/>
                </a:spcBef>
                <a:buFont typeface="Arial" panose="020B0604020202020204" pitchFamily="34" charset="0"/>
                <a:buChar char="•"/>
                <a:tabLst/>
                <a:defRPr sz="2000" b="0" i="0" kern="1200">
                  <a:solidFill>
                    <a:schemeClr val="tx1"/>
                  </a:solidFill>
                  <a:latin typeface="Zebra Sans" pitchFamily="2" charset="77"/>
                  <a:ea typeface="+mn-ea"/>
                  <a:cs typeface="+mn-cs"/>
                </a:defRPr>
              </a:lvl2pPr>
              <a:lvl3pPr marL="347663" indent="-174625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Font typeface="Arial"/>
                <a:buChar char="–"/>
                <a:tabLst/>
                <a:defRPr sz="1400" b="0" i="0" kern="1200">
                  <a:solidFill>
                    <a:schemeClr val="tx1"/>
                  </a:solidFill>
                  <a:latin typeface="Zebra Sans" pitchFamily="2" charset="77"/>
                  <a:ea typeface="+mn-ea"/>
                  <a:cs typeface="+mn-cs"/>
                </a:defRPr>
              </a:lvl3pPr>
              <a:lvl4pPr marL="347663" indent="-174625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Font typeface="Arial"/>
                <a:buChar char="–"/>
                <a:tabLst/>
                <a:defRPr sz="1400" b="0" i="0" kern="1200">
                  <a:solidFill>
                    <a:schemeClr val="tx1"/>
                  </a:solidFill>
                  <a:latin typeface="Zebra Sans" pitchFamily="2" charset="77"/>
                  <a:ea typeface="+mn-ea"/>
                  <a:cs typeface="+mn-cs"/>
                </a:defRPr>
              </a:lvl4pPr>
              <a:lvl5pPr marL="347663" indent="-174625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Font typeface="Arial"/>
                <a:buChar char="–"/>
                <a:tabLst/>
                <a:defRPr sz="1400" b="0" i="0" kern="1200">
                  <a:solidFill>
                    <a:schemeClr val="tx1"/>
                  </a:solidFill>
                  <a:latin typeface="Zebra Sans" pitchFamily="2" charset="77"/>
                  <a:ea typeface="+mn-ea"/>
                  <a:cs typeface="+mn-cs"/>
                </a:defRPr>
              </a:lvl5pPr>
              <a:lvl6pPr marL="460375" indent="-117475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100" b="0" i="0" kern="1200">
                  <a:solidFill>
                    <a:schemeClr val="tx1"/>
                  </a:solidFill>
                  <a:latin typeface="Zebra Sans" pitchFamily="2" charset="77"/>
                  <a:ea typeface="+mn-ea"/>
                  <a:cs typeface="+mn-cs"/>
                </a:defRPr>
              </a:lvl6pPr>
              <a:lvl7pPr marL="2971800" indent="-512763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51142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>
                  <a:solidFill>
                    <a:schemeClr val="accent5"/>
                  </a:solidFill>
                </a:rPr>
                <a:t>Effortless upgrades</a:t>
              </a:r>
            </a:p>
          </p:txBody>
        </p:sp>
        <p:sp>
          <p:nvSpPr>
            <p:cNvPr id="30" name="Text Placeholder 6">
              <a:extLst>
                <a:ext uri="{FF2B5EF4-FFF2-40B4-BE49-F238E27FC236}">
                  <a16:creationId xmlns:a16="http://schemas.microsoft.com/office/drawing/2014/main" id="{8A7345F4-B694-2E75-6E5D-307642C00008}"/>
                </a:ext>
              </a:extLst>
            </p:cNvPr>
            <p:cNvSpPr txBox="1">
              <a:spLocks/>
            </p:cNvSpPr>
            <p:nvPr/>
          </p:nvSpPr>
          <p:spPr>
            <a:xfrm>
              <a:off x="3390259" y="3429003"/>
              <a:ext cx="2061635" cy="1679710"/>
            </a:xfrm>
            <a:prstGeom prst="rect">
              <a:avLst/>
            </a:prstGeom>
          </p:spPr>
          <p:txBody>
            <a:bodyPr vert="horz" lIns="0" tIns="0" rIns="182880" bIns="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800"/>
                </a:spcBef>
                <a:buFont typeface="Arial" panose="020B0604020202020204" pitchFamily="34" charset="0"/>
                <a:buNone/>
                <a:defRPr lang="en-US" sz="1800" b="0" i="0" kern="1200" cap="none" baseline="0" dirty="0">
                  <a:solidFill>
                    <a:schemeClr val="tx1"/>
                  </a:solidFill>
                  <a:latin typeface="Zebra Sans" pitchFamily="2" charset="77"/>
                  <a:ea typeface="+mn-ea"/>
                  <a:cs typeface="+mn-cs"/>
                </a:defRPr>
              </a:lvl1pPr>
              <a:lvl2pPr marL="173038" indent="-173038" algn="l" defTabSz="914400" rtl="0" eaLnBrk="1" latinLnBrk="0" hangingPunct="1">
                <a:lnSpc>
                  <a:spcPct val="100000"/>
                </a:lnSpc>
                <a:spcBef>
                  <a:spcPts val="900"/>
                </a:spcBef>
                <a:buFont typeface="Arial" panose="020B0604020202020204" pitchFamily="34" charset="0"/>
                <a:buChar char="•"/>
                <a:tabLst/>
                <a:defRPr sz="2000" b="0" i="0" kern="1200">
                  <a:solidFill>
                    <a:schemeClr val="tx1"/>
                  </a:solidFill>
                  <a:latin typeface="Zebra Sans" pitchFamily="2" charset="77"/>
                  <a:ea typeface="+mn-ea"/>
                  <a:cs typeface="+mn-cs"/>
                </a:defRPr>
              </a:lvl2pPr>
              <a:lvl3pPr marL="347663" indent="-174625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Font typeface="Arial"/>
                <a:buChar char="–"/>
                <a:tabLst/>
                <a:defRPr sz="1400" b="0" i="0" kern="1200">
                  <a:solidFill>
                    <a:schemeClr val="tx1"/>
                  </a:solidFill>
                  <a:latin typeface="Zebra Sans" pitchFamily="2" charset="77"/>
                  <a:ea typeface="+mn-ea"/>
                  <a:cs typeface="+mn-cs"/>
                </a:defRPr>
              </a:lvl3pPr>
              <a:lvl4pPr marL="347663" indent="-174625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Font typeface="Arial"/>
                <a:buChar char="–"/>
                <a:tabLst/>
                <a:defRPr sz="1400" b="0" i="0" kern="1200">
                  <a:solidFill>
                    <a:schemeClr val="tx1"/>
                  </a:solidFill>
                  <a:latin typeface="Zebra Sans" pitchFamily="2" charset="77"/>
                  <a:ea typeface="+mn-ea"/>
                  <a:cs typeface="+mn-cs"/>
                </a:defRPr>
              </a:lvl4pPr>
              <a:lvl5pPr marL="347663" indent="-174625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Font typeface="Arial"/>
                <a:buChar char="–"/>
                <a:tabLst/>
                <a:defRPr sz="1400" b="0" i="0" kern="1200">
                  <a:solidFill>
                    <a:schemeClr val="tx1"/>
                  </a:solidFill>
                  <a:latin typeface="Zebra Sans" pitchFamily="2" charset="77"/>
                  <a:ea typeface="+mn-ea"/>
                  <a:cs typeface="+mn-cs"/>
                </a:defRPr>
              </a:lvl5pPr>
              <a:lvl6pPr marL="460375" indent="-117475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100" b="0" i="0" kern="1200">
                  <a:solidFill>
                    <a:schemeClr val="tx1"/>
                  </a:solidFill>
                  <a:latin typeface="Zebra Sans" pitchFamily="2" charset="77"/>
                  <a:ea typeface="+mn-ea"/>
                  <a:cs typeface="+mn-cs"/>
                </a:defRPr>
              </a:lvl6pPr>
              <a:lvl7pPr marL="2971800" indent="-512763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51142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>
                  <a:solidFill>
                    <a:schemeClr val="bg1"/>
                  </a:solidFill>
                </a:rPr>
                <a:t>The modular, toolless design supports all upcoming mobile devices, allowing for quick, easy, and inexpensive cup swaps to support new devices as your tech evolves.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4A54BAE-0A31-E046-8B50-AE64049CD8D9}"/>
              </a:ext>
            </a:extLst>
          </p:cNvPr>
          <p:cNvGrpSpPr/>
          <p:nvPr/>
        </p:nvGrpSpPr>
        <p:grpSpPr>
          <a:xfrm>
            <a:off x="457196" y="2206495"/>
            <a:ext cx="2458532" cy="3306542"/>
            <a:chOff x="9591347" y="2266122"/>
            <a:chExt cx="2458532" cy="3306542"/>
          </a:xfrm>
        </p:grpSpPr>
        <p:sp>
          <p:nvSpPr>
            <p:cNvPr id="39" name="Text Placeholder 4">
              <a:extLst>
                <a:ext uri="{FF2B5EF4-FFF2-40B4-BE49-F238E27FC236}">
                  <a16:creationId xmlns:a16="http://schemas.microsoft.com/office/drawing/2014/main" id="{4CA41989-C012-99BF-65FA-88AC34102A1A}"/>
                </a:ext>
              </a:extLst>
            </p:cNvPr>
            <p:cNvSpPr txBox="1">
              <a:spLocks/>
            </p:cNvSpPr>
            <p:nvPr/>
          </p:nvSpPr>
          <p:spPr>
            <a:xfrm>
              <a:off x="9591347" y="2266122"/>
              <a:ext cx="2458532" cy="3306542"/>
            </a:xfrm>
            <a:prstGeom prst="roundRect">
              <a:avLst>
                <a:gd name="adj" fmla="val 5467"/>
              </a:avLst>
            </a:prstGeom>
            <a:solidFill>
              <a:schemeClr val="tx1"/>
            </a:solidFill>
            <a:ln>
              <a:noFill/>
            </a:ln>
          </p:spPr>
          <p:txBody>
            <a:bodyPr vert="horz" lIns="182880" tIns="182880" rIns="182880" bIns="18288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800"/>
                </a:spcBef>
                <a:buFont typeface="Arial" panose="020B0604020202020204" pitchFamily="34" charset="0"/>
                <a:buNone/>
                <a:defRPr sz="2800" b="0" i="0" kern="1200">
                  <a:solidFill>
                    <a:schemeClr val="tx1"/>
                  </a:solidFill>
                  <a:latin typeface="Zebra Sans Cnd ExtraBold" pitchFamily="2" charset="77"/>
                  <a:ea typeface="+mn-ea"/>
                  <a:cs typeface="+mn-cs"/>
                </a:defRPr>
              </a:lvl1pPr>
              <a:lvl2pPr marL="173038" indent="-173038" algn="l" defTabSz="914400" rtl="0" eaLnBrk="1" latinLnBrk="0" hangingPunct="1">
                <a:lnSpc>
                  <a:spcPct val="100000"/>
                </a:lnSpc>
                <a:spcBef>
                  <a:spcPts val="900"/>
                </a:spcBef>
                <a:buFont typeface="Arial" panose="020B0604020202020204" pitchFamily="34" charset="0"/>
                <a:buChar char="•"/>
                <a:tabLst/>
                <a:defRPr sz="2000" b="0" i="0" kern="1200">
                  <a:solidFill>
                    <a:schemeClr val="tx1"/>
                  </a:solidFill>
                  <a:latin typeface="Zebra Sans" pitchFamily="2" charset="77"/>
                  <a:ea typeface="+mn-ea"/>
                  <a:cs typeface="+mn-cs"/>
                </a:defRPr>
              </a:lvl2pPr>
              <a:lvl3pPr marL="347663" indent="-174625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Font typeface="Arial"/>
                <a:buChar char="–"/>
                <a:tabLst/>
                <a:defRPr sz="1400" b="0" i="0" kern="1200">
                  <a:solidFill>
                    <a:schemeClr val="tx1"/>
                  </a:solidFill>
                  <a:latin typeface="Zebra Sans" pitchFamily="2" charset="77"/>
                  <a:ea typeface="+mn-ea"/>
                  <a:cs typeface="+mn-cs"/>
                </a:defRPr>
              </a:lvl3pPr>
              <a:lvl4pPr marL="347663" indent="-174625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Font typeface="Arial"/>
                <a:buChar char="–"/>
                <a:tabLst/>
                <a:defRPr sz="1400" b="0" i="0" kern="1200">
                  <a:solidFill>
                    <a:schemeClr val="tx1"/>
                  </a:solidFill>
                  <a:latin typeface="Zebra Sans" pitchFamily="2" charset="77"/>
                  <a:ea typeface="+mn-ea"/>
                  <a:cs typeface="+mn-cs"/>
                </a:defRPr>
              </a:lvl4pPr>
              <a:lvl5pPr marL="347663" indent="-174625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Font typeface="Arial"/>
                <a:buChar char="–"/>
                <a:tabLst/>
                <a:defRPr sz="1400" b="0" i="0" kern="1200">
                  <a:solidFill>
                    <a:schemeClr val="tx1"/>
                  </a:solidFill>
                  <a:latin typeface="Zebra Sans" pitchFamily="2" charset="77"/>
                  <a:ea typeface="+mn-ea"/>
                  <a:cs typeface="+mn-cs"/>
                </a:defRPr>
              </a:lvl5pPr>
              <a:lvl6pPr marL="460375" indent="-117475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100" b="0" i="0" kern="1200">
                  <a:solidFill>
                    <a:schemeClr val="tx1"/>
                  </a:solidFill>
                  <a:latin typeface="Zebra Sans" pitchFamily="2" charset="77"/>
                  <a:ea typeface="+mn-ea"/>
                  <a:cs typeface="+mn-cs"/>
                </a:defRPr>
              </a:lvl6pPr>
              <a:lvl7pPr marL="2971800" indent="-512763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51142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>
                  <a:solidFill>
                    <a:schemeClr val="accent5"/>
                  </a:solidFill>
                </a:rPr>
                <a:t>High-density device cradles</a:t>
              </a:r>
            </a:p>
          </p:txBody>
        </p:sp>
        <p:sp>
          <p:nvSpPr>
            <p:cNvPr id="31" name="Text Placeholder 6">
              <a:extLst>
                <a:ext uri="{FF2B5EF4-FFF2-40B4-BE49-F238E27FC236}">
                  <a16:creationId xmlns:a16="http://schemas.microsoft.com/office/drawing/2014/main" id="{D213D3BB-1749-7DB2-1278-149ACC38E806}"/>
                </a:ext>
              </a:extLst>
            </p:cNvPr>
            <p:cNvSpPr txBox="1">
              <a:spLocks/>
            </p:cNvSpPr>
            <p:nvPr/>
          </p:nvSpPr>
          <p:spPr>
            <a:xfrm>
              <a:off x="9817939" y="3429003"/>
              <a:ext cx="2059412" cy="1679710"/>
            </a:xfrm>
            <a:prstGeom prst="rect">
              <a:avLst/>
            </a:prstGeom>
          </p:spPr>
          <p:txBody>
            <a:bodyPr vert="horz" lIns="0" tIns="0" rIns="182880" bIns="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800"/>
                </a:spcBef>
                <a:buFont typeface="Arial" panose="020B0604020202020204" pitchFamily="34" charset="0"/>
                <a:buNone/>
                <a:defRPr lang="en-US" sz="1800" b="0" i="0" kern="1200" cap="none" baseline="0" dirty="0">
                  <a:solidFill>
                    <a:schemeClr val="tx1"/>
                  </a:solidFill>
                  <a:latin typeface="Zebra Sans" pitchFamily="2" charset="77"/>
                  <a:ea typeface="+mn-ea"/>
                  <a:cs typeface="+mn-cs"/>
                </a:defRPr>
              </a:lvl1pPr>
              <a:lvl2pPr marL="173038" indent="-173038" algn="l" defTabSz="914400" rtl="0" eaLnBrk="1" latinLnBrk="0" hangingPunct="1">
                <a:lnSpc>
                  <a:spcPct val="100000"/>
                </a:lnSpc>
                <a:spcBef>
                  <a:spcPts val="900"/>
                </a:spcBef>
                <a:buFont typeface="Arial" panose="020B0604020202020204" pitchFamily="34" charset="0"/>
                <a:buChar char="•"/>
                <a:tabLst/>
                <a:defRPr sz="2000" b="0" i="0" kern="1200">
                  <a:solidFill>
                    <a:schemeClr val="tx1"/>
                  </a:solidFill>
                  <a:latin typeface="Zebra Sans" pitchFamily="2" charset="77"/>
                  <a:ea typeface="+mn-ea"/>
                  <a:cs typeface="+mn-cs"/>
                </a:defRPr>
              </a:lvl2pPr>
              <a:lvl3pPr marL="347663" indent="-174625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Font typeface="Arial"/>
                <a:buChar char="–"/>
                <a:tabLst/>
                <a:defRPr sz="1400" b="0" i="0" kern="1200">
                  <a:solidFill>
                    <a:schemeClr val="tx1"/>
                  </a:solidFill>
                  <a:latin typeface="Zebra Sans" pitchFamily="2" charset="77"/>
                  <a:ea typeface="+mn-ea"/>
                  <a:cs typeface="+mn-cs"/>
                </a:defRPr>
              </a:lvl3pPr>
              <a:lvl4pPr marL="347663" indent="-174625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Font typeface="Arial"/>
                <a:buChar char="–"/>
                <a:tabLst/>
                <a:defRPr sz="1400" b="0" i="0" kern="1200">
                  <a:solidFill>
                    <a:schemeClr val="tx1"/>
                  </a:solidFill>
                  <a:latin typeface="Zebra Sans" pitchFamily="2" charset="77"/>
                  <a:ea typeface="+mn-ea"/>
                  <a:cs typeface="+mn-cs"/>
                </a:defRPr>
              </a:lvl4pPr>
              <a:lvl5pPr marL="347663" indent="-174625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Font typeface="Arial"/>
                <a:buChar char="–"/>
                <a:tabLst/>
                <a:defRPr sz="1400" b="0" i="0" kern="1200">
                  <a:solidFill>
                    <a:schemeClr val="tx1"/>
                  </a:solidFill>
                  <a:latin typeface="Zebra Sans" pitchFamily="2" charset="77"/>
                  <a:ea typeface="+mn-ea"/>
                  <a:cs typeface="+mn-cs"/>
                </a:defRPr>
              </a:lvl5pPr>
              <a:lvl6pPr marL="460375" indent="-117475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100" b="0" i="0" kern="1200">
                  <a:solidFill>
                    <a:schemeClr val="tx1"/>
                  </a:solidFill>
                  <a:latin typeface="Zebra Sans" pitchFamily="2" charset="77"/>
                  <a:ea typeface="+mn-ea"/>
                  <a:cs typeface="+mn-cs"/>
                </a:defRPr>
              </a:lvl6pPr>
              <a:lvl7pPr marL="2971800" indent="-512763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51142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spcAft>
                  <a:spcPts val="600"/>
                </a:spcAft>
              </a:pPr>
              <a:r>
                <a:rPr lang="en-US" sz="1400" dirty="0">
                  <a:solidFill>
                    <a:schemeClr val="bg1"/>
                  </a:solidFill>
                </a:rPr>
                <a:t>Double-density cradles cut the number of bases and accessories required—reducing materials and long-term cost.</a:t>
              </a:r>
            </a:p>
          </p:txBody>
        </p:sp>
      </p:grpSp>
      <p:sp>
        <p:nvSpPr>
          <p:cNvPr id="23" name="Slide Number Placeholder 2">
            <a:extLst>
              <a:ext uri="{FF2B5EF4-FFF2-40B4-BE49-F238E27FC236}">
                <a16:creationId xmlns:a16="http://schemas.microsoft.com/office/drawing/2014/main" id="{5DADE873-0BFC-354B-BE67-88546B4C5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0637" y="6445907"/>
            <a:ext cx="457200" cy="182880"/>
          </a:xfrm>
        </p:spPr>
        <p:txBody>
          <a:bodyPr/>
          <a:lstStyle/>
          <a:p>
            <a:pPr algn="r"/>
            <a:fld id="{1AD59F8F-821C-794D-AFBA-1518A32149B9}" type="slidenum">
              <a:rPr lang="en-US" smtClean="0"/>
              <a:pPr algn="r"/>
              <a:t>9</a:t>
            </a:fld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0F39668-A958-CA4B-8895-35345A0CD544}"/>
              </a:ext>
            </a:extLst>
          </p:cNvPr>
          <p:cNvSpPr txBox="1"/>
          <p:nvPr/>
        </p:nvSpPr>
        <p:spPr>
          <a:xfrm>
            <a:off x="457196" y="6478361"/>
            <a:ext cx="3783728" cy="1901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ts val="300"/>
              </a:spcBef>
            </a:pPr>
            <a:r>
              <a:rPr lang="en-US" sz="800" dirty="0">
                <a:latin typeface="Zebra Sans" pitchFamily="2" charset="77"/>
              </a:rPr>
              <a:t>ZEBRA TECHNOLOGIES</a:t>
            </a:r>
            <a:endParaRPr lang="en-US" sz="800" b="0" i="0" dirty="0">
              <a:latin typeface="Zebra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6922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rial Blank">
  <a:themeElements>
    <a:clrScheme name="Zebra 42525">
      <a:dk1>
        <a:srgbClr val="000000"/>
      </a:dk1>
      <a:lt1>
        <a:srgbClr val="FFFFFF"/>
      </a:lt1>
      <a:dk2>
        <a:srgbClr val="000000"/>
      </a:dk2>
      <a:lt2>
        <a:srgbClr val="F2F2F2"/>
      </a:lt2>
      <a:accent1>
        <a:srgbClr val="757575"/>
      </a:accent1>
      <a:accent2>
        <a:srgbClr val="A8F930"/>
      </a:accent2>
      <a:accent3>
        <a:srgbClr val="1F69FF"/>
      </a:accent3>
      <a:accent4>
        <a:srgbClr val="FF4D00"/>
      </a:accent4>
      <a:accent5>
        <a:srgbClr val="FF40FC"/>
      </a:accent5>
      <a:accent6>
        <a:srgbClr val="E5A669"/>
      </a:accent6>
      <a:hlink>
        <a:srgbClr val="1F69FF"/>
      </a:hlink>
      <a:folHlink>
        <a:srgbClr val="75757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spcBef>
            <a:spcPts val="300"/>
          </a:spcBef>
          <a:defRPr b="0" i="0" dirty="0" err="1" smtClean="0">
            <a:solidFill>
              <a:schemeClr val="tx1"/>
            </a:solidFill>
            <a:latin typeface="Zebra Sans" pitchFamily="2" charset="77"/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spcBef>
            <a:spcPts val="300"/>
          </a:spcBef>
          <a:defRPr b="0" i="0" dirty="0" err="1" smtClean="0">
            <a:latin typeface="Zebra Sans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3EA01EF901A148AE3B8EF1067B33DE" ma:contentTypeVersion="20" ma:contentTypeDescription="Create a new document." ma:contentTypeScope="" ma:versionID="d5784ec554ae3e9e64e3d7b99243eb65">
  <xsd:schema xmlns:xsd="http://www.w3.org/2001/XMLSchema" xmlns:xs="http://www.w3.org/2001/XMLSchema" xmlns:p="http://schemas.microsoft.com/office/2006/metadata/properties" xmlns:ns2="1ff14a81-7b1c-40f9-a77b-de1837a8e9cb" xmlns:ns3="f2804646-0c42-48e6-b1fb-62ad9faf6b9b" targetNamespace="http://schemas.microsoft.com/office/2006/metadata/properties" ma:root="true" ma:fieldsID="ef58f934d7bac32ccdb068f9104f03b1" ns2:_="" ns3:_="">
    <xsd:import namespace="1ff14a81-7b1c-40f9-a77b-de1837a8e9cb"/>
    <xsd:import namespace="f2804646-0c42-48e6-b1fb-62ad9faf6b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  <xsd:element ref="ns2:Note" minOccurs="0"/>
                <xsd:element ref="ns2: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f14a81-7b1c-40f9-a77b-de1837a8e9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4d1b9f02-2e42-4fff-9a04-4fa9bed0f1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  <xsd:element name="Note" ma:index="26" nillable="true" ma:displayName="Note" ma:default="Color swatches are not released for external use" ma:format="Dropdown" ma:internalName="Note">
      <xsd:simpleType>
        <xsd:restriction base="dms:Text">
          <xsd:maxLength value="255"/>
        </xsd:restriction>
      </xsd:simpleType>
    </xsd:element>
    <xsd:element name="Notes" ma:index="27" nillable="true" ma:displayName="Notes" ma:format="Dropdown" ma:internalName="Note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804646-0c42-48e6-b1fb-62ad9faf6b9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636912b-f159-4455-9e73-cf622262db26}" ma:internalName="TaxCatchAll" ma:showField="CatchAllData" ma:web="f2804646-0c42-48e6-b1fb-62ad9faf6b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ff14a81-7b1c-40f9-a77b-de1837a8e9cb">
      <Terms xmlns="http://schemas.microsoft.com/office/infopath/2007/PartnerControls"/>
    </lcf76f155ced4ddcb4097134ff3c332f>
    <TaxCatchAll xmlns="f2804646-0c42-48e6-b1fb-62ad9faf6b9b" xsi:nil="true"/>
    <Note xmlns="1ff14a81-7b1c-40f9-a77b-de1837a8e9cb">For internal use only until September brand launch</Note>
    <SharedWithUsers xmlns="f2804646-0c42-48e6-b1fb-62ad9faf6b9b">
      <UserInfo>
        <DisplayName/>
        <AccountId xsi:nil="true"/>
        <AccountType/>
      </UserInfo>
    </SharedWithUsers>
    <Notes xmlns="1ff14a81-7b1c-40f9-a77b-de1837a8e9cb" xsi:nil="true"/>
  </documentManagement>
</p:properties>
</file>

<file path=customXml/itemProps1.xml><?xml version="1.0" encoding="utf-8"?>
<ds:datastoreItem xmlns:ds="http://schemas.openxmlformats.org/officeDocument/2006/customXml" ds:itemID="{CC231E1C-3E5D-4C54-8AC8-FCAEE5782AB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6489E8D-409A-46D5-9A59-C5F6D98475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f14a81-7b1c-40f9-a77b-de1837a8e9cb"/>
    <ds:schemaRef ds:uri="f2804646-0c42-48e6-b1fb-62ad9faf6b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E2E181D-38E4-4C80-8B84-41111FDFD63F}">
  <ds:schemaRefs>
    <ds:schemaRef ds:uri="10928d0b-6759-4f1c-880c-58968c29d203"/>
    <ds:schemaRef ds:uri="1ff14a81-7b1c-40f9-a77b-de1837a8e9cb"/>
    <ds:schemaRef ds:uri="8d8555b6-3dee-446d-a522-484a5f61e70d"/>
    <ds:schemaRef ds:uri="f2804646-0c42-48e6-b1fb-62ad9faf6b9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4d3d260a-9c40-4306-8dac-0d64717039ec}" enabled="0" method="" siteId="{4d3d260a-9c40-4306-8dac-0d64717039e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17490</TotalTime>
  <Words>820</Words>
  <Application>Microsoft Macintosh PowerPoint</Application>
  <PresentationFormat>Widescreen</PresentationFormat>
  <Paragraphs>127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Zebra Mono Medium</vt:lpstr>
      <vt:lpstr>Zebra Mono</vt:lpstr>
      <vt:lpstr>Arial</vt:lpstr>
      <vt:lpstr>Zebra Sans Cnd ExtraBold</vt:lpstr>
      <vt:lpstr>Zebra Sans</vt:lpstr>
      <vt:lpstr>Arial Blank</vt:lpstr>
      <vt:lpstr>The next-generation ShareCradle</vt:lpstr>
      <vt:lpstr>Introducing the next-generation ShareCradle</vt:lpstr>
      <vt:lpstr>PowerPoint Presentation</vt:lpstr>
      <vt:lpstr>Designed to outperform the first-generation ShareCradle</vt:lpstr>
      <vt:lpstr>How it works</vt:lpstr>
      <vt:lpstr>PowerPoint Presentation</vt:lpstr>
      <vt:lpstr>A new level of adaptability</vt:lpstr>
      <vt:lpstr>PowerPoint Presentation</vt:lpstr>
      <vt:lpstr>A new level of sustainability and future-proofing</vt:lpstr>
      <vt:lpstr>Save time and money with pre-configured kits</vt:lpstr>
      <vt:lpstr>PowerPoint Presentation</vt:lpstr>
      <vt:lpstr>PowerPoint Presentation</vt:lpstr>
    </vt:vector>
  </TitlesOfParts>
  <Manager/>
  <Company>Zebra Technologies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Next-generation ShareCradle Customer Presentation</dc:title>
  <dc:subject>Presents the features and benefits of the next-generation ShareCradle.</dc:subject>
  <dc:creator>Zebra Technologies</dc:creator>
  <cp:keywords/>
  <dc:description>Presents the features and benefits of the next-generation ShareCradle.</dc:description>
  <cp:lastModifiedBy>Judy Leigh</cp:lastModifiedBy>
  <cp:revision>146</cp:revision>
  <cp:lastPrinted>2025-08-12T13:55:28Z</cp:lastPrinted>
  <dcterms:created xsi:type="dcterms:W3CDTF">2025-01-24T16:28:53Z</dcterms:created>
  <dcterms:modified xsi:type="dcterms:W3CDTF">2026-06-24T08:13:44Z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0x010100943EA01EF901A148AE3B8EF1067B33DE</vt:lpwstr>
  </property>
  <property fmtid="{D5CDD505-2E9C-101B-9397-08002B2CF9AE}" pid="3" name="MediaServiceImageTags">
    <vt:lpwstr/>
  </property>
  <property fmtid="{D5CDD505-2E9C-101B-9397-08002B2CF9AE}" pid="4" name="Order">
    <vt:lpwstr>135204100.000000</vt:lpwstr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Hyperlink">
    <vt:lpwstr>, </vt:lpwstr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  <property fmtid="{D5CDD505-2E9C-101B-9397-08002B2CF9AE}" pid="13" name="xd_Signature">
    <vt:lpwstr/>
  </property>
</Properties>
</file>