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5.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4" r:id="rId1"/>
    <p:sldMasterId id="2147483698" r:id="rId2"/>
    <p:sldMasterId id="2147483722" r:id="rId3"/>
    <p:sldMasterId id="2147483727" r:id="rId4"/>
    <p:sldMasterId id="2147483758" r:id="rId5"/>
    <p:sldMasterId id="2147483776" r:id="rId6"/>
  </p:sldMasterIdLst>
  <p:notesMasterIdLst>
    <p:notesMasterId r:id="rId59"/>
  </p:notesMasterIdLst>
  <p:handoutMasterIdLst>
    <p:handoutMasterId r:id="rId60"/>
  </p:handoutMasterIdLst>
  <p:sldIdLst>
    <p:sldId id="2142532656" r:id="rId7"/>
    <p:sldId id="1252" r:id="rId8"/>
    <p:sldId id="2142532548" r:id="rId9"/>
    <p:sldId id="2142532660" r:id="rId10"/>
    <p:sldId id="2142532733" r:id="rId11"/>
    <p:sldId id="2142532600" r:id="rId12"/>
    <p:sldId id="2142532693" r:id="rId13"/>
    <p:sldId id="2142532742" r:id="rId14"/>
    <p:sldId id="2142532665" r:id="rId15"/>
    <p:sldId id="2142532718" r:id="rId16"/>
    <p:sldId id="2142532610" r:id="rId17"/>
    <p:sldId id="2142532706" r:id="rId18"/>
    <p:sldId id="2142532721" r:id="rId19"/>
    <p:sldId id="2142532720" r:id="rId20"/>
    <p:sldId id="2142532722" r:id="rId21"/>
    <p:sldId id="2142532723" r:id="rId22"/>
    <p:sldId id="2142532724" r:id="rId23"/>
    <p:sldId id="2142532725" r:id="rId24"/>
    <p:sldId id="2142532726" r:id="rId25"/>
    <p:sldId id="2142532615" r:id="rId26"/>
    <p:sldId id="2142532629" r:id="rId27"/>
    <p:sldId id="2142532727" r:id="rId28"/>
    <p:sldId id="2142532668" r:id="rId29"/>
    <p:sldId id="2142532624" r:id="rId30"/>
    <p:sldId id="2142532648" r:id="rId31"/>
    <p:sldId id="2142532734" r:id="rId32"/>
    <p:sldId id="2142532728" r:id="rId33"/>
    <p:sldId id="2142532349" r:id="rId34"/>
    <p:sldId id="256" r:id="rId35"/>
    <p:sldId id="2142532732" r:id="rId36"/>
    <p:sldId id="2142532625" r:id="rId37"/>
    <p:sldId id="2142532653" r:id="rId38"/>
    <p:sldId id="2142532730" r:id="rId39"/>
    <p:sldId id="2142532729" r:id="rId40"/>
    <p:sldId id="2142532623" r:id="rId41"/>
    <p:sldId id="2142532651" r:id="rId42"/>
    <p:sldId id="2142532731" r:id="rId43"/>
    <p:sldId id="2142532618" r:id="rId44"/>
    <p:sldId id="2142532622" r:id="rId45"/>
    <p:sldId id="2142532745" r:id="rId46"/>
    <p:sldId id="1265" r:id="rId47"/>
    <p:sldId id="2142532636" r:id="rId48"/>
    <p:sldId id="2142532516" r:id="rId49"/>
    <p:sldId id="2061898791" r:id="rId50"/>
    <p:sldId id="2061898792" r:id="rId51"/>
    <p:sldId id="1306" r:id="rId52"/>
    <p:sldId id="2142532496" r:id="rId53"/>
    <p:sldId id="6529" r:id="rId54"/>
    <p:sldId id="2142532451" r:id="rId55"/>
    <p:sldId id="6565" r:id="rId56"/>
    <p:sldId id="2142532746" r:id="rId57"/>
    <p:sldId id="6845"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190FB6B-2464-6952-E52E-40EAB7B7DC1A}" name="Sgueglia, Dianne" initials="SD" userId="S::MCP763@zebra.com::3be81adb-da57-4d2e-907d-48c6ad9943f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ristin" initials="K"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3E6"/>
    <a:srgbClr val="003FB7"/>
    <a:srgbClr val="007CB0"/>
    <a:srgbClr val="007CAF"/>
    <a:srgbClr val="171B1B"/>
    <a:srgbClr val="1F2121"/>
    <a:srgbClr val="262639"/>
    <a:srgbClr val="5242BB"/>
    <a:srgbClr val="FFFFFF"/>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414" autoAdjust="0"/>
    <p:restoredTop sz="95226" autoAdjust="0"/>
  </p:normalViewPr>
  <p:slideViewPr>
    <p:cSldViewPr snapToGrid="0" snapToObjects="1">
      <p:cViewPr varScale="1">
        <p:scale>
          <a:sx n="93" d="100"/>
          <a:sy n="93" d="100"/>
        </p:scale>
        <p:origin x="786" y="78"/>
      </p:cViewPr>
      <p:guideLst>
        <p:guide orient="horz" pos="2160"/>
        <p:guide pos="3840"/>
      </p:guideLst>
    </p:cSldViewPr>
  </p:slideViewPr>
  <p:outlineViewPr>
    <p:cViewPr>
      <p:scale>
        <a:sx n="33" d="100"/>
        <a:sy n="33" d="100"/>
      </p:scale>
      <p:origin x="0" y="-1186"/>
    </p:cViewPr>
  </p:outlineViewPr>
  <p:notesTextViewPr>
    <p:cViewPr>
      <p:scale>
        <a:sx n="85" d="100"/>
        <a:sy n="85" d="100"/>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microsoft.com/office/2018/10/relationships/authors" Target="authors.xml"/><Relationship Id="rId5" Type="http://schemas.openxmlformats.org/officeDocument/2006/relationships/slideMaster" Target="slideMasters/slideMaster5.xml"/><Relationship Id="rId61" Type="http://schemas.openxmlformats.org/officeDocument/2006/relationships/commentAuthors" Target="commentAuthor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handoutMaster" Target="handoutMasters/handoutMaster1.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F2D5860-E217-9F49-895C-B9877A10917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latin typeface="Arial" panose="020B0604020202020204" pitchFamily="34" charset="0"/>
            </a:endParaRPr>
          </a:p>
        </p:txBody>
      </p:sp>
      <p:sp>
        <p:nvSpPr>
          <p:cNvPr id="3" name="Date Placeholder 2">
            <a:extLst>
              <a:ext uri="{FF2B5EF4-FFF2-40B4-BE49-F238E27FC236}">
                <a16:creationId xmlns:a16="http://schemas.microsoft.com/office/drawing/2014/main" id="{A7C766A9-38C6-4944-A03D-A30BBC2BF2F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8C5361D-461A-8949-AA43-56510623B34E}" type="datetimeFigureOut">
              <a:rPr lang="en-US" smtClean="0">
                <a:latin typeface="Arial" panose="020B0604020202020204" pitchFamily="34" charset="0"/>
              </a:rPr>
              <a:t>5/10/2023</a:t>
            </a:fld>
            <a:endParaRPr lang="en-US">
              <a:latin typeface="Arial" panose="020B0604020202020204" pitchFamily="34" charset="0"/>
            </a:endParaRPr>
          </a:p>
        </p:txBody>
      </p:sp>
      <p:sp>
        <p:nvSpPr>
          <p:cNvPr id="4" name="Footer Placeholder 3">
            <a:extLst>
              <a:ext uri="{FF2B5EF4-FFF2-40B4-BE49-F238E27FC236}">
                <a16:creationId xmlns:a16="http://schemas.microsoft.com/office/drawing/2014/main" id="{94A78FE7-EC29-1746-B47C-57837747F4E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latin typeface="Arial" panose="020B0604020202020204" pitchFamily="34" charset="0"/>
            </a:endParaRPr>
          </a:p>
        </p:txBody>
      </p:sp>
      <p:sp>
        <p:nvSpPr>
          <p:cNvPr id="5" name="Slide Number Placeholder 4">
            <a:extLst>
              <a:ext uri="{FF2B5EF4-FFF2-40B4-BE49-F238E27FC236}">
                <a16:creationId xmlns:a16="http://schemas.microsoft.com/office/drawing/2014/main" id="{CE466904-DA32-BB4E-833D-82933DB9D9B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6B1AA60-01E2-E041-AE7A-CD11EC4D902F}" type="slidenum">
              <a:rPr lang="en-US" smtClean="0">
                <a:latin typeface="Arial" panose="020B0604020202020204" pitchFamily="34" charset="0"/>
              </a:rPr>
              <a:t>‹#›</a:t>
            </a:fld>
            <a:endParaRPr lang="en-US">
              <a:latin typeface="Arial" panose="020B0604020202020204" pitchFamily="34" charset="0"/>
            </a:endParaRPr>
          </a:p>
        </p:txBody>
      </p:sp>
    </p:spTree>
    <p:extLst>
      <p:ext uri="{BB962C8B-B14F-4D97-AF65-F5344CB8AC3E}">
        <p14:creationId xmlns:p14="http://schemas.microsoft.com/office/powerpoint/2010/main" val="1390373155"/>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panose="020B0604020202020204" pitchFamily="34" charset="0"/>
              </a:defRPr>
            </a:lvl1pPr>
          </a:lstStyle>
          <a:p>
            <a:fld id="{5420741A-8147-AF44-9F26-C4F48D8CC1E1}" type="datetimeFigureOut">
              <a:rPr lang="en-US" smtClean="0"/>
              <a:pPr/>
              <a:t>5/10/2023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B4BEF8CF-E6F2-4146-8E3A-9EA4D71F9D82}" type="slidenum">
              <a:rPr lang="en-US" smtClean="0"/>
              <a:pPr/>
              <a:t>‹#›</a:t>
            </a:fld>
            <a:endParaRPr lang="en-US"/>
          </a:p>
        </p:txBody>
      </p:sp>
    </p:spTree>
    <p:extLst>
      <p:ext uri="{BB962C8B-B14F-4D97-AF65-F5344CB8AC3E}">
        <p14:creationId xmlns:p14="http://schemas.microsoft.com/office/powerpoint/2010/main" val="148128375"/>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598562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462422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976052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954471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351401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929719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16597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98AFB-CB0D-4DFE-87B9-B4B0D0DE73CD}" type="slidenum">
              <a:rPr lang="en-US" smtClean="0"/>
              <a:pPr/>
              <a:t>27</a:t>
            </a:fld>
            <a:endParaRPr lang="en-US" dirty="0"/>
          </a:p>
        </p:txBody>
      </p:sp>
    </p:spTree>
    <p:extLst>
      <p:ext uri="{BB962C8B-B14F-4D97-AF65-F5344CB8AC3E}">
        <p14:creationId xmlns:p14="http://schemas.microsoft.com/office/powerpoint/2010/main" val="8014477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311E8DB-6A4C-4C83-82CD-75B2E805777B}" type="slidenum">
              <a:rPr lang="en-US" smtClean="0"/>
              <a:pPr>
                <a:defRPr/>
              </a:pPr>
              <a:t>28</a:t>
            </a:fld>
            <a:endParaRPr lang="en-US" dirty="0"/>
          </a:p>
        </p:txBody>
      </p:sp>
    </p:spTree>
    <p:extLst>
      <p:ext uri="{BB962C8B-B14F-4D97-AF65-F5344CB8AC3E}">
        <p14:creationId xmlns:p14="http://schemas.microsoft.com/office/powerpoint/2010/main" val="41030644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104928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t>
            </a:r>
          </a:p>
        </p:txBody>
      </p:sp>
    </p:spTree>
    <p:extLst>
      <p:ext uri="{BB962C8B-B14F-4D97-AF65-F5344CB8AC3E}">
        <p14:creationId xmlns:p14="http://schemas.microsoft.com/office/powerpoint/2010/main" val="1135501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544511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672502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142302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427487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974749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403473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267450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713187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ea typeface="+mn-ea"/>
                <a:cs typeface="+mn-cs"/>
              </a:rPr>
              <a:t>With Zebra Mobility DNA, you’re empowered from the start with built-in applications, utilities and tools that maximize your device performance from integration, security and deployment for easier management and optimization.</a:t>
            </a:r>
          </a:p>
          <a:p>
            <a:endParaRPr lang="en-US" dirty="0"/>
          </a:p>
        </p:txBody>
      </p:sp>
      <p:sp>
        <p:nvSpPr>
          <p:cNvPr id="4" name="Slide Number Placeholder 3"/>
          <p:cNvSpPr>
            <a:spLocks noGrp="1"/>
          </p:cNvSpPr>
          <p:nvPr>
            <p:ph type="sldNum" sz="quarter" idx="5"/>
          </p:nvPr>
        </p:nvSpPr>
        <p:spPr/>
        <p:txBody>
          <a:bodyPr/>
          <a:lstStyle/>
          <a:p>
            <a:fld id="{A17D6E4A-8CA1-7848-B496-73808ACEAFCB}" type="slidenum">
              <a:rPr lang="en-US" smtClean="0"/>
              <a:t>44</a:t>
            </a:fld>
            <a:endParaRPr lang="en-US" dirty="0"/>
          </a:p>
        </p:txBody>
      </p:sp>
    </p:spTree>
    <p:extLst>
      <p:ext uri="{BB962C8B-B14F-4D97-AF65-F5344CB8AC3E}">
        <p14:creationId xmlns:p14="http://schemas.microsoft.com/office/powerpoint/2010/main" val="3408875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ea typeface="+mn-ea"/>
              <a:cs typeface="+mn-cs"/>
            </a:endParaRPr>
          </a:p>
        </p:txBody>
      </p:sp>
    </p:spTree>
    <p:extLst>
      <p:ext uri="{BB962C8B-B14F-4D97-AF65-F5344CB8AC3E}">
        <p14:creationId xmlns:p14="http://schemas.microsoft.com/office/powerpoint/2010/main" val="9185813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ea typeface="+mn-ea"/>
              <a:cs typeface="+mn-cs"/>
            </a:endParaRPr>
          </a:p>
        </p:txBody>
      </p:sp>
    </p:spTree>
    <p:extLst>
      <p:ext uri="{BB962C8B-B14F-4D97-AF65-F5344CB8AC3E}">
        <p14:creationId xmlns:p14="http://schemas.microsoft.com/office/powerpoint/2010/main" val="34927034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38781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ea typeface="+mn-ea"/>
              <a:cs typeface="+mn-cs"/>
            </a:endParaRPr>
          </a:p>
        </p:txBody>
      </p:sp>
    </p:spTree>
    <p:extLst>
      <p:ext uri="{BB962C8B-B14F-4D97-AF65-F5344CB8AC3E}">
        <p14:creationId xmlns:p14="http://schemas.microsoft.com/office/powerpoint/2010/main" val="35171826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850044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016264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488613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75240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522438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969582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a:defRPr/>
            </a:pPr>
            <a:fld id="{A311E8DB-6A4C-4C83-82CD-75B2E805777B}" type="slidenum">
              <a:rPr lang="en-US" smtClean="0"/>
              <a:pPr>
                <a:defRPr/>
              </a:pPr>
              <a:t>11</a:t>
            </a:fld>
            <a:endParaRPr lang="en-US" dirty="0"/>
          </a:p>
        </p:txBody>
      </p:sp>
    </p:spTree>
    <p:extLst>
      <p:ext uri="{BB962C8B-B14F-4D97-AF65-F5344CB8AC3E}">
        <p14:creationId xmlns:p14="http://schemas.microsoft.com/office/powerpoint/2010/main" val="6871401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969833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247576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688039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over 1 Black">
    <p:bg>
      <p:bgRef idx="1001">
        <a:schemeClr val="bg1"/>
      </p:bgRef>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1FD817B-144E-4496-8C23-977C7BE2599C}"/>
              </a:ext>
            </a:extLst>
          </p:cNvPr>
          <p:cNvSpPr>
            <a:spLocks noGrp="1"/>
          </p:cNvSpPr>
          <p:nvPr>
            <p:ph type="pic" sz="quarter" idx="11"/>
          </p:nvPr>
        </p:nvSpPr>
        <p:spPr>
          <a:xfrm>
            <a:off x="6694079" y="0"/>
            <a:ext cx="5486400" cy="6858000"/>
          </a:xfrm>
          <a:prstGeom prst="rect">
            <a:avLst/>
          </a:prstGeom>
        </p:spPr>
        <p:txBody>
          <a:bodyPr/>
          <a:lstStyle/>
          <a:p>
            <a:r>
              <a:rPr lang="en-US"/>
              <a:t>Click icon to add picture</a:t>
            </a:r>
          </a:p>
        </p:txBody>
      </p:sp>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504" y="1517904"/>
            <a:ext cx="4068827" cy="868680"/>
          </a:xfrm>
          <a:prstGeom prst="rect">
            <a:avLst/>
          </a:prstGeom>
        </p:spPr>
        <p:txBody>
          <a:bodyPr/>
          <a:lstStyle>
            <a:lvl1pPr>
              <a:defRPr/>
            </a:lvl1pPr>
          </a:lstStyle>
          <a:p>
            <a:r>
              <a:rPr lang="en-US" dirty="0"/>
              <a:t>Click to enter presentation title</a:t>
            </a:r>
          </a:p>
        </p:txBody>
      </p:sp>
      <p:sp>
        <p:nvSpPr>
          <p:cNvPr id="5" name="TextBox 4">
            <a:extLst>
              <a:ext uri="{FF2B5EF4-FFF2-40B4-BE49-F238E27FC236}">
                <a16:creationId xmlns:a16="http://schemas.microsoft.com/office/drawing/2014/main" id="{0626840D-5953-45D6-A00B-7F5EB3E4D1DA}"/>
              </a:ext>
            </a:extLst>
          </p:cNvPr>
          <p:cNvSpPr txBox="1"/>
          <p:nvPr/>
        </p:nvSpPr>
        <p:spPr>
          <a:xfrm>
            <a:off x="6694078" y="1087017"/>
            <a:ext cx="5497922" cy="861774"/>
          </a:xfrm>
          <a:prstGeom prst="rect">
            <a:avLst/>
          </a:prstGeom>
        </p:spPr>
        <p:txBody>
          <a:bodyPr wrap="square" lIns="0" tIns="0" rIns="0" bIns="0" rtlCol="0">
            <a:spAutoFit/>
          </a:bodyPr>
          <a:lstStyle/>
          <a:p>
            <a:pPr marL="0" indent="0" algn="ctr">
              <a:spcBef>
                <a:spcPct val="0"/>
              </a:spcBef>
              <a:buNone/>
            </a:pPr>
            <a:r>
              <a:rPr lang="en-US" sz="2799" b="0" kern="1200">
                <a:solidFill>
                  <a:schemeClr val="accent6"/>
                </a:solidFill>
                <a:ea typeface="ＭＳ Ｐゴシック"/>
              </a:rPr>
              <a:t>IMAGE AREA</a:t>
            </a:r>
            <a:br>
              <a:rPr lang="en-US" sz="2799" b="0" kern="1200">
                <a:solidFill>
                  <a:schemeClr val="accent6"/>
                </a:solidFill>
                <a:ea typeface="ＭＳ Ｐゴシック"/>
              </a:rPr>
            </a:br>
            <a:r>
              <a:rPr lang="en-US" sz="2799" b="0" kern="1200">
                <a:solidFill>
                  <a:schemeClr val="accent6"/>
                </a:solidFill>
                <a:ea typeface="ＭＳ Ｐゴシック"/>
              </a:rPr>
              <a:t>7.5” h x 6” w</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251" y="2894013"/>
            <a:ext cx="4068763" cy="989012"/>
          </a:xfrm>
        </p:spPr>
        <p:txBody>
          <a:bodyPr/>
          <a:lstStyle>
            <a:lvl1pPr marL="0" indent="0">
              <a:buNone/>
              <a:defRPr/>
            </a:lvl1pPr>
          </a:lstStyle>
          <a:p>
            <a:pPr lvl="0"/>
            <a:r>
              <a:rPr lang="en-US" dirty="0"/>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504" y="5175504"/>
            <a:ext cx="2962656" cy="512064"/>
          </a:xfrm>
        </p:spPr>
        <p:txBody>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dirty="0"/>
              <a:t>Presenter name or location</a:t>
            </a:r>
            <a:br>
              <a:rPr lang="en-US" dirty="0"/>
            </a:br>
            <a:r>
              <a:rPr lang="en-US" dirty="0"/>
              <a:t>Date</a:t>
            </a:r>
          </a:p>
        </p:txBody>
      </p:sp>
      <p:pic>
        <p:nvPicPr>
          <p:cNvPr id="10" name="Picture 9">
            <a:extLst>
              <a:ext uri="{FF2B5EF4-FFF2-40B4-BE49-F238E27FC236}">
                <a16:creationId xmlns:a16="http://schemas.microsoft.com/office/drawing/2014/main" id="{637FA213-4097-41EC-A6BA-A23FE7291C4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5"/>
          <a:stretch/>
        </p:blipFill>
        <p:spPr>
          <a:xfrm>
            <a:off x="5014038" y="2458907"/>
            <a:ext cx="1688528" cy="4399095"/>
          </a:xfrm>
          <a:prstGeom prst="rect">
            <a:avLst/>
          </a:prstGeom>
        </p:spPr>
      </p:pic>
      <p:sp>
        <p:nvSpPr>
          <p:cNvPr id="11" name="AutoShape 4">
            <a:extLst>
              <a:ext uri="{FF2B5EF4-FFF2-40B4-BE49-F238E27FC236}">
                <a16:creationId xmlns:a16="http://schemas.microsoft.com/office/drawing/2014/main" id="{C462858A-FCAA-4E18-A708-842561456E26}"/>
              </a:ext>
            </a:extLst>
          </p:cNvPr>
          <p:cNvSpPr>
            <a:spLocks noChangeAspect="1" noChangeArrowheads="1"/>
          </p:cNvSpPr>
          <p:nvPr/>
        </p:nvSpPr>
        <p:spPr bwMode="auto">
          <a:xfrm flipH="1">
            <a:off x="3850801" y="5212080"/>
            <a:ext cx="2842305" cy="1645920"/>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56" tIns="36556" rIns="36556" bIns="36556"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pic>
        <p:nvPicPr>
          <p:cNvPr id="9" name="Picture 8">
            <a:extLst>
              <a:ext uri="{FF2B5EF4-FFF2-40B4-BE49-F238E27FC236}">
                <a16:creationId xmlns:a16="http://schemas.microsoft.com/office/drawing/2014/main" id="{C5F08EA5-4D48-4D48-8228-9A10C78FD243}"/>
              </a:ext>
            </a:extLst>
          </p:cNvPr>
          <p:cNvPicPr/>
          <p:nvPr/>
        </p:nvPicPr>
        <p:blipFill>
          <a:blip r:embed="rId3" cstate="screen">
            <a:extLst>
              <a:ext uri="{28A0092B-C50C-407E-A947-70E740481C1C}">
                <a14:useLocalDpi xmlns:a14="http://schemas.microsoft.com/office/drawing/2010/main"/>
              </a:ext>
            </a:extLst>
          </a:blip>
          <a:stretch>
            <a:fillRect/>
          </a:stretch>
        </p:blipFill>
        <p:spPr bwMode="auto">
          <a:xfrm>
            <a:off x="605600" y="563226"/>
            <a:ext cx="1603680" cy="515889"/>
          </a:xfrm>
          <a:prstGeom prst="rect">
            <a:avLst/>
          </a:prstGeom>
          <a:noFill/>
        </p:spPr>
      </p:pic>
    </p:spTree>
    <p:extLst>
      <p:ext uri="{BB962C8B-B14F-4D97-AF65-F5344CB8AC3E}">
        <p14:creationId xmlns:p14="http://schemas.microsoft.com/office/powerpoint/2010/main" val="3643865960"/>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40_Title and Content">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6093885" y="536222"/>
            <a:ext cx="6098116" cy="6321779"/>
          </a:xfrm>
        </p:spPr>
        <p:txBody>
          <a:bodyPr rtlCol="0">
            <a:normAutofit/>
          </a:bodyPr>
          <a:lstStyle/>
          <a:p>
            <a:pPr lvl="0"/>
            <a:endParaRPr lang="en-US" noProof="0"/>
          </a:p>
        </p:txBody>
      </p:sp>
      <p:sp>
        <p:nvSpPr>
          <p:cNvPr id="3" name="Content Placeholder 2"/>
          <p:cNvSpPr>
            <a:spLocks noGrp="1"/>
          </p:cNvSpPr>
          <p:nvPr>
            <p:ph idx="1"/>
          </p:nvPr>
        </p:nvSpPr>
        <p:spPr>
          <a:xfrm>
            <a:off x="609600" y="1607688"/>
            <a:ext cx="5147733" cy="4363721"/>
          </a:xfrm>
        </p:spPr>
        <p:txBody>
          <a:bodyPr/>
          <a:lstStyle>
            <a:lvl1pPr marL="230188" indent="-230188">
              <a:buClr>
                <a:srgbClr val="13648C"/>
              </a:buClr>
              <a:buFont typeface="Arial"/>
              <a:buChar char="•"/>
              <a:defRPr/>
            </a:lvl1pPr>
            <a:lvl2pPr marL="458788" indent="-228600">
              <a:buClr>
                <a:srgbClr val="13648C"/>
              </a:buClr>
              <a:buFont typeface="Arial"/>
              <a:buChar char="•"/>
              <a:defRPr/>
            </a:lvl2pPr>
            <a:lvl3pPr marL="688975" indent="-230188">
              <a:buClr>
                <a:srgbClr val="13648C"/>
              </a:buClr>
              <a:buFont typeface="Arial"/>
              <a:buChar char="•"/>
              <a:defRPr/>
            </a:lvl3pPr>
            <a:lvl4pPr marL="919163" indent="-230188">
              <a:buClr>
                <a:srgbClr val="13648C"/>
              </a:buClr>
              <a:buFont typeface="Arial"/>
              <a:buChar char="•"/>
              <a:defRPr/>
            </a:lvl4pPr>
            <a:lvl5pPr marL="919163" indent="-230188">
              <a:buClr>
                <a:srgbClr val="13648C"/>
              </a:buClr>
              <a:buFont typeface="Arial"/>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4"/>
          <p:cNvSpPr>
            <a:spLocks noGrp="1"/>
          </p:cNvSpPr>
          <p:nvPr>
            <p:ph type="ftr" sz="quarter" idx="15"/>
          </p:nvPr>
        </p:nvSpPr>
        <p:spPr>
          <a:xfrm>
            <a:off x="4038600" y="6356350"/>
            <a:ext cx="4114800" cy="365125"/>
          </a:xfrm>
          <a:prstGeom prst="rect">
            <a:avLst/>
          </a:prstGeom>
          <a:ln/>
        </p:spPr>
        <p:txBody>
          <a:bodyPr/>
          <a:lstStyle>
            <a:lvl1pPr>
              <a:defRPr/>
            </a:lvl1pPr>
          </a:lstStyle>
          <a:p>
            <a:pPr>
              <a:defRPr/>
            </a:pPr>
            <a:endParaRPr lang="en-US"/>
          </a:p>
        </p:txBody>
      </p:sp>
      <p:sp>
        <p:nvSpPr>
          <p:cNvPr id="8" name="Slide Number Placeholder 5"/>
          <p:cNvSpPr>
            <a:spLocks noGrp="1"/>
          </p:cNvSpPr>
          <p:nvPr>
            <p:ph type="sldNum" sz="quarter" idx="16"/>
          </p:nvPr>
        </p:nvSpPr>
        <p:spPr>
          <a:ln/>
        </p:spPr>
        <p:txBody>
          <a:bodyPr/>
          <a:lstStyle>
            <a:lvl1pPr>
              <a:defRPr/>
            </a:lvl1pPr>
          </a:lstStyle>
          <a:p>
            <a:pPr>
              <a:defRPr/>
            </a:pPr>
            <a:fld id="{5ED2FD4D-77EE-4CA3-B91B-E51A43D8A04D}" type="slidenum">
              <a:rPr lang="en-US"/>
              <a:pPr>
                <a:defRPr/>
              </a:pPr>
              <a:t>‹#›</a:t>
            </a:fld>
            <a:endParaRPr lang="en-US"/>
          </a:p>
        </p:txBody>
      </p:sp>
    </p:spTree>
    <p:extLst>
      <p:ext uri="{BB962C8B-B14F-4D97-AF65-F5344CB8AC3E}">
        <p14:creationId xmlns:p14="http://schemas.microsoft.com/office/powerpoint/2010/main" val="20886668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Content-1col-5D-Whit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9CAABFD-6DA0-9B43-8C66-24E31D99760C}"/>
              </a:ext>
            </a:extLst>
          </p:cNvPr>
          <p:cNvSpPr/>
          <p:nvPr userDrawn="1"/>
        </p:nvSpPr>
        <p:spPr>
          <a:xfrm>
            <a:off x="5798461" y="6021238"/>
            <a:ext cx="6393539" cy="8367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Freeform 9">
            <a:extLst>
              <a:ext uri="{FF2B5EF4-FFF2-40B4-BE49-F238E27FC236}">
                <a16:creationId xmlns:a16="http://schemas.microsoft.com/office/drawing/2014/main" id="{9EFAB906-FF68-0D42-A6B7-BA872E8BE55C}"/>
              </a:ext>
            </a:extLst>
          </p:cNvPr>
          <p:cNvSpPr/>
          <p:nvPr userDrawn="1"/>
        </p:nvSpPr>
        <p:spPr>
          <a:xfrm rot="18924584">
            <a:off x="2546257" y="2597565"/>
            <a:ext cx="11069208" cy="2229593"/>
          </a:xfrm>
          <a:custGeom>
            <a:avLst/>
            <a:gdLst>
              <a:gd name="connsiteX0" fmla="*/ 9690327 w 11066325"/>
              <a:gd name="connsiteY0" fmla="*/ 0 h 2229593"/>
              <a:gd name="connsiteX1" fmla="*/ 11066325 w 11066325"/>
              <a:gd name="connsiteY1" fmla="*/ 1356456 h 2229593"/>
              <a:gd name="connsiteX2" fmla="*/ 10274531 w 11066325"/>
              <a:gd name="connsiteY2" fmla="*/ 2159656 h 2229593"/>
              <a:gd name="connsiteX3" fmla="*/ 10274531 w 11066325"/>
              <a:gd name="connsiteY3" fmla="*/ 2159657 h 2229593"/>
              <a:gd name="connsiteX4" fmla="*/ 10274173 w 11066325"/>
              <a:gd name="connsiteY4" fmla="*/ 2160019 h 2229593"/>
              <a:gd name="connsiteX5" fmla="*/ 10273811 w 11066325"/>
              <a:gd name="connsiteY5" fmla="*/ 2159662 h 2229593"/>
              <a:gd name="connsiteX6" fmla="*/ 2183257 w 11066325"/>
              <a:gd name="connsiteY6" fmla="*/ 2229593 h 2229593"/>
              <a:gd name="connsiteX7" fmla="*/ 0 w 11066325"/>
              <a:gd name="connsiteY7" fmla="*/ 77341 h 2229593"/>
              <a:gd name="connsiteX8" fmla="*/ 8091275 w 11066325"/>
              <a:gd name="connsiteY8" fmla="*/ 7404 h 2229593"/>
              <a:gd name="connsiteX9" fmla="*/ 8093992 w 11066325"/>
              <a:gd name="connsiteY9" fmla="*/ 10082 h 2229593"/>
              <a:gd name="connsiteX10" fmla="*/ 8280407 w 11066325"/>
              <a:gd name="connsiteY10" fmla="*/ 10082 h 2229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66325" h="2229593">
                <a:moveTo>
                  <a:pt x="9690327" y="0"/>
                </a:moveTo>
                <a:lnTo>
                  <a:pt x="11066325" y="1356456"/>
                </a:lnTo>
                <a:lnTo>
                  <a:pt x="10274531" y="2159656"/>
                </a:lnTo>
                <a:lnTo>
                  <a:pt x="10274531" y="2159657"/>
                </a:lnTo>
                <a:lnTo>
                  <a:pt x="10274173" y="2160019"/>
                </a:lnTo>
                <a:lnTo>
                  <a:pt x="10273811" y="2159662"/>
                </a:lnTo>
                <a:lnTo>
                  <a:pt x="2183257" y="2229593"/>
                </a:lnTo>
                <a:lnTo>
                  <a:pt x="0" y="77341"/>
                </a:lnTo>
                <a:lnTo>
                  <a:pt x="8091275" y="7404"/>
                </a:lnTo>
                <a:lnTo>
                  <a:pt x="8093992" y="10082"/>
                </a:lnTo>
                <a:lnTo>
                  <a:pt x="8280407" y="10082"/>
                </a:lnTo>
                <a:close/>
              </a:path>
            </a:pathLst>
          </a:custGeom>
          <a:gradFill>
            <a:gsLst>
              <a:gs pos="100000">
                <a:srgbClr val="00FFFF"/>
              </a:gs>
              <a:gs pos="0">
                <a:schemeClr val="accent1"/>
              </a:gs>
            </a:gsLst>
            <a:lin ang="0" scaled="0"/>
          </a:gradFill>
          <a:ln w="980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1800">
              <a:solidFill>
                <a:schemeClr val="tx1"/>
              </a:solidFill>
              <a:latin typeface="Arial" pitchFamily="34" charset="0"/>
              <a:ea typeface="MS PGothic" pitchFamily="34" charset="-128"/>
            </a:endParaRPr>
          </a:p>
        </p:txBody>
      </p:sp>
      <p:sp>
        <p:nvSpPr>
          <p:cNvPr id="11" name="Freeform 10">
            <a:extLst>
              <a:ext uri="{FF2B5EF4-FFF2-40B4-BE49-F238E27FC236}">
                <a16:creationId xmlns:a16="http://schemas.microsoft.com/office/drawing/2014/main" id="{CE683AC8-69C8-9340-A0EA-997C0B874E2F}"/>
              </a:ext>
            </a:extLst>
          </p:cNvPr>
          <p:cNvSpPr/>
          <p:nvPr userDrawn="1"/>
        </p:nvSpPr>
        <p:spPr>
          <a:xfrm rot="5400000" flipH="1">
            <a:off x="6765475" y="1428195"/>
            <a:ext cx="5432611" cy="5426995"/>
          </a:xfrm>
          <a:custGeom>
            <a:avLst/>
            <a:gdLst>
              <a:gd name="connsiteX0" fmla="*/ 6957529 w 10673030"/>
              <a:gd name="connsiteY0" fmla="*/ 0 h 10659221"/>
              <a:gd name="connsiteX1" fmla="*/ 6957529 w 10673030"/>
              <a:gd name="connsiteY1" fmla="*/ 1 h 10659221"/>
              <a:gd name="connsiteX2" fmla="*/ 10673030 w 10673030"/>
              <a:gd name="connsiteY2" fmla="*/ 1 h 10659221"/>
              <a:gd name="connsiteX3" fmla="*/ 6984725 w 10673030"/>
              <a:gd name="connsiteY3" fmla="*/ 3688307 h 10659221"/>
              <a:gd name="connsiteX4" fmla="*/ 6957529 w 10673030"/>
              <a:gd name="connsiteY4" fmla="*/ 3688307 h 10659221"/>
              <a:gd name="connsiteX5" fmla="*/ 6957529 w 10673030"/>
              <a:gd name="connsiteY5" fmla="*/ 3722425 h 10659221"/>
              <a:gd name="connsiteX6" fmla="*/ 0 w 10673030"/>
              <a:gd name="connsiteY6" fmla="*/ 10659221 h 10659221"/>
              <a:gd name="connsiteX7" fmla="*/ 0 w 10673030"/>
              <a:gd name="connsiteY7" fmla="*/ 6936797 h 10659221"/>
              <a:gd name="connsiteX8" fmla="*/ 6956909 w 10673030"/>
              <a:gd name="connsiteY8" fmla="*/ 619 h 10659221"/>
              <a:gd name="connsiteX9" fmla="*/ 6956909 w 10673030"/>
              <a:gd name="connsiteY9" fmla="*/ 1 h 10659221"/>
              <a:gd name="connsiteX10" fmla="*/ 6957528 w 10673030"/>
              <a:gd name="connsiteY10" fmla="*/ 1 h 10659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73030" h="10659221">
                <a:moveTo>
                  <a:pt x="6957529" y="0"/>
                </a:moveTo>
                <a:lnTo>
                  <a:pt x="6957529" y="1"/>
                </a:lnTo>
                <a:lnTo>
                  <a:pt x="10673030" y="1"/>
                </a:lnTo>
                <a:lnTo>
                  <a:pt x="6984725" y="3688307"/>
                </a:lnTo>
                <a:lnTo>
                  <a:pt x="6957529" y="3688307"/>
                </a:lnTo>
                <a:lnTo>
                  <a:pt x="6957529" y="3722425"/>
                </a:lnTo>
                <a:lnTo>
                  <a:pt x="0" y="10659221"/>
                </a:lnTo>
                <a:lnTo>
                  <a:pt x="0" y="6936797"/>
                </a:lnTo>
                <a:lnTo>
                  <a:pt x="6956909" y="619"/>
                </a:lnTo>
                <a:lnTo>
                  <a:pt x="6956909" y="1"/>
                </a:lnTo>
                <a:lnTo>
                  <a:pt x="6957528" y="1"/>
                </a:lnTo>
                <a:close/>
              </a:path>
            </a:pathLst>
          </a:cu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9" name="Date Placeholder 3">
            <a:extLst>
              <a:ext uri="{FF2B5EF4-FFF2-40B4-BE49-F238E27FC236}">
                <a16:creationId xmlns:a16="http://schemas.microsoft.com/office/drawing/2014/main" id="{36C0A249-756A-47ED-8637-1125701A113E}"/>
              </a:ext>
            </a:extLst>
          </p:cNvPr>
          <p:cNvSpPr txBox="1">
            <a:spLocks/>
          </p:cNvSpPr>
          <p:nvPr userDrawn="1"/>
        </p:nvSpPr>
        <p:spPr>
          <a:xfrm>
            <a:off x="0" y="6401929"/>
            <a:ext cx="1580444"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accent5"/>
                </a:solidFill>
                <a:effectLst/>
                <a:uLnTx/>
                <a:uFillTx/>
                <a:latin typeface="Arial" pitchFamily="34" charset="0"/>
                <a:ea typeface="MS PGothic" pitchFamily="34" charset="-128"/>
                <a:cs typeface="+mn-cs"/>
              </a:rPr>
              <a:t>ZEBRA TECHNOLOGIES</a:t>
            </a:r>
          </a:p>
        </p:txBody>
      </p:sp>
      <p:sp>
        <p:nvSpPr>
          <p:cNvPr id="5" name="Text Placeholder 4">
            <a:extLst>
              <a:ext uri="{FF2B5EF4-FFF2-40B4-BE49-F238E27FC236}">
                <a16:creationId xmlns:a16="http://schemas.microsoft.com/office/drawing/2014/main" id="{84936000-FC78-4C5F-9205-2DC965F81096}"/>
              </a:ext>
            </a:extLst>
          </p:cNvPr>
          <p:cNvSpPr>
            <a:spLocks noGrp="1"/>
          </p:cNvSpPr>
          <p:nvPr>
            <p:ph type="body" sz="quarter" idx="11" hasCustomPrompt="1"/>
          </p:nvPr>
        </p:nvSpPr>
        <p:spPr>
          <a:xfrm>
            <a:off x="457318" y="1691640"/>
            <a:ext cx="11277489" cy="4050792"/>
          </a:xfrm>
        </p:spPr>
        <p:txBody>
          <a:bodyPr/>
          <a:lstStyle>
            <a:lvl1pPr marL="350838" indent="-339725">
              <a:spcBef>
                <a:spcPts val="1800"/>
              </a:spcBef>
              <a:buClr>
                <a:schemeClr val="bg2"/>
              </a:buClr>
              <a:buFont typeface="+mj-lt"/>
              <a:buAutoNum type="arabicPeriod"/>
              <a:tabLst/>
              <a:defRPr/>
            </a:lvl1pPr>
          </a:lstStyle>
          <a:p>
            <a:pPr lvl="0"/>
            <a:r>
              <a:rPr lang="en-US"/>
              <a:t>Edit Master text styles</a:t>
            </a:r>
          </a:p>
        </p:txBody>
      </p:sp>
      <p:sp>
        <p:nvSpPr>
          <p:cNvPr id="3" name="Slide Number Placeholder 2">
            <a:extLst>
              <a:ext uri="{FF2B5EF4-FFF2-40B4-BE49-F238E27FC236}">
                <a16:creationId xmlns:a16="http://schemas.microsoft.com/office/drawing/2014/main" id="{5A7DA728-F480-3845-9696-2FBB2A72B1F8}"/>
              </a:ext>
            </a:extLst>
          </p:cNvPr>
          <p:cNvSpPr>
            <a:spLocks noGrp="1"/>
          </p:cNvSpPr>
          <p:nvPr>
            <p:ph type="sldNum" sz="quarter" idx="12"/>
          </p:nvPr>
        </p:nvSpPr>
        <p:spPr/>
        <p:txBody>
          <a:bodyPr/>
          <a:lstStyle/>
          <a:p>
            <a:pPr defTabSz="914126"/>
            <a:endParaRPr lang="en-US">
              <a:solidFill>
                <a:srgbClr val="000000"/>
              </a:solidFill>
            </a:endParaRPr>
          </a:p>
        </p:txBody>
      </p:sp>
      <p:sp>
        <p:nvSpPr>
          <p:cNvPr id="12" name="Title 5">
            <a:extLst>
              <a:ext uri="{FF2B5EF4-FFF2-40B4-BE49-F238E27FC236}">
                <a16:creationId xmlns:a16="http://schemas.microsoft.com/office/drawing/2014/main" id="{27E7E0AF-B3B4-6F4D-9B64-8044A345C50F}"/>
              </a:ext>
            </a:extLst>
          </p:cNvPr>
          <p:cNvSpPr txBox="1">
            <a:spLocks/>
          </p:cNvSpPr>
          <p:nvPr userDrawn="1"/>
        </p:nvSpPr>
        <p:spPr>
          <a:xfrm>
            <a:off x="457193" y="978494"/>
            <a:ext cx="10983072" cy="868680"/>
          </a:xfrm>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r>
              <a:rPr lang="en-US"/>
              <a:t>Click to edit Master title style</a:t>
            </a:r>
          </a:p>
        </p:txBody>
      </p:sp>
    </p:spTree>
    <p:extLst>
      <p:ext uri="{BB962C8B-B14F-4D97-AF65-F5344CB8AC3E}">
        <p14:creationId xmlns:p14="http://schemas.microsoft.com/office/powerpoint/2010/main" val="1652726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FB4D1CDF-0858-A64E-8D30-0AD71325561A}"/>
              </a:ext>
            </a:extLst>
          </p:cNvPr>
          <p:cNvSpPr/>
          <p:nvPr userDrawn="1"/>
        </p:nvSpPr>
        <p:spPr>
          <a:xfrm rot="18924584">
            <a:off x="2546257" y="2597565"/>
            <a:ext cx="11069208" cy="2229593"/>
          </a:xfrm>
          <a:custGeom>
            <a:avLst/>
            <a:gdLst>
              <a:gd name="connsiteX0" fmla="*/ 9690327 w 11066325"/>
              <a:gd name="connsiteY0" fmla="*/ 0 h 2229593"/>
              <a:gd name="connsiteX1" fmla="*/ 11066325 w 11066325"/>
              <a:gd name="connsiteY1" fmla="*/ 1356456 h 2229593"/>
              <a:gd name="connsiteX2" fmla="*/ 10274531 w 11066325"/>
              <a:gd name="connsiteY2" fmla="*/ 2159656 h 2229593"/>
              <a:gd name="connsiteX3" fmla="*/ 10274531 w 11066325"/>
              <a:gd name="connsiteY3" fmla="*/ 2159657 h 2229593"/>
              <a:gd name="connsiteX4" fmla="*/ 10274173 w 11066325"/>
              <a:gd name="connsiteY4" fmla="*/ 2160019 h 2229593"/>
              <a:gd name="connsiteX5" fmla="*/ 10273811 w 11066325"/>
              <a:gd name="connsiteY5" fmla="*/ 2159662 h 2229593"/>
              <a:gd name="connsiteX6" fmla="*/ 2183257 w 11066325"/>
              <a:gd name="connsiteY6" fmla="*/ 2229593 h 2229593"/>
              <a:gd name="connsiteX7" fmla="*/ 0 w 11066325"/>
              <a:gd name="connsiteY7" fmla="*/ 77341 h 2229593"/>
              <a:gd name="connsiteX8" fmla="*/ 8091275 w 11066325"/>
              <a:gd name="connsiteY8" fmla="*/ 7404 h 2229593"/>
              <a:gd name="connsiteX9" fmla="*/ 8093992 w 11066325"/>
              <a:gd name="connsiteY9" fmla="*/ 10082 h 2229593"/>
              <a:gd name="connsiteX10" fmla="*/ 8280407 w 11066325"/>
              <a:gd name="connsiteY10" fmla="*/ 10082 h 2229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66325" h="2229593">
                <a:moveTo>
                  <a:pt x="9690327" y="0"/>
                </a:moveTo>
                <a:lnTo>
                  <a:pt x="11066325" y="1356456"/>
                </a:lnTo>
                <a:lnTo>
                  <a:pt x="10274531" y="2159656"/>
                </a:lnTo>
                <a:lnTo>
                  <a:pt x="10274531" y="2159657"/>
                </a:lnTo>
                <a:lnTo>
                  <a:pt x="10274173" y="2160019"/>
                </a:lnTo>
                <a:lnTo>
                  <a:pt x="10273811" y="2159662"/>
                </a:lnTo>
                <a:lnTo>
                  <a:pt x="2183257" y="2229593"/>
                </a:lnTo>
                <a:lnTo>
                  <a:pt x="0" y="77341"/>
                </a:lnTo>
                <a:lnTo>
                  <a:pt x="8091275" y="7404"/>
                </a:lnTo>
                <a:lnTo>
                  <a:pt x="8093992" y="10082"/>
                </a:lnTo>
                <a:lnTo>
                  <a:pt x="8280407" y="10082"/>
                </a:lnTo>
                <a:close/>
              </a:path>
            </a:pathLst>
          </a:custGeom>
          <a:solidFill>
            <a:srgbClr val="0073E6"/>
          </a:solidFill>
          <a:ln w="980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1800">
              <a:solidFill>
                <a:schemeClr val="tx1"/>
              </a:solidFill>
              <a:latin typeface="Arial" pitchFamily="34" charset="0"/>
              <a:ea typeface="MS PGothic" pitchFamily="34" charset="-128"/>
            </a:endParaRPr>
          </a:p>
        </p:txBody>
      </p:sp>
      <p:sp>
        <p:nvSpPr>
          <p:cNvPr id="4" name="Freeform 3">
            <a:extLst>
              <a:ext uri="{FF2B5EF4-FFF2-40B4-BE49-F238E27FC236}">
                <a16:creationId xmlns:a16="http://schemas.microsoft.com/office/drawing/2014/main" id="{EE978F5D-E6DF-0D4D-82A5-B9E50DC1B52E}"/>
              </a:ext>
            </a:extLst>
          </p:cNvPr>
          <p:cNvSpPr/>
          <p:nvPr userDrawn="1"/>
        </p:nvSpPr>
        <p:spPr>
          <a:xfrm rot="5400000" flipH="1">
            <a:off x="6765475" y="1428195"/>
            <a:ext cx="5432611" cy="5426995"/>
          </a:xfrm>
          <a:custGeom>
            <a:avLst/>
            <a:gdLst>
              <a:gd name="connsiteX0" fmla="*/ 6957529 w 10673030"/>
              <a:gd name="connsiteY0" fmla="*/ 0 h 10659221"/>
              <a:gd name="connsiteX1" fmla="*/ 6957529 w 10673030"/>
              <a:gd name="connsiteY1" fmla="*/ 1 h 10659221"/>
              <a:gd name="connsiteX2" fmla="*/ 10673030 w 10673030"/>
              <a:gd name="connsiteY2" fmla="*/ 1 h 10659221"/>
              <a:gd name="connsiteX3" fmla="*/ 6984725 w 10673030"/>
              <a:gd name="connsiteY3" fmla="*/ 3688307 h 10659221"/>
              <a:gd name="connsiteX4" fmla="*/ 6957529 w 10673030"/>
              <a:gd name="connsiteY4" fmla="*/ 3688307 h 10659221"/>
              <a:gd name="connsiteX5" fmla="*/ 6957529 w 10673030"/>
              <a:gd name="connsiteY5" fmla="*/ 3722425 h 10659221"/>
              <a:gd name="connsiteX6" fmla="*/ 0 w 10673030"/>
              <a:gd name="connsiteY6" fmla="*/ 10659221 h 10659221"/>
              <a:gd name="connsiteX7" fmla="*/ 0 w 10673030"/>
              <a:gd name="connsiteY7" fmla="*/ 6936797 h 10659221"/>
              <a:gd name="connsiteX8" fmla="*/ 6956909 w 10673030"/>
              <a:gd name="connsiteY8" fmla="*/ 619 h 10659221"/>
              <a:gd name="connsiteX9" fmla="*/ 6956909 w 10673030"/>
              <a:gd name="connsiteY9" fmla="*/ 1 h 10659221"/>
              <a:gd name="connsiteX10" fmla="*/ 6957528 w 10673030"/>
              <a:gd name="connsiteY10" fmla="*/ 1 h 10659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73030" h="10659221">
                <a:moveTo>
                  <a:pt x="6957529" y="0"/>
                </a:moveTo>
                <a:lnTo>
                  <a:pt x="6957529" y="1"/>
                </a:lnTo>
                <a:lnTo>
                  <a:pt x="10673030" y="1"/>
                </a:lnTo>
                <a:lnTo>
                  <a:pt x="6984725" y="3688307"/>
                </a:lnTo>
                <a:lnTo>
                  <a:pt x="6957529" y="3688307"/>
                </a:lnTo>
                <a:lnTo>
                  <a:pt x="6957529" y="3722425"/>
                </a:lnTo>
                <a:lnTo>
                  <a:pt x="0" y="10659221"/>
                </a:lnTo>
                <a:lnTo>
                  <a:pt x="0" y="6936797"/>
                </a:lnTo>
                <a:lnTo>
                  <a:pt x="6956909" y="619"/>
                </a:lnTo>
                <a:lnTo>
                  <a:pt x="6956909" y="1"/>
                </a:lnTo>
                <a:lnTo>
                  <a:pt x="6957528" y="1"/>
                </a:lnTo>
                <a:close/>
              </a:path>
            </a:pathLst>
          </a:cu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5" name="Date Placeholder 3">
            <a:extLst>
              <a:ext uri="{FF2B5EF4-FFF2-40B4-BE49-F238E27FC236}">
                <a16:creationId xmlns:a16="http://schemas.microsoft.com/office/drawing/2014/main" id="{DC9698D4-5253-AB40-B4B5-D83B3F3961BE}"/>
              </a:ext>
            </a:extLst>
          </p:cNvPr>
          <p:cNvSpPr txBox="1">
            <a:spLocks/>
          </p:cNvSpPr>
          <p:nvPr userDrawn="1"/>
        </p:nvSpPr>
        <p:spPr>
          <a:xfrm>
            <a:off x="0" y="6401929"/>
            <a:ext cx="1580444"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accent5"/>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34888021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8C42477-0BE7-3741-8091-F8850CC556B4}"/>
              </a:ext>
            </a:extLst>
          </p:cNvPr>
          <p:cNvSpPr>
            <a:spLocks noGrp="1"/>
          </p:cNvSpPr>
          <p:nvPr>
            <p:ph type="pic" sz="quarter" idx="12"/>
          </p:nvPr>
        </p:nvSpPr>
        <p:spPr>
          <a:xfrm>
            <a:off x="1" y="0"/>
            <a:ext cx="12192000" cy="7010400"/>
          </a:xfrm>
          <a:solidFill>
            <a:schemeClr val="bg1">
              <a:lumMod val="95000"/>
            </a:schemeClr>
          </a:solidFill>
        </p:spPr>
        <p:txBody>
          <a:bodyPr tIns="182880"/>
          <a:lstStyle>
            <a:lvl1pPr algn="ctr">
              <a:buNone/>
              <a:defRPr/>
            </a:lvl1pPr>
          </a:lstStyle>
          <a:p>
            <a:endParaRPr lang="en-US"/>
          </a:p>
        </p:txBody>
      </p:sp>
      <p:sp>
        <p:nvSpPr>
          <p:cNvPr id="4" name="AutoShape 4">
            <a:extLst>
              <a:ext uri="{FF2B5EF4-FFF2-40B4-BE49-F238E27FC236}">
                <a16:creationId xmlns:a16="http://schemas.microsoft.com/office/drawing/2014/main" id="{3FDD907D-6A6A-4D43-94BA-581EB658903A}"/>
              </a:ext>
            </a:extLst>
          </p:cNvPr>
          <p:cNvSpPr>
            <a:spLocks noChangeAspect="1" noChangeArrowheads="1"/>
          </p:cNvSpPr>
          <p:nvPr userDrawn="1"/>
        </p:nvSpPr>
        <p:spPr bwMode="auto">
          <a:xfrm>
            <a:off x="0" y="778197"/>
            <a:ext cx="10762184" cy="6232156"/>
          </a:xfrm>
          <a:prstGeom prst="rtTriangle">
            <a:avLst/>
          </a:prstGeom>
          <a:solidFill>
            <a:schemeClr val="tx1"/>
          </a:solidFill>
          <a:ln>
            <a:noFill/>
          </a:ln>
          <a:effectLst/>
        </p:spPr>
        <p:txBody>
          <a:bodyPr vert="horz" wrap="square" lIns="36556" tIns="36556" rIns="36556" bIns="36556" numCol="1" anchor="t" anchorCtr="0" compatLnSpc="1">
            <a:prstTxWarp prst="textNoShape">
              <a:avLst/>
            </a:prstTxWarp>
          </a:bodyPr>
          <a:lstStyle/>
          <a:p>
            <a:pPr marL="0" marR="0" lvl="0" indent="0" defTabSz="914126"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000000"/>
              </a:solidFill>
              <a:effectLst/>
              <a:uLnTx/>
              <a:uFillTx/>
              <a:ea typeface="MS PGothic" pitchFamily="34" charset="-128"/>
            </a:endParaRPr>
          </a:p>
        </p:txBody>
      </p:sp>
      <p:sp>
        <p:nvSpPr>
          <p:cNvPr id="5" name="AutoShape 4">
            <a:extLst>
              <a:ext uri="{FF2B5EF4-FFF2-40B4-BE49-F238E27FC236}">
                <a16:creationId xmlns:a16="http://schemas.microsoft.com/office/drawing/2014/main" id="{07580BF0-327F-034F-B704-247FC3617C75}"/>
              </a:ext>
            </a:extLst>
          </p:cNvPr>
          <p:cNvSpPr>
            <a:spLocks noChangeAspect="1" noChangeArrowheads="1"/>
          </p:cNvSpPr>
          <p:nvPr userDrawn="1"/>
        </p:nvSpPr>
        <p:spPr bwMode="auto">
          <a:xfrm flipH="1">
            <a:off x="6325300" y="3613069"/>
            <a:ext cx="5866700" cy="3397284"/>
          </a:xfrm>
          <a:prstGeom prst="rtTriangle">
            <a:avLst/>
          </a:prstGeom>
          <a:gradFill>
            <a:gsLst>
              <a:gs pos="0">
                <a:srgbClr val="00FFFF"/>
              </a:gs>
              <a:gs pos="100000">
                <a:schemeClr val="accent1"/>
              </a:gs>
            </a:gsLst>
            <a:lin ang="0" scaled="0"/>
          </a:gradFill>
          <a:ln w="980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1800"/>
          </a:p>
        </p:txBody>
      </p:sp>
      <p:pic>
        <p:nvPicPr>
          <p:cNvPr id="6" name="Graphic 5">
            <a:extLst>
              <a:ext uri="{FF2B5EF4-FFF2-40B4-BE49-F238E27FC236}">
                <a16:creationId xmlns:a16="http://schemas.microsoft.com/office/drawing/2014/main" id="{D6CA8BF6-1A85-7F4C-B9E4-8E16BB656C8D}"/>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66472" y="3140946"/>
            <a:ext cx="537944" cy="859820"/>
          </a:xfrm>
          <a:prstGeom prst="rect">
            <a:avLst/>
          </a:prstGeom>
        </p:spPr>
      </p:pic>
      <p:sp>
        <p:nvSpPr>
          <p:cNvPr id="8" name="Text Placeholder 7">
            <a:extLst>
              <a:ext uri="{FF2B5EF4-FFF2-40B4-BE49-F238E27FC236}">
                <a16:creationId xmlns:a16="http://schemas.microsoft.com/office/drawing/2014/main" id="{97000304-C2FA-C24C-9730-DF56FBCDB0A7}"/>
              </a:ext>
            </a:extLst>
          </p:cNvPr>
          <p:cNvSpPr>
            <a:spLocks noGrp="1"/>
          </p:cNvSpPr>
          <p:nvPr>
            <p:ph type="body" sz="quarter" idx="11"/>
          </p:nvPr>
        </p:nvSpPr>
        <p:spPr>
          <a:xfrm>
            <a:off x="466847" y="4932025"/>
            <a:ext cx="5629153" cy="1619250"/>
          </a:xfrm>
        </p:spPr>
        <p:txBody>
          <a:bodyPr/>
          <a:lstStyle>
            <a:lvl1pPr>
              <a:buNone/>
              <a:defRPr sz="2800" b="1">
                <a:solidFill>
                  <a:schemeClr val="bg1"/>
                </a:solidFill>
              </a:defRPr>
            </a:lvl1pPr>
            <a:lvl2pPr>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992703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8C42477-0BE7-3741-8091-F8850CC556B4}"/>
              </a:ext>
            </a:extLst>
          </p:cNvPr>
          <p:cNvSpPr>
            <a:spLocks noGrp="1"/>
          </p:cNvSpPr>
          <p:nvPr>
            <p:ph type="pic" sz="quarter" idx="12" hasCustomPrompt="1"/>
          </p:nvPr>
        </p:nvSpPr>
        <p:spPr>
          <a:xfrm>
            <a:off x="1" y="0"/>
            <a:ext cx="12192000" cy="7010400"/>
          </a:xfrm>
          <a:solidFill>
            <a:schemeClr val="bg1">
              <a:lumMod val="95000"/>
            </a:schemeClr>
          </a:solidFill>
        </p:spPr>
        <p:txBody>
          <a:bodyPr tIns="0" rIns="914400" bIns="182880" anchor="ctr" anchorCtr="0"/>
          <a:lstStyle>
            <a:lvl1pPr algn="r">
              <a:buNone/>
              <a:defRPr/>
            </a:lvl1pPr>
          </a:lstStyle>
          <a:p>
            <a:r>
              <a:rPr lang="en-US"/>
              <a:t>image</a:t>
            </a:r>
          </a:p>
        </p:txBody>
      </p:sp>
      <p:pic>
        <p:nvPicPr>
          <p:cNvPr id="6" name="Graphic 5">
            <a:extLst>
              <a:ext uri="{FF2B5EF4-FFF2-40B4-BE49-F238E27FC236}">
                <a16:creationId xmlns:a16="http://schemas.microsoft.com/office/drawing/2014/main" id="{D6CA8BF6-1A85-7F4C-B9E4-8E16BB656C8D}"/>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66472" y="3140946"/>
            <a:ext cx="537944" cy="859820"/>
          </a:xfrm>
          <a:prstGeom prst="rect">
            <a:avLst/>
          </a:prstGeom>
        </p:spPr>
      </p:pic>
      <p:grpSp>
        <p:nvGrpSpPr>
          <p:cNvPr id="9" name="Group 8">
            <a:extLst>
              <a:ext uri="{FF2B5EF4-FFF2-40B4-BE49-F238E27FC236}">
                <a16:creationId xmlns:a16="http://schemas.microsoft.com/office/drawing/2014/main" id="{88990329-8C78-F64F-99F4-DA5EBC89937C}"/>
              </a:ext>
            </a:extLst>
          </p:cNvPr>
          <p:cNvGrpSpPr/>
          <p:nvPr userDrawn="1"/>
        </p:nvGrpSpPr>
        <p:grpSpPr>
          <a:xfrm>
            <a:off x="1" y="0"/>
            <a:ext cx="11842941" cy="6858000"/>
            <a:chOff x="0" y="-152353"/>
            <a:chExt cx="12102884" cy="7010353"/>
          </a:xfrm>
        </p:grpSpPr>
        <p:sp>
          <p:nvSpPr>
            <p:cNvPr id="10" name="AutoShape 4">
              <a:extLst>
                <a:ext uri="{FF2B5EF4-FFF2-40B4-BE49-F238E27FC236}">
                  <a16:creationId xmlns:a16="http://schemas.microsoft.com/office/drawing/2014/main" id="{7363FEF1-17AC-704A-8D4F-026E97394E5A}"/>
                </a:ext>
              </a:extLst>
            </p:cNvPr>
            <p:cNvSpPr>
              <a:spLocks noChangeAspect="1" noChangeArrowheads="1"/>
            </p:cNvSpPr>
            <p:nvPr/>
          </p:nvSpPr>
          <p:spPr bwMode="auto">
            <a:xfrm rot="10800000" flipH="1">
              <a:off x="0" y="-152353"/>
              <a:ext cx="12102884" cy="7010353"/>
            </a:xfrm>
            <a:prstGeom prst="rtTriangle">
              <a:avLst/>
            </a:prstGeom>
            <a:solidFill>
              <a:schemeClr val="tx1"/>
            </a:solidFill>
            <a:ln>
              <a:noFill/>
            </a:ln>
            <a:effectLst/>
          </p:spPr>
          <p:txBody>
            <a:bodyPr vert="horz" wrap="square" lIns="36556" tIns="36556" rIns="36556" bIns="36556" numCol="1" anchor="t" anchorCtr="0" compatLnSpc="1">
              <a:prstTxWarp prst="textNoShape">
                <a:avLst/>
              </a:prstTxWarp>
            </a:bodyPr>
            <a:lstStyle/>
            <a:p>
              <a:pPr marL="0" marR="0" lvl="0" indent="0" defTabSz="914126"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000000"/>
                </a:solidFill>
                <a:effectLst/>
                <a:uLnTx/>
                <a:uFillTx/>
                <a:ea typeface="MS PGothic" pitchFamily="34" charset="-128"/>
              </a:endParaRPr>
            </a:p>
          </p:txBody>
        </p:sp>
        <p:sp>
          <p:nvSpPr>
            <p:cNvPr id="12" name="Freeform 11">
              <a:extLst>
                <a:ext uri="{FF2B5EF4-FFF2-40B4-BE49-F238E27FC236}">
                  <a16:creationId xmlns:a16="http://schemas.microsoft.com/office/drawing/2014/main" id="{ABF7A1BE-6A49-CF4F-8AA3-74E01727FEBA}"/>
                </a:ext>
              </a:extLst>
            </p:cNvPr>
            <p:cNvSpPr>
              <a:spLocks noChangeAspect="1" noChangeArrowheads="1"/>
            </p:cNvSpPr>
            <p:nvPr/>
          </p:nvSpPr>
          <p:spPr bwMode="auto">
            <a:xfrm rot="10800000" flipH="1">
              <a:off x="0" y="3276647"/>
              <a:ext cx="3091477" cy="3581352"/>
            </a:xfrm>
            <a:custGeom>
              <a:avLst/>
              <a:gdLst>
                <a:gd name="connsiteX0" fmla="*/ 0 w 3091477"/>
                <a:gd name="connsiteY0" fmla="*/ 3581352 h 3581352"/>
                <a:gd name="connsiteX1" fmla="*/ 3091477 w 3091477"/>
                <a:gd name="connsiteY1" fmla="*/ 1790676 h 3581352"/>
                <a:gd name="connsiteX2" fmla="*/ 0 w 3091477"/>
                <a:gd name="connsiteY2" fmla="*/ 0 h 3581352"/>
              </a:gdLst>
              <a:ahLst/>
              <a:cxnLst>
                <a:cxn ang="0">
                  <a:pos x="connsiteX0" y="connsiteY0"/>
                </a:cxn>
                <a:cxn ang="0">
                  <a:pos x="connsiteX1" y="connsiteY1"/>
                </a:cxn>
                <a:cxn ang="0">
                  <a:pos x="connsiteX2" y="connsiteY2"/>
                </a:cxn>
              </a:cxnLst>
              <a:rect l="l" t="t" r="r" b="b"/>
              <a:pathLst>
                <a:path w="3091477" h="3581352">
                  <a:moveTo>
                    <a:pt x="0" y="3581352"/>
                  </a:moveTo>
                  <a:lnTo>
                    <a:pt x="3091477" y="1790676"/>
                  </a:lnTo>
                  <a:lnTo>
                    <a:pt x="0" y="0"/>
                  </a:lnTo>
                  <a:close/>
                </a:path>
              </a:pathLst>
            </a:custGeom>
            <a:gradFill>
              <a:gsLst>
                <a:gs pos="0">
                  <a:srgbClr val="00FFFF"/>
                </a:gs>
                <a:gs pos="100000">
                  <a:schemeClr val="accent1"/>
                </a:gs>
              </a:gsLst>
              <a:lin ang="0" scaled="0"/>
            </a:gradFill>
            <a:ln w="980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1800"/>
            </a:p>
          </p:txBody>
        </p:sp>
      </p:grpSp>
      <p:pic>
        <p:nvPicPr>
          <p:cNvPr id="13" name="Graphic 12">
            <a:extLst>
              <a:ext uri="{FF2B5EF4-FFF2-40B4-BE49-F238E27FC236}">
                <a16:creationId xmlns:a16="http://schemas.microsoft.com/office/drawing/2014/main" id="{6B1F4757-76A1-264E-A8C7-A9E881497F6B}"/>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57454" y="502423"/>
            <a:ext cx="1269027" cy="410914"/>
          </a:xfrm>
          <a:prstGeom prst="rect">
            <a:avLst/>
          </a:prstGeom>
        </p:spPr>
      </p:pic>
      <p:sp>
        <p:nvSpPr>
          <p:cNvPr id="8" name="Text Placeholder 7">
            <a:extLst>
              <a:ext uri="{FF2B5EF4-FFF2-40B4-BE49-F238E27FC236}">
                <a16:creationId xmlns:a16="http://schemas.microsoft.com/office/drawing/2014/main" id="{97000304-C2FA-C24C-9730-DF56FBCDB0A7}"/>
              </a:ext>
            </a:extLst>
          </p:cNvPr>
          <p:cNvSpPr>
            <a:spLocks noGrp="1"/>
          </p:cNvSpPr>
          <p:nvPr>
            <p:ph type="body" sz="quarter" idx="11" hasCustomPrompt="1"/>
          </p:nvPr>
        </p:nvSpPr>
        <p:spPr>
          <a:xfrm>
            <a:off x="466847" y="1378050"/>
            <a:ext cx="5835387" cy="859820"/>
          </a:xfrm>
        </p:spPr>
        <p:txBody>
          <a:bodyPr anchor="b" anchorCtr="0"/>
          <a:lstStyle>
            <a:lvl1pPr marL="11113" indent="-11113">
              <a:buNone/>
              <a:tabLst/>
              <a:defRPr sz="4800" b="1">
                <a:solidFill>
                  <a:schemeClr val="bg1"/>
                </a:solidFill>
              </a:defRPr>
            </a:lvl1pPr>
            <a:lvl2pPr>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Thank You! </a:t>
            </a:r>
          </a:p>
        </p:txBody>
      </p:sp>
      <p:sp>
        <p:nvSpPr>
          <p:cNvPr id="14" name="Text Placeholder 7">
            <a:extLst>
              <a:ext uri="{FF2B5EF4-FFF2-40B4-BE49-F238E27FC236}">
                <a16:creationId xmlns:a16="http://schemas.microsoft.com/office/drawing/2014/main" id="{CD52F159-2073-FF4D-B737-C9896C393B49}"/>
              </a:ext>
            </a:extLst>
          </p:cNvPr>
          <p:cNvSpPr>
            <a:spLocks noGrp="1"/>
          </p:cNvSpPr>
          <p:nvPr>
            <p:ph type="body" sz="quarter" idx="13" hasCustomPrompt="1"/>
          </p:nvPr>
        </p:nvSpPr>
        <p:spPr>
          <a:xfrm>
            <a:off x="466847" y="2427680"/>
            <a:ext cx="5835387" cy="309925"/>
          </a:xfrm>
        </p:spPr>
        <p:txBody>
          <a:bodyPr anchor="ctr" anchorCtr="0"/>
          <a:lstStyle>
            <a:lvl1pPr marL="11113" indent="-11113">
              <a:buNone/>
              <a:tabLst/>
              <a:defRPr sz="1200" b="0">
                <a:solidFill>
                  <a:schemeClr val="bg1"/>
                </a:solidFill>
              </a:defRPr>
            </a:lvl1pPr>
            <a:lvl2pPr>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For more information, visit, </a:t>
            </a:r>
            <a:r>
              <a:rPr lang="en-US" err="1"/>
              <a:t>www.zebra.com</a:t>
            </a:r>
            <a:r>
              <a:rPr lang="en-US"/>
              <a:t>//</a:t>
            </a:r>
            <a:r>
              <a:rPr lang="en-US" err="1"/>
              <a:t>xxxxx</a:t>
            </a:r>
            <a:endParaRPr lang="en-US"/>
          </a:p>
        </p:txBody>
      </p:sp>
      <p:sp>
        <p:nvSpPr>
          <p:cNvPr id="15" name="Text Placeholder 7">
            <a:extLst>
              <a:ext uri="{FF2B5EF4-FFF2-40B4-BE49-F238E27FC236}">
                <a16:creationId xmlns:a16="http://schemas.microsoft.com/office/drawing/2014/main" id="{07639926-2C9B-9843-8BE3-B5DE28617AC0}"/>
              </a:ext>
            </a:extLst>
          </p:cNvPr>
          <p:cNvSpPr>
            <a:spLocks noGrp="1"/>
          </p:cNvSpPr>
          <p:nvPr>
            <p:ph type="body" sz="quarter" idx="14" hasCustomPrompt="1"/>
          </p:nvPr>
        </p:nvSpPr>
        <p:spPr>
          <a:xfrm>
            <a:off x="466847" y="2778409"/>
            <a:ext cx="5835387" cy="309925"/>
          </a:xfrm>
        </p:spPr>
        <p:txBody>
          <a:bodyPr anchor="ctr" anchorCtr="0"/>
          <a:lstStyle>
            <a:lvl1pPr marL="11113" indent="-11113">
              <a:buNone/>
              <a:tabLst/>
              <a:defRPr lang="en-US" sz="1000" kern="1200" dirty="0" smtClean="0">
                <a:solidFill>
                  <a:schemeClr val="tx1">
                    <a:lumMod val="50000"/>
                    <a:lumOff val="50000"/>
                  </a:schemeClr>
                </a:solidFill>
                <a:latin typeface="Arial" pitchFamily="34" charset="0"/>
                <a:ea typeface="MS PGothic" pitchFamily="34" charset="-128"/>
                <a:cs typeface="+mn-cs"/>
              </a:defRPr>
            </a:lvl1pPr>
            <a:lvl2pPr>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Legal attribution statement lorem ipsum </a:t>
            </a:r>
          </a:p>
        </p:txBody>
      </p:sp>
      <p:sp>
        <p:nvSpPr>
          <p:cNvPr id="2" name="Slide Number Placeholder 1">
            <a:extLst>
              <a:ext uri="{FF2B5EF4-FFF2-40B4-BE49-F238E27FC236}">
                <a16:creationId xmlns:a16="http://schemas.microsoft.com/office/drawing/2014/main" id="{499C1EB5-8801-214F-B18F-8577FCCDE640}"/>
              </a:ext>
            </a:extLst>
          </p:cNvPr>
          <p:cNvSpPr>
            <a:spLocks noGrp="1"/>
          </p:cNvSpPr>
          <p:nvPr>
            <p:ph type="sldNum" sz="quarter" idx="15"/>
          </p:nvPr>
        </p:nvSpPr>
        <p:spPr>
          <a:xfrm>
            <a:off x="10927080" y="7203595"/>
            <a:ext cx="1264920" cy="457200"/>
          </a:xfrm>
        </p:spPr>
        <p:txBody>
          <a:bodyPr/>
          <a:lstStyle/>
          <a:p>
            <a:pPr defTabSz="914126"/>
            <a:fld id="{F19F85D4-6AC3-4CF9-A1A5-831DFC2C241F}" type="slidenum">
              <a:rPr lang="en-US" smtClean="0">
                <a:solidFill>
                  <a:srgbClr val="000000"/>
                </a:solidFill>
              </a:rPr>
              <a:pPr defTabSz="914126"/>
              <a:t>‹#›</a:t>
            </a:fld>
            <a:endParaRPr lang="en-US">
              <a:solidFill>
                <a:srgbClr val="000000"/>
              </a:solidFill>
            </a:endParaRPr>
          </a:p>
        </p:txBody>
      </p:sp>
    </p:spTree>
    <p:extLst>
      <p:ext uri="{BB962C8B-B14F-4D97-AF65-F5344CB8AC3E}">
        <p14:creationId xmlns:p14="http://schemas.microsoft.com/office/powerpoint/2010/main" val="938797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0_Content-1col-5D-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200" y="457200"/>
            <a:ext cx="11228832" cy="365760"/>
          </a:xfrm>
          <a:prstGeom prst="rect">
            <a:avLst/>
          </a:prstGeom>
        </p:spPr>
        <p:txBody>
          <a:bodyPr/>
          <a:lstStyle>
            <a:lvl1pPr>
              <a:defRPr/>
            </a:lvl1pPr>
          </a:lstStyle>
          <a:p>
            <a:r>
              <a:rPr lang="en-US"/>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0" y="932688"/>
            <a:ext cx="11228832" cy="365760"/>
          </a:xfrm>
        </p:spPr>
        <p:txBody>
          <a:bodyPr/>
          <a:lstStyle>
            <a:lvl1pPr marL="0" indent="0">
              <a:buNone/>
              <a:defRPr sz="2399">
                <a:solidFill>
                  <a:schemeClr val="accent1"/>
                </a:solidFill>
              </a:defRPr>
            </a:lvl1pPr>
          </a:lstStyle>
          <a:p>
            <a:pPr lvl="0"/>
            <a:r>
              <a:rPr lang="en-US"/>
              <a:t>Click to enter subhead</a:t>
            </a:r>
          </a:p>
        </p:txBody>
      </p:sp>
      <p:sp>
        <p:nvSpPr>
          <p:cNvPr id="9" name="Date Placeholder 3">
            <a:extLst>
              <a:ext uri="{FF2B5EF4-FFF2-40B4-BE49-F238E27FC236}">
                <a16:creationId xmlns:a16="http://schemas.microsoft.com/office/drawing/2014/main" id="{36C0A249-756A-47ED-8637-1125701A113E}"/>
              </a:ext>
            </a:extLst>
          </p:cNvPr>
          <p:cNvSpPr txBox="1">
            <a:spLocks/>
          </p:cNvSpPr>
          <p:nvPr userDrawn="1"/>
        </p:nvSpPr>
        <p:spPr>
          <a:xfrm>
            <a:off x="0" y="6401929"/>
            <a:ext cx="1580444"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accent5"/>
                </a:solidFill>
                <a:effectLst/>
                <a:uLnTx/>
                <a:uFillTx/>
                <a:latin typeface="Arial" pitchFamily="34" charset="0"/>
                <a:ea typeface="MS PGothic" pitchFamily="34" charset="-128"/>
                <a:cs typeface="+mn-cs"/>
              </a:rPr>
              <a:t>ZEBRA TECHNOLOGIES</a:t>
            </a:r>
          </a:p>
        </p:txBody>
      </p:sp>
      <p:sp>
        <p:nvSpPr>
          <p:cNvPr id="5" name="Text Placeholder 4">
            <a:extLst>
              <a:ext uri="{FF2B5EF4-FFF2-40B4-BE49-F238E27FC236}">
                <a16:creationId xmlns:a16="http://schemas.microsoft.com/office/drawing/2014/main" id="{84936000-FC78-4C5F-9205-2DC965F81096}"/>
              </a:ext>
            </a:extLst>
          </p:cNvPr>
          <p:cNvSpPr>
            <a:spLocks noGrp="1"/>
          </p:cNvSpPr>
          <p:nvPr>
            <p:ph type="body" sz="quarter" idx="11"/>
          </p:nvPr>
        </p:nvSpPr>
        <p:spPr>
          <a:xfrm>
            <a:off x="457318" y="1691640"/>
            <a:ext cx="11277489" cy="4050792"/>
          </a:xfrm>
        </p:spPr>
        <p:txBody>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1982067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9_Content-1col-5D-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200" y="457200"/>
            <a:ext cx="11228832" cy="365760"/>
          </a:xfrm>
          <a:prstGeom prst="rect">
            <a:avLst/>
          </a:prstGeom>
        </p:spPr>
        <p:txBody>
          <a:bodyPr/>
          <a:lstStyle>
            <a:lvl1pPr>
              <a:defRPr/>
            </a:lvl1pPr>
          </a:lstStyle>
          <a:p>
            <a:r>
              <a:rPr lang="en-US"/>
              <a:t>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0" y="932688"/>
            <a:ext cx="11228832" cy="365760"/>
          </a:xfrm>
        </p:spPr>
        <p:txBody>
          <a:bodyPr/>
          <a:lstStyle>
            <a:lvl1pPr marL="0" indent="0">
              <a:buNone/>
              <a:defRPr sz="2399">
                <a:solidFill>
                  <a:schemeClr val="bg2"/>
                </a:solidFill>
              </a:defRPr>
            </a:lvl1pPr>
          </a:lstStyle>
          <a:p>
            <a:pPr lvl="0"/>
            <a:r>
              <a:rPr lang="en-US"/>
              <a:t>Subhead</a:t>
            </a:r>
          </a:p>
        </p:txBody>
      </p:sp>
      <p:sp>
        <p:nvSpPr>
          <p:cNvPr id="9" name="Date Placeholder 3">
            <a:extLst>
              <a:ext uri="{FF2B5EF4-FFF2-40B4-BE49-F238E27FC236}">
                <a16:creationId xmlns:a16="http://schemas.microsoft.com/office/drawing/2014/main" id="{36C0A249-756A-47ED-8637-1125701A113E}"/>
              </a:ext>
            </a:extLst>
          </p:cNvPr>
          <p:cNvSpPr txBox="1">
            <a:spLocks/>
          </p:cNvSpPr>
          <p:nvPr userDrawn="1"/>
        </p:nvSpPr>
        <p:spPr>
          <a:xfrm>
            <a:off x="0" y="6401929"/>
            <a:ext cx="1580444"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accent5"/>
                </a:solidFill>
                <a:effectLst/>
                <a:uLnTx/>
                <a:uFillTx/>
                <a:latin typeface="Arial" pitchFamily="34" charset="0"/>
                <a:ea typeface="MS PGothic" pitchFamily="34" charset="-128"/>
                <a:cs typeface="+mn-cs"/>
              </a:rPr>
              <a:t>ZEBRA TECHNOLOGIES</a:t>
            </a:r>
          </a:p>
        </p:txBody>
      </p:sp>
      <p:sp>
        <p:nvSpPr>
          <p:cNvPr id="7" name="AutoShape 2">
            <a:extLst>
              <a:ext uri="{FF2B5EF4-FFF2-40B4-BE49-F238E27FC236}">
                <a16:creationId xmlns:a16="http://schemas.microsoft.com/office/drawing/2014/main" id="{3CBA71D9-675A-4F40-94DA-6A30D93681D6}"/>
              </a:ext>
            </a:extLst>
          </p:cNvPr>
          <p:cNvSpPr>
            <a:spLocks noChangeAspect="1" noChangeArrowheads="1"/>
          </p:cNvSpPr>
          <p:nvPr userDrawn="1"/>
        </p:nvSpPr>
        <p:spPr bwMode="auto">
          <a:xfrm flipH="1">
            <a:off x="6094412" y="6340477"/>
            <a:ext cx="6097588" cy="517525"/>
          </a:xfrm>
          <a:prstGeom prst="rtTriangle">
            <a:avLst/>
          </a:prstGeom>
          <a:solidFill>
            <a:schemeClr val="tx1"/>
          </a:solidFill>
          <a:ln>
            <a:noFill/>
          </a:ln>
          <a:effectLst/>
        </p:spPr>
        <p:txBody>
          <a:bodyPr vert="horz" wrap="square" lIns="36566" tIns="36566" rIns="36566" bIns="3656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rial" panose="020B0604020202020204"/>
              <a:ea typeface="MS PGothic" pitchFamily="34" charset="-128"/>
              <a:cs typeface="Arial" panose="020B0604020202020204" pitchFamily="34" charset="0"/>
            </a:endParaRPr>
          </a:p>
        </p:txBody>
      </p:sp>
      <p:sp>
        <p:nvSpPr>
          <p:cNvPr id="5" name="Text Placeholder 4">
            <a:extLst>
              <a:ext uri="{FF2B5EF4-FFF2-40B4-BE49-F238E27FC236}">
                <a16:creationId xmlns:a16="http://schemas.microsoft.com/office/drawing/2014/main" id="{84936000-FC78-4C5F-9205-2DC965F81096}"/>
              </a:ext>
            </a:extLst>
          </p:cNvPr>
          <p:cNvSpPr>
            <a:spLocks noGrp="1"/>
          </p:cNvSpPr>
          <p:nvPr>
            <p:ph type="body" sz="quarter" idx="11" hasCustomPrompt="1"/>
          </p:nvPr>
        </p:nvSpPr>
        <p:spPr>
          <a:xfrm>
            <a:off x="457319" y="2109024"/>
            <a:ext cx="1763290" cy="4050792"/>
          </a:xfrm>
        </p:spPr>
        <p:txBody>
          <a:bodyPr/>
          <a:lstStyle>
            <a:lvl1pPr marL="14288" indent="-14288">
              <a:spcBef>
                <a:spcPts val="800"/>
              </a:spcBef>
              <a:spcAft>
                <a:spcPts val="200"/>
              </a:spcAft>
              <a:buNone/>
              <a:tabLst/>
              <a:defRPr sz="1600" b="1"/>
            </a:lvl1pPr>
            <a:lvl2pPr marL="14288" indent="0">
              <a:spcBef>
                <a:spcPts val="0"/>
              </a:spcBef>
              <a:spcAft>
                <a:spcPts val="1200"/>
              </a:spcAft>
              <a:buNone/>
              <a:tabLst/>
              <a:defRPr sz="1400"/>
            </a:lvl2pPr>
          </a:lstStyle>
          <a:p>
            <a:pPr lvl="0"/>
            <a:r>
              <a:rPr lang="en-US"/>
              <a:t>Subhead</a:t>
            </a:r>
          </a:p>
          <a:p>
            <a:pPr lvl="1"/>
            <a:r>
              <a:rPr lang="en-US"/>
              <a:t>Text level</a:t>
            </a:r>
          </a:p>
        </p:txBody>
      </p:sp>
      <p:sp>
        <p:nvSpPr>
          <p:cNvPr id="18" name="Text Placeholder 4">
            <a:extLst>
              <a:ext uri="{FF2B5EF4-FFF2-40B4-BE49-F238E27FC236}">
                <a16:creationId xmlns:a16="http://schemas.microsoft.com/office/drawing/2014/main" id="{6C41CF8B-D082-E448-8494-1A819DA08BC1}"/>
              </a:ext>
            </a:extLst>
          </p:cNvPr>
          <p:cNvSpPr>
            <a:spLocks noGrp="1"/>
          </p:cNvSpPr>
          <p:nvPr>
            <p:ph type="body" sz="quarter" idx="12" hasCustomPrompt="1"/>
          </p:nvPr>
        </p:nvSpPr>
        <p:spPr>
          <a:xfrm>
            <a:off x="2843318" y="2109024"/>
            <a:ext cx="1763290" cy="4050792"/>
          </a:xfrm>
        </p:spPr>
        <p:txBody>
          <a:bodyPr/>
          <a:lstStyle>
            <a:lvl1pPr marL="14288" indent="-14288">
              <a:spcBef>
                <a:spcPts val="800"/>
              </a:spcBef>
              <a:spcAft>
                <a:spcPts val="200"/>
              </a:spcAft>
              <a:buNone/>
              <a:tabLst/>
              <a:defRPr sz="1600" b="1"/>
            </a:lvl1pPr>
            <a:lvl2pPr marL="14288" indent="0">
              <a:spcBef>
                <a:spcPts val="0"/>
              </a:spcBef>
              <a:spcAft>
                <a:spcPts val="1200"/>
              </a:spcAft>
              <a:buNone/>
              <a:tabLst/>
              <a:defRPr sz="1400"/>
            </a:lvl2pPr>
          </a:lstStyle>
          <a:p>
            <a:pPr lvl="0"/>
            <a:r>
              <a:rPr lang="en-US"/>
              <a:t>Subhead</a:t>
            </a:r>
          </a:p>
          <a:p>
            <a:pPr lvl="1"/>
            <a:r>
              <a:rPr lang="en-US"/>
              <a:t>Text level</a:t>
            </a:r>
          </a:p>
        </p:txBody>
      </p:sp>
      <p:sp>
        <p:nvSpPr>
          <p:cNvPr id="19" name="Text Placeholder 4">
            <a:extLst>
              <a:ext uri="{FF2B5EF4-FFF2-40B4-BE49-F238E27FC236}">
                <a16:creationId xmlns:a16="http://schemas.microsoft.com/office/drawing/2014/main" id="{36ADC1FC-8100-4C4C-A2E3-3C979271F133}"/>
              </a:ext>
            </a:extLst>
          </p:cNvPr>
          <p:cNvSpPr>
            <a:spLocks noGrp="1"/>
          </p:cNvSpPr>
          <p:nvPr>
            <p:ph type="body" sz="quarter" idx="13" hasCustomPrompt="1"/>
          </p:nvPr>
        </p:nvSpPr>
        <p:spPr>
          <a:xfrm>
            <a:off x="5229317" y="2109024"/>
            <a:ext cx="1763290" cy="4050792"/>
          </a:xfrm>
          <a:solidFill>
            <a:schemeClr val="bg1"/>
          </a:solidFill>
        </p:spPr>
        <p:txBody>
          <a:bodyPr/>
          <a:lstStyle>
            <a:lvl1pPr marL="14288" indent="-14288">
              <a:spcBef>
                <a:spcPts val="800"/>
              </a:spcBef>
              <a:spcAft>
                <a:spcPts val="200"/>
              </a:spcAft>
              <a:buNone/>
              <a:tabLst/>
              <a:defRPr sz="1600" b="1"/>
            </a:lvl1pPr>
            <a:lvl2pPr marL="14288" indent="0">
              <a:spcBef>
                <a:spcPts val="0"/>
              </a:spcBef>
              <a:spcAft>
                <a:spcPts val="1200"/>
              </a:spcAft>
              <a:buNone/>
              <a:tabLst/>
              <a:defRPr sz="1400"/>
            </a:lvl2pPr>
          </a:lstStyle>
          <a:p>
            <a:pPr lvl="0"/>
            <a:r>
              <a:rPr lang="en-US"/>
              <a:t>Subhead</a:t>
            </a:r>
          </a:p>
          <a:p>
            <a:pPr lvl="1"/>
            <a:r>
              <a:rPr lang="en-US"/>
              <a:t>Text level</a:t>
            </a:r>
          </a:p>
        </p:txBody>
      </p:sp>
      <p:sp>
        <p:nvSpPr>
          <p:cNvPr id="20" name="Text Placeholder 4">
            <a:extLst>
              <a:ext uri="{FF2B5EF4-FFF2-40B4-BE49-F238E27FC236}">
                <a16:creationId xmlns:a16="http://schemas.microsoft.com/office/drawing/2014/main" id="{F2AD9FD1-C8A7-F541-9934-4D6E38E0CFAA}"/>
              </a:ext>
            </a:extLst>
          </p:cNvPr>
          <p:cNvSpPr>
            <a:spLocks noGrp="1"/>
          </p:cNvSpPr>
          <p:nvPr>
            <p:ph type="body" sz="quarter" idx="14" hasCustomPrompt="1"/>
          </p:nvPr>
        </p:nvSpPr>
        <p:spPr>
          <a:xfrm>
            <a:off x="7585393" y="2109024"/>
            <a:ext cx="1763290" cy="4050792"/>
          </a:xfrm>
        </p:spPr>
        <p:txBody>
          <a:bodyPr/>
          <a:lstStyle>
            <a:lvl1pPr marL="14288" indent="-14288">
              <a:spcBef>
                <a:spcPts val="800"/>
              </a:spcBef>
              <a:spcAft>
                <a:spcPts val="200"/>
              </a:spcAft>
              <a:buNone/>
              <a:tabLst/>
              <a:defRPr sz="1600" b="1"/>
            </a:lvl1pPr>
            <a:lvl2pPr marL="14288" indent="0">
              <a:spcBef>
                <a:spcPts val="0"/>
              </a:spcBef>
              <a:spcAft>
                <a:spcPts val="1200"/>
              </a:spcAft>
              <a:buNone/>
              <a:tabLst/>
              <a:defRPr sz="1400"/>
            </a:lvl2pPr>
          </a:lstStyle>
          <a:p>
            <a:pPr lvl="0"/>
            <a:r>
              <a:rPr lang="en-US"/>
              <a:t>Subhead</a:t>
            </a:r>
          </a:p>
          <a:p>
            <a:pPr lvl="1"/>
            <a:r>
              <a:rPr lang="en-US"/>
              <a:t>Text level</a:t>
            </a:r>
          </a:p>
        </p:txBody>
      </p:sp>
      <p:sp>
        <p:nvSpPr>
          <p:cNvPr id="21" name="Text Placeholder 4">
            <a:extLst>
              <a:ext uri="{FF2B5EF4-FFF2-40B4-BE49-F238E27FC236}">
                <a16:creationId xmlns:a16="http://schemas.microsoft.com/office/drawing/2014/main" id="{2D3461FA-FC27-DB42-A7C2-1CF2C75F6B52}"/>
              </a:ext>
            </a:extLst>
          </p:cNvPr>
          <p:cNvSpPr>
            <a:spLocks noGrp="1"/>
          </p:cNvSpPr>
          <p:nvPr>
            <p:ph type="body" sz="quarter" idx="15" hasCustomPrompt="1"/>
          </p:nvPr>
        </p:nvSpPr>
        <p:spPr>
          <a:xfrm>
            <a:off x="9971392" y="2109024"/>
            <a:ext cx="1763290" cy="4050792"/>
          </a:xfrm>
        </p:spPr>
        <p:txBody>
          <a:bodyPr/>
          <a:lstStyle>
            <a:lvl1pPr marL="14288" indent="-14288">
              <a:spcBef>
                <a:spcPts val="800"/>
              </a:spcBef>
              <a:spcAft>
                <a:spcPts val="200"/>
              </a:spcAft>
              <a:buNone/>
              <a:tabLst/>
              <a:defRPr sz="1600" b="1"/>
            </a:lvl1pPr>
            <a:lvl2pPr marL="14288" indent="0">
              <a:spcBef>
                <a:spcPts val="0"/>
              </a:spcBef>
              <a:spcAft>
                <a:spcPts val="1200"/>
              </a:spcAft>
              <a:buNone/>
              <a:tabLst/>
              <a:defRPr sz="1400"/>
            </a:lvl2pPr>
          </a:lstStyle>
          <a:p>
            <a:pPr lvl="0"/>
            <a:r>
              <a:rPr lang="en-US"/>
              <a:t>Subhead</a:t>
            </a:r>
          </a:p>
          <a:p>
            <a:pPr lvl="1"/>
            <a:r>
              <a:rPr lang="en-US"/>
              <a:t>Text level</a:t>
            </a:r>
          </a:p>
        </p:txBody>
      </p:sp>
      <p:sp>
        <p:nvSpPr>
          <p:cNvPr id="3" name="Slide Number Placeholder 2">
            <a:extLst>
              <a:ext uri="{FF2B5EF4-FFF2-40B4-BE49-F238E27FC236}">
                <a16:creationId xmlns:a16="http://schemas.microsoft.com/office/drawing/2014/main" id="{D4825E3D-07E9-5744-8FD2-691CE4A0EA26}"/>
              </a:ext>
            </a:extLst>
          </p:cNvPr>
          <p:cNvSpPr>
            <a:spLocks noGrp="1"/>
          </p:cNvSpPr>
          <p:nvPr>
            <p:ph type="sldNum" sz="quarter" idx="16"/>
          </p:nvPr>
        </p:nvSpPr>
        <p:spPr/>
        <p:txBody>
          <a:bodyPr/>
          <a:lstStyle>
            <a:lvl1pPr>
              <a:defRPr>
                <a:solidFill>
                  <a:schemeClr val="bg1"/>
                </a:solidFill>
              </a:defRPr>
            </a:lvl1pPr>
          </a:lstStyle>
          <a:p>
            <a:pPr defTabSz="914126"/>
            <a:fld id="{F19F85D4-6AC3-4CF9-A1A5-831DFC2C241F}" type="slidenum">
              <a:rPr lang="en-US" smtClean="0"/>
              <a:pPr defTabSz="914126"/>
              <a:t>‹#›</a:t>
            </a:fld>
            <a:endParaRPr lang="en-US"/>
          </a:p>
        </p:txBody>
      </p:sp>
    </p:spTree>
    <p:extLst>
      <p:ext uri="{BB962C8B-B14F-4D97-AF65-F5344CB8AC3E}">
        <p14:creationId xmlns:p14="http://schemas.microsoft.com/office/powerpoint/2010/main" val="2625807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ontent-BLANK-White">
    <p:spTree>
      <p:nvGrpSpPr>
        <p:cNvPr id="1" name=""/>
        <p:cNvGrpSpPr/>
        <p:nvPr/>
      </p:nvGrpSpPr>
      <p:grpSpPr>
        <a:xfrm>
          <a:off x="0" y="0"/>
          <a:ext cx="0" cy="0"/>
          <a:chOff x="0" y="0"/>
          <a:chExt cx="0" cy="0"/>
        </a:xfrm>
      </p:grpSpPr>
      <p:sp>
        <p:nvSpPr>
          <p:cNvPr id="9" name="Date Placeholder 3">
            <a:extLst>
              <a:ext uri="{FF2B5EF4-FFF2-40B4-BE49-F238E27FC236}">
                <a16:creationId xmlns:a16="http://schemas.microsoft.com/office/drawing/2014/main" id="{36C0A249-756A-47ED-8637-1125701A113E}"/>
              </a:ext>
            </a:extLst>
          </p:cNvPr>
          <p:cNvSpPr txBox="1">
            <a:spLocks/>
          </p:cNvSpPr>
          <p:nvPr userDrawn="1"/>
        </p:nvSpPr>
        <p:spPr>
          <a:xfrm>
            <a:off x="0" y="6401929"/>
            <a:ext cx="1580444"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accent5"/>
                </a:solidFill>
                <a:effectLst/>
                <a:uLnTx/>
                <a:uFillTx/>
                <a:latin typeface="Arial" pitchFamily="34" charset="0"/>
                <a:ea typeface="MS PGothic" pitchFamily="34" charset="-128"/>
                <a:cs typeface="+mn-cs"/>
              </a:rPr>
              <a:t>ZEBRA TECHNOLOGIES</a:t>
            </a:r>
          </a:p>
        </p:txBody>
      </p:sp>
      <p:sp>
        <p:nvSpPr>
          <p:cNvPr id="8" name="Slide Number Placeholder 2">
            <a:extLst>
              <a:ext uri="{FF2B5EF4-FFF2-40B4-BE49-F238E27FC236}">
                <a16:creationId xmlns:a16="http://schemas.microsoft.com/office/drawing/2014/main" id="{99C08C2D-7CCE-4A11-B9EC-7E9749E86557}"/>
              </a:ext>
            </a:extLst>
          </p:cNvPr>
          <p:cNvSpPr>
            <a:spLocks noGrp="1"/>
          </p:cNvSpPr>
          <p:nvPr>
            <p:ph type="sldNum" sz="quarter" idx="4"/>
          </p:nvPr>
        </p:nvSpPr>
        <p:spPr>
          <a:xfrm>
            <a:off x="10927080" y="6401929"/>
            <a:ext cx="1264920" cy="457200"/>
          </a:xfrm>
          <a:prstGeom prst="rect">
            <a:avLst/>
          </a:prstGeom>
        </p:spPr>
        <p:txBody>
          <a:bodyPr vert="horz" lIns="0" tIns="0" rIns="182880" bIns="182880" rtlCol="0" anchor="b" anchorCtr="0"/>
          <a:lstStyle>
            <a:lvl1pPr algn="r">
              <a:defRPr sz="800">
                <a:solidFill>
                  <a:schemeClr val="tx1"/>
                </a:solidFill>
              </a:defRPr>
            </a:lvl1pPr>
          </a:lstStyle>
          <a:p>
            <a:pPr defTabSz="914126"/>
            <a:fld id="{F19F85D4-6AC3-4CF9-A1A5-831DFC2C241F}" type="slidenum">
              <a:rPr lang="en-US" smtClean="0">
                <a:solidFill>
                  <a:srgbClr val="000000"/>
                </a:solidFill>
              </a:rPr>
              <a:pPr defTabSz="914126"/>
              <a:t>‹#›</a:t>
            </a:fld>
            <a:endParaRPr lang="en-US">
              <a:solidFill>
                <a:srgbClr val="000000"/>
              </a:solidFill>
            </a:endParaRPr>
          </a:p>
        </p:txBody>
      </p:sp>
    </p:spTree>
    <p:extLst>
      <p:ext uri="{BB962C8B-B14F-4D97-AF65-F5344CB8AC3E}">
        <p14:creationId xmlns:p14="http://schemas.microsoft.com/office/powerpoint/2010/main" val="11552921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1_Content-1col-5D-Whit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8ADE2C1-16B1-4A4A-B431-B1541C1B2F58}"/>
              </a:ext>
            </a:extLst>
          </p:cNvPr>
          <p:cNvSpPr>
            <a:spLocks noGrp="1"/>
          </p:cNvSpPr>
          <p:nvPr>
            <p:ph type="body" sz="quarter" idx="39"/>
          </p:nvPr>
        </p:nvSpPr>
        <p:spPr>
          <a:xfrm>
            <a:off x="457320" y="2233534"/>
            <a:ext cx="11228714" cy="3927654"/>
          </a:xfrm>
        </p:spPr>
        <p:txBody>
          <a:bodyPr/>
          <a:lstStyle/>
          <a:p>
            <a:pPr lvl="0"/>
            <a:r>
              <a:rPr lang="en-US"/>
              <a:t>Click to edit Master text styles</a:t>
            </a:r>
          </a:p>
          <a:p>
            <a:pPr lvl="1"/>
            <a:r>
              <a:rPr lang="en-US"/>
              <a:t>Second level</a:t>
            </a:r>
          </a:p>
          <a:p>
            <a:pPr lvl="2"/>
            <a:r>
              <a:rPr lang="en-US"/>
              <a:t>Third level</a:t>
            </a:r>
          </a:p>
        </p:txBody>
      </p:sp>
      <p:sp>
        <p:nvSpPr>
          <p:cNvPr id="9" name="Date Placeholder 3">
            <a:extLst>
              <a:ext uri="{FF2B5EF4-FFF2-40B4-BE49-F238E27FC236}">
                <a16:creationId xmlns:a16="http://schemas.microsoft.com/office/drawing/2014/main" id="{36C0A249-756A-47ED-8637-1125701A113E}"/>
              </a:ext>
            </a:extLst>
          </p:cNvPr>
          <p:cNvSpPr txBox="1">
            <a:spLocks/>
          </p:cNvSpPr>
          <p:nvPr userDrawn="1"/>
        </p:nvSpPr>
        <p:spPr>
          <a:xfrm>
            <a:off x="0" y="6401929"/>
            <a:ext cx="1580444" cy="457200"/>
          </a:xfrm>
          <a:prstGeom prst="rect">
            <a:avLst/>
          </a:prstGeom>
        </p:spPr>
        <p:txBody>
          <a:bodyPr lIns="182784" tIns="0" rIns="0" bIns="182784"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385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accent5"/>
                </a:solidFill>
                <a:effectLst/>
                <a:uLnTx/>
                <a:uFillTx/>
                <a:latin typeface="Arial" pitchFamily="34" charset="0"/>
                <a:ea typeface="MS PGothic" pitchFamily="34" charset="-128"/>
                <a:cs typeface="+mn-cs"/>
              </a:rPr>
              <a:t>ZEBRA TECHNOLOGIES</a:t>
            </a:r>
          </a:p>
        </p:txBody>
      </p:sp>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202" y="457200"/>
            <a:ext cx="2567879" cy="365760"/>
          </a:xfrm>
          <a:prstGeom prst="rect">
            <a:avLst/>
          </a:prstGeom>
        </p:spPr>
        <p:txBody>
          <a:bodyPr/>
          <a:lstStyle>
            <a:lvl1pPr>
              <a:defRPr>
                <a:solidFill>
                  <a:schemeClr val="bg1"/>
                </a:solidFill>
              </a:defRPr>
            </a:lvl1pPr>
          </a:lstStyle>
          <a:p>
            <a:r>
              <a:rPr lang="en-US"/>
              <a:t>Header</a:t>
            </a:r>
          </a:p>
        </p:txBody>
      </p:sp>
      <p:sp>
        <p:nvSpPr>
          <p:cNvPr id="13" name="Slide Number Placeholder 12">
            <a:extLst>
              <a:ext uri="{FF2B5EF4-FFF2-40B4-BE49-F238E27FC236}">
                <a16:creationId xmlns:a16="http://schemas.microsoft.com/office/drawing/2014/main" id="{BA6CC269-B7FC-624A-98EE-345467A03209}"/>
              </a:ext>
            </a:extLst>
          </p:cNvPr>
          <p:cNvSpPr>
            <a:spLocks noGrp="1"/>
          </p:cNvSpPr>
          <p:nvPr>
            <p:ph type="sldNum" sz="quarter" idx="20"/>
          </p:nvPr>
        </p:nvSpPr>
        <p:spPr/>
        <p:txBody>
          <a:bodyPr/>
          <a:lstStyle/>
          <a:p>
            <a:pPr defTabSz="913852"/>
            <a:endParaRPr lang="en-US">
              <a:solidFill>
                <a:srgbClr val="000000"/>
              </a:solidFill>
            </a:endParaRPr>
          </a:p>
        </p:txBody>
      </p:sp>
      <p:sp>
        <p:nvSpPr>
          <p:cNvPr id="114" name="Text Placeholder 4">
            <a:extLst>
              <a:ext uri="{FF2B5EF4-FFF2-40B4-BE49-F238E27FC236}">
                <a16:creationId xmlns:a16="http://schemas.microsoft.com/office/drawing/2014/main" id="{A6FE20D3-D88E-0D4B-824C-6EBAFAC0BA26}"/>
              </a:ext>
            </a:extLst>
          </p:cNvPr>
          <p:cNvSpPr>
            <a:spLocks noGrp="1"/>
          </p:cNvSpPr>
          <p:nvPr>
            <p:ph type="body" sz="quarter" idx="30" hasCustomPrompt="1"/>
          </p:nvPr>
        </p:nvSpPr>
        <p:spPr>
          <a:xfrm>
            <a:off x="4026301" y="511130"/>
            <a:ext cx="7482899" cy="365760"/>
          </a:xfrm>
        </p:spPr>
        <p:txBody>
          <a:bodyPr anchor="ctr" anchorCtr="0"/>
          <a:lstStyle>
            <a:lvl1pPr marL="171399" indent="-171399">
              <a:buClr>
                <a:schemeClr val="tx1"/>
              </a:buClr>
              <a:buNone/>
              <a:tabLst/>
              <a:defRPr sz="2199" b="0">
                <a:solidFill>
                  <a:schemeClr val="bg1"/>
                </a:solidFill>
              </a:defRPr>
            </a:lvl1pPr>
          </a:lstStyle>
          <a:p>
            <a:pPr lvl="0"/>
            <a:r>
              <a:rPr lang="en-US"/>
              <a:t>Subhead</a:t>
            </a:r>
          </a:p>
        </p:txBody>
      </p:sp>
      <p:sp>
        <p:nvSpPr>
          <p:cNvPr id="20" name="Text Placeholder 3">
            <a:extLst>
              <a:ext uri="{FF2B5EF4-FFF2-40B4-BE49-F238E27FC236}">
                <a16:creationId xmlns:a16="http://schemas.microsoft.com/office/drawing/2014/main" id="{19F515A9-C95C-3D40-A6FE-D1078B4221CF}"/>
              </a:ext>
            </a:extLst>
          </p:cNvPr>
          <p:cNvSpPr>
            <a:spLocks noGrp="1"/>
          </p:cNvSpPr>
          <p:nvPr>
            <p:ph type="body" sz="quarter" idx="38" hasCustomPrompt="1"/>
          </p:nvPr>
        </p:nvSpPr>
        <p:spPr>
          <a:xfrm>
            <a:off x="457200" y="1134107"/>
            <a:ext cx="6472516" cy="365760"/>
          </a:xfrm>
        </p:spPr>
        <p:txBody>
          <a:bodyPr/>
          <a:lstStyle>
            <a:lvl1pPr marL="0" indent="0">
              <a:buNone/>
              <a:defRPr sz="2398">
                <a:solidFill>
                  <a:schemeClr val="tx1"/>
                </a:solidFill>
              </a:defRPr>
            </a:lvl1pPr>
          </a:lstStyle>
          <a:p>
            <a:pPr lvl="0"/>
            <a:r>
              <a:rPr lang="en-US"/>
              <a:t>Subhead</a:t>
            </a:r>
          </a:p>
        </p:txBody>
      </p:sp>
    </p:spTree>
    <p:extLst>
      <p:ext uri="{BB962C8B-B14F-4D97-AF65-F5344CB8AC3E}">
        <p14:creationId xmlns:p14="http://schemas.microsoft.com/office/powerpoint/2010/main" val="26626578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ver 1 Black">
    <p:bg>
      <p:bgRef idx="1001">
        <a:schemeClr val="bg1"/>
      </p:bgRef>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1FD817B-144E-4496-8C23-977C7BE2599C}"/>
              </a:ext>
            </a:extLst>
          </p:cNvPr>
          <p:cNvSpPr>
            <a:spLocks noGrp="1"/>
          </p:cNvSpPr>
          <p:nvPr>
            <p:ph type="pic" sz="quarter" idx="11"/>
          </p:nvPr>
        </p:nvSpPr>
        <p:spPr>
          <a:xfrm>
            <a:off x="6694079" y="0"/>
            <a:ext cx="5486400" cy="6858000"/>
          </a:xfrm>
          <a:prstGeom prst="rect">
            <a:avLst/>
          </a:prstGeom>
        </p:spPr>
        <p:txBody>
          <a:bodyPr/>
          <a:lstStyle/>
          <a:p>
            <a:r>
              <a:rPr lang="en-US"/>
              <a:t>Click icon to add picture</a:t>
            </a:r>
          </a:p>
        </p:txBody>
      </p:sp>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504" y="1517904"/>
            <a:ext cx="4068827" cy="868680"/>
          </a:xfrm>
        </p:spPr>
        <p:txBody>
          <a:bodyPr/>
          <a:lstStyle>
            <a:lvl1pPr>
              <a:defRPr/>
            </a:lvl1pPr>
          </a:lstStyle>
          <a:p>
            <a:r>
              <a:rPr lang="en-US" dirty="0"/>
              <a:t>Click to enter presentation title</a:t>
            </a:r>
          </a:p>
        </p:txBody>
      </p:sp>
      <p:sp>
        <p:nvSpPr>
          <p:cNvPr id="5" name="TextBox 4">
            <a:extLst>
              <a:ext uri="{FF2B5EF4-FFF2-40B4-BE49-F238E27FC236}">
                <a16:creationId xmlns:a16="http://schemas.microsoft.com/office/drawing/2014/main" id="{0626840D-5953-45D6-A00B-7F5EB3E4D1DA}"/>
              </a:ext>
            </a:extLst>
          </p:cNvPr>
          <p:cNvSpPr txBox="1"/>
          <p:nvPr/>
        </p:nvSpPr>
        <p:spPr>
          <a:xfrm>
            <a:off x="6694078" y="1087017"/>
            <a:ext cx="5497922" cy="861774"/>
          </a:xfrm>
          <a:prstGeom prst="rect">
            <a:avLst/>
          </a:prstGeom>
        </p:spPr>
        <p:txBody>
          <a:bodyPr wrap="square" lIns="0" tIns="0" rIns="0" bIns="0" rtlCol="0">
            <a:spAutoFit/>
          </a:bodyPr>
          <a:lstStyle/>
          <a:p>
            <a:pPr marL="0" indent="0" algn="ctr">
              <a:spcBef>
                <a:spcPct val="0"/>
              </a:spcBef>
              <a:buNone/>
            </a:pPr>
            <a:r>
              <a:rPr lang="en-US" sz="2799" b="0" kern="1200">
                <a:solidFill>
                  <a:schemeClr val="accent6"/>
                </a:solidFill>
                <a:ea typeface="ＭＳ Ｐゴシック"/>
              </a:rPr>
              <a:t>IMAGE AREA</a:t>
            </a:r>
            <a:br>
              <a:rPr lang="en-US" sz="2799" b="0" kern="1200">
                <a:solidFill>
                  <a:schemeClr val="accent6"/>
                </a:solidFill>
                <a:ea typeface="ＭＳ Ｐゴシック"/>
              </a:rPr>
            </a:br>
            <a:r>
              <a:rPr lang="en-US" sz="2799" b="0" kern="1200">
                <a:solidFill>
                  <a:schemeClr val="accent6"/>
                </a:solidFill>
                <a:ea typeface="ＭＳ Ｐゴシック"/>
              </a:rPr>
              <a:t>7.5” h x 6” w</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251" y="2894013"/>
            <a:ext cx="4068763" cy="989012"/>
          </a:xfrm>
        </p:spPr>
        <p:txBody>
          <a:bodyPr/>
          <a:lstStyle>
            <a:lvl1pPr marL="0" indent="0">
              <a:buNone/>
              <a:defRPr/>
            </a:lvl1pPr>
          </a:lstStyle>
          <a:p>
            <a:pPr lvl="0"/>
            <a:r>
              <a:rPr lang="en-US" dirty="0"/>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504" y="5175504"/>
            <a:ext cx="2962656" cy="512064"/>
          </a:xfrm>
        </p:spPr>
        <p:txBody>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dirty="0"/>
              <a:t>Presenter name or location</a:t>
            </a:r>
            <a:br>
              <a:rPr lang="en-US" dirty="0"/>
            </a:br>
            <a:r>
              <a:rPr lang="en-US" dirty="0"/>
              <a:t>Date</a:t>
            </a:r>
          </a:p>
        </p:txBody>
      </p:sp>
      <p:pic>
        <p:nvPicPr>
          <p:cNvPr id="10" name="Picture 9">
            <a:extLst>
              <a:ext uri="{FF2B5EF4-FFF2-40B4-BE49-F238E27FC236}">
                <a16:creationId xmlns:a16="http://schemas.microsoft.com/office/drawing/2014/main" id="{637FA213-4097-41EC-A6BA-A23FE7291C4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5"/>
          <a:stretch/>
        </p:blipFill>
        <p:spPr>
          <a:xfrm>
            <a:off x="5014038" y="2458907"/>
            <a:ext cx="1688528" cy="4399095"/>
          </a:xfrm>
          <a:prstGeom prst="rect">
            <a:avLst/>
          </a:prstGeom>
        </p:spPr>
      </p:pic>
      <p:sp>
        <p:nvSpPr>
          <p:cNvPr id="11" name="AutoShape 4">
            <a:extLst>
              <a:ext uri="{FF2B5EF4-FFF2-40B4-BE49-F238E27FC236}">
                <a16:creationId xmlns:a16="http://schemas.microsoft.com/office/drawing/2014/main" id="{C462858A-FCAA-4E18-A708-842561456E26}"/>
              </a:ext>
            </a:extLst>
          </p:cNvPr>
          <p:cNvSpPr>
            <a:spLocks noChangeAspect="1" noChangeArrowheads="1"/>
          </p:cNvSpPr>
          <p:nvPr/>
        </p:nvSpPr>
        <p:spPr bwMode="auto">
          <a:xfrm flipH="1">
            <a:off x="3850801" y="5212080"/>
            <a:ext cx="2842305" cy="1645920"/>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56" tIns="36556" rIns="36556" bIns="36556"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pic>
        <p:nvPicPr>
          <p:cNvPr id="9" name="Picture 8">
            <a:extLst>
              <a:ext uri="{FF2B5EF4-FFF2-40B4-BE49-F238E27FC236}">
                <a16:creationId xmlns:a16="http://schemas.microsoft.com/office/drawing/2014/main" id="{C5F08EA5-4D48-4D48-8228-9A10C78FD243}"/>
              </a:ext>
            </a:extLst>
          </p:cNvPr>
          <p:cNvPicPr/>
          <p:nvPr/>
        </p:nvPicPr>
        <p:blipFill>
          <a:blip r:embed="rId3" cstate="screen">
            <a:extLst>
              <a:ext uri="{28A0092B-C50C-407E-A947-70E740481C1C}">
                <a14:useLocalDpi xmlns:a14="http://schemas.microsoft.com/office/drawing/2010/main"/>
              </a:ext>
            </a:extLst>
          </a:blip>
          <a:stretch>
            <a:fillRect/>
          </a:stretch>
        </p:blipFill>
        <p:spPr bwMode="auto">
          <a:xfrm>
            <a:off x="605600" y="563226"/>
            <a:ext cx="1603680" cy="515889"/>
          </a:xfrm>
          <a:prstGeom prst="rect">
            <a:avLst/>
          </a:prstGeom>
          <a:noFill/>
        </p:spPr>
      </p:pic>
    </p:spTree>
    <p:extLst>
      <p:ext uri="{BB962C8B-B14F-4D97-AF65-F5344CB8AC3E}">
        <p14:creationId xmlns:p14="http://schemas.microsoft.com/office/powerpoint/2010/main" val="3844919203"/>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over 1 Whit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1FD817B-144E-4496-8C23-977C7BE2599C}"/>
              </a:ext>
            </a:extLst>
          </p:cNvPr>
          <p:cNvSpPr>
            <a:spLocks noGrp="1"/>
          </p:cNvSpPr>
          <p:nvPr>
            <p:ph type="pic" sz="quarter" idx="11"/>
          </p:nvPr>
        </p:nvSpPr>
        <p:spPr>
          <a:xfrm>
            <a:off x="6694079" y="0"/>
            <a:ext cx="5486400" cy="6858000"/>
          </a:xfrm>
          <a:prstGeom prst="rect">
            <a:avLst/>
          </a:prstGeom>
        </p:spPr>
        <p:txBody>
          <a:bodyPr/>
          <a:lstStyle/>
          <a:p>
            <a:r>
              <a:rPr lang="en-US"/>
              <a:t>Click icon to add picture</a:t>
            </a:r>
          </a:p>
        </p:txBody>
      </p:sp>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504" y="1517904"/>
            <a:ext cx="4068827" cy="868680"/>
          </a:xfrm>
          <a:prstGeom prst="rect">
            <a:avLst/>
          </a:prstGeom>
        </p:spPr>
        <p:txBody>
          <a:bodyPr/>
          <a:lstStyle>
            <a:lvl1pPr>
              <a:defRPr/>
            </a:lvl1pPr>
          </a:lstStyle>
          <a:p>
            <a:r>
              <a:rPr lang="en-US" dirty="0"/>
              <a:t>Click to enter presentation title</a:t>
            </a:r>
          </a:p>
        </p:txBody>
      </p:sp>
      <p:sp>
        <p:nvSpPr>
          <p:cNvPr id="5" name="TextBox 4">
            <a:extLst>
              <a:ext uri="{FF2B5EF4-FFF2-40B4-BE49-F238E27FC236}">
                <a16:creationId xmlns:a16="http://schemas.microsoft.com/office/drawing/2014/main" id="{0626840D-5953-45D6-A00B-7F5EB3E4D1DA}"/>
              </a:ext>
            </a:extLst>
          </p:cNvPr>
          <p:cNvSpPr txBox="1"/>
          <p:nvPr/>
        </p:nvSpPr>
        <p:spPr>
          <a:xfrm>
            <a:off x="6694078" y="1087017"/>
            <a:ext cx="5497922" cy="861774"/>
          </a:xfrm>
          <a:prstGeom prst="rect">
            <a:avLst/>
          </a:prstGeom>
        </p:spPr>
        <p:txBody>
          <a:bodyPr wrap="square" lIns="0" tIns="0" rIns="0" bIns="0" rtlCol="0">
            <a:spAutoFit/>
          </a:bodyPr>
          <a:lstStyle/>
          <a:p>
            <a:pPr marL="0" indent="0" algn="ctr">
              <a:spcBef>
                <a:spcPct val="0"/>
              </a:spcBef>
              <a:buNone/>
            </a:pPr>
            <a:r>
              <a:rPr lang="en-US" sz="2799" b="0" kern="1200">
                <a:solidFill>
                  <a:schemeClr val="accent6"/>
                </a:solidFill>
                <a:ea typeface="ＭＳ Ｐゴシック"/>
              </a:rPr>
              <a:t>IMAGE AREA</a:t>
            </a:r>
            <a:br>
              <a:rPr lang="en-US" sz="2799" b="0" kern="1200">
                <a:solidFill>
                  <a:schemeClr val="accent6"/>
                </a:solidFill>
                <a:ea typeface="ＭＳ Ｐゴシック"/>
              </a:rPr>
            </a:br>
            <a:r>
              <a:rPr lang="en-US" sz="2799" b="0" kern="1200">
                <a:solidFill>
                  <a:schemeClr val="accent6"/>
                </a:solidFill>
                <a:ea typeface="ＭＳ Ｐゴシック"/>
              </a:rPr>
              <a:t>7.5” h x 6” w</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251" y="2894013"/>
            <a:ext cx="4068763" cy="989012"/>
          </a:xfrm>
        </p:spPr>
        <p:txBody>
          <a:bodyPr/>
          <a:lstStyle>
            <a:lvl1pPr marL="0" indent="0">
              <a:buNone/>
              <a:defRPr/>
            </a:lvl1pPr>
          </a:lstStyle>
          <a:p>
            <a:pPr lvl="0"/>
            <a:r>
              <a:rPr lang="en-US" dirty="0"/>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504" y="5175504"/>
            <a:ext cx="2962656" cy="512064"/>
          </a:xfrm>
        </p:spPr>
        <p:txBody>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dirty="0"/>
              <a:t>Presenter name or location</a:t>
            </a:r>
            <a:br>
              <a:rPr lang="en-US" dirty="0"/>
            </a:br>
            <a:r>
              <a:rPr lang="en-US" dirty="0"/>
              <a:t>Date</a:t>
            </a:r>
          </a:p>
        </p:txBody>
      </p:sp>
      <p:sp>
        <p:nvSpPr>
          <p:cNvPr id="11" name="AutoShape 4">
            <a:extLst>
              <a:ext uri="{FF2B5EF4-FFF2-40B4-BE49-F238E27FC236}">
                <a16:creationId xmlns:a16="http://schemas.microsoft.com/office/drawing/2014/main" id="{C462858A-FCAA-4E18-A708-842561456E26}"/>
              </a:ext>
            </a:extLst>
          </p:cNvPr>
          <p:cNvSpPr>
            <a:spLocks noChangeAspect="1" noChangeArrowheads="1"/>
          </p:cNvSpPr>
          <p:nvPr/>
        </p:nvSpPr>
        <p:spPr bwMode="auto">
          <a:xfrm flipH="1">
            <a:off x="3850801" y="5212080"/>
            <a:ext cx="2842305" cy="1645920"/>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56" tIns="36556" rIns="36556" bIns="36556"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pic>
        <p:nvPicPr>
          <p:cNvPr id="13" name="Picture 12">
            <a:extLst>
              <a:ext uri="{FF2B5EF4-FFF2-40B4-BE49-F238E27FC236}">
                <a16:creationId xmlns:a16="http://schemas.microsoft.com/office/drawing/2014/main" id="{1A031F72-9475-4396-AAE5-D1103FE9DDB3}"/>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5600" y="562226"/>
            <a:ext cx="1603680" cy="517886"/>
          </a:xfrm>
          <a:prstGeom prst="rect">
            <a:avLst/>
          </a:prstGeom>
          <a:noFill/>
        </p:spPr>
      </p:pic>
    </p:spTree>
    <p:extLst>
      <p:ext uri="{BB962C8B-B14F-4D97-AF65-F5344CB8AC3E}">
        <p14:creationId xmlns:p14="http://schemas.microsoft.com/office/powerpoint/2010/main" val="38170544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ver 1 Whit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1FD817B-144E-4496-8C23-977C7BE2599C}"/>
              </a:ext>
            </a:extLst>
          </p:cNvPr>
          <p:cNvSpPr>
            <a:spLocks noGrp="1"/>
          </p:cNvSpPr>
          <p:nvPr>
            <p:ph type="pic" sz="quarter" idx="11"/>
          </p:nvPr>
        </p:nvSpPr>
        <p:spPr>
          <a:xfrm>
            <a:off x="6694079" y="0"/>
            <a:ext cx="5486400" cy="6858000"/>
          </a:xfrm>
          <a:prstGeom prst="rect">
            <a:avLst/>
          </a:prstGeom>
        </p:spPr>
        <p:txBody>
          <a:bodyPr/>
          <a:lstStyle/>
          <a:p>
            <a:r>
              <a:rPr lang="en-US"/>
              <a:t>Click icon to add picture</a:t>
            </a:r>
          </a:p>
        </p:txBody>
      </p:sp>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504" y="1517904"/>
            <a:ext cx="4068827" cy="868680"/>
          </a:xfrm>
        </p:spPr>
        <p:txBody>
          <a:bodyPr/>
          <a:lstStyle>
            <a:lvl1pPr>
              <a:defRPr/>
            </a:lvl1pPr>
          </a:lstStyle>
          <a:p>
            <a:r>
              <a:rPr lang="en-US" dirty="0"/>
              <a:t>Click to enter presentation title</a:t>
            </a:r>
          </a:p>
        </p:txBody>
      </p:sp>
      <p:sp>
        <p:nvSpPr>
          <p:cNvPr id="5" name="TextBox 4">
            <a:extLst>
              <a:ext uri="{FF2B5EF4-FFF2-40B4-BE49-F238E27FC236}">
                <a16:creationId xmlns:a16="http://schemas.microsoft.com/office/drawing/2014/main" id="{0626840D-5953-45D6-A00B-7F5EB3E4D1DA}"/>
              </a:ext>
            </a:extLst>
          </p:cNvPr>
          <p:cNvSpPr txBox="1"/>
          <p:nvPr/>
        </p:nvSpPr>
        <p:spPr>
          <a:xfrm>
            <a:off x="6694078" y="1087017"/>
            <a:ext cx="5497922" cy="861774"/>
          </a:xfrm>
          <a:prstGeom prst="rect">
            <a:avLst/>
          </a:prstGeom>
        </p:spPr>
        <p:txBody>
          <a:bodyPr wrap="square" lIns="0" tIns="0" rIns="0" bIns="0" rtlCol="0">
            <a:spAutoFit/>
          </a:bodyPr>
          <a:lstStyle/>
          <a:p>
            <a:pPr marL="0" indent="0" algn="ctr">
              <a:spcBef>
                <a:spcPct val="0"/>
              </a:spcBef>
              <a:buNone/>
            </a:pPr>
            <a:r>
              <a:rPr lang="en-US" sz="2799" b="0" kern="1200">
                <a:solidFill>
                  <a:schemeClr val="accent6"/>
                </a:solidFill>
                <a:ea typeface="ＭＳ Ｐゴシック"/>
              </a:rPr>
              <a:t>IMAGE AREA</a:t>
            </a:r>
            <a:br>
              <a:rPr lang="en-US" sz="2799" b="0" kern="1200">
                <a:solidFill>
                  <a:schemeClr val="accent6"/>
                </a:solidFill>
                <a:ea typeface="ＭＳ Ｐゴシック"/>
              </a:rPr>
            </a:br>
            <a:r>
              <a:rPr lang="en-US" sz="2799" b="0" kern="1200">
                <a:solidFill>
                  <a:schemeClr val="accent6"/>
                </a:solidFill>
                <a:ea typeface="ＭＳ Ｐゴシック"/>
              </a:rPr>
              <a:t>7.5” h x 6” w</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251" y="2894013"/>
            <a:ext cx="4068763" cy="989012"/>
          </a:xfrm>
        </p:spPr>
        <p:txBody>
          <a:bodyPr/>
          <a:lstStyle>
            <a:lvl1pPr marL="0" indent="0">
              <a:buNone/>
              <a:defRPr/>
            </a:lvl1pPr>
          </a:lstStyle>
          <a:p>
            <a:pPr lvl="0"/>
            <a:r>
              <a:rPr lang="en-US" dirty="0"/>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504" y="5175504"/>
            <a:ext cx="2962656" cy="512064"/>
          </a:xfrm>
        </p:spPr>
        <p:txBody>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dirty="0"/>
              <a:t>Presenter name or location</a:t>
            </a:r>
            <a:br>
              <a:rPr lang="en-US" dirty="0"/>
            </a:br>
            <a:r>
              <a:rPr lang="en-US" dirty="0"/>
              <a:t>Date</a:t>
            </a:r>
          </a:p>
        </p:txBody>
      </p:sp>
      <p:sp>
        <p:nvSpPr>
          <p:cNvPr id="11" name="AutoShape 4">
            <a:extLst>
              <a:ext uri="{FF2B5EF4-FFF2-40B4-BE49-F238E27FC236}">
                <a16:creationId xmlns:a16="http://schemas.microsoft.com/office/drawing/2014/main" id="{C462858A-FCAA-4E18-A708-842561456E26}"/>
              </a:ext>
            </a:extLst>
          </p:cNvPr>
          <p:cNvSpPr>
            <a:spLocks noChangeAspect="1" noChangeArrowheads="1"/>
          </p:cNvSpPr>
          <p:nvPr/>
        </p:nvSpPr>
        <p:spPr bwMode="auto">
          <a:xfrm flipH="1">
            <a:off x="3850801" y="5212080"/>
            <a:ext cx="2842305" cy="1645920"/>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56" tIns="36556" rIns="36556" bIns="36556"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pic>
        <p:nvPicPr>
          <p:cNvPr id="13" name="Picture 12">
            <a:extLst>
              <a:ext uri="{FF2B5EF4-FFF2-40B4-BE49-F238E27FC236}">
                <a16:creationId xmlns:a16="http://schemas.microsoft.com/office/drawing/2014/main" id="{1A031F72-9475-4396-AAE5-D1103FE9DDB3}"/>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5600" y="562226"/>
            <a:ext cx="1603680" cy="517886"/>
          </a:xfrm>
          <a:prstGeom prst="rect">
            <a:avLst/>
          </a:prstGeom>
          <a:noFill/>
        </p:spPr>
      </p:pic>
    </p:spTree>
    <p:extLst>
      <p:ext uri="{BB962C8B-B14F-4D97-AF65-F5344CB8AC3E}">
        <p14:creationId xmlns:p14="http://schemas.microsoft.com/office/powerpoint/2010/main" val="23238905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ver 2 Black">
    <p:bg>
      <p:bgPr>
        <a:solidFill>
          <a:schemeClr val="tx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1FD817B-144E-4496-8C23-977C7BE2599C}"/>
              </a:ext>
            </a:extLst>
          </p:cNvPr>
          <p:cNvSpPr>
            <a:spLocks noGrp="1"/>
          </p:cNvSpPr>
          <p:nvPr>
            <p:ph type="pic" sz="quarter" idx="11" hasCustomPrompt="1"/>
          </p:nvPr>
        </p:nvSpPr>
        <p:spPr>
          <a:xfrm>
            <a:off x="5439088" y="-11046"/>
            <a:ext cx="6766560" cy="6858000"/>
          </a:xfrm>
          <a:prstGeom prst="rect">
            <a:avLst/>
          </a:prstGeom>
        </p:spPr>
        <p:txBody>
          <a:bodyPr/>
          <a:lstStyle>
            <a:lvl1pPr>
              <a:defRPr>
                <a:solidFill>
                  <a:schemeClr val="bg2"/>
                </a:solidFill>
              </a:defRPr>
            </a:lvl1pPr>
          </a:lstStyle>
          <a:p>
            <a:r>
              <a:rPr lang="en-US"/>
              <a:t>Click icon to add picture, then apply overlay if desired</a:t>
            </a:r>
          </a:p>
        </p:txBody>
      </p:sp>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504" y="1517904"/>
            <a:ext cx="4068827" cy="868680"/>
          </a:xfrm>
        </p:spPr>
        <p:txBody>
          <a:bodyPr/>
          <a:lstStyle>
            <a:lvl1pPr>
              <a:defRPr>
                <a:solidFill>
                  <a:schemeClr val="bg1"/>
                </a:solidFill>
              </a:defRPr>
            </a:lvl1pPr>
          </a:lstStyle>
          <a:p>
            <a:r>
              <a:rPr lang="en-US" dirty="0"/>
              <a:t>Click to enter presentation title</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251" y="2894013"/>
            <a:ext cx="4068763" cy="989012"/>
          </a:xfrm>
        </p:spPr>
        <p:txBody>
          <a:bodyPr/>
          <a:lstStyle>
            <a:lvl1pPr marL="0" indent="0">
              <a:buNone/>
              <a:defRPr>
                <a:solidFill>
                  <a:schemeClr val="bg1"/>
                </a:solidFill>
              </a:defRPr>
            </a:lvl1pPr>
          </a:lstStyle>
          <a:p>
            <a:pPr lvl="0"/>
            <a:r>
              <a:rPr lang="en-US" dirty="0"/>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504" y="5175504"/>
            <a:ext cx="2962656" cy="512064"/>
          </a:xfrm>
        </p:spPr>
        <p:txBody>
          <a:bodyPr/>
          <a:lstStyle>
            <a:lvl1pPr marL="0" indent="0">
              <a:lnSpc>
                <a:spcPct val="100000"/>
              </a:lnSpc>
              <a:spcBef>
                <a:spcPts val="0"/>
              </a:spcBef>
              <a:buNone/>
              <a:defRPr sz="1600">
                <a:solidFill>
                  <a:schemeClr val="bg1"/>
                </a:solidFill>
              </a:defRPr>
            </a:lvl1pPr>
            <a:lvl2pPr>
              <a:defRPr sz="1600"/>
            </a:lvl2pPr>
            <a:lvl3pPr>
              <a:defRPr sz="1600"/>
            </a:lvl3pPr>
            <a:lvl4pPr>
              <a:defRPr sz="1600"/>
            </a:lvl4pPr>
            <a:lvl5pPr>
              <a:defRPr sz="1600"/>
            </a:lvl5pPr>
          </a:lstStyle>
          <a:p>
            <a:pPr lvl="0"/>
            <a:r>
              <a:rPr lang="en-US" dirty="0"/>
              <a:t>Presenter name or location</a:t>
            </a:r>
            <a:br>
              <a:rPr lang="en-US" dirty="0"/>
            </a:br>
            <a:r>
              <a:rPr lang="en-US" dirty="0"/>
              <a:t>Date</a:t>
            </a:r>
          </a:p>
        </p:txBody>
      </p:sp>
      <p:pic>
        <p:nvPicPr>
          <p:cNvPr id="13" name="Picture 12">
            <a:extLst>
              <a:ext uri="{FF2B5EF4-FFF2-40B4-BE49-F238E27FC236}">
                <a16:creationId xmlns:a16="http://schemas.microsoft.com/office/drawing/2014/main" id="{A184811B-1EE5-4176-A599-720E35873321}"/>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5600" y="562226"/>
            <a:ext cx="1603680" cy="517886"/>
          </a:xfrm>
          <a:prstGeom prst="rect">
            <a:avLst/>
          </a:prstGeom>
          <a:noFill/>
        </p:spPr>
      </p:pic>
      <p:pic>
        <p:nvPicPr>
          <p:cNvPr id="9" name="Picture 8">
            <a:extLst>
              <a:ext uri="{FF2B5EF4-FFF2-40B4-BE49-F238E27FC236}">
                <a16:creationId xmlns:a16="http://schemas.microsoft.com/office/drawing/2014/main" id="{5BA1F587-69D3-4CE4-A42B-B5D92C6AB30C}"/>
              </a:ext>
            </a:extLst>
          </p:cNvPr>
          <p:cNvPicPr/>
          <p:nvPr/>
        </p:nvPicPr>
        <p:blipFill>
          <a:blip r:embed="rId3" cstate="screen">
            <a:extLst>
              <a:ext uri="{28A0092B-C50C-407E-A947-70E740481C1C}">
                <a14:useLocalDpi xmlns:a14="http://schemas.microsoft.com/office/drawing/2010/main"/>
              </a:ext>
            </a:extLst>
          </a:blip>
          <a:stretch>
            <a:fillRect/>
          </a:stretch>
        </p:blipFill>
        <p:spPr bwMode="auto">
          <a:xfrm>
            <a:off x="605600" y="563226"/>
            <a:ext cx="1603680" cy="515889"/>
          </a:xfrm>
          <a:prstGeom prst="rect">
            <a:avLst/>
          </a:prstGeom>
          <a:noFill/>
        </p:spPr>
      </p:pic>
      <p:sp>
        <p:nvSpPr>
          <p:cNvPr id="11" name="TextBox 10">
            <a:hlinkClick r:id="" action="ppaction://noaction"/>
            <a:extLst>
              <a:ext uri="{FF2B5EF4-FFF2-40B4-BE49-F238E27FC236}">
                <a16:creationId xmlns:a16="http://schemas.microsoft.com/office/drawing/2014/main" id="{88F56622-45AE-4C61-9DD6-0310F9ADD8B1}"/>
              </a:ext>
            </a:extLst>
          </p:cNvPr>
          <p:cNvSpPr txBox="1"/>
          <p:nvPr/>
        </p:nvSpPr>
        <p:spPr>
          <a:xfrm>
            <a:off x="5439088" y="1827619"/>
            <a:ext cx="6766560" cy="861518"/>
          </a:xfrm>
          <a:prstGeom prst="rect">
            <a:avLst/>
          </a:prstGeom>
        </p:spPr>
        <p:txBody>
          <a:bodyPr wrap="square" lIns="0" tIns="0" rIns="0" bIns="0" rtlCol="0">
            <a:spAutoFit/>
          </a:bodyPr>
          <a:lstStyle/>
          <a:p>
            <a:pPr algn="ctr" fontAlgn="base">
              <a:spcBef>
                <a:spcPct val="0"/>
              </a:spcBef>
              <a:spcAft>
                <a:spcPct val="0"/>
              </a:spcAft>
            </a:pPr>
            <a:r>
              <a:rPr lang="en-US" sz="2799">
                <a:solidFill>
                  <a:schemeClr val="accent6"/>
                </a:solidFill>
                <a:ea typeface="ＭＳ Ｐゴシック"/>
              </a:rPr>
              <a:t>IMAGE AREA</a:t>
            </a:r>
            <a:br>
              <a:rPr lang="en-US" sz="2799">
                <a:solidFill>
                  <a:schemeClr val="accent6"/>
                </a:solidFill>
                <a:ea typeface="ＭＳ Ｐゴシック"/>
              </a:rPr>
            </a:br>
            <a:r>
              <a:rPr lang="en-US" sz="2799">
                <a:solidFill>
                  <a:schemeClr val="accent6"/>
                </a:solidFill>
                <a:ea typeface="ＭＳ Ｐゴシック"/>
              </a:rPr>
              <a:t>7.5” h x 7.4”w</a:t>
            </a:r>
            <a:endParaRPr lang="en-US" sz="2799">
              <a:solidFill>
                <a:srgbClr val="FF0000"/>
              </a:solidFill>
              <a:ea typeface="ＭＳ Ｐゴシック"/>
            </a:endParaRPr>
          </a:p>
        </p:txBody>
      </p:sp>
      <p:sp>
        <p:nvSpPr>
          <p:cNvPr id="15" name="TextBox 14">
            <a:hlinkClick r:id="" action="ppaction://noaction"/>
            <a:extLst>
              <a:ext uri="{FF2B5EF4-FFF2-40B4-BE49-F238E27FC236}">
                <a16:creationId xmlns:a16="http://schemas.microsoft.com/office/drawing/2014/main" id="{18E61221-6E84-4BC4-9876-85EB8FFFF5B7}"/>
              </a:ext>
            </a:extLst>
          </p:cNvPr>
          <p:cNvSpPr txBox="1"/>
          <p:nvPr/>
        </p:nvSpPr>
        <p:spPr>
          <a:xfrm>
            <a:off x="5836835" y="4527802"/>
            <a:ext cx="5884976" cy="830997"/>
          </a:xfrm>
          <a:prstGeom prst="rect">
            <a:avLst/>
          </a:prstGeom>
        </p:spPr>
        <p:txBody>
          <a:bodyPr wrap="square" lIns="0" tIns="0" rIns="0" bIns="0" rtlCol="0">
            <a:spAutoFit/>
          </a:bodyPr>
          <a:lstStyle/>
          <a:p>
            <a:pPr algn="l" fontAlgn="base">
              <a:spcBef>
                <a:spcPct val="0"/>
              </a:spcBef>
              <a:spcAft>
                <a:spcPct val="0"/>
              </a:spcAft>
            </a:pPr>
            <a:r>
              <a:rPr lang="en-US" sz="1800">
                <a:solidFill>
                  <a:srgbClr val="FF0000"/>
                </a:solidFill>
                <a:ea typeface="ＭＳ Ｐゴシック"/>
              </a:rPr>
              <a:t>OPTIONAL: apply Overlay 1 after adding image to place angle graphics over your image. Overlay image and instructions for use are at end of this deck</a:t>
            </a:r>
            <a:endParaRPr lang="en-US" sz="2000">
              <a:solidFill>
                <a:srgbClr val="FF0000"/>
              </a:solidFill>
              <a:ea typeface="ＭＳ Ｐゴシック"/>
            </a:endParaRPr>
          </a:p>
        </p:txBody>
      </p:sp>
    </p:spTree>
    <p:extLst>
      <p:ext uri="{BB962C8B-B14F-4D97-AF65-F5344CB8AC3E}">
        <p14:creationId xmlns:p14="http://schemas.microsoft.com/office/powerpoint/2010/main" val="35763449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ver 2 Whit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1FD817B-144E-4496-8C23-977C7BE2599C}"/>
              </a:ext>
            </a:extLst>
          </p:cNvPr>
          <p:cNvSpPr>
            <a:spLocks noGrp="1"/>
          </p:cNvSpPr>
          <p:nvPr>
            <p:ph type="pic" sz="quarter" idx="11" hasCustomPrompt="1"/>
          </p:nvPr>
        </p:nvSpPr>
        <p:spPr>
          <a:xfrm>
            <a:off x="5439088" y="-11046"/>
            <a:ext cx="6766560" cy="6858000"/>
          </a:xfrm>
          <a:prstGeom prst="rect">
            <a:avLst/>
          </a:prstGeom>
        </p:spPr>
        <p:txBody>
          <a:bodyPr/>
          <a:lstStyle>
            <a:lvl1pPr>
              <a:defRPr/>
            </a:lvl1pPr>
          </a:lstStyle>
          <a:p>
            <a:r>
              <a:rPr lang="en-US"/>
              <a:t>Click icon to add picture, then apply overlay if desired</a:t>
            </a:r>
          </a:p>
        </p:txBody>
      </p:sp>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504" y="1517904"/>
            <a:ext cx="4068827" cy="868680"/>
          </a:xfrm>
        </p:spPr>
        <p:txBody>
          <a:bodyPr/>
          <a:lstStyle>
            <a:lvl1pPr>
              <a:defRPr/>
            </a:lvl1pPr>
          </a:lstStyle>
          <a:p>
            <a:r>
              <a:rPr lang="en-US" dirty="0"/>
              <a:t>Click to enter presentation title</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251" y="2894013"/>
            <a:ext cx="4068763" cy="989012"/>
          </a:xfrm>
        </p:spPr>
        <p:txBody>
          <a:bodyPr/>
          <a:lstStyle>
            <a:lvl1pPr marL="0" indent="0">
              <a:buNone/>
              <a:defRPr/>
            </a:lvl1pPr>
          </a:lstStyle>
          <a:p>
            <a:pPr lvl="0"/>
            <a:r>
              <a:rPr lang="en-US" dirty="0"/>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504" y="5175504"/>
            <a:ext cx="2962656" cy="512064"/>
          </a:xfrm>
        </p:spPr>
        <p:txBody>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dirty="0"/>
              <a:t>Presenter name or location</a:t>
            </a:r>
            <a:br>
              <a:rPr lang="en-US" dirty="0"/>
            </a:br>
            <a:r>
              <a:rPr lang="en-US" dirty="0"/>
              <a:t>Date</a:t>
            </a:r>
          </a:p>
        </p:txBody>
      </p:sp>
      <p:sp>
        <p:nvSpPr>
          <p:cNvPr id="8" name="TextBox 7">
            <a:hlinkClick r:id="" action="ppaction://noaction"/>
            <a:extLst>
              <a:ext uri="{FF2B5EF4-FFF2-40B4-BE49-F238E27FC236}">
                <a16:creationId xmlns:a16="http://schemas.microsoft.com/office/drawing/2014/main" id="{584F1B0C-DEB0-476A-96C8-9E9AABC64221}"/>
              </a:ext>
            </a:extLst>
          </p:cNvPr>
          <p:cNvSpPr txBox="1"/>
          <p:nvPr/>
        </p:nvSpPr>
        <p:spPr>
          <a:xfrm>
            <a:off x="5425440" y="1828800"/>
            <a:ext cx="6766560" cy="861518"/>
          </a:xfrm>
          <a:prstGeom prst="rect">
            <a:avLst/>
          </a:prstGeom>
        </p:spPr>
        <p:txBody>
          <a:bodyPr wrap="square" lIns="0" tIns="0" rIns="0" bIns="0" rtlCol="0">
            <a:spAutoFit/>
          </a:bodyPr>
          <a:lstStyle/>
          <a:p>
            <a:pPr algn="ctr" fontAlgn="base">
              <a:spcBef>
                <a:spcPct val="0"/>
              </a:spcBef>
              <a:spcAft>
                <a:spcPct val="0"/>
              </a:spcAft>
            </a:pPr>
            <a:r>
              <a:rPr lang="en-US" sz="2799">
                <a:solidFill>
                  <a:schemeClr val="accent6"/>
                </a:solidFill>
                <a:ea typeface="ＭＳ Ｐゴシック"/>
              </a:rPr>
              <a:t>IMAGE AREA</a:t>
            </a:r>
            <a:br>
              <a:rPr lang="en-US" sz="2799">
                <a:solidFill>
                  <a:schemeClr val="accent6"/>
                </a:solidFill>
                <a:ea typeface="ＭＳ Ｐゴシック"/>
              </a:rPr>
            </a:br>
            <a:r>
              <a:rPr lang="en-US" sz="2799">
                <a:solidFill>
                  <a:schemeClr val="accent6"/>
                </a:solidFill>
                <a:ea typeface="ＭＳ Ｐゴシック"/>
              </a:rPr>
              <a:t>7.5” h x 7.4”w</a:t>
            </a:r>
            <a:endParaRPr lang="en-US" sz="2799">
              <a:solidFill>
                <a:srgbClr val="FF0000"/>
              </a:solidFill>
              <a:ea typeface="ＭＳ Ｐゴシック"/>
            </a:endParaRPr>
          </a:p>
        </p:txBody>
      </p:sp>
      <p:pic>
        <p:nvPicPr>
          <p:cNvPr id="13" name="Picture 12">
            <a:extLst>
              <a:ext uri="{FF2B5EF4-FFF2-40B4-BE49-F238E27FC236}">
                <a16:creationId xmlns:a16="http://schemas.microsoft.com/office/drawing/2014/main" id="{A184811B-1EE5-4176-A599-720E35873321}"/>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5600" y="562226"/>
            <a:ext cx="1603680" cy="517886"/>
          </a:xfrm>
          <a:prstGeom prst="rect">
            <a:avLst/>
          </a:prstGeom>
          <a:noFill/>
        </p:spPr>
      </p:pic>
      <p:sp>
        <p:nvSpPr>
          <p:cNvPr id="9" name="TextBox 8">
            <a:hlinkClick r:id="" action="ppaction://noaction"/>
            <a:extLst>
              <a:ext uri="{FF2B5EF4-FFF2-40B4-BE49-F238E27FC236}">
                <a16:creationId xmlns:a16="http://schemas.microsoft.com/office/drawing/2014/main" id="{022D3181-B0D7-4035-A277-2658C5CD9C80}"/>
              </a:ext>
            </a:extLst>
          </p:cNvPr>
          <p:cNvSpPr txBox="1"/>
          <p:nvPr/>
        </p:nvSpPr>
        <p:spPr>
          <a:xfrm>
            <a:off x="5836835" y="4527802"/>
            <a:ext cx="5884976" cy="830997"/>
          </a:xfrm>
          <a:prstGeom prst="rect">
            <a:avLst/>
          </a:prstGeom>
        </p:spPr>
        <p:txBody>
          <a:bodyPr wrap="square" lIns="0" tIns="0" rIns="0" bIns="0" rtlCol="0">
            <a:spAutoFit/>
          </a:bodyPr>
          <a:lstStyle/>
          <a:p>
            <a:pPr algn="l" fontAlgn="base">
              <a:spcBef>
                <a:spcPct val="0"/>
              </a:spcBef>
              <a:spcAft>
                <a:spcPct val="0"/>
              </a:spcAft>
            </a:pPr>
            <a:r>
              <a:rPr lang="en-US" sz="1800">
                <a:solidFill>
                  <a:srgbClr val="FF0000"/>
                </a:solidFill>
                <a:ea typeface="ＭＳ Ｐゴシック"/>
              </a:rPr>
              <a:t>OPTIONAL: apply Overlay 1 after adding image to place angle graphics over your image. Overlay image and instructions for use are at end of this deck</a:t>
            </a:r>
            <a:endParaRPr lang="en-US" sz="2000">
              <a:solidFill>
                <a:srgbClr val="FF0000"/>
              </a:solidFill>
              <a:ea typeface="ＭＳ Ｐゴシック"/>
            </a:endParaRPr>
          </a:p>
        </p:txBody>
      </p:sp>
    </p:spTree>
    <p:extLst>
      <p:ext uri="{BB962C8B-B14F-4D97-AF65-F5344CB8AC3E}">
        <p14:creationId xmlns:p14="http://schemas.microsoft.com/office/powerpoint/2010/main" val="36912593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over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502" y="1517904"/>
            <a:ext cx="7150608" cy="868680"/>
          </a:xfrm>
        </p:spPr>
        <p:txBody>
          <a:bodyPr/>
          <a:lstStyle>
            <a:lvl1pPr>
              <a:defRPr/>
            </a:lvl1pPr>
          </a:lstStyle>
          <a:p>
            <a:r>
              <a:rPr lang="en-US" dirty="0"/>
              <a:t>Click to enter presentation title</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249" y="2697480"/>
            <a:ext cx="7150608" cy="932688"/>
          </a:xfrm>
        </p:spPr>
        <p:txBody>
          <a:bodyPr/>
          <a:lstStyle>
            <a:lvl1pPr marL="0" indent="0">
              <a:buNone/>
              <a:defRPr/>
            </a:lvl1pPr>
          </a:lstStyle>
          <a:p>
            <a:pPr lvl="0"/>
            <a:r>
              <a:rPr lang="en-US" dirty="0"/>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504" y="5175504"/>
            <a:ext cx="2962656" cy="512064"/>
          </a:xfrm>
        </p:spPr>
        <p:txBody>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dirty="0"/>
              <a:t>Presenter name or location</a:t>
            </a:r>
            <a:br>
              <a:rPr lang="en-US" dirty="0"/>
            </a:br>
            <a:r>
              <a:rPr lang="en-US" dirty="0"/>
              <a:t>Date</a:t>
            </a:r>
          </a:p>
        </p:txBody>
      </p:sp>
      <p:pic>
        <p:nvPicPr>
          <p:cNvPr id="9" name="Picture 8">
            <a:extLst>
              <a:ext uri="{FF2B5EF4-FFF2-40B4-BE49-F238E27FC236}">
                <a16:creationId xmlns:a16="http://schemas.microsoft.com/office/drawing/2014/main" id="{C5F08EA5-4D48-4D48-8228-9A10C78FD243}"/>
              </a:ext>
            </a:extLst>
          </p:cNvPr>
          <p:cNvPicPr/>
          <p:nvPr/>
        </p:nvPicPr>
        <p:blipFill>
          <a:blip r:embed="rId2" cstate="screen">
            <a:extLst>
              <a:ext uri="{28A0092B-C50C-407E-A947-70E740481C1C}">
                <a14:useLocalDpi xmlns:a14="http://schemas.microsoft.com/office/drawing/2010/main"/>
              </a:ext>
            </a:extLst>
          </a:blip>
          <a:stretch>
            <a:fillRect/>
          </a:stretch>
        </p:blipFill>
        <p:spPr bwMode="auto">
          <a:xfrm>
            <a:off x="605600" y="563226"/>
            <a:ext cx="1603680" cy="515889"/>
          </a:xfrm>
          <a:prstGeom prst="rect">
            <a:avLst/>
          </a:prstGeom>
          <a:noFill/>
        </p:spPr>
      </p:pic>
      <p:sp>
        <p:nvSpPr>
          <p:cNvPr id="8" name="Slide Number Placeholder 1">
            <a:extLst>
              <a:ext uri="{FF2B5EF4-FFF2-40B4-BE49-F238E27FC236}">
                <a16:creationId xmlns:a16="http://schemas.microsoft.com/office/drawing/2014/main" id="{97AD1C1C-A3A9-4D31-8E6C-2418DF14BD78}"/>
              </a:ext>
            </a:extLst>
          </p:cNvPr>
          <p:cNvSpPr txBox="1">
            <a:spLocks/>
          </p:cNvSpPr>
          <p:nvPr/>
        </p:nvSpPr>
        <p:spPr>
          <a:xfrm>
            <a:off x="10924468" y="6314299"/>
            <a:ext cx="1054464" cy="366183"/>
          </a:xfrm>
          <a:prstGeom prst="rect">
            <a:avLst/>
          </a:prstGeom>
        </p:spPr>
        <p:txBody>
          <a:bodyPr vert="horz" lIns="0" tIns="0" rIns="0" bIns="0" rtlCol="0" anchor="b"/>
          <a:lstStyle>
            <a:defPPr>
              <a:defRPr lang="en-US"/>
            </a:defPPr>
            <a:lvl1pPr algn="r" rtl="0" fontAlgn="base">
              <a:spcBef>
                <a:spcPct val="0"/>
              </a:spcBef>
              <a:spcAft>
                <a:spcPct val="0"/>
              </a:spcAft>
              <a:defRPr sz="800" kern="1200" baseline="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r" defTabSz="914126" rtl="0" eaLnBrk="1" fontAlgn="base" latinLnBrk="0" hangingPunct="1">
              <a:lnSpc>
                <a:spcPct val="100000"/>
              </a:lnSpc>
              <a:spcBef>
                <a:spcPct val="0"/>
              </a:spcBef>
              <a:spcAft>
                <a:spcPct val="0"/>
              </a:spcAft>
              <a:buClrTx/>
              <a:buSzTx/>
              <a:buFontTx/>
              <a:buNone/>
              <a:tabLst/>
              <a:defRPr/>
            </a:pPr>
            <a:fld id="{79044E51-BF79-AF42-BAC5-B771B1D9D8E0}" type="slidenum">
              <a:rPr kumimoji="0" lang="en-US" sz="800" b="0" i="0" u="none" strike="noStrike" kern="1200" cap="none" spc="0" normalizeH="0" baseline="0" noProof="0" smtClean="0">
                <a:ln>
                  <a:noFill/>
                </a:ln>
                <a:solidFill>
                  <a:srgbClr val="000000"/>
                </a:solidFill>
                <a:effectLst/>
                <a:uLnTx/>
                <a:uFillTx/>
                <a:latin typeface="Arial" pitchFamily="34" charset="0"/>
                <a:ea typeface="MS PGothic" pitchFamily="34" charset="-128"/>
                <a:cs typeface="+mn-cs"/>
              </a:rPr>
              <a:pPr marL="0" marR="0" lvl="0" indent="0" algn="r" defTabSz="914126" rtl="0" eaLnBrk="1" fontAlgn="base" latinLnBrk="0" hangingPunct="1">
                <a:lnSpc>
                  <a:spcPct val="100000"/>
                </a:lnSpc>
                <a:spcBef>
                  <a:spcPct val="0"/>
                </a:spcBef>
                <a:spcAft>
                  <a:spcPct val="0"/>
                </a:spcAft>
                <a:buClrTx/>
                <a:buSzTx/>
                <a:buFontTx/>
                <a:buNone/>
                <a:tabLst/>
                <a:defRPr/>
              </a:pPr>
              <a:t>‹#›</a:t>
            </a:fld>
            <a:endParaRPr kumimoji="0" lang="en-US" sz="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pic>
        <p:nvPicPr>
          <p:cNvPr id="10" name="Picture 9">
            <a:extLst>
              <a:ext uri="{FF2B5EF4-FFF2-40B4-BE49-F238E27FC236}">
                <a16:creationId xmlns:a16="http://schemas.microsoft.com/office/drawing/2014/main" id="{5A14779F-B41E-4191-B887-C19504DE9408}"/>
              </a:ext>
            </a:extLst>
          </p:cNvPr>
          <p:cNvPicPr/>
          <p:nvPr/>
        </p:nvPicPr>
        <p:blipFill>
          <a:blip r:embed="rId2" cstate="screen">
            <a:extLst>
              <a:ext uri="{28A0092B-C50C-407E-A947-70E740481C1C}">
                <a14:useLocalDpi xmlns:a14="http://schemas.microsoft.com/office/drawing/2010/main"/>
              </a:ext>
            </a:extLst>
          </a:blip>
          <a:stretch>
            <a:fillRect/>
          </a:stretch>
        </p:blipFill>
        <p:spPr bwMode="auto">
          <a:xfrm>
            <a:off x="605600" y="563226"/>
            <a:ext cx="1603680" cy="515889"/>
          </a:xfrm>
          <a:prstGeom prst="rect">
            <a:avLst/>
          </a:prstGeom>
          <a:noFill/>
        </p:spPr>
      </p:pic>
      <p:sp>
        <p:nvSpPr>
          <p:cNvPr id="11" name="AutoShape 4">
            <a:extLst>
              <a:ext uri="{FF2B5EF4-FFF2-40B4-BE49-F238E27FC236}">
                <a16:creationId xmlns:a16="http://schemas.microsoft.com/office/drawing/2014/main" id="{AAAFA79D-0CD4-4ED4-841D-71409F0CB991}"/>
              </a:ext>
            </a:extLst>
          </p:cNvPr>
          <p:cNvSpPr>
            <a:spLocks noChangeAspect="1" noChangeArrowheads="1"/>
          </p:cNvSpPr>
          <p:nvPr/>
        </p:nvSpPr>
        <p:spPr bwMode="auto">
          <a:xfrm flipH="1">
            <a:off x="5069378" y="4403761"/>
            <a:ext cx="4238177" cy="2454240"/>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56" tIns="36556" rIns="36556" bIns="36556" numCol="1" anchor="t" anchorCtr="0" compatLnSpc="1">
            <a:prstTxWarp prst="textNoShape">
              <a:avLst/>
            </a:prstTxWarp>
          </a:bodyPr>
          <a:lstStyle/>
          <a:p>
            <a:pPr marL="0" marR="0" lvl="0" indent="0" defTabSz="914126"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000000"/>
              </a:solidFill>
              <a:effectLst/>
              <a:uLnTx/>
              <a:uFillTx/>
              <a:ea typeface="MS PGothic" pitchFamily="34" charset="-128"/>
            </a:endParaRPr>
          </a:p>
        </p:txBody>
      </p:sp>
      <p:sp>
        <p:nvSpPr>
          <p:cNvPr id="13" name="Rectangle 12">
            <a:extLst>
              <a:ext uri="{FF2B5EF4-FFF2-40B4-BE49-F238E27FC236}">
                <a16:creationId xmlns:a16="http://schemas.microsoft.com/office/drawing/2014/main" id="{FBFC1639-CF78-4C0D-BF70-E0AD93858952}"/>
              </a:ext>
            </a:extLst>
          </p:cNvPr>
          <p:cNvSpPr/>
          <p:nvPr/>
        </p:nvSpPr>
        <p:spPr>
          <a:xfrm>
            <a:off x="9307556" y="0"/>
            <a:ext cx="2881269" cy="6858000"/>
          </a:xfrm>
          <a:prstGeom prst="rect">
            <a:avLst/>
          </a:prstGeom>
          <a:solidFill>
            <a:srgbClr val="FFFFFF"/>
          </a:solidFill>
          <a:ln w="9525" cap="flat" cmpd="sng" algn="ctr">
            <a:noFill/>
            <a:prstDash val="solid"/>
          </a:ln>
          <a:effectLst/>
        </p:spPr>
        <p:txBody>
          <a:bodyPr lIns="121867" tIns="0" rIns="121867" bIns="0" rtlCol="0" anchor="ctr"/>
          <a:lstStyle/>
          <a:p>
            <a:pPr marL="0" marR="0" lvl="0" indent="0" algn="ctr" defTabSz="914126" eaLnBrk="1" fontAlgn="base" latinLnBrk="0" hangingPunct="1">
              <a:lnSpc>
                <a:spcPct val="80000"/>
              </a:lnSpc>
              <a:spcBef>
                <a:spcPct val="0"/>
              </a:spcBef>
              <a:spcAft>
                <a:spcPct val="0"/>
              </a:spcAft>
              <a:buClrTx/>
              <a:buSzTx/>
              <a:buFontTx/>
              <a:buNone/>
              <a:tabLst/>
              <a:defRPr/>
            </a:pPr>
            <a:endParaRPr kumimoji="0" lang="en-US" sz="1799" b="1" i="0" u="none" strike="noStrike" kern="0" cap="none" spc="0" normalizeH="0" baseline="0" noProof="0">
              <a:ln>
                <a:noFill/>
              </a:ln>
              <a:solidFill>
                <a:srgbClr val="FFFFFF"/>
              </a:solidFill>
              <a:effectLst/>
              <a:uLnTx/>
              <a:uFillTx/>
              <a:latin typeface="Arial" panose="020B0604020202020204"/>
              <a:ea typeface="+mn-ea"/>
              <a:cs typeface="Arial" charset="0"/>
            </a:endParaRPr>
          </a:p>
        </p:txBody>
      </p:sp>
      <p:sp>
        <p:nvSpPr>
          <p:cNvPr id="15" name="AutoShape 4">
            <a:extLst>
              <a:ext uri="{FF2B5EF4-FFF2-40B4-BE49-F238E27FC236}">
                <a16:creationId xmlns:a16="http://schemas.microsoft.com/office/drawing/2014/main" id="{1C9D0D1B-1556-45DE-8E62-58DF6823BCE5}"/>
              </a:ext>
            </a:extLst>
          </p:cNvPr>
          <p:cNvSpPr>
            <a:spLocks noChangeAspect="1" noChangeArrowheads="1"/>
          </p:cNvSpPr>
          <p:nvPr/>
        </p:nvSpPr>
        <p:spPr bwMode="auto">
          <a:xfrm>
            <a:off x="9295682" y="5189519"/>
            <a:ext cx="2881267" cy="1668482"/>
          </a:xfrm>
          <a:prstGeom prst="rtTriangle">
            <a:avLst/>
          </a:prstGeom>
          <a:solidFill>
            <a:srgbClr val="666666"/>
          </a:solidFill>
          <a:ln>
            <a:noFill/>
          </a:ln>
          <a:effectLst/>
        </p:spPr>
        <p:txBody>
          <a:bodyPr vert="horz" wrap="square" lIns="36556" tIns="36556" rIns="36556" bIns="36556" numCol="1" anchor="t" anchorCtr="0" compatLnSpc="1">
            <a:prstTxWarp prst="textNoShape">
              <a:avLst/>
            </a:prstTxWarp>
          </a:bodyPr>
          <a:lstStyle/>
          <a:p>
            <a:pPr fontAlgn="base">
              <a:spcBef>
                <a:spcPct val="0"/>
              </a:spcBef>
              <a:spcAft>
                <a:spcPct val="0"/>
              </a:spcAft>
            </a:pPr>
            <a:endParaRPr lang="en-US" sz="1800">
              <a:solidFill>
                <a:srgbClr val="000000"/>
              </a:solidFill>
              <a:ea typeface="MS PGothic" pitchFamily="34" charset="-128"/>
            </a:endParaRPr>
          </a:p>
        </p:txBody>
      </p:sp>
      <p:sp>
        <p:nvSpPr>
          <p:cNvPr id="16" name="AutoShape 4">
            <a:extLst>
              <a:ext uri="{FF2B5EF4-FFF2-40B4-BE49-F238E27FC236}">
                <a16:creationId xmlns:a16="http://schemas.microsoft.com/office/drawing/2014/main" id="{A9089262-F6A2-4435-9664-EDC788B685C4}"/>
              </a:ext>
            </a:extLst>
          </p:cNvPr>
          <p:cNvSpPr>
            <a:spLocks noChangeAspect="1" noChangeArrowheads="1"/>
          </p:cNvSpPr>
          <p:nvPr/>
        </p:nvSpPr>
        <p:spPr bwMode="auto">
          <a:xfrm flipV="1">
            <a:off x="9307555" y="1477259"/>
            <a:ext cx="2881269" cy="1668483"/>
          </a:xfrm>
          <a:prstGeom prst="rtTriangle">
            <a:avLst/>
          </a:prstGeom>
          <a:solidFill>
            <a:srgbClr val="CCCCCC"/>
          </a:solidFill>
          <a:ln>
            <a:noFill/>
          </a:ln>
          <a:effectLst/>
        </p:spPr>
        <p:txBody>
          <a:bodyPr vert="horz" wrap="square" lIns="36556" tIns="36556" rIns="36556" bIns="36556" numCol="1" anchor="t" anchorCtr="0" compatLnSpc="1">
            <a:prstTxWarp prst="textNoShape">
              <a:avLst/>
            </a:prstTxWarp>
          </a:bodyPr>
          <a:lstStyle/>
          <a:p>
            <a:pPr fontAlgn="base">
              <a:spcBef>
                <a:spcPct val="0"/>
              </a:spcBef>
              <a:spcAft>
                <a:spcPct val="0"/>
              </a:spcAft>
            </a:pPr>
            <a:endParaRPr lang="en-US" sz="1800">
              <a:solidFill>
                <a:srgbClr val="000000"/>
              </a:solidFill>
              <a:ea typeface="MS PGothic" pitchFamily="34" charset="-128"/>
            </a:endParaRPr>
          </a:p>
        </p:txBody>
      </p:sp>
      <p:sp>
        <p:nvSpPr>
          <p:cNvPr id="17" name="Rectangle 16">
            <a:extLst>
              <a:ext uri="{FF2B5EF4-FFF2-40B4-BE49-F238E27FC236}">
                <a16:creationId xmlns:a16="http://schemas.microsoft.com/office/drawing/2014/main" id="{72C51C97-1B13-4560-8381-70F9ADDDF195}"/>
              </a:ext>
            </a:extLst>
          </p:cNvPr>
          <p:cNvSpPr/>
          <p:nvPr/>
        </p:nvSpPr>
        <p:spPr>
          <a:xfrm>
            <a:off x="9307555" y="2"/>
            <a:ext cx="2881269" cy="1476651"/>
          </a:xfrm>
          <a:prstGeom prst="rect">
            <a:avLst/>
          </a:prstGeom>
          <a:solidFill>
            <a:srgbClr val="CCCCCC"/>
          </a:solidFill>
          <a:ln w="9525" cap="flat" cmpd="sng" algn="ctr">
            <a:noFill/>
            <a:prstDash val="solid"/>
          </a:ln>
          <a:effectLst/>
        </p:spPr>
        <p:txBody>
          <a:bodyPr lIns="121867" tIns="0" rIns="121867" bIns="0" rtlCol="0" anchor="ctr"/>
          <a:lstStyle/>
          <a:p>
            <a:pPr marL="0" marR="0" lvl="0" indent="0" algn="ctr" defTabSz="914126" eaLnBrk="1" fontAlgn="base" latinLnBrk="0" hangingPunct="1">
              <a:lnSpc>
                <a:spcPct val="80000"/>
              </a:lnSpc>
              <a:spcBef>
                <a:spcPct val="0"/>
              </a:spcBef>
              <a:spcAft>
                <a:spcPct val="0"/>
              </a:spcAft>
              <a:buClrTx/>
              <a:buSzTx/>
              <a:buFontTx/>
              <a:buNone/>
              <a:tabLst/>
              <a:defRPr/>
            </a:pPr>
            <a:endParaRPr kumimoji="0" lang="en-US" sz="1799" b="1" i="0" u="none" strike="noStrike" kern="0" cap="none" spc="0" normalizeH="0" baseline="0" noProof="0">
              <a:ln>
                <a:noFill/>
              </a:ln>
              <a:solidFill>
                <a:srgbClr val="FFFFFF"/>
              </a:solidFill>
              <a:effectLst/>
              <a:uLnTx/>
              <a:uFillTx/>
              <a:latin typeface="Arial" panose="020B0604020202020204"/>
              <a:ea typeface="+mn-ea"/>
              <a:cs typeface="Arial" charset="0"/>
            </a:endParaRPr>
          </a:p>
        </p:txBody>
      </p:sp>
    </p:spTree>
    <p:extLst>
      <p:ext uri="{BB962C8B-B14F-4D97-AF65-F5344CB8AC3E}">
        <p14:creationId xmlns:p14="http://schemas.microsoft.com/office/powerpoint/2010/main" val="1660459805"/>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over 4">
    <p:spTree>
      <p:nvGrpSpPr>
        <p:cNvPr id="1" name=""/>
        <p:cNvGrpSpPr/>
        <p:nvPr/>
      </p:nvGrpSpPr>
      <p:grpSpPr>
        <a:xfrm>
          <a:off x="0" y="0"/>
          <a:ext cx="0" cy="0"/>
          <a:chOff x="0" y="0"/>
          <a:chExt cx="0" cy="0"/>
        </a:xfrm>
      </p:grpSpPr>
      <p:sp>
        <p:nvSpPr>
          <p:cNvPr id="11" name="AutoShape 4">
            <a:extLst>
              <a:ext uri="{FF2B5EF4-FFF2-40B4-BE49-F238E27FC236}">
                <a16:creationId xmlns:a16="http://schemas.microsoft.com/office/drawing/2014/main" id="{38485FBB-798F-4D6A-9310-743FFC812F66}"/>
              </a:ext>
            </a:extLst>
          </p:cNvPr>
          <p:cNvSpPr>
            <a:spLocks noChangeAspect="1" noChangeArrowheads="1"/>
          </p:cNvSpPr>
          <p:nvPr/>
        </p:nvSpPr>
        <p:spPr bwMode="auto">
          <a:xfrm>
            <a:off x="0" y="4114800"/>
            <a:ext cx="4737176" cy="2743200"/>
          </a:xfrm>
          <a:prstGeom prst="rtTriangle">
            <a:avLst/>
          </a:prstGeom>
          <a:gradFill>
            <a:gsLst>
              <a:gs pos="0">
                <a:srgbClr val="00FFFF"/>
              </a:gs>
              <a:gs pos="50000">
                <a:srgbClr val="00C9FF"/>
              </a:gs>
              <a:gs pos="98246">
                <a:srgbClr val="00FFFF"/>
              </a:gs>
              <a:gs pos="0">
                <a:srgbClr val="0099FF"/>
              </a:gs>
            </a:gsLst>
            <a:lin ang="0" scaled="1"/>
          </a:gradFill>
          <a:ln>
            <a:noFill/>
          </a:ln>
          <a:effectLst/>
        </p:spPr>
        <p:txBody>
          <a:bodyPr vert="horz" wrap="square" lIns="36556" tIns="36556" rIns="36556" bIns="36556" numCol="1" anchor="t" anchorCtr="0" compatLnSpc="1">
            <a:prstTxWarp prst="textNoShape">
              <a:avLst/>
            </a:prstTxWarp>
          </a:bodyPr>
          <a:lstStyle/>
          <a:p>
            <a:pPr marL="0" marR="0" lvl="0" indent="0" defTabSz="914126"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000000"/>
              </a:solidFill>
              <a:effectLst/>
              <a:uLnTx/>
              <a:uFillTx/>
              <a:ea typeface="MS PGothic" pitchFamily="34" charset="-128"/>
            </a:endParaRPr>
          </a:p>
        </p:txBody>
      </p:sp>
      <p:pic>
        <p:nvPicPr>
          <p:cNvPr id="13" name="Picture 3">
            <a:extLst>
              <a:ext uri="{FF2B5EF4-FFF2-40B4-BE49-F238E27FC236}">
                <a16:creationId xmlns:a16="http://schemas.microsoft.com/office/drawing/2014/main" id="{1ECD35CA-1C2B-4F9C-9D2F-A513C22F1D9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456113" y="1617662"/>
            <a:ext cx="7732713" cy="524033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502" y="1517904"/>
            <a:ext cx="8549640" cy="832104"/>
          </a:xfrm>
        </p:spPr>
        <p:txBody>
          <a:bodyPr/>
          <a:lstStyle>
            <a:lvl1pPr>
              <a:defRPr/>
            </a:lvl1pPr>
          </a:lstStyle>
          <a:p>
            <a:r>
              <a:rPr lang="en-US" dirty="0"/>
              <a:t>Click to enter presentation title</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249" y="2633472"/>
            <a:ext cx="7735824" cy="612648"/>
          </a:xfrm>
        </p:spPr>
        <p:txBody>
          <a:bodyPr/>
          <a:lstStyle>
            <a:lvl1pPr marL="0" indent="0">
              <a:buNone/>
              <a:defRPr/>
            </a:lvl1pPr>
          </a:lstStyle>
          <a:p>
            <a:pPr lvl="0"/>
            <a:r>
              <a:rPr lang="en-US" dirty="0"/>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249" y="3666744"/>
            <a:ext cx="2962656" cy="512064"/>
          </a:xfrm>
        </p:spPr>
        <p:txBody>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dirty="0"/>
              <a:t>Presenter name or location</a:t>
            </a:r>
            <a:br>
              <a:rPr lang="en-US" dirty="0"/>
            </a:br>
            <a:r>
              <a:rPr lang="en-US" dirty="0"/>
              <a:t>Date</a:t>
            </a:r>
          </a:p>
        </p:txBody>
      </p:sp>
      <p:pic>
        <p:nvPicPr>
          <p:cNvPr id="8" name="Picture 7">
            <a:extLst>
              <a:ext uri="{FF2B5EF4-FFF2-40B4-BE49-F238E27FC236}">
                <a16:creationId xmlns:a16="http://schemas.microsoft.com/office/drawing/2014/main" id="{8B2F76E4-BB15-4ADE-AABC-2B313BBC43D5}"/>
              </a:ext>
            </a:extLst>
          </p:cNvPr>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5600" y="562226"/>
            <a:ext cx="1603680" cy="517886"/>
          </a:xfrm>
          <a:prstGeom prst="rect">
            <a:avLst/>
          </a:prstGeom>
          <a:noFill/>
        </p:spPr>
      </p:pic>
    </p:spTree>
    <p:extLst>
      <p:ext uri="{BB962C8B-B14F-4D97-AF65-F5344CB8AC3E}">
        <p14:creationId xmlns:p14="http://schemas.microsoft.com/office/powerpoint/2010/main" val="25277087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over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502" y="1517904"/>
            <a:ext cx="7735824" cy="832104"/>
          </a:xfrm>
        </p:spPr>
        <p:txBody>
          <a:bodyPr/>
          <a:lstStyle>
            <a:lvl1pPr>
              <a:defRPr/>
            </a:lvl1pPr>
          </a:lstStyle>
          <a:p>
            <a:r>
              <a:rPr lang="en-US" dirty="0"/>
              <a:t>Click to enter presentation title</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249" y="2798064"/>
            <a:ext cx="7735824" cy="1225296"/>
          </a:xfrm>
        </p:spPr>
        <p:txBody>
          <a:bodyPr/>
          <a:lstStyle>
            <a:lvl1pPr marL="0" indent="0">
              <a:buNone/>
              <a:defRPr/>
            </a:lvl1pPr>
          </a:lstStyle>
          <a:p>
            <a:pPr lvl="0"/>
            <a:r>
              <a:rPr lang="en-US" dirty="0"/>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249" y="5568696"/>
            <a:ext cx="2962656" cy="512064"/>
          </a:xfrm>
        </p:spPr>
        <p:txBody>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dirty="0"/>
              <a:t>Presenter name or location</a:t>
            </a:r>
            <a:br>
              <a:rPr lang="en-US" dirty="0"/>
            </a:br>
            <a:r>
              <a:rPr lang="en-US" dirty="0"/>
              <a:t>Date</a:t>
            </a:r>
          </a:p>
        </p:txBody>
      </p:sp>
      <p:pic>
        <p:nvPicPr>
          <p:cNvPr id="8" name="Picture 7">
            <a:extLst>
              <a:ext uri="{FF2B5EF4-FFF2-40B4-BE49-F238E27FC236}">
                <a16:creationId xmlns:a16="http://schemas.microsoft.com/office/drawing/2014/main" id="{8B2F76E4-BB15-4ADE-AABC-2B313BBC43D5}"/>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5600" y="562226"/>
            <a:ext cx="1603680" cy="517886"/>
          </a:xfrm>
          <a:prstGeom prst="rect">
            <a:avLst/>
          </a:prstGeom>
          <a:noFill/>
        </p:spPr>
      </p:pic>
      <p:sp>
        <p:nvSpPr>
          <p:cNvPr id="9" name="Parallelogram 1">
            <a:extLst>
              <a:ext uri="{FF2B5EF4-FFF2-40B4-BE49-F238E27FC236}">
                <a16:creationId xmlns:a16="http://schemas.microsoft.com/office/drawing/2014/main" id="{BF0C7808-B700-4322-BC29-49ED8C337F0E}"/>
              </a:ext>
            </a:extLst>
          </p:cNvPr>
          <p:cNvSpPr/>
          <p:nvPr/>
        </p:nvSpPr>
        <p:spPr>
          <a:xfrm flipH="1" flipV="1">
            <a:off x="10284051" y="437168"/>
            <a:ext cx="1904775" cy="3681663"/>
          </a:xfrm>
          <a:custGeom>
            <a:avLst/>
            <a:gdLst>
              <a:gd name="connsiteX0" fmla="*/ 0 w 2286000"/>
              <a:gd name="connsiteY0" fmla="*/ 2454442 h 2454442"/>
              <a:gd name="connsiteX1" fmla="*/ 571500 w 2286000"/>
              <a:gd name="connsiteY1" fmla="*/ 0 h 2454442"/>
              <a:gd name="connsiteX2" fmla="*/ 2286000 w 2286000"/>
              <a:gd name="connsiteY2" fmla="*/ 0 h 2454442"/>
              <a:gd name="connsiteX3" fmla="*/ 1714500 w 2286000"/>
              <a:gd name="connsiteY3" fmla="*/ 2454442 h 2454442"/>
              <a:gd name="connsiteX4" fmla="*/ 0 w 2286000"/>
              <a:gd name="connsiteY4" fmla="*/ 2454442 h 2454442"/>
              <a:gd name="connsiteX0" fmla="*/ 0 w 3579395"/>
              <a:gd name="connsiteY0" fmla="*/ 2454442 h 2454442"/>
              <a:gd name="connsiteX1" fmla="*/ 571500 w 3579395"/>
              <a:gd name="connsiteY1" fmla="*/ 0 h 2454442"/>
              <a:gd name="connsiteX2" fmla="*/ 2286000 w 3579395"/>
              <a:gd name="connsiteY2" fmla="*/ 0 h 2454442"/>
              <a:gd name="connsiteX3" fmla="*/ 3579395 w 3579395"/>
              <a:gd name="connsiteY3" fmla="*/ 1648326 h 2454442"/>
              <a:gd name="connsiteX4" fmla="*/ 0 w 3579395"/>
              <a:gd name="connsiteY4" fmla="*/ 2454442 h 2454442"/>
              <a:gd name="connsiteX0" fmla="*/ 0 w 3579395"/>
              <a:gd name="connsiteY0" fmla="*/ 3200400 h 3200400"/>
              <a:gd name="connsiteX1" fmla="*/ 571500 w 3579395"/>
              <a:gd name="connsiteY1" fmla="*/ 745958 h 3200400"/>
              <a:gd name="connsiteX2" fmla="*/ 3537284 w 3579395"/>
              <a:gd name="connsiteY2" fmla="*/ 0 h 3200400"/>
              <a:gd name="connsiteX3" fmla="*/ 3579395 w 3579395"/>
              <a:gd name="connsiteY3" fmla="*/ 2394284 h 3200400"/>
              <a:gd name="connsiteX4" fmla="*/ 0 w 3579395"/>
              <a:gd name="connsiteY4" fmla="*/ 3200400 h 3200400"/>
              <a:gd name="connsiteX0" fmla="*/ 0 w 3639553"/>
              <a:gd name="connsiteY0" fmla="*/ 3200400 h 3200400"/>
              <a:gd name="connsiteX1" fmla="*/ 571500 w 3639553"/>
              <a:gd name="connsiteY1" fmla="*/ 745958 h 3200400"/>
              <a:gd name="connsiteX2" fmla="*/ 3537284 w 3639553"/>
              <a:gd name="connsiteY2" fmla="*/ 0 h 3200400"/>
              <a:gd name="connsiteX3" fmla="*/ 3639553 w 3639553"/>
              <a:gd name="connsiteY3" fmla="*/ 2406316 h 3200400"/>
              <a:gd name="connsiteX4" fmla="*/ 0 w 3639553"/>
              <a:gd name="connsiteY4" fmla="*/ 3200400 h 3200400"/>
              <a:gd name="connsiteX0" fmla="*/ 0 w 3639553"/>
              <a:gd name="connsiteY0" fmla="*/ 3200400 h 3200400"/>
              <a:gd name="connsiteX1" fmla="*/ 571500 w 3639553"/>
              <a:gd name="connsiteY1" fmla="*/ 745958 h 3200400"/>
              <a:gd name="connsiteX2" fmla="*/ 3609473 w 3639553"/>
              <a:gd name="connsiteY2" fmla="*/ 0 h 3200400"/>
              <a:gd name="connsiteX3" fmla="*/ 3639553 w 3639553"/>
              <a:gd name="connsiteY3" fmla="*/ 2406316 h 3200400"/>
              <a:gd name="connsiteX4" fmla="*/ 0 w 3639553"/>
              <a:gd name="connsiteY4" fmla="*/ 3200400 h 3200400"/>
              <a:gd name="connsiteX0" fmla="*/ 1221206 w 3068053"/>
              <a:gd name="connsiteY0" fmla="*/ 3392905 h 3392905"/>
              <a:gd name="connsiteX1" fmla="*/ 0 w 3068053"/>
              <a:gd name="connsiteY1" fmla="*/ 745958 h 3392905"/>
              <a:gd name="connsiteX2" fmla="*/ 3037973 w 3068053"/>
              <a:gd name="connsiteY2" fmla="*/ 0 h 3392905"/>
              <a:gd name="connsiteX3" fmla="*/ 3068053 w 3068053"/>
              <a:gd name="connsiteY3" fmla="*/ 2406316 h 3392905"/>
              <a:gd name="connsiteX4" fmla="*/ 1221206 w 3068053"/>
              <a:gd name="connsiteY4" fmla="*/ 3392905 h 3392905"/>
              <a:gd name="connsiteX0" fmla="*/ 0 w 1846847"/>
              <a:gd name="connsiteY0" fmla="*/ 3392905 h 3392905"/>
              <a:gd name="connsiteX1" fmla="*/ 6015 w 1846847"/>
              <a:gd name="connsiteY1" fmla="*/ 1130969 h 3392905"/>
              <a:gd name="connsiteX2" fmla="*/ 1816767 w 1846847"/>
              <a:gd name="connsiteY2" fmla="*/ 0 h 3392905"/>
              <a:gd name="connsiteX3" fmla="*/ 1846847 w 1846847"/>
              <a:gd name="connsiteY3" fmla="*/ 2406316 h 3392905"/>
              <a:gd name="connsiteX4" fmla="*/ 0 w 1846847"/>
              <a:gd name="connsiteY4" fmla="*/ 3392905 h 3392905"/>
              <a:gd name="connsiteX0" fmla="*/ 0 w 1846847"/>
              <a:gd name="connsiteY0" fmla="*/ 3392905 h 3392905"/>
              <a:gd name="connsiteX1" fmla="*/ 6015 w 1846847"/>
              <a:gd name="connsiteY1" fmla="*/ 1082843 h 3392905"/>
              <a:gd name="connsiteX2" fmla="*/ 1816767 w 1846847"/>
              <a:gd name="connsiteY2" fmla="*/ 0 h 3392905"/>
              <a:gd name="connsiteX3" fmla="*/ 1846847 w 1846847"/>
              <a:gd name="connsiteY3" fmla="*/ 2406316 h 3392905"/>
              <a:gd name="connsiteX4" fmla="*/ 0 w 1846847"/>
              <a:gd name="connsiteY4" fmla="*/ 3392905 h 3392905"/>
              <a:gd name="connsiteX0" fmla="*/ 0 w 1846847"/>
              <a:gd name="connsiteY0" fmla="*/ 3392905 h 3392905"/>
              <a:gd name="connsiteX1" fmla="*/ 6015 w 1846847"/>
              <a:gd name="connsiteY1" fmla="*/ 1082843 h 3392905"/>
              <a:gd name="connsiteX2" fmla="*/ 1816767 w 1846847"/>
              <a:gd name="connsiteY2" fmla="*/ 0 h 3392905"/>
              <a:gd name="connsiteX3" fmla="*/ 1846847 w 1846847"/>
              <a:gd name="connsiteY3" fmla="*/ 2406316 h 3392905"/>
              <a:gd name="connsiteX4" fmla="*/ 0 w 1846847"/>
              <a:gd name="connsiteY4" fmla="*/ 3392905 h 3392905"/>
              <a:gd name="connsiteX0" fmla="*/ 15649 w 1840832"/>
              <a:gd name="connsiteY0" fmla="*/ 3459650 h 3459650"/>
              <a:gd name="connsiteX1" fmla="*/ 0 w 1840832"/>
              <a:gd name="connsiteY1" fmla="*/ 1082843 h 3459650"/>
              <a:gd name="connsiteX2" fmla="*/ 1810752 w 1840832"/>
              <a:gd name="connsiteY2" fmla="*/ 0 h 3459650"/>
              <a:gd name="connsiteX3" fmla="*/ 1840832 w 1840832"/>
              <a:gd name="connsiteY3" fmla="*/ 2406316 h 3459650"/>
              <a:gd name="connsiteX4" fmla="*/ 15649 w 1840832"/>
              <a:gd name="connsiteY4" fmla="*/ 3459650 h 3459650"/>
              <a:gd name="connsiteX0" fmla="*/ 27494 w 1840832"/>
              <a:gd name="connsiteY0" fmla="*/ 3437401 h 3437401"/>
              <a:gd name="connsiteX1" fmla="*/ 0 w 1840832"/>
              <a:gd name="connsiteY1" fmla="*/ 1082843 h 3437401"/>
              <a:gd name="connsiteX2" fmla="*/ 1810752 w 1840832"/>
              <a:gd name="connsiteY2" fmla="*/ 0 h 3437401"/>
              <a:gd name="connsiteX3" fmla="*/ 1840832 w 1840832"/>
              <a:gd name="connsiteY3" fmla="*/ 2406316 h 3437401"/>
              <a:gd name="connsiteX4" fmla="*/ 27494 w 1840832"/>
              <a:gd name="connsiteY4" fmla="*/ 3437401 h 3437401"/>
              <a:gd name="connsiteX0" fmla="*/ 3804 w 1840832"/>
              <a:gd name="connsiteY0" fmla="*/ 3437401 h 3437401"/>
              <a:gd name="connsiteX1" fmla="*/ 0 w 1840832"/>
              <a:gd name="connsiteY1" fmla="*/ 1082843 h 3437401"/>
              <a:gd name="connsiteX2" fmla="*/ 1810752 w 1840832"/>
              <a:gd name="connsiteY2" fmla="*/ 0 h 3437401"/>
              <a:gd name="connsiteX3" fmla="*/ 1840832 w 1840832"/>
              <a:gd name="connsiteY3" fmla="*/ 2406316 h 3437401"/>
              <a:gd name="connsiteX4" fmla="*/ 3804 w 1840832"/>
              <a:gd name="connsiteY4" fmla="*/ 3437401 h 3437401"/>
              <a:gd name="connsiteX0" fmla="*/ 3804 w 1840832"/>
              <a:gd name="connsiteY0" fmla="*/ 3470774 h 3470774"/>
              <a:gd name="connsiteX1" fmla="*/ 0 w 1840832"/>
              <a:gd name="connsiteY1" fmla="*/ 1116216 h 3470774"/>
              <a:gd name="connsiteX2" fmla="*/ 1810752 w 1840832"/>
              <a:gd name="connsiteY2" fmla="*/ 0 h 3470774"/>
              <a:gd name="connsiteX3" fmla="*/ 1840832 w 1840832"/>
              <a:gd name="connsiteY3" fmla="*/ 2439689 h 3470774"/>
              <a:gd name="connsiteX4" fmla="*/ 3804 w 1840832"/>
              <a:gd name="connsiteY4" fmla="*/ 3470774 h 3470774"/>
              <a:gd name="connsiteX0" fmla="*/ 0 w 1837028"/>
              <a:gd name="connsiteY0" fmla="*/ 3470774 h 3470774"/>
              <a:gd name="connsiteX1" fmla="*/ 8040 w 1837028"/>
              <a:gd name="connsiteY1" fmla="*/ 1082843 h 3470774"/>
              <a:gd name="connsiteX2" fmla="*/ 1806948 w 1837028"/>
              <a:gd name="connsiteY2" fmla="*/ 0 h 3470774"/>
              <a:gd name="connsiteX3" fmla="*/ 1837028 w 1837028"/>
              <a:gd name="connsiteY3" fmla="*/ 2439689 h 3470774"/>
              <a:gd name="connsiteX4" fmla="*/ 0 w 1837028"/>
              <a:gd name="connsiteY4" fmla="*/ 3470774 h 3470774"/>
              <a:gd name="connsiteX0" fmla="*/ 0 w 1866172"/>
              <a:gd name="connsiteY0" fmla="*/ 3404028 h 3404028"/>
              <a:gd name="connsiteX1" fmla="*/ 8040 w 1866172"/>
              <a:gd name="connsiteY1" fmla="*/ 1016097 h 3404028"/>
              <a:gd name="connsiteX2" fmla="*/ 1866172 w 1866172"/>
              <a:gd name="connsiteY2" fmla="*/ 0 h 3404028"/>
              <a:gd name="connsiteX3" fmla="*/ 1837028 w 1866172"/>
              <a:gd name="connsiteY3" fmla="*/ 2372943 h 3404028"/>
              <a:gd name="connsiteX4" fmla="*/ 0 w 1866172"/>
              <a:gd name="connsiteY4" fmla="*/ 3404028 h 3404028"/>
              <a:gd name="connsiteX0" fmla="*/ 0 w 1866172"/>
              <a:gd name="connsiteY0" fmla="*/ 3404028 h 3404028"/>
              <a:gd name="connsiteX1" fmla="*/ 19886 w 1866172"/>
              <a:gd name="connsiteY1" fmla="*/ 982724 h 3404028"/>
              <a:gd name="connsiteX2" fmla="*/ 1866172 w 1866172"/>
              <a:gd name="connsiteY2" fmla="*/ 0 h 3404028"/>
              <a:gd name="connsiteX3" fmla="*/ 1837028 w 1866172"/>
              <a:gd name="connsiteY3" fmla="*/ 2372943 h 3404028"/>
              <a:gd name="connsiteX4" fmla="*/ 0 w 1866172"/>
              <a:gd name="connsiteY4" fmla="*/ 3404028 h 3404028"/>
              <a:gd name="connsiteX0" fmla="*/ 0 w 1866172"/>
              <a:gd name="connsiteY0" fmla="*/ 3404028 h 3404028"/>
              <a:gd name="connsiteX1" fmla="*/ 19886 w 1866172"/>
              <a:gd name="connsiteY1" fmla="*/ 982724 h 3404028"/>
              <a:gd name="connsiteX2" fmla="*/ 1866172 w 1866172"/>
              <a:gd name="connsiteY2" fmla="*/ 0 h 3404028"/>
              <a:gd name="connsiteX3" fmla="*/ 1837028 w 1866172"/>
              <a:gd name="connsiteY3" fmla="*/ 2384067 h 3404028"/>
              <a:gd name="connsiteX4" fmla="*/ 0 w 1866172"/>
              <a:gd name="connsiteY4" fmla="*/ 3404028 h 3404028"/>
              <a:gd name="connsiteX0" fmla="*/ 0 w 1866172"/>
              <a:gd name="connsiteY0" fmla="*/ 3404028 h 3404028"/>
              <a:gd name="connsiteX1" fmla="*/ 19886 w 1866172"/>
              <a:gd name="connsiteY1" fmla="*/ 982724 h 3404028"/>
              <a:gd name="connsiteX2" fmla="*/ 1866172 w 1866172"/>
              <a:gd name="connsiteY2" fmla="*/ 0 h 3404028"/>
              <a:gd name="connsiteX3" fmla="*/ 1860719 w 1866172"/>
              <a:gd name="connsiteY3" fmla="*/ 2384067 h 3404028"/>
              <a:gd name="connsiteX4" fmla="*/ 0 w 1866172"/>
              <a:gd name="connsiteY4" fmla="*/ 3404028 h 3404028"/>
              <a:gd name="connsiteX0" fmla="*/ 0 w 1866172"/>
              <a:gd name="connsiteY0" fmla="*/ 3404028 h 3404028"/>
              <a:gd name="connsiteX1" fmla="*/ 8040 w 1866172"/>
              <a:gd name="connsiteY1" fmla="*/ 993848 h 3404028"/>
              <a:gd name="connsiteX2" fmla="*/ 1866172 w 1866172"/>
              <a:gd name="connsiteY2" fmla="*/ 0 h 3404028"/>
              <a:gd name="connsiteX3" fmla="*/ 1860719 w 1866172"/>
              <a:gd name="connsiteY3" fmla="*/ 2384067 h 3404028"/>
              <a:gd name="connsiteX4" fmla="*/ 0 w 1866172"/>
              <a:gd name="connsiteY4" fmla="*/ 3404028 h 3404028"/>
              <a:gd name="connsiteX0" fmla="*/ 15650 w 1881822"/>
              <a:gd name="connsiteY0" fmla="*/ 3404028 h 3404028"/>
              <a:gd name="connsiteX1" fmla="*/ 0 w 1881822"/>
              <a:gd name="connsiteY1" fmla="*/ 1004973 h 3404028"/>
              <a:gd name="connsiteX2" fmla="*/ 1881822 w 1881822"/>
              <a:gd name="connsiteY2" fmla="*/ 0 h 3404028"/>
              <a:gd name="connsiteX3" fmla="*/ 1876369 w 1881822"/>
              <a:gd name="connsiteY3" fmla="*/ 2384067 h 3404028"/>
              <a:gd name="connsiteX4" fmla="*/ 15650 w 1881822"/>
              <a:gd name="connsiteY4" fmla="*/ 3404028 h 3404028"/>
              <a:gd name="connsiteX0" fmla="*/ 15650 w 1888435"/>
              <a:gd name="connsiteY0" fmla="*/ 3404028 h 3404028"/>
              <a:gd name="connsiteX1" fmla="*/ 0 w 1888435"/>
              <a:gd name="connsiteY1" fmla="*/ 1004973 h 3404028"/>
              <a:gd name="connsiteX2" fmla="*/ 1881822 w 1888435"/>
              <a:gd name="connsiteY2" fmla="*/ 0 h 3404028"/>
              <a:gd name="connsiteX3" fmla="*/ 1888214 w 1888435"/>
              <a:gd name="connsiteY3" fmla="*/ 2384067 h 3404028"/>
              <a:gd name="connsiteX4" fmla="*/ 15650 w 1888435"/>
              <a:gd name="connsiteY4" fmla="*/ 3404028 h 3404028"/>
              <a:gd name="connsiteX0" fmla="*/ 3806 w 1876591"/>
              <a:gd name="connsiteY0" fmla="*/ 3404028 h 3404028"/>
              <a:gd name="connsiteX1" fmla="*/ 0 w 1876591"/>
              <a:gd name="connsiteY1" fmla="*/ 1004973 h 3404028"/>
              <a:gd name="connsiteX2" fmla="*/ 1869978 w 1876591"/>
              <a:gd name="connsiteY2" fmla="*/ 0 h 3404028"/>
              <a:gd name="connsiteX3" fmla="*/ 1876370 w 1876591"/>
              <a:gd name="connsiteY3" fmla="*/ 2384067 h 3404028"/>
              <a:gd name="connsiteX4" fmla="*/ 3806 w 1876591"/>
              <a:gd name="connsiteY4" fmla="*/ 3404028 h 3404028"/>
              <a:gd name="connsiteX0" fmla="*/ 0 w 1872785"/>
              <a:gd name="connsiteY0" fmla="*/ 3404028 h 3404028"/>
              <a:gd name="connsiteX1" fmla="*/ 8039 w 1872785"/>
              <a:gd name="connsiteY1" fmla="*/ 1004973 h 3404028"/>
              <a:gd name="connsiteX2" fmla="*/ 1866172 w 1872785"/>
              <a:gd name="connsiteY2" fmla="*/ 0 h 3404028"/>
              <a:gd name="connsiteX3" fmla="*/ 1872564 w 1872785"/>
              <a:gd name="connsiteY3" fmla="*/ 2384067 h 3404028"/>
              <a:gd name="connsiteX4" fmla="*/ 0 w 1872785"/>
              <a:gd name="connsiteY4" fmla="*/ 3404028 h 3404028"/>
              <a:gd name="connsiteX0" fmla="*/ 0 w 1872947"/>
              <a:gd name="connsiteY0" fmla="*/ 3404028 h 3404028"/>
              <a:gd name="connsiteX1" fmla="*/ 8039 w 1872947"/>
              <a:gd name="connsiteY1" fmla="*/ 1004973 h 3404028"/>
              <a:gd name="connsiteX2" fmla="*/ 1870860 w 1872947"/>
              <a:gd name="connsiteY2" fmla="*/ 0 h 3404028"/>
              <a:gd name="connsiteX3" fmla="*/ 1872564 w 1872947"/>
              <a:gd name="connsiteY3" fmla="*/ 2384067 h 3404028"/>
              <a:gd name="connsiteX4" fmla="*/ 0 w 1872947"/>
              <a:gd name="connsiteY4" fmla="*/ 3404028 h 3404028"/>
              <a:gd name="connsiteX0" fmla="*/ 1338 w 1874285"/>
              <a:gd name="connsiteY0" fmla="*/ 3404028 h 3404028"/>
              <a:gd name="connsiteX1" fmla="*/ 0 w 1874285"/>
              <a:gd name="connsiteY1" fmla="*/ 1004973 h 3404028"/>
              <a:gd name="connsiteX2" fmla="*/ 1872198 w 1874285"/>
              <a:gd name="connsiteY2" fmla="*/ 0 h 3404028"/>
              <a:gd name="connsiteX3" fmla="*/ 1873902 w 1874285"/>
              <a:gd name="connsiteY3" fmla="*/ 2384067 h 3404028"/>
              <a:gd name="connsiteX4" fmla="*/ 1338 w 1874285"/>
              <a:gd name="connsiteY4" fmla="*/ 3404028 h 3404028"/>
              <a:gd name="connsiteX0" fmla="*/ 10715 w 1883662"/>
              <a:gd name="connsiteY0" fmla="*/ 3404028 h 3404028"/>
              <a:gd name="connsiteX1" fmla="*/ 0 w 1883662"/>
              <a:gd name="connsiteY1" fmla="*/ 1009377 h 3404028"/>
              <a:gd name="connsiteX2" fmla="*/ 1881575 w 1883662"/>
              <a:gd name="connsiteY2" fmla="*/ 0 h 3404028"/>
              <a:gd name="connsiteX3" fmla="*/ 1883279 w 1883662"/>
              <a:gd name="connsiteY3" fmla="*/ 2384067 h 3404028"/>
              <a:gd name="connsiteX4" fmla="*/ 10715 w 1883662"/>
              <a:gd name="connsiteY4" fmla="*/ 3404028 h 3404028"/>
              <a:gd name="connsiteX0" fmla="*/ 1338 w 1874285"/>
              <a:gd name="connsiteY0" fmla="*/ 3404028 h 3404028"/>
              <a:gd name="connsiteX1" fmla="*/ 0 w 1874285"/>
              <a:gd name="connsiteY1" fmla="*/ 1009377 h 3404028"/>
              <a:gd name="connsiteX2" fmla="*/ 1872198 w 1874285"/>
              <a:gd name="connsiteY2" fmla="*/ 0 h 3404028"/>
              <a:gd name="connsiteX3" fmla="*/ 1873902 w 1874285"/>
              <a:gd name="connsiteY3" fmla="*/ 2384067 h 3404028"/>
              <a:gd name="connsiteX4" fmla="*/ 1338 w 1874285"/>
              <a:gd name="connsiteY4" fmla="*/ 3404028 h 3404028"/>
              <a:gd name="connsiteX0" fmla="*/ 10715 w 1874285"/>
              <a:gd name="connsiteY0" fmla="*/ 3399625 h 3399625"/>
              <a:gd name="connsiteX1" fmla="*/ 0 w 1874285"/>
              <a:gd name="connsiteY1" fmla="*/ 1009377 h 3399625"/>
              <a:gd name="connsiteX2" fmla="*/ 1872198 w 1874285"/>
              <a:gd name="connsiteY2" fmla="*/ 0 h 3399625"/>
              <a:gd name="connsiteX3" fmla="*/ 1873902 w 1874285"/>
              <a:gd name="connsiteY3" fmla="*/ 2384067 h 3399625"/>
              <a:gd name="connsiteX4" fmla="*/ 10715 w 1874285"/>
              <a:gd name="connsiteY4" fmla="*/ 3399625 h 3399625"/>
              <a:gd name="connsiteX0" fmla="*/ 1338 w 1874285"/>
              <a:gd name="connsiteY0" fmla="*/ 3404029 h 3404029"/>
              <a:gd name="connsiteX1" fmla="*/ 0 w 1874285"/>
              <a:gd name="connsiteY1" fmla="*/ 1009377 h 3404029"/>
              <a:gd name="connsiteX2" fmla="*/ 1872198 w 1874285"/>
              <a:gd name="connsiteY2" fmla="*/ 0 h 3404029"/>
              <a:gd name="connsiteX3" fmla="*/ 1873902 w 1874285"/>
              <a:gd name="connsiteY3" fmla="*/ 2384067 h 3404029"/>
              <a:gd name="connsiteX4" fmla="*/ 1338 w 1874285"/>
              <a:gd name="connsiteY4" fmla="*/ 3404029 h 3404029"/>
              <a:gd name="connsiteX0" fmla="*/ 1338 w 1875229"/>
              <a:gd name="connsiteY0" fmla="*/ 3404029 h 3404029"/>
              <a:gd name="connsiteX1" fmla="*/ 0 w 1875229"/>
              <a:gd name="connsiteY1" fmla="*/ 1009377 h 3404029"/>
              <a:gd name="connsiteX2" fmla="*/ 1875229 w 1875229"/>
              <a:gd name="connsiteY2" fmla="*/ 0 h 3404029"/>
              <a:gd name="connsiteX3" fmla="*/ 1873902 w 1875229"/>
              <a:gd name="connsiteY3" fmla="*/ 2384067 h 3404029"/>
              <a:gd name="connsiteX4" fmla="*/ 1338 w 1875229"/>
              <a:gd name="connsiteY4" fmla="*/ 3404029 h 3404029"/>
              <a:gd name="connsiteX0" fmla="*/ 1338 w 1875229"/>
              <a:gd name="connsiteY0" fmla="*/ 3404029 h 3404029"/>
              <a:gd name="connsiteX1" fmla="*/ 0 w 1875229"/>
              <a:gd name="connsiteY1" fmla="*/ 1006530 h 3404029"/>
              <a:gd name="connsiteX2" fmla="*/ 1875229 w 1875229"/>
              <a:gd name="connsiteY2" fmla="*/ 0 h 3404029"/>
              <a:gd name="connsiteX3" fmla="*/ 1873902 w 1875229"/>
              <a:gd name="connsiteY3" fmla="*/ 2384067 h 3404029"/>
              <a:gd name="connsiteX4" fmla="*/ 1338 w 1875229"/>
              <a:gd name="connsiteY4" fmla="*/ 3404029 h 3404029"/>
              <a:gd name="connsiteX0" fmla="*/ 36517 w 1910408"/>
              <a:gd name="connsiteY0" fmla="*/ 3404029 h 3404029"/>
              <a:gd name="connsiteX1" fmla="*/ 35179 w 1910408"/>
              <a:gd name="connsiteY1" fmla="*/ 1006530 h 3404029"/>
              <a:gd name="connsiteX2" fmla="*/ 1910408 w 1910408"/>
              <a:gd name="connsiteY2" fmla="*/ 0 h 3404029"/>
              <a:gd name="connsiteX3" fmla="*/ 1909081 w 1910408"/>
              <a:gd name="connsiteY3" fmla="*/ 2384067 h 3404029"/>
              <a:gd name="connsiteX4" fmla="*/ 36517 w 1910408"/>
              <a:gd name="connsiteY4" fmla="*/ 3404029 h 3404029"/>
              <a:gd name="connsiteX0" fmla="*/ 36517 w 1910408"/>
              <a:gd name="connsiteY0" fmla="*/ 3404029 h 3404029"/>
              <a:gd name="connsiteX1" fmla="*/ 35179 w 1910408"/>
              <a:gd name="connsiteY1" fmla="*/ 1006530 h 3404029"/>
              <a:gd name="connsiteX2" fmla="*/ 1910408 w 1910408"/>
              <a:gd name="connsiteY2" fmla="*/ 0 h 3404029"/>
              <a:gd name="connsiteX3" fmla="*/ 1909081 w 1910408"/>
              <a:gd name="connsiteY3" fmla="*/ 2384067 h 3404029"/>
              <a:gd name="connsiteX4" fmla="*/ 36517 w 1910408"/>
              <a:gd name="connsiteY4" fmla="*/ 3404029 h 3404029"/>
              <a:gd name="connsiteX0" fmla="*/ 1338 w 1875229"/>
              <a:gd name="connsiteY0" fmla="*/ 3404029 h 3404029"/>
              <a:gd name="connsiteX1" fmla="*/ 0 w 1875229"/>
              <a:gd name="connsiteY1" fmla="*/ 1006530 h 3404029"/>
              <a:gd name="connsiteX2" fmla="*/ 1875229 w 1875229"/>
              <a:gd name="connsiteY2" fmla="*/ 0 h 3404029"/>
              <a:gd name="connsiteX3" fmla="*/ 1873902 w 1875229"/>
              <a:gd name="connsiteY3" fmla="*/ 2384067 h 3404029"/>
              <a:gd name="connsiteX4" fmla="*/ 1338 w 1875229"/>
              <a:gd name="connsiteY4" fmla="*/ 3404029 h 3404029"/>
              <a:gd name="connsiteX0" fmla="*/ 1338 w 1875229"/>
              <a:gd name="connsiteY0" fmla="*/ 3404029 h 3404029"/>
              <a:gd name="connsiteX1" fmla="*/ 0 w 1875229"/>
              <a:gd name="connsiteY1" fmla="*/ 1006530 h 3404029"/>
              <a:gd name="connsiteX2" fmla="*/ 1875229 w 1875229"/>
              <a:gd name="connsiteY2" fmla="*/ 0 h 3404029"/>
              <a:gd name="connsiteX3" fmla="*/ 1873902 w 1875229"/>
              <a:gd name="connsiteY3" fmla="*/ 2384067 h 3404029"/>
              <a:gd name="connsiteX4" fmla="*/ 1338 w 1875229"/>
              <a:gd name="connsiteY4" fmla="*/ 3404029 h 3404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5229" h="3404029">
                <a:moveTo>
                  <a:pt x="1338" y="3404029"/>
                </a:moveTo>
                <a:cubicBezTo>
                  <a:pt x="3343" y="2634008"/>
                  <a:pt x="6996" y="1722465"/>
                  <a:pt x="0" y="1006530"/>
                </a:cubicBezTo>
                <a:lnTo>
                  <a:pt x="1875229" y="0"/>
                </a:lnTo>
                <a:cubicBezTo>
                  <a:pt x="1873411" y="794689"/>
                  <a:pt x="1875720" y="1589378"/>
                  <a:pt x="1873902" y="2384067"/>
                </a:cubicBezTo>
                <a:lnTo>
                  <a:pt x="1338" y="3404029"/>
                </a:lnTo>
                <a:close/>
              </a:path>
            </a:pathLst>
          </a:custGeom>
          <a:gradFill rotWithShape="1">
            <a:gsLst>
              <a:gs pos="0">
                <a:srgbClr val="0099FF"/>
              </a:gs>
              <a:gs pos="50000">
                <a:srgbClr val="00C9FF"/>
              </a:gs>
              <a:gs pos="100000">
                <a:srgbClr val="00FFFF"/>
              </a:gs>
            </a:gsLst>
            <a:lin ang="0" scaled="1"/>
          </a:gradFill>
          <a:ln w="9525" cap="flat" cmpd="sng" algn="ctr">
            <a:noFill/>
            <a:prstDash val="solid"/>
          </a:ln>
          <a:effectLst/>
        </p:spPr>
        <p:txBody>
          <a:bodyPr lIns="121867" tIns="0" rIns="121867" bIns="0" rtlCol="0" anchor="ctr"/>
          <a:lstStyle/>
          <a:p>
            <a:pPr marL="0" marR="0" lvl="0" indent="0" algn="ctr" defTabSz="914126" eaLnBrk="1" fontAlgn="base" latinLnBrk="0" hangingPunct="1">
              <a:lnSpc>
                <a:spcPct val="80000"/>
              </a:lnSpc>
              <a:spcBef>
                <a:spcPct val="0"/>
              </a:spcBef>
              <a:spcAft>
                <a:spcPct val="0"/>
              </a:spcAft>
              <a:buClrTx/>
              <a:buSzTx/>
              <a:buFontTx/>
              <a:buNone/>
              <a:tabLst/>
              <a:defRPr/>
            </a:pPr>
            <a:endParaRPr kumimoji="0" lang="en-US" sz="1799" b="1" i="0" u="none" strike="noStrike" kern="0" cap="none" spc="0" normalizeH="0" baseline="0" noProof="0">
              <a:ln>
                <a:noFill/>
              </a:ln>
              <a:solidFill>
                <a:srgbClr val="FFFFFF"/>
              </a:solidFill>
              <a:effectLst/>
              <a:uLnTx/>
              <a:uFillTx/>
              <a:latin typeface="Arial" panose="020B0604020202020204"/>
              <a:ea typeface="+mn-ea"/>
              <a:cs typeface="Arial" charset="0"/>
            </a:endParaRPr>
          </a:p>
        </p:txBody>
      </p:sp>
      <p:sp>
        <p:nvSpPr>
          <p:cNvPr id="10" name="AutoShape 4">
            <a:extLst>
              <a:ext uri="{FF2B5EF4-FFF2-40B4-BE49-F238E27FC236}">
                <a16:creationId xmlns:a16="http://schemas.microsoft.com/office/drawing/2014/main" id="{8A452C94-F932-4FA4-B966-A02152BA5F28}"/>
              </a:ext>
            </a:extLst>
          </p:cNvPr>
          <p:cNvSpPr>
            <a:spLocks noChangeAspect="1" noChangeArrowheads="1"/>
          </p:cNvSpPr>
          <p:nvPr/>
        </p:nvSpPr>
        <p:spPr bwMode="auto">
          <a:xfrm flipH="1">
            <a:off x="5554716" y="4114800"/>
            <a:ext cx="4737176" cy="2743200"/>
          </a:xfrm>
          <a:prstGeom prst="rtTriangle">
            <a:avLst/>
          </a:prstGeom>
          <a:solidFill>
            <a:srgbClr val="CCCCCD"/>
          </a:solidFill>
          <a:ln>
            <a:noFill/>
          </a:ln>
          <a:effectLst/>
        </p:spPr>
        <p:txBody>
          <a:bodyPr vert="horz" wrap="square" lIns="36556" tIns="36556" rIns="36556" bIns="36556" numCol="1" anchor="t" anchorCtr="0" compatLnSpc="1">
            <a:prstTxWarp prst="textNoShape">
              <a:avLst/>
            </a:prstTxWarp>
          </a:bodyPr>
          <a:lstStyle/>
          <a:p>
            <a:pPr fontAlgn="base">
              <a:spcBef>
                <a:spcPct val="0"/>
              </a:spcBef>
              <a:spcAft>
                <a:spcPct val="0"/>
              </a:spcAft>
            </a:pPr>
            <a:endParaRPr lang="en-US" sz="1800">
              <a:solidFill>
                <a:srgbClr val="000000"/>
              </a:solidFill>
              <a:ea typeface="MS PGothic" pitchFamily="34" charset="-128"/>
            </a:endParaRPr>
          </a:p>
        </p:txBody>
      </p:sp>
      <p:pic>
        <p:nvPicPr>
          <p:cNvPr id="3" name="Picture 2">
            <a:extLst>
              <a:ext uri="{FF2B5EF4-FFF2-40B4-BE49-F238E27FC236}">
                <a16:creationId xmlns:a16="http://schemas.microsoft.com/office/drawing/2014/main" id="{33FC13A8-E413-4F55-862A-C511CF8F1C7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9444"/>
          <a:stretch/>
        </p:blipFill>
        <p:spPr>
          <a:xfrm>
            <a:off x="10291893" y="5303387"/>
            <a:ext cx="1896933" cy="1554615"/>
          </a:xfrm>
          <a:prstGeom prst="rect">
            <a:avLst/>
          </a:prstGeom>
        </p:spPr>
      </p:pic>
    </p:spTree>
    <p:extLst>
      <p:ext uri="{BB962C8B-B14F-4D97-AF65-F5344CB8AC3E}">
        <p14:creationId xmlns:p14="http://schemas.microsoft.com/office/powerpoint/2010/main" val="19457413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Brand Cover">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5F08EA5-4D48-4D48-8228-9A10C78FD243}"/>
              </a:ext>
            </a:extLst>
          </p:cNvPr>
          <p:cNvPicPr/>
          <p:nvPr/>
        </p:nvPicPr>
        <p:blipFill>
          <a:blip r:embed="rId2" cstate="screen">
            <a:extLst>
              <a:ext uri="{28A0092B-C50C-407E-A947-70E740481C1C}">
                <a14:useLocalDpi xmlns:a14="http://schemas.microsoft.com/office/drawing/2010/main"/>
              </a:ext>
            </a:extLst>
          </a:blip>
          <a:stretch>
            <a:fillRect/>
          </a:stretch>
        </p:blipFill>
        <p:spPr bwMode="auto">
          <a:xfrm>
            <a:off x="605600" y="563226"/>
            <a:ext cx="1603680" cy="515889"/>
          </a:xfrm>
          <a:prstGeom prst="rect">
            <a:avLst/>
          </a:prstGeom>
          <a:noFill/>
        </p:spPr>
      </p:pic>
      <p:sp>
        <p:nvSpPr>
          <p:cNvPr id="8" name="Slide Number Placeholder 1">
            <a:extLst>
              <a:ext uri="{FF2B5EF4-FFF2-40B4-BE49-F238E27FC236}">
                <a16:creationId xmlns:a16="http://schemas.microsoft.com/office/drawing/2014/main" id="{97AD1C1C-A3A9-4D31-8E6C-2418DF14BD78}"/>
              </a:ext>
            </a:extLst>
          </p:cNvPr>
          <p:cNvSpPr txBox="1">
            <a:spLocks/>
          </p:cNvSpPr>
          <p:nvPr/>
        </p:nvSpPr>
        <p:spPr>
          <a:xfrm>
            <a:off x="10924468" y="6314299"/>
            <a:ext cx="1054464" cy="366183"/>
          </a:xfrm>
          <a:prstGeom prst="rect">
            <a:avLst/>
          </a:prstGeom>
        </p:spPr>
        <p:txBody>
          <a:bodyPr vert="horz" lIns="0" tIns="0" rIns="0" bIns="0" rtlCol="0" anchor="b"/>
          <a:lstStyle>
            <a:defPPr>
              <a:defRPr lang="en-US"/>
            </a:defPPr>
            <a:lvl1pPr algn="r" rtl="0" fontAlgn="base">
              <a:spcBef>
                <a:spcPct val="0"/>
              </a:spcBef>
              <a:spcAft>
                <a:spcPct val="0"/>
              </a:spcAft>
              <a:defRPr sz="800" kern="1200" baseline="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r" defTabSz="914126" rtl="0" eaLnBrk="1" fontAlgn="base" latinLnBrk="0" hangingPunct="1">
              <a:lnSpc>
                <a:spcPct val="100000"/>
              </a:lnSpc>
              <a:spcBef>
                <a:spcPct val="0"/>
              </a:spcBef>
              <a:spcAft>
                <a:spcPct val="0"/>
              </a:spcAft>
              <a:buClrTx/>
              <a:buSzTx/>
              <a:buFontTx/>
              <a:buNone/>
              <a:tabLst/>
              <a:defRPr/>
            </a:pPr>
            <a:fld id="{79044E51-BF79-AF42-BAC5-B771B1D9D8E0}" type="slidenum">
              <a:rPr kumimoji="0" lang="en-US" sz="800" b="0" i="0" u="none" strike="noStrike" kern="1200" cap="none" spc="0" normalizeH="0" baseline="0" noProof="0" smtClean="0">
                <a:ln>
                  <a:noFill/>
                </a:ln>
                <a:solidFill>
                  <a:srgbClr val="000000"/>
                </a:solidFill>
                <a:effectLst/>
                <a:uLnTx/>
                <a:uFillTx/>
                <a:latin typeface="Arial" pitchFamily="34" charset="0"/>
                <a:ea typeface="MS PGothic" pitchFamily="34" charset="-128"/>
                <a:cs typeface="+mn-cs"/>
              </a:rPr>
              <a:pPr marL="0" marR="0" lvl="0" indent="0" algn="r" defTabSz="914126" rtl="0" eaLnBrk="1" fontAlgn="base" latinLnBrk="0" hangingPunct="1">
                <a:lnSpc>
                  <a:spcPct val="100000"/>
                </a:lnSpc>
                <a:spcBef>
                  <a:spcPct val="0"/>
                </a:spcBef>
                <a:spcAft>
                  <a:spcPct val="0"/>
                </a:spcAft>
                <a:buClrTx/>
                <a:buSzTx/>
                <a:buFontTx/>
                <a:buNone/>
                <a:tabLst/>
                <a:defRPr/>
              </a:pPr>
              <a:t>‹#›</a:t>
            </a:fld>
            <a:endParaRPr kumimoji="0" lang="en-US" sz="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pic>
        <p:nvPicPr>
          <p:cNvPr id="10" name="Picture 9">
            <a:extLst>
              <a:ext uri="{FF2B5EF4-FFF2-40B4-BE49-F238E27FC236}">
                <a16:creationId xmlns:a16="http://schemas.microsoft.com/office/drawing/2014/main" id="{5A14779F-B41E-4191-B887-C19504DE9408}"/>
              </a:ext>
            </a:extLst>
          </p:cNvPr>
          <p:cNvPicPr/>
          <p:nvPr/>
        </p:nvPicPr>
        <p:blipFill>
          <a:blip r:embed="rId2" cstate="screen">
            <a:extLst>
              <a:ext uri="{28A0092B-C50C-407E-A947-70E740481C1C}">
                <a14:useLocalDpi xmlns:a14="http://schemas.microsoft.com/office/drawing/2010/main"/>
              </a:ext>
            </a:extLst>
          </a:blip>
          <a:stretch>
            <a:fillRect/>
          </a:stretch>
        </p:blipFill>
        <p:spPr bwMode="auto">
          <a:xfrm>
            <a:off x="605600" y="563226"/>
            <a:ext cx="1603680" cy="515889"/>
          </a:xfrm>
          <a:prstGeom prst="rect">
            <a:avLst/>
          </a:prstGeom>
          <a:noFill/>
        </p:spPr>
      </p:pic>
      <p:sp>
        <p:nvSpPr>
          <p:cNvPr id="11" name="AutoShape 4">
            <a:extLst>
              <a:ext uri="{FF2B5EF4-FFF2-40B4-BE49-F238E27FC236}">
                <a16:creationId xmlns:a16="http://schemas.microsoft.com/office/drawing/2014/main" id="{AAAFA79D-0CD4-4ED4-841D-71409F0CB991}"/>
              </a:ext>
            </a:extLst>
          </p:cNvPr>
          <p:cNvSpPr>
            <a:spLocks noChangeAspect="1" noChangeArrowheads="1"/>
          </p:cNvSpPr>
          <p:nvPr/>
        </p:nvSpPr>
        <p:spPr bwMode="auto">
          <a:xfrm flipH="1">
            <a:off x="5069378" y="4403761"/>
            <a:ext cx="4238177" cy="2454240"/>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56" tIns="36556" rIns="36556" bIns="36556" numCol="1" anchor="t" anchorCtr="0" compatLnSpc="1">
            <a:prstTxWarp prst="textNoShape">
              <a:avLst/>
            </a:prstTxWarp>
          </a:bodyPr>
          <a:lstStyle/>
          <a:p>
            <a:pPr marL="0" marR="0" lvl="0" indent="0" defTabSz="914126"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000000"/>
              </a:solidFill>
              <a:effectLst/>
              <a:uLnTx/>
              <a:uFillTx/>
              <a:ea typeface="MS PGothic" pitchFamily="34" charset="-128"/>
            </a:endParaRPr>
          </a:p>
        </p:txBody>
      </p:sp>
      <p:sp>
        <p:nvSpPr>
          <p:cNvPr id="13" name="Rectangle 12">
            <a:extLst>
              <a:ext uri="{FF2B5EF4-FFF2-40B4-BE49-F238E27FC236}">
                <a16:creationId xmlns:a16="http://schemas.microsoft.com/office/drawing/2014/main" id="{FBFC1639-CF78-4C0D-BF70-E0AD93858952}"/>
              </a:ext>
            </a:extLst>
          </p:cNvPr>
          <p:cNvSpPr/>
          <p:nvPr/>
        </p:nvSpPr>
        <p:spPr>
          <a:xfrm>
            <a:off x="9307556" y="0"/>
            <a:ext cx="2881269" cy="6858000"/>
          </a:xfrm>
          <a:prstGeom prst="rect">
            <a:avLst/>
          </a:prstGeom>
          <a:solidFill>
            <a:srgbClr val="FFFFFF"/>
          </a:solidFill>
          <a:ln w="9525" cap="flat" cmpd="sng" algn="ctr">
            <a:noFill/>
            <a:prstDash val="solid"/>
          </a:ln>
          <a:effectLst/>
        </p:spPr>
        <p:txBody>
          <a:bodyPr lIns="121867" tIns="0" rIns="121867" bIns="0" rtlCol="0" anchor="ctr"/>
          <a:lstStyle/>
          <a:p>
            <a:pPr marL="0" marR="0" lvl="0" indent="0" algn="ctr" defTabSz="914126" eaLnBrk="1" fontAlgn="base" latinLnBrk="0" hangingPunct="1">
              <a:lnSpc>
                <a:spcPct val="80000"/>
              </a:lnSpc>
              <a:spcBef>
                <a:spcPct val="0"/>
              </a:spcBef>
              <a:spcAft>
                <a:spcPct val="0"/>
              </a:spcAft>
              <a:buClrTx/>
              <a:buSzTx/>
              <a:buFontTx/>
              <a:buNone/>
              <a:tabLst/>
              <a:defRPr/>
            </a:pPr>
            <a:endParaRPr kumimoji="0" lang="en-US" sz="1799" b="1" i="0" u="none" strike="noStrike" kern="0" cap="none" spc="0" normalizeH="0" baseline="0" noProof="0">
              <a:ln>
                <a:noFill/>
              </a:ln>
              <a:solidFill>
                <a:srgbClr val="FFFFFF"/>
              </a:solidFill>
              <a:effectLst/>
              <a:uLnTx/>
              <a:uFillTx/>
              <a:latin typeface="Arial" panose="020B0604020202020204"/>
              <a:ea typeface="+mn-ea"/>
              <a:cs typeface="Arial" charset="0"/>
            </a:endParaRPr>
          </a:p>
        </p:txBody>
      </p:sp>
      <p:sp>
        <p:nvSpPr>
          <p:cNvPr id="15" name="AutoShape 4">
            <a:extLst>
              <a:ext uri="{FF2B5EF4-FFF2-40B4-BE49-F238E27FC236}">
                <a16:creationId xmlns:a16="http://schemas.microsoft.com/office/drawing/2014/main" id="{1C9D0D1B-1556-45DE-8E62-58DF6823BCE5}"/>
              </a:ext>
            </a:extLst>
          </p:cNvPr>
          <p:cNvSpPr>
            <a:spLocks noChangeAspect="1" noChangeArrowheads="1"/>
          </p:cNvSpPr>
          <p:nvPr/>
        </p:nvSpPr>
        <p:spPr bwMode="auto">
          <a:xfrm>
            <a:off x="9295682" y="5189519"/>
            <a:ext cx="2881267" cy="1668482"/>
          </a:xfrm>
          <a:prstGeom prst="rtTriangle">
            <a:avLst/>
          </a:prstGeom>
          <a:solidFill>
            <a:srgbClr val="666666"/>
          </a:solidFill>
          <a:ln>
            <a:noFill/>
          </a:ln>
          <a:effectLst/>
        </p:spPr>
        <p:txBody>
          <a:bodyPr vert="horz" wrap="square" lIns="36556" tIns="36556" rIns="36556" bIns="36556" numCol="1" anchor="t" anchorCtr="0" compatLnSpc="1">
            <a:prstTxWarp prst="textNoShape">
              <a:avLst/>
            </a:prstTxWarp>
          </a:bodyPr>
          <a:lstStyle/>
          <a:p>
            <a:pPr fontAlgn="base">
              <a:spcBef>
                <a:spcPct val="0"/>
              </a:spcBef>
              <a:spcAft>
                <a:spcPct val="0"/>
              </a:spcAft>
            </a:pPr>
            <a:endParaRPr lang="en-US" sz="1800">
              <a:solidFill>
                <a:srgbClr val="000000"/>
              </a:solidFill>
              <a:ea typeface="MS PGothic" pitchFamily="34" charset="-128"/>
            </a:endParaRPr>
          </a:p>
        </p:txBody>
      </p:sp>
      <p:sp>
        <p:nvSpPr>
          <p:cNvPr id="16" name="AutoShape 4">
            <a:extLst>
              <a:ext uri="{FF2B5EF4-FFF2-40B4-BE49-F238E27FC236}">
                <a16:creationId xmlns:a16="http://schemas.microsoft.com/office/drawing/2014/main" id="{A9089262-F6A2-4435-9664-EDC788B685C4}"/>
              </a:ext>
            </a:extLst>
          </p:cNvPr>
          <p:cNvSpPr>
            <a:spLocks noChangeAspect="1" noChangeArrowheads="1"/>
          </p:cNvSpPr>
          <p:nvPr/>
        </p:nvSpPr>
        <p:spPr bwMode="auto">
          <a:xfrm flipV="1">
            <a:off x="9307555" y="1477259"/>
            <a:ext cx="2881269" cy="1668483"/>
          </a:xfrm>
          <a:prstGeom prst="rtTriangle">
            <a:avLst/>
          </a:prstGeom>
          <a:solidFill>
            <a:srgbClr val="CCCCCC"/>
          </a:solidFill>
          <a:ln>
            <a:noFill/>
          </a:ln>
          <a:effectLst/>
        </p:spPr>
        <p:txBody>
          <a:bodyPr vert="horz" wrap="square" lIns="36556" tIns="36556" rIns="36556" bIns="36556" numCol="1" anchor="t" anchorCtr="0" compatLnSpc="1">
            <a:prstTxWarp prst="textNoShape">
              <a:avLst/>
            </a:prstTxWarp>
          </a:bodyPr>
          <a:lstStyle/>
          <a:p>
            <a:pPr fontAlgn="base">
              <a:spcBef>
                <a:spcPct val="0"/>
              </a:spcBef>
              <a:spcAft>
                <a:spcPct val="0"/>
              </a:spcAft>
            </a:pPr>
            <a:endParaRPr lang="en-US" sz="1800">
              <a:solidFill>
                <a:srgbClr val="000000"/>
              </a:solidFill>
              <a:ea typeface="MS PGothic" pitchFamily="34" charset="-128"/>
            </a:endParaRPr>
          </a:p>
        </p:txBody>
      </p:sp>
      <p:sp>
        <p:nvSpPr>
          <p:cNvPr id="17" name="Rectangle 16">
            <a:extLst>
              <a:ext uri="{FF2B5EF4-FFF2-40B4-BE49-F238E27FC236}">
                <a16:creationId xmlns:a16="http://schemas.microsoft.com/office/drawing/2014/main" id="{72C51C97-1B13-4560-8381-70F9ADDDF195}"/>
              </a:ext>
            </a:extLst>
          </p:cNvPr>
          <p:cNvSpPr/>
          <p:nvPr/>
        </p:nvSpPr>
        <p:spPr>
          <a:xfrm>
            <a:off x="9307555" y="2"/>
            <a:ext cx="2881269" cy="1476651"/>
          </a:xfrm>
          <a:prstGeom prst="rect">
            <a:avLst/>
          </a:prstGeom>
          <a:solidFill>
            <a:srgbClr val="CCCCCC"/>
          </a:solidFill>
          <a:ln w="9525" cap="flat" cmpd="sng" algn="ctr">
            <a:noFill/>
            <a:prstDash val="solid"/>
          </a:ln>
          <a:effectLst/>
        </p:spPr>
        <p:txBody>
          <a:bodyPr lIns="121867" tIns="0" rIns="121867" bIns="0" rtlCol="0" anchor="ctr"/>
          <a:lstStyle/>
          <a:p>
            <a:pPr marL="0" marR="0" lvl="0" indent="0" algn="ctr" defTabSz="914126" eaLnBrk="1" fontAlgn="base" latinLnBrk="0" hangingPunct="1">
              <a:lnSpc>
                <a:spcPct val="80000"/>
              </a:lnSpc>
              <a:spcBef>
                <a:spcPct val="0"/>
              </a:spcBef>
              <a:spcAft>
                <a:spcPct val="0"/>
              </a:spcAft>
              <a:buClrTx/>
              <a:buSzTx/>
              <a:buFontTx/>
              <a:buNone/>
              <a:tabLst/>
              <a:defRPr/>
            </a:pPr>
            <a:endParaRPr kumimoji="0" lang="en-US" sz="1799" b="1" i="0" u="none" strike="noStrike" kern="0" cap="none" spc="0" normalizeH="0" baseline="0" noProof="0">
              <a:ln>
                <a:noFill/>
              </a:ln>
              <a:solidFill>
                <a:srgbClr val="FFFFFF"/>
              </a:solidFill>
              <a:effectLst/>
              <a:uLnTx/>
              <a:uFillTx/>
              <a:latin typeface="Arial" panose="020B0604020202020204"/>
              <a:ea typeface="+mn-ea"/>
              <a:cs typeface="Arial" charset="0"/>
            </a:endParaRPr>
          </a:p>
        </p:txBody>
      </p:sp>
      <p:sp>
        <p:nvSpPr>
          <p:cNvPr id="4" name="Text Placeholder 3">
            <a:extLst>
              <a:ext uri="{FF2B5EF4-FFF2-40B4-BE49-F238E27FC236}">
                <a16:creationId xmlns:a16="http://schemas.microsoft.com/office/drawing/2014/main" id="{1D450998-929C-4644-BB91-330DFDB89C16}"/>
              </a:ext>
            </a:extLst>
          </p:cNvPr>
          <p:cNvSpPr>
            <a:spLocks noGrp="1"/>
          </p:cNvSpPr>
          <p:nvPr>
            <p:ph type="body" sz="quarter" idx="10" hasCustomPrompt="1"/>
          </p:nvPr>
        </p:nvSpPr>
        <p:spPr>
          <a:xfrm>
            <a:off x="603407" y="3493009"/>
            <a:ext cx="2882064" cy="333375"/>
          </a:xfrm>
          <a:prstGeom prst="rect">
            <a:avLst/>
          </a:prstGeom>
        </p:spPr>
        <p:txBody>
          <a:bodyPr lIns="0" rIns="0"/>
          <a:lstStyle>
            <a:lvl1pPr marL="0" marR="0" indent="0" algn="l" defTabSz="914400" rtl="0" eaLnBrk="1" fontAlgn="base" latinLnBrk="0" hangingPunct="1">
              <a:lnSpc>
                <a:spcPct val="100000"/>
              </a:lnSpc>
              <a:spcBef>
                <a:spcPct val="0"/>
              </a:spcBef>
              <a:spcAft>
                <a:spcPct val="0"/>
              </a:spcAft>
              <a:buClrTx/>
              <a:buSzTx/>
              <a:buFontTx/>
              <a:buNone/>
              <a:tabLst/>
              <a:defRPr sz="1400"/>
            </a:lvl1pPr>
          </a:lstStyle>
          <a:p>
            <a:pPr lvl="0"/>
            <a:r>
              <a:rPr lang="en-US" dirty="0"/>
              <a:t>Enter Month, Year</a:t>
            </a:r>
          </a:p>
        </p:txBody>
      </p:sp>
      <p:sp>
        <p:nvSpPr>
          <p:cNvPr id="2" name="Title 1">
            <a:extLst>
              <a:ext uri="{FF2B5EF4-FFF2-40B4-BE49-F238E27FC236}">
                <a16:creationId xmlns:a16="http://schemas.microsoft.com/office/drawing/2014/main" id="{E596A3CC-D0F4-4DEB-AFEA-B07A0366D926}"/>
              </a:ext>
            </a:extLst>
          </p:cNvPr>
          <p:cNvSpPr>
            <a:spLocks noGrp="1"/>
          </p:cNvSpPr>
          <p:nvPr>
            <p:ph type="title" hasCustomPrompt="1"/>
          </p:nvPr>
        </p:nvSpPr>
        <p:spPr>
          <a:xfrm>
            <a:off x="603661" y="2788921"/>
            <a:ext cx="7132421" cy="480131"/>
          </a:xfrm>
        </p:spPr>
        <p:txBody>
          <a:bodyPr lIns="0" rIns="0">
            <a:normAutofit/>
          </a:bodyPr>
          <a:lstStyle>
            <a:lvl1pPr>
              <a:defRPr/>
            </a:lvl1pPr>
          </a:lstStyle>
          <a:p>
            <a:r>
              <a:rPr lang="en-US" dirty="0"/>
              <a:t>Enter title</a:t>
            </a:r>
          </a:p>
        </p:txBody>
      </p:sp>
    </p:spTree>
    <p:extLst>
      <p:ext uri="{BB962C8B-B14F-4D97-AF65-F5344CB8AC3E}">
        <p14:creationId xmlns:p14="http://schemas.microsoft.com/office/powerpoint/2010/main" val="3335690254"/>
      </p:ext>
    </p:extLst>
  </p:cSld>
  <p:clrMapOvr>
    <a:overrideClrMapping bg1="dk1" tx1="lt1" bg2="dk2" tx2="lt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Content-Image 6.9-5D-Whit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C09FBE9-A303-4A97-A792-D6075DECCCE6}"/>
              </a:ext>
            </a:extLst>
          </p:cNvPr>
          <p:cNvSpPr>
            <a:spLocks noGrp="1"/>
          </p:cNvSpPr>
          <p:nvPr>
            <p:ph type="pic" sz="quarter" idx="12"/>
          </p:nvPr>
        </p:nvSpPr>
        <p:spPr>
          <a:xfrm>
            <a:off x="5876785" y="0"/>
            <a:ext cx="6309360" cy="6858000"/>
          </a:xfrm>
        </p:spPr>
        <p:txBody>
          <a:bodyPr/>
          <a:lstStyle>
            <a:lvl1pPr marL="0" marR="0" indent="0" algn="l" defTabSz="914126"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a:lvl1pPr>
          </a:lstStyle>
          <a:p>
            <a:pPr marL="228531" marR="0" lvl="0" indent="-228531" algn="l" defTabSz="914126" rtl="0" eaLnBrk="1" fontAlgn="auto" latinLnBrk="0" hangingPunct="1">
              <a:lnSpc>
                <a:spcPct val="100000"/>
              </a:lnSpc>
              <a:spcBef>
                <a:spcPts val="1000"/>
              </a:spcBef>
              <a:spcAft>
                <a:spcPts val="0"/>
              </a:spcAft>
              <a:buClr>
                <a:schemeClr val="accent1"/>
              </a:buClr>
              <a:buSzTx/>
              <a:buFont typeface="Arial" panose="020B0604020202020204" pitchFamily="34" charset="0"/>
              <a:buChar char="•"/>
              <a:tabLst/>
              <a:defRPr/>
            </a:pPr>
            <a:r>
              <a:rPr lang="en-US"/>
              <a:t>Click icon to add picture</a:t>
            </a:r>
          </a:p>
        </p:txBody>
      </p:sp>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200" y="457200"/>
            <a:ext cx="4937760" cy="86868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0" y="1508760"/>
            <a:ext cx="4937760" cy="737729"/>
          </a:xfrm>
        </p:spPr>
        <p:txBody>
          <a:bodyPr/>
          <a:lstStyle>
            <a:lvl1pPr marL="0" indent="0">
              <a:buNone/>
              <a:defRPr sz="2399">
                <a:solidFill>
                  <a:schemeClr val="accent1"/>
                </a:solidFill>
              </a:defRPr>
            </a:lvl1pPr>
          </a:lstStyle>
          <a:p>
            <a:pPr lvl="0"/>
            <a:r>
              <a:rPr lang="en-US" dirty="0"/>
              <a:t>Click to enter subhead</a:t>
            </a:r>
          </a:p>
        </p:txBody>
      </p:sp>
      <p:sp>
        <p:nvSpPr>
          <p:cNvPr id="10" name="TextBox 9">
            <a:extLst>
              <a:ext uri="{FF2B5EF4-FFF2-40B4-BE49-F238E27FC236}">
                <a16:creationId xmlns:a16="http://schemas.microsoft.com/office/drawing/2014/main" id="{D22C126B-3F41-45BA-995D-D0CEA8DC8DDC}"/>
              </a:ext>
            </a:extLst>
          </p:cNvPr>
          <p:cNvSpPr txBox="1"/>
          <p:nvPr/>
        </p:nvSpPr>
        <p:spPr>
          <a:xfrm>
            <a:off x="5872775" y="2175153"/>
            <a:ext cx="6309360" cy="861774"/>
          </a:xfrm>
          <a:prstGeom prst="rect">
            <a:avLst/>
          </a:prstGeom>
        </p:spPr>
        <p:txBody>
          <a:bodyPr wrap="square" lIns="0" tIns="0" rIns="0" bIns="0" rtlCol="0">
            <a:spAutoFit/>
          </a:bodyPr>
          <a:lstStyle/>
          <a:p>
            <a:pPr marL="0" marR="0" lvl="0" indent="0" algn="ctr" defTabSz="914126" rtl="0" eaLnBrk="1" fontAlgn="base" latinLnBrk="0" hangingPunct="1">
              <a:lnSpc>
                <a:spcPct val="100000"/>
              </a:lnSpc>
              <a:spcBef>
                <a:spcPct val="0"/>
              </a:spcBef>
              <a:spcAft>
                <a:spcPct val="0"/>
              </a:spcAft>
              <a:buClrTx/>
              <a:buSzTx/>
              <a:buFontTx/>
              <a:buNone/>
              <a:tabLst/>
              <a:defRPr/>
            </a:pPr>
            <a:r>
              <a:rPr kumimoji="0" lang="en-US" sz="2799" b="0" i="0" u="none" strike="noStrike" kern="1200" cap="none" spc="0" normalizeH="0" baseline="0" noProof="0">
                <a:ln>
                  <a:noFill/>
                </a:ln>
                <a:solidFill>
                  <a:srgbClr val="CCCCCC"/>
                </a:solidFill>
                <a:effectLst/>
                <a:uLnTx/>
                <a:uFillTx/>
                <a:latin typeface="Arial" panose="020B0604020202020204"/>
                <a:ea typeface="ＭＳ Ｐゴシック"/>
                <a:cs typeface="+mn-cs"/>
              </a:rPr>
              <a:t>IMAGE AREA</a:t>
            </a:r>
            <a:br>
              <a:rPr kumimoji="0" lang="en-US" sz="2799" b="0" i="0" u="none" strike="noStrike" kern="1200" cap="none" spc="0" normalizeH="0" baseline="0" noProof="0">
                <a:ln>
                  <a:noFill/>
                </a:ln>
                <a:solidFill>
                  <a:srgbClr val="CCCCCC"/>
                </a:solidFill>
                <a:effectLst/>
                <a:uLnTx/>
                <a:uFillTx/>
                <a:latin typeface="Arial" panose="020B0604020202020204"/>
                <a:ea typeface="ＭＳ Ｐゴシック"/>
                <a:cs typeface="+mn-cs"/>
              </a:rPr>
            </a:br>
            <a:r>
              <a:rPr kumimoji="0" lang="en-US" sz="2799" b="0" i="0" u="none" strike="noStrike" kern="1200" cap="none" spc="0" normalizeH="0" baseline="0" noProof="0">
                <a:ln>
                  <a:noFill/>
                </a:ln>
                <a:solidFill>
                  <a:srgbClr val="CCCCCC"/>
                </a:solidFill>
                <a:effectLst/>
                <a:uLnTx/>
                <a:uFillTx/>
                <a:latin typeface="Arial" panose="020B0604020202020204"/>
                <a:ea typeface="ＭＳ Ｐゴシック"/>
                <a:cs typeface="+mn-cs"/>
              </a:rPr>
              <a:t>7.5” h x 6.9”w</a:t>
            </a:r>
          </a:p>
        </p:txBody>
      </p:sp>
      <p:sp>
        <p:nvSpPr>
          <p:cNvPr id="8" name="Text Placeholder 7">
            <a:extLst>
              <a:ext uri="{FF2B5EF4-FFF2-40B4-BE49-F238E27FC236}">
                <a16:creationId xmlns:a16="http://schemas.microsoft.com/office/drawing/2014/main" id="{FFF151E9-C4FB-46F4-89E8-FA4221CF253D}"/>
              </a:ext>
            </a:extLst>
          </p:cNvPr>
          <p:cNvSpPr>
            <a:spLocks noGrp="1"/>
          </p:cNvSpPr>
          <p:nvPr>
            <p:ph type="body" sz="quarter" idx="13" hasCustomPrompt="1"/>
          </p:nvPr>
        </p:nvSpPr>
        <p:spPr>
          <a:xfrm>
            <a:off x="457320" y="2606040"/>
            <a:ext cx="4938411" cy="3017520"/>
          </a:xfrm>
        </p:spPr>
        <p:txBody>
          <a:bodyPr/>
          <a:lstStyle>
            <a:lvl1pPr>
              <a:buClr>
                <a:schemeClr val="accent1"/>
              </a:buClr>
              <a:defRPr/>
            </a:lvl1pPr>
            <a:lvl2pPr>
              <a:spcBef>
                <a:spcPts val="800"/>
              </a:spcBef>
              <a:defRPr/>
            </a:lvl2pPr>
            <a:lvl3pPr>
              <a:spcBef>
                <a:spcPts val="600"/>
              </a:spcBef>
              <a:defRPr/>
            </a:lvl3pPr>
          </a:lstStyle>
          <a:p>
            <a:pPr lvl="0"/>
            <a:r>
              <a:rPr lang="en-US" dirty="0"/>
              <a:t>Click to enter text</a:t>
            </a:r>
          </a:p>
          <a:p>
            <a:pPr lvl="1"/>
            <a:r>
              <a:rPr lang="en-US" dirty="0"/>
              <a:t>Second level</a:t>
            </a:r>
          </a:p>
          <a:p>
            <a:pPr lvl="2"/>
            <a:r>
              <a:rPr lang="en-US" dirty="0"/>
              <a:t>Third level</a:t>
            </a:r>
          </a:p>
        </p:txBody>
      </p:sp>
      <p:pic>
        <p:nvPicPr>
          <p:cNvPr id="11" name="Picture 10">
            <a:extLst>
              <a:ext uri="{FF2B5EF4-FFF2-40B4-BE49-F238E27FC236}">
                <a16:creationId xmlns:a16="http://schemas.microsoft.com/office/drawing/2014/main" id="{7706770A-14CD-44B1-8F29-02C59158376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521" y="5943561"/>
            <a:ext cx="5872775" cy="914479"/>
          </a:xfrm>
          <a:prstGeom prst="rect">
            <a:avLst/>
          </a:prstGeom>
        </p:spPr>
      </p:pic>
    </p:spTree>
    <p:extLst>
      <p:ext uri="{BB962C8B-B14F-4D97-AF65-F5344CB8AC3E}">
        <p14:creationId xmlns:p14="http://schemas.microsoft.com/office/powerpoint/2010/main" val="3248346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Cover 5">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1EF845A-C87E-C440-9FFE-60C59E2CECEA}"/>
              </a:ext>
            </a:extLst>
          </p:cNvPr>
          <p:cNvSpPr/>
          <p:nvPr userDrawn="1"/>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7363259" y="2361350"/>
            <a:ext cx="4344110" cy="788104"/>
          </a:xfrm>
        </p:spPr>
        <p:txBody>
          <a:bodyPr/>
          <a:lstStyle>
            <a:lvl1pPr>
              <a:lnSpc>
                <a:spcPct val="85000"/>
              </a:lnSpc>
              <a:defRPr sz="3600" b="1"/>
            </a:lvl1pPr>
          </a:lstStyle>
          <a:p>
            <a:r>
              <a:rPr lang="en-US"/>
              <a:t>Click to enter presentation title</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7363259" y="3375620"/>
            <a:ext cx="4344110" cy="477052"/>
          </a:xfrm>
        </p:spPr>
        <p:txBody>
          <a:bodyPr/>
          <a:lstStyle>
            <a:lvl1pPr marL="0" indent="0">
              <a:buNone/>
              <a:defRPr/>
            </a:lvl1pPr>
          </a:lstStyle>
          <a:p>
            <a:pPr lvl="0"/>
            <a:r>
              <a:rPr lang="en-US"/>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7343873" y="4215236"/>
            <a:ext cx="4363495" cy="161692"/>
          </a:xfrm>
        </p:spPr>
        <p:txBody>
          <a:bodyPr/>
          <a:lstStyle>
            <a:lvl1pPr marL="0" indent="0">
              <a:lnSpc>
                <a:spcPct val="100000"/>
              </a:lnSpc>
              <a:spcBef>
                <a:spcPts val="0"/>
              </a:spcBef>
              <a:buNone/>
              <a:defRPr sz="1400"/>
            </a:lvl1pPr>
            <a:lvl2pPr>
              <a:defRPr sz="1600"/>
            </a:lvl2pPr>
            <a:lvl3pPr>
              <a:defRPr sz="1600"/>
            </a:lvl3pPr>
            <a:lvl4pPr>
              <a:defRPr sz="1600"/>
            </a:lvl4pPr>
            <a:lvl5pPr>
              <a:defRPr sz="1600"/>
            </a:lvl5pPr>
          </a:lstStyle>
          <a:p>
            <a:pPr lvl="0"/>
            <a:r>
              <a:rPr lang="en-US"/>
              <a:t>November 9, 2020</a:t>
            </a:r>
          </a:p>
        </p:txBody>
      </p:sp>
      <p:sp>
        <p:nvSpPr>
          <p:cNvPr id="5" name="Picture Placeholder 4">
            <a:extLst>
              <a:ext uri="{FF2B5EF4-FFF2-40B4-BE49-F238E27FC236}">
                <a16:creationId xmlns:a16="http://schemas.microsoft.com/office/drawing/2014/main" id="{B1CF44BB-96A6-8A4F-8238-E0EBA966266F}"/>
              </a:ext>
            </a:extLst>
          </p:cNvPr>
          <p:cNvSpPr>
            <a:spLocks noGrp="1"/>
          </p:cNvSpPr>
          <p:nvPr>
            <p:ph type="pic" sz="quarter" idx="14" hasCustomPrompt="1"/>
          </p:nvPr>
        </p:nvSpPr>
        <p:spPr>
          <a:xfrm>
            <a:off x="1420379" y="1043492"/>
            <a:ext cx="4675621" cy="5220783"/>
          </a:xfrm>
        </p:spPr>
        <p:txBody>
          <a:bodyPr tIns="1280160" bIns="0"/>
          <a:lstStyle>
            <a:lvl1pPr algn="ctr">
              <a:buNone/>
              <a:defRPr/>
            </a:lvl1pPr>
          </a:lstStyle>
          <a:p>
            <a:r>
              <a:rPr lang="en-US"/>
              <a:t>Product Picture</a:t>
            </a:r>
          </a:p>
        </p:txBody>
      </p:sp>
      <p:sp>
        <p:nvSpPr>
          <p:cNvPr id="3" name="Slide Number Placeholder 2">
            <a:extLst>
              <a:ext uri="{FF2B5EF4-FFF2-40B4-BE49-F238E27FC236}">
                <a16:creationId xmlns:a16="http://schemas.microsoft.com/office/drawing/2014/main" id="{CBF3B1D8-8A6F-4F4D-97CF-2A2AE844F376}"/>
              </a:ext>
            </a:extLst>
          </p:cNvPr>
          <p:cNvSpPr>
            <a:spLocks noGrp="1"/>
          </p:cNvSpPr>
          <p:nvPr>
            <p:ph type="sldNum" sz="quarter" idx="15"/>
          </p:nvPr>
        </p:nvSpPr>
        <p:spPr/>
        <p:txBody>
          <a:bodyPr/>
          <a:lstStyle/>
          <a:p>
            <a:pPr defTabSz="914126"/>
            <a:fld id="{F19F85D4-6AC3-4CF9-A1A5-831DFC2C241F}" type="slidenum">
              <a:rPr lang="en-US" smtClean="0">
                <a:solidFill>
                  <a:srgbClr val="000000"/>
                </a:solidFill>
              </a:rPr>
              <a:pPr defTabSz="914126"/>
              <a:t>‹#›</a:t>
            </a:fld>
            <a:endParaRPr lang="en-US">
              <a:solidFill>
                <a:srgbClr val="000000"/>
              </a:solidFill>
            </a:endParaRPr>
          </a:p>
        </p:txBody>
      </p:sp>
      <p:sp>
        <p:nvSpPr>
          <p:cNvPr id="17" name="Freeform 16">
            <a:extLst>
              <a:ext uri="{FF2B5EF4-FFF2-40B4-BE49-F238E27FC236}">
                <a16:creationId xmlns:a16="http://schemas.microsoft.com/office/drawing/2014/main" id="{6C684FFC-4339-0241-973E-56F9B07B6B06}"/>
              </a:ext>
            </a:extLst>
          </p:cNvPr>
          <p:cNvSpPr/>
          <p:nvPr userDrawn="1"/>
        </p:nvSpPr>
        <p:spPr>
          <a:xfrm>
            <a:off x="-28582" y="-28575"/>
            <a:ext cx="4387406" cy="4400550"/>
          </a:xfrm>
          <a:custGeom>
            <a:avLst/>
            <a:gdLst>
              <a:gd name="connsiteX0" fmla="*/ 0 w 4386263"/>
              <a:gd name="connsiteY0" fmla="*/ 1343025 h 4400550"/>
              <a:gd name="connsiteX1" fmla="*/ 1357313 w 4386263"/>
              <a:gd name="connsiteY1" fmla="*/ 0 h 4400550"/>
              <a:gd name="connsiteX2" fmla="*/ 4386263 w 4386263"/>
              <a:gd name="connsiteY2" fmla="*/ 0 h 4400550"/>
              <a:gd name="connsiteX3" fmla="*/ 28575 w 4386263"/>
              <a:gd name="connsiteY3" fmla="*/ 4400550 h 4400550"/>
              <a:gd name="connsiteX4" fmla="*/ 0 w 4386263"/>
              <a:gd name="connsiteY4" fmla="*/ 1343025 h 440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6263" h="4400550">
                <a:moveTo>
                  <a:pt x="0" y="1343025"/>
                </a:moveTo>
                <a:lnTo>
                  <a:pt x="1357313" y="0"/>
                </a:lnTo>
                <a:lnTo>
                  <a:pt x="4386263" y="0"/>
                </a:lnTo>
                <a:lnTo>
                  <a:pt x="28575" y="4400550"/>
                </a:lnTo>
                <a:lnTo>
                  <a:pt x="0" y="1343025"/>
                </a:lnTo>
                <a:close/>
              </a:path>
            </a:pathLst>
          </a:custGeom>
          <a:gradFill>
            <a:gsLst>
              <a:gs pos="50000">
                <a:srgbClr val="00C9FF"/>
              </a:gs>
              <a:gs pos="99000">
                <a:srgbClr val="00FFFF"/>
              </a:gs>
              <a:gs pos="0">
                <a:srgbClr val="0099F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17887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_Content-1col-5D-Whit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9CAABFD-6DA0-9B43-8C66-24E31D99760C}"/>
              </a:ext>
            </a:extLst>
          </p:cNvPr>
          <p:cNvSpPr/>
          <p:nvPr userDrawn="1"/>
        </p:nvSpPr>
        <p:spPr>
          <a:xfrm>
            <a:off x="5798461" y="6021238"/>
            <a:ext cx="6393539" cy="8367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Freeform 9">
            <a:extLst>
              <a:ext uri="{FF2B5EF4-FFF2-40B4-BE49-F238E27FC236}">
                <a16:creationId xmlns:a16="http://schemas.microsoft.com/office/drawing/2014/main" id="{9EFAB906-FF68-0D42-A6B7-BA872E8BE55C}"/>
              </a:ext>
            </a:extLst>
          </p:cNvPr>
          <p:cNvSpPr/>
          <p:nvPr userDrawn="1"/>
        </p:nvSpPr>
        <p:spPr>
          <a:xfrm rot="18924584">
            <a:off x="2546257" y="2597565"/>
            <a:ext cx="11069208" cy="2229593"/>
          </a:xfrm>
          <a:custGeom>
            <a:avLst/>
            <a:gdLst>
              <a:gd name="connsiteX0" fmla="*/ 9690327 w 11066325"/>
              <a:gd name="connsiteY0" fmla="*/ 0 h 2229593"/>
              <a:gd name="connsiteX1" fmla="*/ 11066325 w 11066325"/>
              <a:gd name="connsiteY1" fmla="*/ 1356456 h 2229593"/>
              <a:gd name="connsiteX2" fmla="*/ 10274531 w 11066325"/>
              <a:gd name="connsiteY2" fmla="*/ 2159656 h 2229593"/>
              <a:gd name="connsiteX3" fmla="*/ 10274531 w 11066325"/>
              <a:gd name="connsiteY3" fmla="*/ 2159657 h 2229593"/>
              <a:gd name="connsiteX4" fmla="*/ 10274173 w 11066325"/>
              <a:gd name="connsiteY4" fmla="*/ 2160019 h 2229593"/>
              <a:gd name="connsiteX5" fmla="*/ 10273811 w 11066325"/>
              <a:gd name="connsiteY5" fmla="*/ 2159662 h 2229593"/>
              <a:gd name="connsiteX6" fmla="*/ 2183257 w 11066325"/>
              <a:gd name="connsiteY6" fmla="*/ 2229593 h 2229593"/>
              <a:gd name="connsiteX7" fmla="*/ 0 w 11066325"/>
              <a:gd name="connsiteY7" fmla="*/ 77341 h 2229593"/>
              <a:gd name="connsiteX8" fmla="*/ 8091275 w 11066325"/>
              <a:gd name="connsiteY8" fmla="*/ 7404 h 2229593"/>
              <a:gd name="connsiteX9" fmla="*/ 8093992 w 11066325"/>
              <a:gd name="connsiteY9" fmla="*/ 10082 h 2229593"/>
              <a:gd name="connsiteX10" fmla="*/ 8280407 w 11066325"/>
              <a:gd name="connsiteY10" fmla="*/ 10082 h 2229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66325" h="2229593">
                <a:moveTo>
                  <a:pt x="9690327" y="0"/>
                </a:moveTo>
                <a:lnTo>
                  <a:pt x="11066325" y="1356456"/>
                </a:lnTo>
                <a:lnTo>
                  <a:pt x="10274531" y="2159656"/>
                </a:lnTo>
                <a:lnTo>
                  <a:pt x="10274531" y="2159657"/>
                </a:lnTo>
                <a:lnTo>
                  <a:pt x="10274173" y="2160019"/>
                </a:lnTo>
                <a:lnTo>
                  <a:pt x="10273811" y="2159662"/>
                </a:lnTo>
                <a:lnTo>
                  <a:pt x="2183257" y="2229593"/>
                </a:lnTo>
                <a:lnTo>
                  <a:pt x="0" y="77341"/>
                </a:lnTo>
                <a:lnTo>
                  <a:pt x="8091275" y="7404"/>
                </a:lnTo>
                <a:lnTo>
                  <a:pt x="8093992" y="10082"/>
                </a:lnTo>
                <a:lnTo>
                  <a:pt x="8280407" y="10082"/>
                </a:lnTo>
                <a:close/>
              </a:path>
            </a:pathLst>
          </a:custGeom>
          <a:gradFill>
            <a:gsLst>
              <a:gs pos="100000">
                <a:srgbClr val="00FFFF"/>
              </a:gs>
              <a:gs pos="0">
                <a:schemeClr val="accent1"/>
              </a:gs>
            </a:gsLst>
            <a:lin ang="0" scaled="0"/>
          </a:gradFill>
          <a:ln w="980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1800">
              <a:solidFill>
                <a:schemeClr val="tx1"/>
              </a:solidFill>
              <a:latin typeface="Arial" pitchFamily="34" charset="0"/>
              <a:ea typeface="MS PGothic" pitchFamily="34" charset="-128"/>
            </a:endParaRPr>
          </a:p>
        </p:txBody>
      </p:sp>
      <p:sp>
        <p:nvSpPr>
          <p:cNvPr id="11" name="Freeform 10">
            <a:extLst>
              <a:ext uri="{FF2B5EF4-FFF2-40B4-BE49-F238E27FC236}">
                <a16:creationId xmlns:a16="http://schemas.microsoft.com/office/drawing/2014/main" id="{CE683AC8-69C8-9340-A0EA-997C0B874E2F}"/>
              </a:ext>
            </a:extLst>
          </p:cNvPr>
          <p:cNvSpPr/>
          <p:nvPr userDrawn="1"/>
        </p:nvSpPr>
        <p:spPr>
          <a:xfrm rot="5400000" flipH="1">
            <a:off x="6765475" y="1428195"/>
            <a:ext cx="5432611" cy="5426995"/>
          </a:xfrm>
          <a:custGeom>
            <a:avLst/>
            <a:gdLst>
              <a:gd name="connsiteX0" fmla="*/ 6957529 w 10673030"/>
              <a:gd name="connsiteY0" fmla="*/ 0 h 10659221"/>
              <a:gd name="connsiteX1" fmla="*/ 6957529 w 10673030"/>
              <a:gd name="connsiteY1" fmla="*/ 1 h 10659221"/>
              <a:gd name="connsiteX2" fmla="*/ 10673030 w 10673030"/>
              <a:gd name="connsiteY2" fmla="*/ 1 h 10659221"/>
              <a:gd name="connsiteX3" fmla="*/ 6984725 w 10673030"/>
              <a:gd name="connsiteY3" fmla="*/ 3688307 h 10659221"/>
              <a:gd name="connsiteX4" fmla="*/ 6957529 w 10673030"/>
              <a:gd name="connsiteY4" fmla="*/ 3688307 h 10659221"/>
              <a:gd name="connsiteX5" fmla="*/ 6957529 w 10673030"/>
              <a:gd name="connsiteY5" fmla="*/ 3722425 h 10659221"/>
              <a:gd name="connsiteX6" fmla="*/ 0 w 10673030"/>
              <a:gd name="connsiteY6" fmla="*/ 10659221 h 10659221"/>
              <a:gd name="connsiteX7" fmla="*/ 0 w 10673030"/>
              <a:gd name="connsiteY7" fmla="*/ 6936797 h 10659221"/>
              <a:gd name="connsiteX8" fmla="*/ 6956909 w 10673030"/>
              <a:gd name="connsiteY8" fmla="*/ 619 h 10659221"/>
              <a:gd name="connsiteX9" fmla="*/ 6956909 w 10673030"/>
              <a:gd name="connsiteY9" fmla="*/ 1 h 10659221"/>
              <a:gd name="connsiteX10" fmla="*/ 6957528 w 10673030"/>
              <a:gd name="connsiteY10" fmla="*/ 1 h 10659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73030" h="10659221">
                <a:moveTo>
                  <a:pt x="6957529" y="0"/>
                </a:moveTo>
                <a:lnTo>
                  <a:pt x="6957529" y="1"/>
                </a:lnTo>
                <a:lnTo>
                  <a:pt x="10673030" y="1"/>
                </a:lnTo>
                <a:lnTo>
                  <a:pt x="6984725" y="3688307"/>
                </a:lnTo>
                <a:lnTo>
                  <a:pt x="6957529" y="3688307"/>
                </a:lnTo>
                <a:lnTo>
                  <a:pt x="6957529" y="3722425"/>
                </a:lnTo>
                <a:lnTo>
                  <a:pt x="0" y="10659221"/>
                </a:lnTo>
                <a:lnTo>
                  <a:pt x="0" y="6936797"/>
                </a:lnTo>
                <a:lnTo>
                  <a:pt x="6956909" y="619"/>
                </a:lnTo>
                <a:lnTo>
                  <a:pt x="6956909" y="1"/>
                </a:lnTo>
                <a:lnTo>
                  <a:pt x="6957528" y="1"/>
                </a:lnTo>
                <a:close/>
              </a:path>
            </a:pathLst>
          </a:cu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9" name="Date Placeholder 3">
            <a:extLst>
              <a:ext uri="{FF2B5EF4-FFF2-40B4-BE49-F238E27FC236}">
                <a16:creationId xmlns:a16="http://schemas.microsoft.com/office/drawing/2014/main" id="{36C0A249-756A-47ED-8637-1125701A113E}"/>
              </a:ext>
            </a:extLst>
          </p:cNvPr>
          <p:cNvSpPr txBox="1">
            <a:spLocks/>
          </p:cNvSpPr>
          <p:nvPr userDrawn="1"/>
        </p:nvSpPr>
        <p:spPr>
          <a:xfrm>
            <a:off x="0" y="6401929"/>
            <a:ext cx="1580444"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accent5"/>
                </a:solidFill>
                <a:effectLst/>
                <a:uLnTx/>
                <a:uFillTx/>
                <a:latin typeface="Arial" pitchFamily="34" charset="0"/>
                <a:ea typeface="MS PGothic" pitchFamily="34" charset="-128"/>
                <a:cs typeface="+mn-cs"/>
              </a:rPr>
              <a:t>ZEBRA TECHNOLOGIES</a:t>
            </a:r>
          </a:p>
        </p:txBody>
      </p:sp>
      <p:sp>
        <p:nvSpPr>
          <p:cNvPr id="5" name="Text Placeholder 4">
            <a:extLst>
              <a:ext uri="{FF2B5EF4-FFF2-40B4-BE49-F238E27FC236}">
                <a16:creationId xmlns:a16="http://schemas.microsoft.com/office/drawing/2014/main" id="{84936000-FC78-4C5F-9205-2DC965F81096}"/>
              </a:ext>
            </a:extLst>
          </p:cNvPr>
          <p:cNvSpPr>
            <a:spLocks noGrp="1"/>
          </p:cNvSpPr>
          <p:nvPr>
            <p:ph type="body" sz="quarter" idx="11" hasCustomPrompt="1"/>
          </p:nvPr>
        </p:nvSpPr>
        <p:spPr>
          <a:xfrm>
            <a:off x="457318" y="1691640"/>
            <a:ext cx="11277489" cy="4050792"/>
          </a:xfrm>
        </p:spPr>
        <p:txBody>
          <a:bodyPr/>
          <a:lstStyle>
            <a:lvl1pPr marL="350838" indent="-339725">
              <a:spcBef>
                <a:spcPts val="1800"/>
              </a:spcBef>
              <a:buClr>
                <a:schemeClr val="bg2"/>
              </a:buClr>
              <a:buFont typeface="+mj-lt"/>
              <a:buAutoNum type="arabicPeriod"/>
              <a:tabLst/>
              <a:defRPr/>
            </a:lvl1pPr>
          </a:lstStyle>
          <a:p>
            <a:pPr lvl="0"/>
            <a:r>
              <a:rPr lang="en-US"/>
              <a:t>Edit Master text styles</a:t>
            </a:r>
          </a:p>
        </p:txBody>
      </p:sp>
      <p:sp>
        <p:nvSpPr>
          <p:cNvPr id="3" name="Slide Number Placeholder 2">
            <a:extLst>
              <a:ext uri="{FF2B5EF4-FFF2-40B4-BE49-F238E27FC236}">
                <a16:creationId xmlns:a16="http://schemas.microsoft.com/office/drawing/2014/main" id="{5A7DA728-F480-3845-9696-2FBB2A72B1F8}"/>
              </a:ext>
            </a:extLst>
          </p:cNvPr>
          <p:cNvSpPr>
            <a:spLocks noGrp="1"/>
          </p:cNvSpPr>
          <p:nvPr>
            <p:ph type="sldNum" sz="quarter" idx="12"/>
          </p:nvPr>
        </p:nvSpPr>
        <p:spPr/>
        <p:txBody>
          <a:bodyPr/>
          <a:lstStyle/>
          <a:p>
            <a:pPr defTabSz="914126"/>
            <a:endParaRPr lang="en-US">
              <a:solidFill>
                <a:srgbClr val="000000"/>
              </a:solidFill>
            </a:endParaRPr>
          </a:p>
        </p:txBody>
      </p:sp>
    </p:spTree>
    <p:extLst>
      <p:ext uri="{BB962C8B-B14F-4D97-AF65-F5344CB8AC3E}">
        <p14:creationId xmlns:p14="http://schemas.microsoft.com/office/powerpoint/2010/main" val="4017132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ver 2 Black">
    <p:bg>
      <p:bgPr>
        <a:solidFill>
          <a:schemeClr val="tx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1FD817B-144E-4496-8C23-977C7BE2599C}"/>
              </a:ext>
            </a:extLst>
          </p:cNvPr>
          <p:cNvSpPr>
            <a:spLocks noGrp="1"/>
          </p:cNvSpPr>
          <p:nvPr>
            <p:ph type="pic" sz="quarter" idx="11"/>
          </p:nvPr>
        </p:nvSpPr>
        <p:spPr>
          <a:xfrm>
            <a:off x="5439088" y="-11046"/>
            <a:ext cx="6766560" cy="6858000"/>
          </a:xfrm>
          <a:prstGeom prst="rect">
            <a:avLst/>
          </a:prstGeom>
        </p:spPr>
        <p:txBody>
          <a:bodyPr/>
          <a:lstStyle>
            <a:lvl1pPr>
              <a:defRPr>
                <a:solidFill>
                  <a:schemeClr val="bg2"/>
                </a:solidFill>
              </a:defRPr>
            </a:lvl1pPr>
          </a:lstStyle>
          <a:p>
            <a:r>
              <a:rPr lang="en-US"/>
              <a:t>Click icon to add picture</a:t>
            </a:r>
          </a:p>
        </p:txBody>
      </p:sp>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504" y="1517904"/>
            <a:ext cx="4068827" cy="868680"/>
          </a:xfrm>
          <a:prstGeom prst="rect">
            <a:avLst/>
          </a:prstGeom>
        </p:spPr>
        <p:txBody>
          <a:bodyPr/>
          <a:lstStyle>
            <a:lvl1pPr>
              <a:defRPr>
                <a:solidFill>
                  <a:schemeClr val="bg1"/>
                </a:solidFill>
              </a:defRPr>
            </a:lvl1pPr>
          </a:lstStyle>
          <a:p>
            <a:r>
              <a:rPr lang="en-US" dirty="0"/>
              <a:t>Click to enter presentation title</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251" y="2894013"/>
            <a:ext cx="4068763" cy="989012"/>
          </a:xfrm>
        </p:spPr>
        <p:txBody>
          <a:bodyPr/>
          <a:lstStyle>
            <a:lvl1pPr marL="0" indent="0">
              <a:buNone/>
              <a:defRPr>
                <a:solidFill>
                  <a:schemeClr val="bg1"/>
                </a:solidFill>
              </a:defRPr>
            </a:lvl1pPr>
          </a:lstStyle>
          <a:p>
            <a:pPr lvl="0"/>
            <a:r>
              <a:rPr lang="en-US" dirty="0"/>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504" y="5175504"/>
            <a:ext cx="2962656" cy="512064"/>
          </a:xfrm>
        </p:spPr>
        <p:txBody>
          <a:bodyPr/>
          <a:lstStyle>
            <a:lvl1pPr marL="0" indent="0">
              <a:lnSpc>
                <a:spcPct val="100000"/>
              </a:lnSpc>
              <a:spcBef>
                <a:spcPts val="0"/>
              </a:spcBef>
              <a:buNone/>
              <a:defRPr sz="1600">
                <a:solidFill>
                  <a:schemeClr val="bg1"/>
                </a:solidFill>
              </a:defRPr>
            </a:lvl1pPr>
            <a:lvl2pPr>
              <a:defRPr sz="1600"/>
            </a:lvl2pPr>
            <a:lvl3pPr>
              <a:defRPr sz="1600"/>
            </a:lvl3pPr>
            <a:lvl4pPr>
              <a:defRPr sz="1600"/>
            </a:lvl4pPr>
            <a:lvl5pPr>
              <a:defRPr sz="1600"/>
            </a:lvl5pPr>
          </a:lstStyle>
          <a:p>
            <a:pPr lvl="0"/>
            <a:r>
              <a:rPr lang="en-US" dirty="0"/>
              <a:t>Presenter name or location</a:t>
            </a:r>
            <a:br>
              <a:rPr lang="en-US" dirty="0"/>
            </a:br>
            <a:r>
              <a:rPr lang="en-US" dirty="0"/>
              <a:t>Date</a:t>
            </a:r>
          </a:p>
        </p:txBody>
      </p:sp>
      <p:sp>
        <p:nvSpPr>
          <p:cNvPr id="8" name="TextBox 7">
            <a:extLst>
              <a:ext uri="{FF2B5EF4-FFF2-40B4-BE49-F238E27FC236}">
                <a16:creationId xmlns:a16="http://schemas.microsoft.com/office/drawing/2014/main" id="{584F1B0C-DEB0-476A-96C8-9E9AABC64221}"/>
              </a:ext>
            </a:extLst>
          </p:cNvPr>
          <p:cNvSpPr txBox="1"/>
          <p:nvPr/>
        </p:nvSpPr>
        <p:spPr>
          <a:xfrm>
            <a:off x="5425440" y="1706021"/>
            <a:ext cx="6766560" cy="1231106"/>
          </a:xfrm>
          <a:prstGeom prst="rect">
            <a:avLst/>
          </a:prstGeom>
        </p:spPr>
        <p:txBody>
          <a:bodyPr wrap="square" lIns="0" tIns="0" rIns="0" bIns="0" rtlCol="0">
            <a:spAutoFit/>
          </a:bodyPr>
          <a:lstStyle/>
          <a:p>
            <a:pPr algn="ctr" fontAlgn="base">
              <a:spcBef>
                <a:spcPct val="0"/>
              </a:spcBef>
              <a:spcAft>
                <a:spcPct val="0"/>
              </a:spcAft>
            </a:pPr>
            <a:r>
              <a:rPr lang="en-US" sz="2799">
                <a:solidFill>
                  <a:schemeClr val="accent6"/>
                </a:solidFill>
                <a:ea typeface="ＭＳ Ｐゴシック"/>
              </a:rPr>
              <a:t>IMAGE AREA</a:t>
            </a:r>
            <a:br>
              <a:rPr lang="en-US" sz="2799">
                <a:solidFill>
                  <a:schemeClr val="accent6"/>
                </a:solidFill>
                <a:ea typeface="ＭＳ Ｐゴシック"/>
              </a:rPr>
            </a:br>
            <a:r>
              <a:rPr lang="en-US" sz="2799">
                <a:solidFill>
                  <a:schemeClr val="accent6"/>
                </a:solidFill>
                <a:ea typeface="ＭＳ Ｐゴシック"/>
              </a:rPr>
              <a:t>7.5” h x 7.4”w</a:t>
            </a:r>
            <a:br>
              <a:rPr lang="en-US" sz="2799">
                <a:solidFill>
                  <a:schemeClr val="accent6"/>
                </a:solidFill>
                <a:ea typeface="ＭＳ Ｐゴシック"/>
              </a:rPr>
            </a:br>
            <a:r>
              <a:rPr lang="en-US" sz="2399">
                <a:solidFill>
                  <a:srgbClr val="FF0000"/>
                </a:solidFill>
                <a:ea typeface="ＭＳ Ｐゴシック"/>
              </a:rPr>
              <a:t>Apply Overlay 1 after adding picture</a:t>
            </a:r>
            <a:endParaRPr lang="en-US" sz="2799">
              <a:solidFill>
                <a:srgbClr val="FF0000"/>
              </a:solidFill>
              <a:ea typeface="ＭＳ Ｐゴシック"/>
            </a:endParaRPr>
          </a:p>
        </p:txBody>
      </p:sp>
      <p:pic>
        <p:nvPicPr>
          <p:cNvPr id="13" name="Picture 12">
            <a:extLst>
              <a:ext uri="{FF2B5EF4-FFF2-40B4-BE49-F238E27FC236}">
                <a16:creationId xmlns:a16="http://schemas.microsoft.com/office/drawing/2014/main" id="{A184811B-1EE5-4176-A599-720E35873321}"/>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5600" y="562226"/>
            <a:ext cx="1603680" cy="517886"/>
          </a:xfrm>
          <a:prstGeom prst="rect">
            <a:avLst/>
          </a:prstGeom>
          <a:noFill/>
        </p:spPr>
      </p:pic>
      <p:pic>
        <p:nvPicPr>
          <p:cNvPr id="9" name="Picture 8">
            <a:extLst>
              <a:ext uri="{FF2B5EF4-FFF2-40B4-BE49-F238E27FC236}">
                <a16:creationId xmlns:a16="http://schemas.microsoft.com/office/drawing/2014/main" id="{5BA1F587-69D3-4CE4-A42B-B5D92C6AB30C}"/>
              </a:ext>
            </a:extLst>
          </p:cNvPr>
          <p:cNvPicPr/>
          <p:nvPr/>
        </p:nvPicPr>
        <p:blipFill>
          <a:blip r:embed="rId3" cstate="screen">
            <a:extLst>
              <a:ext uri="{28A0092B-C50C-407E-A947-70E740481C1C}">
                <a14:useLocalDpi xmlns:a14="http://schemas.microsoft.com/office/drawing/2010/main"/>
              </a:ext>
            </a:extLst>
          </a:blip>
          <a:stretch>
            <a:fillRect/>
          </a:stretch>
        </p:blipFill>
        <p:spPr bwMode="auto">
          <a:xfrm>
            <a:off x="605600" y="563226"/>
            <a:ext cx="1603680" cy="515889"/>
          </a:xfrm>
          <a:prstGeom prst="rect">
            <a:avLst/>
          </a:prstGeom>
          <a:noFill/>
        </p:spPr>
      </p:pic>
    </p:spTree>
    <p:extLst>
      <p:ext uri="{BB962C8B-B14F-4D97-AF65-F5344CB8AC3E}">
        <p14:creationId xmlns:p14="http://schemas.microsoft.com/office/powerpoint/2010/main" val="17182275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8C42477-0BE7-3741-8091-F8850CC556B4}"/>
              </a:ext>
            </a:extLst>
          </p:cNvPr>
          <p:cNvSpPr>
            <a:spLocks noGrp="1"/>
          </p:cNvSpPr>
          <p:nvPr>
            <p:ph type="pic" sz="quarter" idx="12"/>
          </p:nvPr>
        </p:nvSpPr>
        <p:spPr>
          <a:xfrm>
            <a:off x="1" y="0"/>
            <a:ext cx="12192000" cy="7010400"/>
          </a:xfrm>
          <a:solidFill>
            <a:schemeClr val="bg1">
              <a:lumMod val="95000"/>
            </a:schemeClr>
          </a:solidFill>
        </p:spPr>
        <p:txBody>
          <a:bodyPr tIns="182880"/>
          <a:lstStyle>
            <a:lvl1pPr algn="ctr">
              <a:buNone/>
              <a:defRPr/>
            </a:lvl1pPr>
          </a:lstStyle>
          <a:p>
            <a:endParaRPr lang="en-US"/>
          </a:p>
        </p:txBody>
      </p:sp>
      <p:sp>
        <p:nvSpPr>
          <p:cNvPr id="4" name="AutoShape 4">
            <a:extLst>
              <a:ext uri="{FF2B5EF4-FFF2-40B4-BE49-F238E27FC236}">
                <a16:creationId xmlns:a16="http://schemas.microsoft.com/office/drawing/2014/main" id="{3FDD907D-6A6A-4D43-94BA-581EB658903A}"/>
              </a:ext>
            </a:extLst>
          </p:cNvPr>
          <p:cNvSpPr>
            <a:spLocks noChangeAspect="1" noChangeArrowheads="1"/>
          </p:cNvSpPr>
          <p:nvPr userDrawn="1"/>
        </p:nvSpPr>
        <p:spPr bwMode="auto">
          <a:xfrm>
            <a:off x="0" y="778197"/>
            <a:ext cx="10762184" cy="6232156"/>
          </a:xfrm>
          <a:prstGeom prst="rtTriangle">
            <a:avLst/>
          </a:prstGeom>
          <a:solidFill>
            <a:schemeClr val="tx1"/>
          </a:solidFill>
          <a:ln>
            <a:noFill/>
          </a:ln>
          <a:effectLst/>
        </p:spPr>
        <p:txBody>
          <a:bodyPr vert="horz" wrap="square" lIns="36556" tIns="36556" rIns="36556" bIns="36556" numCol="1" anchor="t" anchorCtr="0" compatLnSpc="1">
            <a:prstTxWarp prst="textNoShape">
              <a:avLst/>
            </a:prstTxWarp>
          </a:bodyPr>
          <a:lstStyle/>
          <a:p>
            <a:pPr marL="0" marR="0" lvl="0" indent="0" defTabSz="914126"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000000"/>
              </a:solidFill>
              <a:effectLst/>
              <a:uLnTx/>
              <a:uFillTx/>
              <a:ea typeface="MS PGothic" pitchFamily="34" charset="-128"/>
            </a:endParaRPr>
          </a:p>
        </p:txBody>
      </p:sp>
      <p:sp>
        <p:nvSpPr>
          <p:cNvPr id="5" name="AutoShape 4">
            <a:extLst>
              <a:ext uri="{FF2B5EF4-FFF2-40B4-BE49-F238E27FC236}">
                <a16:creationId xmlns:a16="http://schemas.microsoft.com/office/drawing/2014/main" id="{07580BF0-327F-034F-B704-247FC3617C75}"/>
              </a:ext>
            </a:extLst>
          </p:cNvPr>
          <p:cNvSpPr>
            <a:spLocks noChangeAspect="1" noChangeArrowheads="1"/>
          </p:cNvSpPr>
          <p:nvPr userDrawn="1"/>
        </p:nvSpPr>
        <p:spPr bwMode="auto">
          <a:xfrm flipH="1">
            <a:off x="6325300" y="3613069"/>
            <a:ext cx="5866700" cy="3397284"/>
          </a:xfrm>
          <a:prstGeom prst="rtTriangle">
            <a:avLst/>
          </a:prstGeom>
          <a:gradFill>
            <a:gsLst>
              <a:gs pos="0">
                <a:srgbClr val="00FFFF"/>
              </a:gs>
              <a:gs pos="100000">
                <a:schemeClr val="accent1"/>
              </a:gs>
            </a:gsLst>
            <a:lin ang="0" scaled="0"/>
          </a:gradFill>
          <a:ln w="980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1800"/>
          </a:p>
        </p:txBody>
      </p:sp>
      <p:pic>
        <p:nvPicPr>
          <p:cNvPr id="6" name="Graphic 5">
            <a:extLst>
              <a:ext uri="{FF2B5EF4-FFF2-40B4-BE49-F238E27FC236}">
                <a16:creationId xmlns:a16="http://schemas.microsoft.com/office/drawing/2014/main" id="{D6CA8BF6-1A85-7F4C-B9E4-8E16BB656C8D}"/>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66472" y="3140946"/>
            <a:ext cx="537944" cy="859820"/>
          </a:xfrm>
          <a:prstGeom prst="rect">
            <a:avLst/>
          </a:prstGeom>
        </p:spPr>
      </p:pic>
      <p:sp>
        <p:nvSpPr>
          <p:cNvPr id="8" name="Text Placeholder 7">
            <a:extLst>
              <a:ext uri="{FF2B5EF4-FFF2-40B4-BE49-F238E27FC236}">
                <a16:creationId xmlns:a16="http://schemas.microsoft.com/office/drawing/2014/main" id="{97000304-C2FA-C24C-9730-DF56FBCDB0A7}"/>
              </a:ext>
            </a:extLst>
          </p:cNvPr>
          <p:cNvSpPr>
            <a:spLocks noGrp="1"/>
          </p:cNvSpPr>
          <p:nvPr>
            <p:ph type="body" sz="quarter" idx="11"/>
          </p:nvPr>
        </p:nvSpPr>
        <p:spPr>
          <a:xfrm>
            <a:off x="466847" y="4932025"/>
            <a:ext cx="5629153" cy="1619250"/>
          </a:xfrm>
        </p:spPr>
        <p:txBody>
          <a:bodyPr/>
          <a:lstStyle>
            <a:lvl1pPr>
              <a:buNone/>
              <a:defRPr sz="2800" b="1">
                <a:solidFill>
                  <a:schemeClr val="bg1"/>
                </a:solidFill>
              </a:defRPr>
            </a:lvl1pPr>
            <a:lvl2pPr>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689223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88178B1-172A-E649-BE5E-BBBFFF691F8F}" type="slidenum">
              <a:rPr lang="en-US" smtClean="0"/>
              <a:pPr/>
              <a:t>‹#›</a:t>
            </a:fld>
            <a:endParaRPr lang="en-US"/>
          </a:p>
        </p:txBody>
      </p:sp>
    </p:spTree>
    <p:extLst>
      <p:ext uri="{BB962C8B-B14F-4D97-AF65-F5344CB8AC3E}">
        <p14:creationId xmlns:p14="http://schemas.microsoft.com/office/powerpoint/2010/main" val="17558859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33020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Content-BLANK-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87722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Content-1col-30D-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202" y="457200"/>
            <a:ext cx="10506455" cy="365760"/>
          </a:xfrm>
        </p:spPr>
        <p:txBody>
          <a:bodyPr/>
          <a:lstStyle>
            <a:lvl1pPr>
              <a:defRPr/>
            </a:lvl1pPr>
          </a:lstStyle>
          <a:p>
            <a:r>
              <a:rPr lang="en-US"/>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2" y="932688"/>
            <a:ext cx="10506455" cy="365760"/>
          </a:xfrm>
        </p:spPr>
        <p:txBody>
          <a:bodyPr/>
          <a:lstStyle>
            <a:lvl1pPr marL="0" indent="0">
              <a:buNone/>
              <a:defRPr sz="2398">
                <a:solidFill>
                  <a:schemeClr val="accent4"/>
                </a:solidFill>
              </a:defRPr>
            </a:lvl1pPr>
          </a:lstStyle>
          <a:p>
            <a:pPr lvl="0"/>
            <a:r>
              <a:rPr lang="en-US"/>
              <a:t>Click to enter subhead</a:t>
            </a:r>
          </a:p>
        </p:txBody>
      </p:sp>
      <p:sp>
        <p:nvSpPr>
          <p:cNvPr id="5" name="Text Placeholder 4">
            <a:extLst>
              <a:ext uri="{FF2B5EF4-FFF2-40B4-BE49-F238E27FC236}">
                <a16:creationId xmlns:a16="http://schemas.microsoft.com/office/drawing/2014/main" id="{84DE6931-D60C-45BF-B727-81EF40C1D8E5}"/>
              </a:ext>
            </a:extLst>
          </p:cNvPr>
          <p:cNvSpPr>
            <a:spLocks noGrp="1"/>
          </p:cNvSpPr>
          <p:nvPr>
            <p:ph type="body" sz="quarter" idx="11"/>
          </p:nvPr>
        </p:nvSpPr>
        <p:spPr>
          <a:xfrm>
            <a:off x="457320" y="1691640"/>
            <a:ext cx="10509193" cy="4050792"/>
          </a:xfrm>
        </p:spPr>
        <p:txBody>
          <a:bodyPr/>
          <a:lstStyle>
            <a:lvl3pPr>
              <a:defRPr/>
            </a:lvl3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1535247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31_Content-1col-5D-Whit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8ADE2C1-16B1-4A4A-B431-B1541C1B2F58}"/>
              </a:ext>
            </a:extLst>
          </p:cNvPr>
          <p:cNvSpPr>
            <a:spLocks noGrp="1"/>
          </p:cNvSpPr>
          <p:nvPr>
            <p:ph type="body" sz="quarter" idx="39"/>
          </p:nvPr>
        </p:nvSpPr>
        <p:spPr>
          <a:xfrm>
            <a:off x="457320" y="2233534"/>
            <a:ext cx="11228714" cy="3927654"/>
          </a:xfrm>
        </p:spPr>
        <p:txBody>
          <a:body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202" y="457200"/>
            <a:ext cx="2567879" cy="365760"/>
          </a:xfrm>
        </p:spPr>
        <p:txBody>
          <a:bodyPr/>
          <a:lstStyle>
            <a:lvl1pPr>
              <a:defRPr>
                <a:solidFill>
                  <a:schemeClr val="bg1"/>
                </a:solidFill>
              </a:defRPr>
            </a:lvl1pPr>
          </a:lstStyle>
          <a:p>
            <a:r>
              <a:rPr lang="en-US"/>
              <a:t>Header</a:t>
            </a:r>
          </a:p>
        </p:txBody>
      </p:sp>
      <p:sp>
        <p:nvSpPr>
          <p:cNvPr id="13" name="Slide Number Placeholder 12">
            <a:extLst>
              <a:ext uri="{FF2B5EF4-FFF2-40B4-BE49-F238E27FC236}">
                <a16:creationId xmlns:a16="http://schemas.microsoft.com/office/drawing/2014/main" id="{BA6CC269-B7FC-624A-98EE-345467A03209}"/>
              </a:ext>
            </a:extLst>
          </p:cNvPr>
          <p:cNvSpPr>
            <a:spLocks noGrp="1"/>
          </p:cNvSpPr>
          <p:nvPr>
            <p:ph type="sldNum" sz="quarter" idx="20"/>
          </p:nvPr>
        </p:nvSpPr>
        <p:spPr/>
        <p:txBody>
          <a:bodyPr/>
          <a:lstStyle/>
          <a:p>
            <a:pPr defTabSz="913852"/>
            <a:endParaRPr lang="en-US">
              <a:solidFill>
                <a:srgbClr val="000000"/>
              </a:solidFill>
            </a:endParaRPr>
          </a:p>
        </p:txBody>
      </p:sp>
      <p:sp>
        <p:nvSpPr>
          <p:cNvPr id="114" name="Text Placeholder 4">
            <a:extLst>
              <a:ext uri="{FF2B5EF4-FFF2-40B4-BE49-F238E27FC236}">
                <a16:creationId xmlns:a16="http://schemas.microsoft.com/office/drawing/2014/main" id="{A6FE20D3-D88E-0D4B-824C-6EBAFAC0BA26}"/>
              </a:ext>
            </a:extLst>
          </p:cNvPr>
          <p:cNvSpPr>
            <a:spLocks noGrp="1"/>
          </p:cNvSpPr>
          <p:nvPr>
            <p:ph type="body" sz="quarter" idx="30" hasCustomPrompt="1"/>
          </p:nvPr>
        </p:nvSpPr>
        <p:spPr>
          <a:xfrm>
            <a:off x="4026301" y="511130"/>
            <a:ext cx="7482899" cy="365760"/>
          </a:xfrm>
        </p:spPr>
        <p:txBody>
          <a:bodyPr anchor="ctr" anchorCtr="0"/>
          <a:lstStyle>
            <a:lvl1pPr marL="171399" indent="-171399">
              <a:buClr>
                <a:schemeClr val="tx1"/>
              </a:buClr>
              <a:buNone/>
              <a:tabLst/>
              <a:defRPr sz="2199" b="0">
                <a:solidFill>
                  <a:schemeClr val="bg1"/>
                </a:solidFill>
              </a:defRPr>
            </a:lvl1pPr>
          </a:lstStyle>
          <a:p>
            <a:pPr lvl="0"/>
            <a:r>
              <a:rPr lang="en-US"/>
              <a:t>Subhead</a:t>
            </a:r>
          </a:p>
        </p:txBody>
      </p:sp>
      <p:sp>
        <p:nvSpPr>
          <p:cNvPr id="20" name="Text Placeholder 3">
            <a:extLst>
              <a:ext uri="{FF2B5EF4-FFF2-40B4-BE49-F238E27FC236}">
                <a16:creationId xmlns:a16="http://schemas.microsoft.com/office/drawing/2014/main" id="{19F515A9-C95C-3D40-A6FE-D1078B4221CF}"/>
              </a:ext>
            </a:extLst>
          </p:cNvPr>
          <p:cNvSpPr>
            <a:spLocks noGrp="1"/>
          </p:cNvSpPr>
          <p:nvPr>
            <p:ph type="body" sz="quarter" idx="38" hasCustomPrompt="1"/>
          </p:nvPr>
        </p:nvSpPr>
        <p:spPr>
          <a:xfrm>
            <a:off x="457200" y="1134107"/>
            <a:ext cx="6472516" cy="365760"/>
          </a:xfrm>
        </p:spPr>
        <p:txBody>
          <a:bodyPr/>
          <a:lstStyle>
            <a:lvl1pPr marL="0" indent="0">
              <a:buNone/>
              <a:defRPr sz="2398">
                <a:solidFill>
                  <a:schemeClr val="tx1"/>
                </a:solidFill>
              </a:defRPr>
            </a:lvl1pPr>
          </a:lstStyle>
          <a:p>
            <a:pPr lvl="0"/>
            <a:r>
              <a:rPr lang="en-US"/>
              <a:t>Subhead</a:t>
            </a:r>
          </a:p>
        </p:txBody>
      </p:sp>
    </p:spTree>
    <p:extLst>
      <p:ext uri="{BB962C8B-B14F-4D97-AF65-F5344CB8AC3E}">
        <p14:creationId xmlns:p14="http://schemas.microsoft.com/office/powerpoint/2010/main" val="1581390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Custom Layout">
    <p:bg>
      <p:bgPr>
        <a:solidFill>
          <a:schemeClr val="tx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5EA8EEF-FE95-3D47-8806-BE8E6923FDC1}"/>
              </a:ext>
            </a:extLst>
          </p:cNvPr>
          <p:cNvGrpSpPr/>
          <p:nvPr userDrawn="1"/>
        </p:nvGrpSpPr>
        <p:grpSpPr>
          <a:xfrm>
            <a:off x="1" y="0"/>
            <a:ext cx="11842941" cy="6858000"/>
            <a:chOff x="0" y="0"/>
            <a:chExt cx="11839857" cy="6858000"/>
          </a:xfrm>
        </p:grpSpPr>
        <p:grpSp>
          <p:nvGrpSpPr>
            <p:cNvPr id="9" name="Group 8">
              <a:extLst>
                <a:ext uri="{FF2B5EF4-FFF2-40B4-BE49-F238E27FC236}">
                  <a16:creationId xmlns:a16="http://schemas.microsoft.com/office/drawing/2014/main" id="{88990329-8C78-F64F-99F4-DA5EBC89937C}"/>
                </a:ext>
              </a:extLst>
            </p:cNvPr>
            <p:cNvGrpSpPr/>
            <p:nvPr userDrawn="1"/>
          </p:nvGrpSpPr>
          <p:grpSpPr>
            <a:xfrm>
              <a:off x="0" y="0"/>
              <a:ext cx="11839857" cy="6858000"/>
              <a:chOff x="0" y="-152353"/>
              <a:chExt cx="12102884" cy="7010353"/>
            </a:xfrm>
          </p:grpSpPr>
          <p:sp>
            <p:nvSpPr>
              <p:cNvPr id="10" name="AutoShape 4">
                <a:extLst>
                  <a:ext uri="{FF2B5EF4-FFF2-40B4-BE49-F238E27FC236}">
                    <a16:creationId xmlns:a16="http://schemas.microsoft.com/office/drawing/2014/main" id="{7363FEF1-17AC-704A-8D4F-026E97394E5A}"/>
                  </a:ext>
                </a:extLst>
              </p:cNvPr>
              <p:cNvSpPr>
                <a:spLocks noChangeAspect="1" noChangeArrowheads="1"/>
              </p:cNvSpPr>
              <p:nvPr/>
            </p:nvSpPr>
            <p:spPr bwMode="auto">
              <a:xfrm rot="10800000" flipH="1">
                <a:off x="0" y="-152353"/>
                <a:ext cx="12102884" cy="7010353"/>
              </a:xfrm>
              <a:prstGeom prst="rtTriangle">
                <a:avLst/>
              </a:prstGeom>
              <a:solidFill>
                <a:schemeClr val="bg1"/>
              </a:solidFill>
              <a:ln>
                <a:noFill/>
              </a:ln>
              <a:effectLst/>
            </p:spPr>
            <p:txBody>
              <a:bodyPr vert="horz" wrap="square" lIns="36556" tIns="36556" rIns="36556" bIns="36556" numCol="1" anchor="t" anchorCtr="0" compatLnSpc="1">
                <a:prstTxWarp prst="textNoShape">
                  <a:avLst/>
                </a:prstTxWarp>
              </a:bodyPr>
              <a:lstStyle/>
              <a:p>
                <a:pPr marL="0" marR="0" lvl="0" indent="0" defTabSz="914126"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000000"/>
                  </a:solidFill>
                  <a:effectLst/>
                  <a:uLnTx/>
                  <a:uFillTx/>
                  <a:ea typeface="MS PGothic" pitchFamily="34" charset="-128"/>
                </a:endParaRPr>
              </a:p>
            </p:txBody>
          </p:sp>
          <p:sp>
            <p:nvSpPr>
              <p:cNvPr id="12" name="Freeform 11">
                <a:extLst>
                  <a:ext uri="{FF2B5EF4-FFF2-40B4-BE49-F238E27FC236}">
                    <a16:creationId xmlns:a16="http://schemas.microsoft.com/office/drawing/2014/main" id="{ABF7A1BE-6A49-CF4F-8AA3-74E01727FEBA}"/>
                  </a:ext>
                </a:extLst>
              </p:cNvPr>
              <p:cNvSpPr>
                <a:spLocks noChangeAspect="1" noChangeArrowheads="1"/>
              </p:cNvSpPr>
              <p:nvPr/>
            </p:nvSpPr>
            <p:spPr bwMode="auto">
              <a:xfrm rot="10800000" flipH="1">
                <a:off x="0" y="3276647"/>
                <a:ext cx="3091477" cy="3581352"/>
              </a:xfrm>
              <a:custGeom>
                <a:avLst/>
                <a:gdLst>
                  <a:gd name="connsiteX0" fmla="*/ 0 w 3091477"/>
                  <a:gd name="connsiteY0" fmla="*/ 3581352 h 3581352"/>
                  <a:gd name="connsiteX1" fmla="*/ 3091477 w 3091477"/>
                  <a:gd name="connsiteY1" fmla="*/ 1790676 h 3581352"/>
                  <a:gd name="connsiteX2" fmla="*/ 0 w 3091477"/>
                  <a:gd name="connsiteY2" fmla="*/ 0 h 3581352"/>
                </a:gdLst>
                <a:ahLst/>
                <a:cxnLst>
                  <a:cxn ang="0">
                    <a:pos x="connsiteX0" y="connsiteY0"/>
                  </a:cxn>
                  <a:cxn ang="0">
                    <a:pos x="connsiteX1" y="connsiteY1"/>
                  </a:cxn>
                  <a:cxn ang="0">
                    <a:pos x="connsiteX2" y="connsiteY2"/>
                  </a:cxn>
                </a:cxnLst>
                <a:rect l="l" t="t" r="r" b="b"/>
                <a:pathLst>
                  <a:path w="3091477" h="3581352">
                    <a:moveTo>
                      <a:pt x="0" y="3581352"/>
                    </a:moveTo>
                    <a:lnTo>
                      <a:pt x="3091477" y="1790676"/>
                    </a:lnTo>
                    <a:lnTo>
                      <a:pt x="0" y="0"/>
                    </a:lnTo>
                    <a:close/>
                  </a:path>
                </a:pathLst>
              </a:custGeom>
              <a:solidFill>
                <a:srgbClr val="0073E6"/>
              </a:solidFill>
              <a:ln w="980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1800"/>
              </a:p>
            </p:txBody>
          </p:sp>
        </p:grpSp>
        <p:sp>
          <p:nvSpPr>
            <p:cNvPr id="11" name="Right Triangle 10">
              <a:extLst>
                <a:ext uri="{FF2B5EF4-FFF2-40B4-BE49-F238E27FC236}">
                  <a16:creationId xmlns:a16="http://schemas.microsoft.com/office/drawing/2014/main" id="{7ACF765C-3F8F-1B42-8DB0-6AFBFD86BD92}"/>
                </a:ext>
              </a:extLst>
            </p:cNvPr>
            <p:cNvSpPr/>
            <p:nvPr userDrawn="1"/>
          </p:nvSpPr>
          <p:spPr>
            <a:xfrm flipH="1">
              <a:off x="0" y="2717864"/>
              <a:ext cx="7175899" cy="4140135"/>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pic>
        <p:nvPicPr>
          <p:cNvPr id="13" name="Graphic 12">
            <a:extLst>
              <a:ext uri="{FF2B5EF4-FFF2-40B4-BE49-F238E27FC236}">
                <a16:creationId xmlns:a16="http://schemas.microsoft.com/office/drawing/2014/main" id="{6B1F4757-76A1-264E-A8C7-A9E881497F6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7454" y="502423"/>
            <a:ext cx="1269027" cy="410914"/>
          </a:xfrm>
          <a:prstGeom prst="rect">
            <a:avLst/>
          </a:prstGeom>
        </p:spPr>
      </p:pic>
      <p:sp>
        <p:nvSpPr>
          <p:cNvPr id="8" name="Text Placeholder 7">
            <a:extLst>
              <a:ext uri="{FF2B5EF4-FFF2-40B4-BE49-F238E27FC236}">
                <a16:creationId xmlns:a16="http://schemas.microsoft.com/office/drawing/2014/main" id="{97000304-C2FA-C24C-9730-DF56FBCDB0A7}"/>
              </a:ext>
            </a:extLst>
          </p:cNvPr>
          <p:cNvSpPr>
            <a:spLocks noGrp="1"/>
          </p:cNvSpPr>
          <p:nvPr>
            <p:ph type="body" sz="quarter" idx="11" hasCustomPrompt="1"/>
          </p:nvPr>
        </p:nvSpPr>
        <p:spPr>
          <a:xfrm>
            <a:off x="466847" y="1378050"/>
            <a:ext cx="5835387" cy="859820"/>
          </a:xfrm>
        </p:spPr>
        <p:txBody>
          <a:bodyPr anchor="b" anchorCtr="0"/>
          <a:lstStyle>
            <a:lvl1pPr marL="11113" indent="-11113">
              <a:buNone/>
              <a:tabLst/>
              <a:defRPr sz="4800" b="1">
                <a:solidFill>
                  <a:schemeClr val="tx1"/>
                </a:solidFill>
              </a:defRPr>
            </a:lvl1pPr>
            <a:lvl2pPr>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Thank You! </a:t>
            </a:r>
          </a:p>
        </p:txBody>
      </p:sp>
      <p:sp>
        <p:nvSpPr>
          <p:cNvPr id="14" name="Text Placeholder 7">
            <a:extLst>
              <a:ext uri="{FF2B5EF4-FFF2-40B4-BE49-F238E27FC236}">
                <a16:creationId xmlns:a16="http://schemas.microsoft.com/office/drawing/2014/main" id="{CD52F159-2073-FF4D-B737-C9896C393B49}"/>
              </a:ext>
            </a:extLst>
          </p:cNvPr>
          <p:cNvSpPr>
            <a:spLocks noGrp="1"/>
          </p:cNvSpPr>
          <p:nvPr>
            <p:ph type="body" sz="quarter" idx="13" hasCustomPrompt="1"/>
          </p:nvPr>
        </p:nvSpPr>
        <p:spPr>
          <a:xfrm>
            <a:off x="466847" y="2427680"/>
            <a:ext cx="5835387" cy="309925"/>
          </a:xfrm>
        </p:spPr>
        <p:txBody>
          <a:bodyPr anchor="ctr" anchorCtr="0"/>
          <a:lstStyle>
            <a:lvl1pPr marL="11113" marR="0" indent="-11113" algn="l" defTabSz="914126"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sz="1200" b="0">
                <a:solidFill>
                  <a:schemeClr val="tx1"/>
                </a:solidFill>
              </a:defRPr>
            </a:lvl1pPr>
            <a:lvl2pPr>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11113" marR="0" lvl="0" indent="-11113" algn="l" defTabSz="914126"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a:pPr>
            <a:r>
              <a:rPr lang="en-US" dirty="0"/>
              <a:t>For more information, visit, </a:t>
            </a:r>
            <a:r>
              <a:rPr lang="en-US" dirty="0" err="1"/>
              <a:t>www.zebra.com</a:t>
            </a:r>
            <a:r>
              <a:rPr lang="en-US" dirty="0"/>
              <a:t>//</a:t>
            </a:r>
            <a:r>
              <a:rPr lang="en-US" dirty="0" err="1"/>
              <a:t>xxxxx</a:t>
            </a:r>
            <a:endParaRPr lang="en-US" dirty="0"/>
          </a:p>
        </p:txBody>
      </p:sp>
      <p:sp>
        <p:nvSpPr>
          <p:cNvPr id="15" name="Text Placeholder 7">
            <a:extLst>
              <a:ext uri="{FF2B5EF4-FFF2-40B4-BE49-F238E27FC236}">
                <a16:creationId xmlns:a16="http://schemas.microsoft.com/office/drawing/2014/main" id="{07639926-2C9B-9843-8BE3-B5DE28617AC0}"/>
              </a:ext>
            </a:extLst>
          </p:cNvPr>
          <p:cNvSpPr>
            <a:spLocks noGrp="1"/>
          </p:cNvSpPr>
          <p:nvPr>
            <p:ph type="body" sz="quarter" idx="14" hasCustomPrompt="1"/>
          </p:nvPr>
        </p:nvSpPr>
        <p:spPr>
          <a:xfrm>
            <a:off x="466847" y="2778409"/>
            <a:ext cx="5835387" cy="309925"/>
          </a:xfrm>
        </p:spPr>
        <p:txBody>
          <a:bodyPr anchor="ctr" anchorCtr="0"/>
          <a:lstStyle>
            <a:lvl1pPr marL="11113" indent="-11113">
              <a:buNone/>
              <a:tabLst/>
              <a:defRPr lang="en-US" sz="1000" kern="1200" dirty="0" smtClean="0">
                <a:solidFill>
                  <a:schemeClr val="tx1"/>
                </a:solidFill>
                <a:latin typeface="Arial" pitchFamily="34" charset="0"/>
                <a:ea typeface="MS PGothic" pitchFamily="34" charset="-128"/>
                <a:cs typeface="+mn-cs"/>
              </a:defRPr>
            </a:lvl1pPr>
            <a:lvl2pPr>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Legal attribution statement lorem ipsum </a:t>
            </a:r>
          </a:p>
        </p:txBody>
      </p:sp>
      <p:sp>
        <p:nvSpPr>
          <p:cNvPr id="2" name="Slide Number Placeholder 1">
            <a:extLst>
              <a:ext uri="{FF2B5EF4-FFF2-40B4-BE49-F238E27FC236}">
                <a16:creationId xmlns:a16="http://schemas.microsoft.com/office/drawing/2014/main" id="{499C1EB5-8801-214F-B18F-8577FCCDE640}"/>
              </a:ext>
            </a:extLst>
          </p:cNvPr>
          <p:cNvSpPr>
            <a:spLocks noGrp="1"/>
          </p:cNvSpPr>
          <p:nvPr>
            <p:ph type="sldNum" sz="quarter" idx="15"/>
          </p:nvPr>
        </p:nvSpPr>
        <p:spPr>
          <a:xfrm>
            <a:off x="10927080" y="7203595"/>
            <a:ext cx="1264920" cy="457200"/>
          </a:xfrm>
        </p:spPr>
        <p:txBody>
          <a:bodyPr/>
          <a:lstStyle/>
          <a:p>
            <a:pPr defTabSz="914126"/>
            <a:fld id="{F19F85D4-6AC3-4CF9-A1A5-831DFC2C241F}" type="slidenum">
              <a:rPr lang="en-US" smtClean="0">
                <a:solidFill>
                  <a:srgbClr val="000000"/>
                </a:solidFill>
              </a:rPr>
              <a:pPr defTabSz="914126"/>
              <a:t>‹#›</a:t>
            </a:fld>
            <a:endParaRPr lang="en-US">
              <a:solidFill>
                <a:srgbClr val="000000"/>
              </a:solidFill>
            </a:endParaRPr>
          </a:p>
        </p:txBody>
      </p:sp>
    </p:spTree>
    <p:extLst>
      <p:ext uri="{BB962C8B-B14F-4D97-AF65-F5344CB8AC3E}">
        <p14:creationId xmlns:p14="http://schemas.microsoft.com/office/powerpoint/2010/main" val="2767107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ACB9C-0396-FC4A-874A-70A5C1CF09C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DF2A33A-A533-5045-A120-01BC088EB55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E1FED4F-F8EC-4E4D-9FF1-DE36840FDE05}"/>
              </a:ext>
            </a:extLst>
          </p:cNvPr>
          <p:cNvSpPr>
            <a:spLocks noGrp="1"/>
          </p:cNvSpPr>
          <p:nvPr>
            <p:ph type="dt" sz="half" idx="10"/>
          </p:nvPr>
        </p:nvSpPr>
        <p:spPr/>
        <p:txBody>
          <a:bodyPr/>
          <a:lstStyle/>
          <a:p>
            <a:fld id="{4A0650E7-8C5F-314F-8C58-142B39FBF02E}" type="datetimeFigureOut">
              <a:rPr lang="en-US" smtClean="0"/>
              <a:t>5/10/2023</a:t>
            </a:fld>
            <a:endParaRPr lang="en-US"/>
          </a:p>
        </p:txBody>
      </p:sp>
      <p:sp>
        <p:nvSpPr>
          <p:cNvPr id="5" name="Footer Placeholder 4">
            <a:extLst>
              <a:ext uri="{FF2B5EF4-FFF2-40B4-BE49-F238E27FC236}">
                <a16:creationId xmlns:a16="http://schemas.microsoft.com/office/drawing/2014/main" id="{1FA2E567-94F0-3A4E-A8D3-A12824A785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CC6C94-007A-C84D-B42C-6F4AC1A95626}"/>
              </a:ext>
            </a:extLst>
          </p:cNvPr>
          <p:cNvSpPr>
            <a:spLocks noGrp="1"/>
          </p:cNvSpPr>
          <p:nvPr>
            <p:ph type="sldNum" sz="quarter" idx="12"/>
          </p:nvPr>
        </p:nvSpPr>
        <p:spPr/>
        <p:txBody>
          <a:bodyPr/>
          <a:lstStyle/>
          <a:p>
            <a:fld id="{EE8F2299-4CB7-204B-82D2-79DA4F1CFE6D}" type="slidenum">
              <a:rPr lang="en-US" smtClean="0"/>
              <a:t>‹#›</a:t>
            </a:fld>
            <a:endParaRPr lang="en-US"/>
          </a:p>
        </p:txBody>
      </p:sp>
    </p:spTree>
    <p:extLst>
      <p:ext uri="{BB962C8B-B14F-4D97-AF65-F5344CB8AC3E}">
        <p14:creationId xmlns:p14="http://schemas.microsoft.com/office/powerpoint/2010/main" val="35457140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E63A5114-198E-ED4C-AA8F-EE1E8EAEAD5E}"/>
              </a:ext>
            </a:extLst>
          </p:cNvPr>
          <p:cNvSpPr>
            <a:spLocks noGrp="1"/>
          </p:cNvSpPr>
          <p:nvPr>
            <p:ph type="sldNum" sz="quarter" idx="4"/>
          </p:nvPr>
        </p:nvSpPr>
        <p:spPr>
          <a:xfrm>
            <a:off x="10927080" y="6401929"/>
            <a:ext cx="1264920" cy="457200"/>
          </a:xfrm>
          <a:prstGeom prst="rect">
            <a:avLst/>
          </a:prstGeom>
        </p:spPr>
        <p:txBody>
          <a:bodyPr vert="horz" lIns="0" tIns="0" rIns="182880" bIns="182880" rtlCol="0" anchor="b" anchorCtr="0"/>
          <a:lstStyle>
            <a:lvl1pPr algn="r">
              <a:defRPr sz="800">
                <a:solidFill>
                  <a:schemeClr val="tx1">
                    <a:lumMod val="65000"/>
                    <a:lumOff val="35000"/>
                  </a:schemeClr>
                </a:solidFill>
              </a:defRPr>
            </a:lvl1pPr>
          </a:lstStyle>
          <a:p>
            <a:pPr defTabSz="914126"/>
            <a:fld id="{F19F85D4-6AC3-4CF9-A1A5-831DFC2C241F}" type="slidenum">
              <a:rPr lang="en-US" smtClean="0"/>
              <a:pPr defTabSz="914126"/>
              <a:t>‹#›</a:t>
            </a:fld>
            <a:endParaRPr lang="en-US"/>
          </a:p>
        </p:txBody>
      </p:sp>
    </p:spTree>
    <p:extLst>
      <p:ext uri="{BB962C8B-B14F-4D97-AF65-F5344CB8AC3E}">
        <p14:creationId xmlns:p14="http://schemas.microsoft.com/office/powerpoint/2010/main" val="3438728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Content-1col-5D-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200" y="457200"/>
            <a:ext cx="11228832" cy="365760"/>
          </a:xfrm>
        </p:spPr>
        <p:txBody>
          <a:bodyPr/>
          <a:lstStyle>
            <a:lvl1pPr>
              <a:defRPr/>
            </a:lvl1pPr>
          </a:lstStyle>
          <a:p>
            <a:r>
              <a:rPr lang="en-US"/>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0" y="932688"/>
            <a:ext cx="11228832" cy="365760"/>
          </a:xfrm>
        </p:spPr>
        <p:txBody>
          <a:bodyPr/>
          <a:lstStyle>
            <a:lvl1pPr marL="0" indent="0">
              <a:buNone/>
              <a:defRPr sz="2399">
                <a:solidFill>
                  <a:schemeClr val="accent1"/>
                </a:solidFill>
              </a:defRPr>
            </a:lvl1pPr>
          </a:lstStyle>
          <a:p>
            <a:pPr lvl="0"/>
            <a:r>
              <a:rPr lang="en-US"/>
              <a:t>Click to enter subhead</a:t>
            </a:r>
          </a:p>
        </p:txBody>
      </p:sp>
      <p:sp>
        <p:nvSpPr>
          <p:cNvPr id="7" name="AutoShape 2">
            <a:extLst>
              <a:ext uri="{FF2B5EF4-FFF2-40B4-BE49-F238E27FC236}">
                <a16:creationId xmlns:a16="http://schemas.microsoft.com/office/drawing/2014/main" id="{3CBA71D9-675A-4F40-94DA-6A30D93681D6}"/>
              </a:ext>
            </a:extLst>
          </p:cNvPr>
          <p:cNvSpPr>
            <a:spLocks noChangeAspect="1" noChangeArrowheads="1"/>
          </p:cNvSpPr>
          <p:nvPr userDrawn="1"/>
        </p:nvSpPr>
        <p:spPr bwMode="auto">
          <a:xfrm flipH="1">
            <a:off x="6094412" y="6340477"/>
            <a:ext cx="6097588" cy="517525"/>
          </a:xfrm>
          <a:prstGeom prst="rtTriangle">
            <a:avLst/>
          </a:prstGeom>
          <a:solidFill>
            <a:srgbClr val="0073E6"/>
          </a:solidFill>
          <a:ln>
            <a:noFill/>
          </a:ln>
          <a:effectLst/>
        </p:spPr>
        <p:txBody>
          <a:bodyPr vert="horz" wrap="square" lIns="36566" tIns="36566" rIns="36566" bIns="3656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rial" panose="020B0604020202020204"/>
              <a:ea typeface="MS PGothic" pitchFamily="34" charset="-128"/>
              <a:cs typeface="Arial" panose="020B0604020202020204" pitchFamily="34" charset="0"/>
            </a:endParaRPr>
          </a:p>
        </p:txBody>
      </p:sp>
      <p:sp>
        <p:nvSpPr>
          <p:cNvPr id="5" name="Text Placeholder 4">
            <a:extLst>
              <a:ext uri="{FF2B5EF4-FFF2-40B4-BE49-F238E27FC236}">
                <a16:creationId xmlns:a16="http://schemas.microsoft.com/office/drawing/2014/main" id="{84936000-FC78-4C5F-9205-2DC965F81096}"/>
              </a:ext>
            </a:extLst>
          </p:cNvPr>
          <p:cNvSpPr>
            <a:spLocks noGrp="1"/>
          </p:cNvSpPr>
          <p:nvPr>
            <p:ph type="body" sz="quarter" idx="11"/>
          </p:nvPr>
        </p:nvSpPr>
        <p:spPr>
          <a:xfrm>
            <a:off x="457318" y="1691640"/>
            <a:ext cx="11277489" cy="4050792"/>
          </a:xfrm>
        </p:spPr>
        <p:txBody>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641721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ver 2 Whit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1FD817B-144E-4496-8C23-977C7BE2599C}"/>
              </a:ext>
            </a:extLst>
          </p:cNvPr>
          <p:cNvSpPr>
            <a:spLocks noGrp="1"/>
          </p:cNvSpPr>
          <p:nvPr>
            <p:ph type="pic" sz="quarter" idx="11"/>
          </p:nvPr>
        </p:nvSpPr>
        <p:spPr>
          <a:xfrm>
            <a:off x="5439088" y="-11046"/>
            <a:ext cx="6766560" cy="6858000"/>
          </a:xfrm>
          <a:prstGeom prst="rect">
            <a:avLst/>
          </a:prstGeom>
        </p:spPr>
        <p:txBody>
          <a:bodyPr/>
          <a:lstStyle/>
          <a:p>
            <a:r>
              <a:rPr lang="en-US"/>
              <a:t>Click icon to add picture</a:t>
            </a:r>
          </a:p>
        </p:txBody>
      </p:sp>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504" y="1517904"/>
            <a:ext cx="4068827" cy="868680"/>
          </a:xfrm>
          <a:prstGeom prst="rect">
            <a:avLst/>
          </a:prstGeom>
        </p:spPr>
        <p:txBody>
          <a:bodyPr/>
          <a:lstStyle>
            <a:lvl1pPr>
              <a:defRPr/>
            </a:lvl1pPr>
          </a:lstStyle>
          <a:p>
            <a:r>
              <a:rPr lang="en-US" dirty="0"/>
              <a:t>Click to enter presentation title</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251" y="2894013"/>
            <a:ext cx="4068763" cy="989012"/>
          </a:xfrm>
        </p:spPr>
        <p:txBody>
          <a:bodyPr/>
          <a:lstStyle>
            <a:lvl1pPr marL="0" indent="0">
              <a:buNone/>
              <a:defRPr/>
            </a:lvl1pPr>
          </a:lstStyle>
          <a:p>
            <a:pPr lvl="0"/>
            <a:r>
              <a:rPr lang="en-US" dirty="0"/>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504" y="5175504"/>
            <a:ext cx="2962656" cy="512064"/>
          </a:xfrm>
        </p:spPr>
        <p:txBody>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dirty="0"/>
              <a:t>Presenter name or location</a:t>
            </a:r>
            <a:br>
              <a:rPr lang="en-US" dirty="0"/>
            </a:br>
            <a:r>
              <a:rPr lang="en-US" dirty="0"/>
              <a:t>Date</a:t>
            </a:r>
          </a:p>
        </p:txBody>
      </p:sp>
      <p:sp>
        <p:nvSpPr>
          <p:cNvPr id="8" name="TextBox 7">
            <a:extLst>
              <a:ext uri="{FF2B5EF4-FFF2-40B4-BE49-F238E27FC236}">
                <a16:creationId xmlns:a16="http://schemas.microsoft.com/office/drawing/2014/main" id="{584F1B0C-DEB0-476A-96C8-9E9AABC64221}"/>
              </a:ext>
            </a:extLst>
          </p:cNvPr>
          <p:cNvSpPr txBox="1"/>
          <p:nvPr/>
        </p:nvSpPr>
        <p:spPr>
          <a:xfrm>
            <a:off x="5425440" y="1706021"/>
            <a:ext cx="6766560" cy="1231106"/>
          </a:xfrm>
          <a:prstGeom prst="rect">
            <a:avLst/>
          </a:prstGeom>
        </p:spPr>
        <p:txBody>
          <a:bodyPr wrap="square" lIns="0" tIns="0" rIns="0" bIns="0" rtlCol="0">
            <a:spAutoFit/>
          </a:bodyPr>
          <a:lstStyle/>
          <a:p>
            <a:pPr algn="ctr" fontAlgn="base">
              <a:spcBef>
                <a:spcPct val="0"/>
              </a:spcBef>
              <a:spcAft>
                <a:spcPct val="0"/>
              </a:spcAft>
            </a:pPr>
            <a:r>
              <a:rPr lang="en-US" sz="2799">
                <a:solidFill>
                  <a:schemeClr val="accent6"/>
                </a:solidFill>
                <a:ea typeface="ＭＳ Ｐゴシック"/>
              </a:rPr>
              <a:t>IMAGE AREA</a:t>
            </a:r>
            <a:br>
              <a:rPr lang="en-US" sz="2799">
                <a:solidFill>
                  <a:schemeClr val="accent6"/>
                </a:solidFill>
                <a:ea typeface="ＭＳ Ｐゴシック"/>
              </a:rPr>
            </a:br>
            <a:r>
              <a:rPr lang="en-US" sz="2799">
                <a:solidFill>
                  <a:schemeClr val="accent6"/>
                </a:solidFill>
                <a:ea typeface="ＭＳ Ｐゴシック"/>
              </a:rPr>
              <a:t>7.5” h x 7.4”w</a:t>
            </a:r>
            <a:br>
              <a:rPr lang="en-US" sz="2799">
                <a:solidFill>
                  <a:schemeClr val="accent6"/>
                </a:solidFill>
                <a:ea typeface="ＭＳ Ｐゴシック"/>
              </a:rPr>
            </a:br>
            <a:r>
              <a:rPr lang="en-US" sz="2399">
                <a:solidFill>
                  <a:srgbClr val="FF0000"/>
                </a:solidFill>
                <a:ea typeface="ＭＳ Ｐゴシック"/>
              </a:rPr>
              <a:t>Apply Overlay 1 after adding picture</a:t>
            </a:r>
            <a:endParaRPr lang="en-US" sz="2799">
              <a:solidFill>
                <a:srgbClr val="FF0000"/>
              </a:solidFill>
              <a:ea typeface="ＭＳ Ｐゴシック"/>
            </a:endParaRPr>
          </a:p>
        </p:txBody>
      </p:sp>
      <p:pic>
        <p:nvPicPr>
          <p:cNvPr id="13" name="Picture 12">
            <a:extLst>
              <a:ext uri="{FF2B5EF4-FFF2-40B4-BE49-F238E27FC236}">
                <a16:creationId xmlns:a16="http://schemas.microsoft.com/office/drawing/2014/main" id="{A184811B-1EE5-4176-A599-720E35873321}"/>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5600" y="562226"/>
            <a:ext cx="1603680" cy="517886"/>
          </a:xfrm>
          <a:prstGeom prst="rect">
            <a:avLst/>
          </a:prstGeom>
          <a:noFill/>
        </p:spPr>
      </p:pic>
    </p:spTree>
    <p:extLst>
      <p:ext uri="{BB962C8B-B14F-4D97-AF65-F5344CB8AC3E}">
        <p14:creationId xmlns:p14="http://schemas.microsoft.com/office/powerpoint/2010/main" val="26412437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2C7B7-43B1-4111-854D-7C16712CECD9}"/>
              </a:ext>
            </a:extLst>
          </p:cNvPr>
          <p:cNvSpPr>
            <a:spLocks noGrp="1"/>
          </p:cNvSpPr>
          <p:nvPr>
            <p:ph type="title" hasCustomPrompt="1"/>
          </p:nvPr>
        </p:nvSpPr>
        <p:spPr/>
        <p:txBody>
          <a:bodyPr/>
          <a:lstStyle>
            <a:lvl1pPr>
              <a:defRPr/>
            </a:lvl1pPr>
          </a:lstStyle>
          <a:p>
            <a:r>
              <a:rPr lang="en-US" dirty="0"/>
              <a:t>Click to enter divider slide title</a:t>
            </a:r>
          </a:p>
        </p:txBody>
      </p:sp>
      <p:sp>
        <p:nvSpPr>
          <p:cNvPr id="3" name="Rectangle 2">
            <a:extLst>
              <a:ext uri="{FF2B5EF4-FFF2-40B4-BE49-F238E27FC236}">
                <a16:creationId xmlns:a16="http://schemas.microsoft.com/office/drawing/2014/main" id="{B59C44B1-010E-4C1C-8A26-6821D71AB5D9}"/>
              </a:ext>
            </a:extLst>
          </p:cNvPr>
          <p:cNvSpPr/>
          <p:nvPr userDrawn="1"/>
        </p:nvSpPr>
        <p:spPr>
          <a:xfrm>
            <a:off x="9598699" y="893"/>
            <a:ext cx="2590125" cy="6856214"/>
          </a:xfrm>
          <a:prstGeom prst="rect">
            <a:avLst/>
          </a:prstGeom>
          <a:solidFill>
            <a:srgbClr val="000000"/>
          </a:solidFill>
          <a:ln w="25400" cap="flat" cmpd="sng" algn="ctr">
            <a:noFill/>
            <a:prstDash val="solid"/>
          </a:ln>
          <a:effectLst/>
        </p:spPr>
        <p:txBody>
          <a:bodyPr rtlCol="0" anchor="ctr"/>
          <a:lstStyle/>
          <a:p>
            <a:pPr marL="0" marR="0" lvl="0" indent="0" algn="ctr" defTabSz="914126"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chemeClr val="tx2"/>
              </a:solidFill>
              <a:effectLst/>
              <a:uLnTx/>
              <a:uFillTx/>
              <a:latin typeface="Arial" panose="020B0604020202020204"/>
              <a:ea typeface="+mn-ea"/>
              <a:cs typeface="+mn-cs"/>
            </a:endParaRPr>
          </a:p>
        </p:txBody>
      </p:sp>
      <p:sp>
        <p:nvSpPr>
          <p:cNvPr id="4" name="AutoShape 2">
            <a:extLst>
              <a:ext uri="{FF2B5EF4-FFF2-40B4-BE49-F238E27FC236}">
                <a16:creationId xmlns:a16="http://schemas.microsoft.com/office/drawing/2014/main" id="{0051460E-F6C8-492A-B064-FE9A1A863BA2}"/>
              </a:ext>
            </a:extLst>
          </p:cNvPr>
          <p:cNvSpPr>
            <a:spLocks noChangeAspect="1" noChangeArrowheads="1"/>
          </p:cNvSpPr>
          <p:nvPr userDrawn="1"/>
        </p:nvSpPr>
        <p:spPr bwMode="auto">
          <a:xfrm>
            <a:off x="9598699" y="5352087"/>
            <a:ext cx="2590125" cy="1505023"/>
          </a:xfrm>
          <a:prstGeom prst="rtTriangle">
            <a:avLst/>
          </a:prstGeom>
          <a:solidFill>
            <a:srgbClr val="FFFFFF"/>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56" tIns="36556" rIns="36556" bIns="36556" numCol="1" anchor="t" anchorCtr="0" compatLnSpc="1">
            <a:prstTxWarp prst="textNoShape">
              <a:avLst/>
            </a:prstTxWarp>
          </a:bodyPr>
          <a:lstStyle/>
          <a:p>
            <a:pPr fontAlgn="base">
              <a:spcBef>
                <a:spcPct val="0"/>
              </a:spcBef>
              <a:spcAft>
                <a:spcPct val="0"/>
              </a:spcAft>
            </a:pPr>
            <a:endParaRPr lang="en-US" sz="1800">
              <a:solidFill>
                <a:srgbClr val="000000"/>
              </a:solidFill>
              <a:ea typeface="MS PGothic" pitchFamily="34" charset="-128"/>
            </a:endParaRPr>
          </a:p>
        </p:txBody>
      </p:sp>
      <p:sp>
        <p:nvSpPr>
          <p:cNvPr id="5" name="AutoShape 4">
            <a:extLst>
              <a:ext uri="{FF2B5EF4-FFF2-40B4-BE49-F238E27FC236}">
                <a16:creationId xmlns:a16="http://schemas.microsoft.com/office/drawing/2014/main" id="{941616A7-DF3C-4E5E-AFE3-77BE4E404B8A}"/>
              </a:ext>
            </a:extLst>
          </p:cNvPr>
          <p:cNvSpPr>
            <a:spLocks noChangeAspect="1" noChangeArrowheads="1"/>
          </p:cNvSpPr>
          <p:nvPr userDrawn="1"/>
        </p:nvSpPr>
        <p:spPr bwMode="auto">
          <a:xfrm flipH="1">
            <a:off x="4401964" y="3844108"/>
            <a:ext cx="5207884" cy="3015777"/>
          </a:xfrm>
          <a:prstGeom prst="rtTriangle">
            <a:avLst/>
          </a:prstGeom>
          <a:gradFill rotWithShape="1">
            <a:gsLst>
              <a:gs pos="0">
                <a:srgbClr val="00FFFF"/>
              </a:gs>
              <a:gs pos="40000">
                <a:srgbClr val="00C9FF"/>
              </a:gs>
              <a:gs pos="79000">
                <a:srgbClr val="0099FF"/>
              </a:gs>
            </a:gsLst>
            <a:lin ang="0" scaled="1"/>
          </a:gradFill>
          <a:ln>
            <a:noFill/>
          </a:ln>
          <a:effectLst/>
        </p:spPr>
        <p:txBody>
          <a:bodyPr vert="horz" wrap="square" lIns="36556" tIns="36556" rIns="36556" bIns="36556" numCol="1" anchor="t" anchorCtr="0" compatLnSpc="1">
            <a:prstTxWarp prst="textNoShape">
              <a:avLst/>
            </a:prstTxWarp>
          </a:bodyPr>
          <a:lstStyle/>
          <a:p>
            <a:pPr marL="0" marR="0" lvl="0" indent="0" defTabSz="914126"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000000"/>
              </a:solidFill>
              <a:effectLst/>
              <a:uLnTx/>
              <a:uFillTx/>
              <a:ea typeface="MS PGothic" pitchFamily="34" charset="-128"/>
            </a:endParaRPr>
          </a:p>
        </p:txBody>
      </p:sp>
    </p:spTree>
    <p:extLst>
      <p:ext uri="{BB962C8B-B14F-4D97-AF65-F5344CB8AC3E}">
        <p14:creationId xmlns:p14="http://schemas.microsoft.com/office/powerpoint/2010/main" val="10269935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706E8-A757-4D7D-BA29-B00E4D670F94}"/>
              </a:ext>
            </a:extLst>
          </p:cNvPr>
          <p:cNvSpPr>
            <a:spLocks noGrp="1"/>
          </p:cNvSpPr>
          <p:nvPr>
            <p:ph type="title" hasCustomPrompt="1"/>
          </p:nvPr>
        </p:nvSpPr>
        <p:spPr/>
        <p:txBody>
          <a:bodyPr/>
          <a:lstStyle>
            <a:lvl1pPr>
              <a:defRPr>
                <a:solidFill>
                  <a:schemeClr val="bg1"/>
                </a:solidFill>
              </a:defRPr>
            </a:lvl1pPr>
          </a:lstStyle>
          <a:p>
            <a:r>
              <a:rPr lang="en-US" dirty="0"/>
              <a:t>Click to enter divider slide title</a:t>
            </a:r>
          </a:p>
        </p:txBody>
      </p:sp>
      <p:sp>
        <p:nvSpPr>
          <p:cNvPr id="6" name="Rectangle 5">
            <a:extLst>
              <a:ext uri="{FF2B5EF4-FFF2-40B4-BE49-F238E27FC236}">
                <a16:creationId xmlns:a16="http://schemas.microsoft.com/office/drawing/2014/main" id="{D59BC03B-4C9A-4C64-92B4-10A027EE2F2F}"/>
              </a:ext>
            </a:extLst>
          </p:cNvPr>
          <p:cNvSpPr/>
          <p:nvPr userDrawn="1"/>
        </p:nvSpPr>
        <p:spPr>
          <a:xfrm>
            <a:off x="9904023" y="893"/>
            <a:ext cx="2307704" cy="6856214"/>
          </a:xfrm>
          <a:prstGeom prst="rect">
            <a:avLst/>
          </a:prstGeom>
          <a:gradFill>
            <a:gsLst>
              <a:gs pos="0">
                <a:srgbClr val="00FFFF"/>
              </a:gs>
              <a:gs pos="50000">
                <a:srgbClr val="00C9FF"/>
              </a:gs>
              <a:gs pos="100000">
                <a:srgbClr val="0099FF"/>
              </a:gs>
            </a:gsLst>
            <a:lin ang="0" scaled="1"/>
          </a:gradFill>
          <a:ln w="25400" cap="flat" cmpd="sng" algn="ctr">
            <a:noFill/>
            <a:prstDash val="solid"/>
          </a:ln>
          <a:effectLst/>
        </p:spPr>
        <p:txBody>
          <a:bodyPr rtlCol="0" anchor="ctr"/>
          <a:lstStyle/>
          <a:p>
            <a:pPr marL="0" marR="0" lvl="0" indent="0" algn="ctr" defTabSz="914126"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7" name="AutoShape 4">
            <a:extLst>
              <a:ext uri="{FF2B5EF4-FFF2-40B4-BE49-F238E27FC236}">
                <a16:creationId xmlns:a16="http://schemas.microsoft.com/office/drawing/2014/main" id="{9C5831F1-3A81-49F1-A28E-A83FC662F0CE}"/>
              </a:ext>
            </a:extLst>
          </p:cNvPr>
          <p:cNvSpPr>
            <a:spLocks noChangeAspect="1" noChangeArrowheads="1"/>
          </p:cNvSpPr>
          <p:nvPr userDrawn="1"/>
        </p:nvSpPr>
        <p:spPr bwMode="auto">
          <a:xfrm flipH="1" flipV="1">
            <a:off x="7596323" y="-1"/>
            <a:ext cx="2319574" cy="1343219"/>
          </a:xfrm>
          <a:prstGeom prst="rtTriangle">
            <a:avLst/>
          </a:prstGeom>
          <a:solidFill>
            <a:srgbClr val="FFFFFF"/>
          </a:solidFill>
          <a:ln>
            <a:noFill/>
          </a:ln>
          <a:effectLst/>
        </p:spPr>
        <p:txBody>
          <a:bodyPr vert="horz" wrap="square" lIns="36556" tIns="36556" rIns="36556" bIns="36556" numCol="1" anchor="t" anchorCtr="0" compatLnSpc="1">
            <a:prstTxWarp prst="textNoShape">
              <a:avLst/>
            </a:prstTxWarp>
          </a:bodyPr>
          <a:lstStyle/>
          <a:p>
            <a:pPr marL="0" marR="0" lvl="0" indent="0" defTabSz="914126"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000000"/>
              </a:solidFill>
              <a:effectLst/>
              <a:uLnTx/>
              <a:uFillTx/>
              <a:ea typeface="MS PGothic" pitchFamily="34" charset="-128"/>
            </a:endParaRPr>
          </a:p>
        </p:txBody>
      </p:sp>
      <p:sp>
        <p:nvSpPr>
          <p:cNvPr id="8" name="AutoShape 4">
            <a:extLst>
              <a:ext uri="{FF2B5EF4-FFF2-40B4-BE49-F238E27FC236}">
                <a16:creationId xmlns:a16="http://schemas.microsoft.com/office/drawing/2014/main" id="{BEE23220-23CE-4C57-B25F-29B45A16F081}"/>
              </a:ext>
            </a:extLst>
          </p:cNvPr>
          <p:cNvSpPr>
            <a:spLocks noChangeAspect="1" noChangeArrowheads="1"/>
          </p:cNvSpPr>
          <p:nvPr userDrawn="1"/>
        </p:nvSpPr>
        <p:spPr bwMode="auto">
          <a:xfrm flipV="1">
            <a:off x="9892148" y="-2"/>
            <a:ext cx="2319577" cy="1343221"/>
          </a:xfrm>
          <a:prstGeom prst="rtTriangle">
            <a:avLst/>
          </a:prstGeom>
          <a:solidFill>
            <a:srgbClr val="FFFFFF"/>
          </a:solidFill>
          <a:ln>
            <a:noFill/>
          </a:ln>
          <a:effectLst/>
        </p:spPr>
        <p:txBody>
          <a:bodyPr vert="horz" wrap="square" lIns="36556" tIns="36556" rIns="36556" bIns="36556" numCol="1" anchor="t" anchorCtr="0" compatLnSpc="1">
            <a:prstTxWarp prst="textNoShape">
              <a:avLst/>
            </a:prstTxWarp>
          </a:bodyPr>
          <a:lstStyle/>
          <a:p>
            <a:pPr marL="0" marR="0" lvl="0" indent="0" defTabSz="914126"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000000"/>
              </a:solidFill>
              <a:effectLst/>
              <a:uLnTx/>
              <a:uFillTx/>
              <a:ea typeface="MS PGothic" pitchFamily="34" charset="-128"/>
            </a:endParaRPr>
          </a:p>
        </p:txBody>
      </p:sp>
      <p:sp>
        <p:nvSpPr>
          <p:cNvPr id="9" name="Date Placeholder 3">
            <a:extLst>
              <a:ext uri="{FF2B5EF4-FFF2-40B4-BE49-F238E27FC236}">
                <a16:creationId xmlns:a16="http://schemas.microsoft.com/office/drawing/2014/main" id="{E3CAAD04-268E-4987-A8D4-4F6D39BC6FCD}"/>
              </a:ext>
            </a:extLst>
          </p:cNvPr>
          <p:cNvSpPr txBox="1">
            <a:spLocks/>
          </p:cNvSpPr>
          <p:nvPr userDrawn="1"/>
        </p:nvSpPr>
        <p:spPr>
          <a:xfrm>
            <a:off x="0" y="6401929"/>
            <a:ext cx="1580444"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r>
              <a:rPr lang="en-US" sz="800">
                <a:solidFill>
                  <a:schemeClr val="bg2"/>
                </a:solidFill>
              </a:rPr>
              <a:t>ZEBRA TECHNOLOGIES</a:t>
            </a:r>
          </a:p>
        </p:txBody>
      </p:sp>
    </p:spTree>
    <p:extLst>
      <p:ext uri="{BB962C8B-B14F-4D97-AF65-F5344CB8AC3E}">
        <p14:creationId xmlns:p14="http://schemas.microsoft.com/office/powerpoint/2010/main" val="21356569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ivider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B1A8F-1784-4881-B45F-FC94A08523B0}"/>
              </a:ext>
            </a:extLst>
          </p:cNvPr>
          <p:cNvSpPr>
            <a:spLocks noGrp="1"/>
          </p:cNvSpPr>
          <p:nvPr>
            <p:ph type="title" hasCustomPrompt="1"/>
          </p:nvPr>
        </p:nvSpPr>
        <p:spPr>
          <a:xfrm>
            <a:off x="603503" y="1344168"/>
            <a:ext cx="8723376" cy="923544"/>
          </a:xfrm>
        </p:spPr>
        <p:txBody>
          <a:bodyPr/>
          <a:lstStyle>
            <a:lvl1pPr>
              <a:defRPr/>
            </a:lvl1pPr>
          </a:lstStyle>
          <a:p>
            <a:r>
              <a:rPr lang="en-US" dirty="0"/>
              <a:t>Click to enter divider slide title</a:t>
            </a:r>
          </a:p>
        </p:txBody>
      </p:sp>
      <p:sp>
        <p:nvSpPr>
          <p:cNvPr id="4" name="Rectangle 3">
            <a:extLst>
              <a:ext uri="{FF2B5EF4-FFF2-40B4-BE49-F238E27FC236}">
                <a16:creationId xmlns:a16="http://schemas.microsoft.com/office/drawing/2014/main" id="{C502D2C2-B670-4548-98A6-464D571842BA}"/>
              </a:ext>
            </a:extLst>
          </p:cNvPr>
          <p:cNvSpPr/>
          <p:nvPr userDrawn="1"/>
        </p:nvSpPr>
        <p:spPr>
          <a:xfrm>
            <a:off x="10490653" y="0"/>
            <a:ext cx="1698172" cy="6858000"/>
          </a:xfrm>
          <a:prstGeom prst="rect">
            <a:avLst/>
          </a:prstGeom>
          <a:solidFill>
            <a:srgbClr val="00C9FF"/>
          </a:solidFill>
          <a:ln w="9525" cap="flat" cmpd="sng" algn="ctr">
            <a:noFill/>
            <a:prstDash val="solid"/>
          </a:ln>
          <a:effectLst/>
        </p:spPr>
        <p:txBody>
          <a:bodyPr lIns="121867" tIns="0" rIns="121867" bIns="0" rtlCol="0" anchor="ctr"/>
          <a:lstStyle/>
          <a:p>
            <a:pPr marL="0" marR="0" lvl="0" indent="0" algn="ctr" defTabSz="914126" eaLnBrk="1" fontAlgn="base" latinLnBrk="0" hangingPunct="1">
              <a:lnSpc>
                <a:spcPct val="80000"/>
              </a:lnSpc>
              <a:spcBef>
                <a:spcPct val="0"/>
              </a:spcBef>
              <a:spcAft>
                <a:spcPct val="0"/>
              </a:spcAft>
              <a:buClrTx/>
              <a:buSzTx/>
              <a:buFontTx/>
              <a:buNone/>
              <a:tabLst/>
              <a:defRPr/>
            </a:pPr>
            <a:endParaRPr kumimoji="0" lang="en-US" sz="1799" b="1" i="0" u="none" strike="noStrike" kern="0" cap="none" spc="0" normalizeH="0" baseline="0" noProof="0">
              <a:ln>
                <a:noFill/>
              </a:ln>
              <a:solidFill>
                <a:schemeClr val="tx2"/>
              </a:solidFill>
              <a:effectLst/>
              <a:uLnTx/>
              <a:uFillTx/>
              <a:latin typeface="Arial" panose="020B0604020202020204"/>
              <a:ea typeface="+mn-ea"/>
              <a:cs typeface="Arial" charset="0"/>
            </a:endParaRPr>
          </a:p>
        </p:txBody>
      </p:sp>
      <p:sp>
        <p:nvSpPr>
          <p:cNvPr id="5" name="Rectangle 4">
            <a:extLst>
              <a:ext uri="{FF2B5EF4-FFF2-40B4-BE49-F238E27FC236}">
                <a16:creationId xmlns:a16="http://schemas.microsoft.com/office/drawing/2014/main" id="{04E0AEBD-6812-4AA1-AFCB-BB7CF467D339}"/>
              </a:ext>
            </a:extLst>
          </p:cNvPr>
          <p:cNvSpPr/>
          <p:nvPr userDrawn="1"/>
        </p:nvSpPr>
        <p:spPr>
          <a:xfrm>
            <a:off x="10490653" y="0"/>
            <a:ext cx="1698172" cy="344994"/>
          </a:xfrm>
          <a:prstGeom prst="rect">
            <a:avLst/>
          </a:prstGeom>
          <a:solidFill>
            <a:srgbClr val="FFFFFF"/>
          </a:solidFill>
          <a:ln w="9525" cap="flat" cmpd="sng" algn="ctr">
            <a:noFill/>
            <a:prstDash val="solid"/>
          </a:ln>
          <a:effectLst/>
        </p:spPr>
        <p:txBody>
          <a:bodyPr lIns="121867" tIns="0" rIns="121867" bIns="0" rtlCol="0" anchor="ctr"/>
          <a:lstStyle/>
          <a:p>
            <a:pPr marL="0" marR="0" lvl="0" indent="0" algn="ctr" defTabSz="914126" eaLnBrk="1" fontAlgn="base" latinLnBrk="0" hangingPunct="1">
              <a:lnSpc>
                <a:spcPct val="80000"/>
              </a:lnSpc>
              <a:spcBef>
                <a:spcPct val="0"/>
              </a:spcBef>
              <a:spcAft>
                <a:spcPct val="0"/>
              </a:spcAft>
              <a:buClrTx/>
              <a:buSzTx/>
              <a:buFontTx/>
              <a:buNone/>
              <a:tabLst/>
              <a:defRPr/>
            </a:pPr>
            <a:endParaRPr kumimoji="0" lang="en-US" sz="1799" b="1" i="0" u="none" strike="noStrike" kern="0" cap="none" spc="0" normalizeH="0" baseline="0" noProof="0">
              <a:ln>
                <a:noFill/>
              </a:ln>
              <a:solidFill>
                <a:srgbClr val="FFFFFF"/>
              </a:solidFill>
              <a:effectLst/>
              <a:uLnTx/>
              <a:uFillTx/>
              <a:latin typeface="Arial" panose="020B0604020202020204"/>
              <a:ea typeface="+mn-ea"/>
              <a:cs typeface="Arial" charset="0"/>
            </a:endParaRPr>
          </a:p>
        </p:txBody>
      </p:sp>
      <p:sp>
        <p:nvSpPr>
          <p:cNvPr id="6" name="AutoShape 4">
            <a:extLst>
              <a:ext uri="{FF2B5EF4-FFF2-40B4-BE49-F238E27FC236}">
                <a16:creationId xmlns:a16="http://schemas.microsoft.com/office/drawing/2014/main" id="{A506B7F3-32B6-4800-9FAF-E17558EDB792}"/>
              </a:ext>
            </a:extLst>
          </p:cNvPr>
          <p:cNvSpPr>
            <a:spLocks noChangeAspect="1" noChangeArrowheads="1"/>
          </p:cNvSpPr>
          <p:nvPr userDrawn="1"/>
        </p:nvSpPr>
        <p:spPr bwMode="auto">
          <a:xfrm flipV="1">
            <a:off x="10489394" y="344994"/>
            <a:ext cx="1713482" cy="992242"/>
          </a:xfrm>
          <a:prstGeom prst="rtTriangle">
            <a:avLst/>
          </a:prstGeom>
          <a:solidFill>
            <a:srgbClr val="FFFFFF"/>
          </a:solidFill>
          <a:ln>
            <a:noFill/>
          </a:ln>
          <a:effectLst/>
        </p:spPr>
        <p:txBody>
          <a:bodyPr vert="horz" wrap="square" lIns="36556" tIns="36556" rIns="36556" bIns="36556"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123551311"/>
      </p:ext>
    </p:extLst>
  </p:cSld>
  <p:clrMapOvr>
    <a:overrideClrMapping bg1="dk1" tx1="lt1" bg2="dk2" tx2="lt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ivider 4">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7F356-477D-4BE5-A22D-225C8D51BA2B}"/>
              </a:ext>
            </a:extLst>
          </p:cNvPr>
          <p:cNvSpPr>
            <a:spLocks noGrp="1"/>
          </p:cNvSpPr>
          <p:nvPr>
            <p:ph type="title" hasCustomPrompt="1"/>
          </p:nvPr>
        </p:nvSpPr>
        <p:spPr>
          <a:xfrm>
            <a:off x="603504" y="1344168"/>
            <a:ext cx="6071616" cy="2516632"/>
          </a:xfrm>
        </p:spPr>
        <p:txBody>
          <a:bodyPr/>
          <a:lstStyle>
            <a:lvl1pPr>
              <a:defRPr>
                <a:solidFill>
                  <a:schemeClr val="bg1"/>
                </a:solidFill>
              </a:defRPr>
            </a:lvl1pPr>
          </a:lstStyle>
          <a:p>
            <a:r>
              <a:rPr lang="en-US" dirty="0"/>
              <a:t>Click to enter divider slide title</a:t>
            </a:r>
          </a:p>
        </p:txBody>
      </p:sp>
    </p:spTree>
    <p:extLst>
      <p:ext uri="{BB962C8B-B14F-4D97-AF65-F5344CB8AC3E}">
        <p14:creationId xmlns:p14="http://schemas.microsoft.com/office/powerpoint/2010/main" val="14795890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1col-5D-Black">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200" y="457200"/>
            <a:ext cx="11228832"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0" y="932688"/>
            <a:ext cx="11228832" cy="365760"/>
          </a:xfrm>
        </p:spPr>
        <p:txBody>
          <a:bodyPr/>
          <a:lstStyle>
            <a:lvl1pPr marL="0" indent="0">
              <a:buNone/>
              <a:defRPr sz="2399">
                <a:solidFill>
                  <a:schemeClr val="accent1"/>
                </a:solidFill>
              </a:defRPr>
            </a:lvl1pPr>
          </a:lstStyle>
          <a:p>
            <a:pPr lvl="0"/>
            <a:r>
              <a:rPr lang="en-US" dirty="0"/>
              <a:t>Click to enter subhead</a:t>
            </a:r>
          </a:p>
        </p:txBody>
      </p:sp>
      <p:sp>
        <p:nvSpPr>
          <p:cNvPr id="7" name="AutoShape 2">
            <a:extLst>
              <a:ext uri="{FF2B5EF4-FFF2-40B4-BE49-F238E27FC236}">
                <a16:creationId xmlns:a16="http://schemas.microsoft.com/office/drawing/2014/main" id="{3CBA71D9-675A-4F40-94DA-6A30D93681D6}"/>
              </a:ext>
            </a:extLst>
          </p:cNvPr>
          <p:cNvSpPr>
            <a:spLocks noChangeAspect="1" noChangeArrowheads="1"/>
          </p:cNvSpPr>
          <p:nvPr userDrawn="1"/>
        </p:nvSpPr>
        <p:spPr bwMode="auto">
          <a:xfrm flipH="1">
            <a:off x="6094412" y="6340477"/>
            <a:ext cx="6097588" cy="517525"/>
          </a:xfrm>
          <a:prstGeom prst="rtTriangle">
            <a:avLst/>
          </a:prstGeom>
          <a:gradFill>
            <a:gsLst>
              <a:gs pos="0">
                <a:srgbClr val="00FFFF"/>
              </a:gs>
              <a:gs pos="50000">
                <a:srgbClr val="00C9FF"/>
              </a:gs>
              <a:gs pos="100000">
                <a:srgbClr val="0099FF"/>
              </a:gs>
            </a:gsLst>
            <a:lin ang="0" scaled="1"/>
          </a:gradFill>
          <a:ln>
            <a:noFill/>
          </a:ln>
          <a:effectLst/>
        </p:spPr>
        <p:txBody>
          <a:bodyPr vert="horz" wrap="square" lIns="36566" tIns="36566" rIns="36566" bIns="3656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rial" panose="020B0604020202020204"/>
              <a:ea typeface="MS PGothic" pitchFamily="34" charset="-128"/>
              <a:cs typeface="Arial" panose="020B0604020202020204" pitchFamily="34" charset="0"/>
            </a:endParaRPr>
          </a:p>
        </p:txBody>
      </p:sp>
      <p:sp>
        <p:nvSpPr>
          <p:cNvPr id="5" name="Text Placeholder 4">
            <a:extLst>
              <a:ext uri="{FF2B5EF4-FFF2-40B4-BE49-F238E27FC236}">
                <a16:creationId xmlns:a16="http://schemas.microsoft.com/office/drawing/2014/main" id="{C70F6B58-4984-4C3A-A106-EA6C4686C946}"/>
              </a:ext>
            </a:extLst>
          </p:cNvPr>
          <p:cNvSpPr>
            <a:spLocks noGrp="1"/>
          </p:cNvSpPr>
          <p:nvPr>
            <p:ph type="body" sz="quarter" idx="11"/>
          </p:nvPr>
        </p:nvSpPr>
        <p:spPr>
          <a:xfrm>
            <a:off x="457318" y="1691640"/>
            <a:ext cx="11277489" cy="4050792"/>
          </a:xfrm>
        </p:spPr>
        <p:txBody>
          <a:bodyPr/>
          <a:lstStyle>
            <a:lvl1pPr>
              <a:buClr>
                <a:schemeClr val="accent1"/>
              </a:buClr>
              <a:defRPr/>
            </a:lvl1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587903292"/>
      </p:ext>
    </p:extLst>
  </p:cSld>
  <p:clrMapOvr>
    <a:overrideClrMapping bg1="dk1" tx1="lt1" bg2="dk2" tx2="lt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1col-5D-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200" y="457200"/>
            <a:ext cx="11228832"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0" y="932688"/>
            <a:ext cx="11228832" cy="365760"/>
          </a:xfrm>
        </p:spPr>
        <p:txBody>
          <a:bodyPr/>
          <a:lstStyle>
            <a:lvl1pPr marL="0" indent="0">
              <a:buNone/>
              <a:defRPr sz="2399">
                <a:solidFill>
                  <a:schemeClr val="accent1"/>
                </a:solidFill>
              </a:defRPr>
            </a:lvl1pPr>
          </a:lstStyle>
          <a:p>
            <a:pPr lvl="0"/>
            <a:r>
              <a:rPr lang="en-US" dirty="0"/>
              <a:t>Click to enter subhead</a:t>
            </a:r>
          </a:p>
        </p:txBody>
      </p:sp>
      <p:sp>
        <p:nvSpPr>
          <p:cNvPr id="7" name="AutoShape 2">
            <a:extLst>
              <a:ext uri="{FF2B5EF4-FFF2-40B4-BE49-F238E27FC236}">
                <a16:creationId xmlns:a16="http://schemas.microsoft.com/office/drawing/2014/main" id="{3CBA71D9-675A-4F40-94DA-6A30D93681D6}"/>
              </a:ext>
            </a:extLst>
          </p:cNvPr>
          <p:cNvSpPr>
            <a:spLocks noChangeAspect="1" noChangeArrowheads="1"/>
          </p:cNvSpPr>
          <p:nvPr userDrawn="1"/>
        </p:nvSpPr>
        <p:spPr bwMode="auto">
          <a:xfrm flipH="1">
            <a:off x="6094412" y="6340477"/>
            <a:ext cx="6097588" cy="517525"/>
          </a:xfrm>
          <a:prstGeom prst="rtTriangle">
            <a:avLst/>
          </a:prstGeom>
          <a:gradFill>
            <a:gsLst>
              <a:gs pos="0">
                <a:srgbClr val="00FFFF"/>
              </a:gs>
              <a:gs pos="50000">
                <a:srgbClr val="00C9FF"/>
              </a:gs>
              <a:gs pos="100000">
                <a:srgbClr val="0099FF"/>
              </a:gs>
            </a:gsLst>
            <a:lin ang="0" scaled="1"/>
          </a:gradFill>
          <a:ln>
            <a:noFill/>
          </a:ln>
          <a:effectLst/>
        </p:spPr>
        <p:txBody>
          <a:bodyPr vert="horz" wrap="square" lIns="36566" tIns="36566" rIns="36566" bIns="3656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rial" panose="020B0604020202020204"/>
              <a:ea typeface="MS PGothic" pitchFamily="34" charset="-128"/>
              <a:cs typeface="Arial" panose="020B0604020202020204" pitchFamily="34" charset="0"/>
            </a:endParaRPr>
          </a:p>
        </p:txBody>
      </p:sp>
      <p:sp>
        <p:nvSpPr>
          <p:cNvPr id="5" name="Text Placeholder 4">
            <a:extLst>
              <a:ext uri="{FF2B5EF4-FFF2-40B4-BE49-F238E27FC236}">
                <a16:creationId xmlns:a16="http://schemas.microsoft.com/office/drawing/2014/main" id="{84936000-FC78-4C5F-9205-2DC965F81096}"/>
              </a:ext>
            </a:extLst>
          </p:cNvPr>
          <p:cNvSpPr>
            <a:spLocks noGrp="1"/>
          </p:cNvSpPr>
          <p:nvPr>
            <p:ph type="body" sz="quarter" idx="11"/>
          </p:nvPr>
        </p:nvSpPr>
        <p:spPr>
          <a:xfrm>
            <a:off x="457318" y="1691640"/>
            <a:ext cx="11277489" cy="4050792"/>
          </a:xfrm>
        </p:spPr>
        <p:txBody>
          <a:bodyPr/>
          <a:lstStyle/>
          <a:p>
            <a:pPr lvl="0"/>
            <a:r>
              <a:rPr lang="en-US"/>
              <a:t>Click to edit Master text styles</a:t>
            </a:r>
          </a:p>
          <a:p>
            <a:pPr lvl="1"/>
            <a:r>
              <a:rPr lang="en-US"/>
              <a:t>Second level</a:t>
            </a:r>
          </a:p>
          <a:p>
            <a:pPr lvl="2"/>
            <a:r>
              <a:rPr lang="en-US"/>
              <a:t>Third level</a:t>
            </a:r>
          </a:p>
        </p:txBody>
      </p:sp>
      <p:sp>
        <p:nvSpPr>
          <p:cNvPr id="10" name="Slide Number Placeholder 4">
            <a:extLst>
              <a:ext uri="{FF2B5EF4-FFF2-40B4-BE49-F238E27FC236}">
                <a16:creationId xmlns:a16="http://schemas.microsoft.com/office/drawing/2014/main" id="{574252E0-FA7E-7F47-A2B8-7AE99944108E}"/>
              </a:ext>
            </a:extLst>
          </p:cNvPr>
          <p:cNvSpPr txBox="1">
            <a:spLocks/>
          </p:cNvSpPr>
          <p:nvPr userDrawn="1"/>
        </p:nvSpPr>
        <p:spPr bwMode="auto">
          <a:xfrm>
            <a:off x="11830619" y="6484934"/>
            <a:ext cx="352333" cy="36493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2" tIns="45696" rIns="91392" bIns="45696" numCol="1" anchor="ctr" anchorCtr="0" compatLnSpc="1">
            <a:prstTxWarp prst="textNoShape">
              <a:avLst/>
            </a:prstTxWarp>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1pPr>
            <a:lvl2pPr marL="37931725" indent="-37474525"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2pPr>
            <a:lvl3pPr marL="9144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3pPr>
            <a:lvl4pPr marL="13716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4pPr>
            <a:lvl5pPr marL="18288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5pPr>
            <a:lvl6pPr marL="4572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6pPr>
            <a:lvl7pPr marL="9144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7pPr>
            <a:lvl8pPr marL="13716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8pPr>
            <a:lvl9pPr marL="18288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9pPr>
          </a:lstStyle>
          <a:p>
            <a:pPr algn="ctr" eaLnBrk="1" hangingPunct="1"/>
            <a:fld id="{35F1284F-6711-D24C-AC12-BABAB00C24CE}" type="slidenum">
              <a:rPr lang="en-US" altLang="en-US" sz="800" smtClean="0">
                <a:solidFill>
                  <a:schemeClr val="bg1">
                    <a:lumMod val="50000"/>
                  </a:schemeClr>
                </a:solidFill>
                <a:ea typeface="Avenir" charset="0"/>
                <a:cs typeface="Avenir" charset="0"/>
              </a:rPr>
              <a:pPr algn="ctr" eaLnBrk="1" hangingPunct="1"/>
              <a:t>‹#›</a:t>
            </a:fld>
            <a:endParaRPr lang="en-US" altLang="en-US" sz="800">
              <a:solidFill>
                <a:schemeClr val="bg1">
                  <a:lumMod val="50000"/>
                </a:schemeClr>
              </a:solidFill>
              <a:ea typeface="Avenir" charset="0"/>
              <a:cs typeface="Avenir" charset="0"/>
            </a:endParaRPr>
          </a:p>
        </p:txBody>
      </p:sp>
    </p:spTree>
    <p:extLst>
      <p:ext uri="{BB962C8B-B14F-4D97-AF65-F5344CB8AC3E}">
        <p14:creationId xmlns:p14="http://schemas.microsoft.com/office/powerpoint/2010/main" val="369697611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1col-5D-Black-CC">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200" y="457200"/>
            <a:ext cx="11228832"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0" y="932688"/>
            <a:ext cx="11228832" cy="365760"/>
          </a:xfrm>
        </p:spPr>
        <p:txBody>
          <a:bodyPr/>
          <a:lstStyle>
            <a:lvl1pPr marL="0" indent="0">
              <a:buNone/>
              <a:defRPr sz="2399">
                <a:solidFill>
                  <a:schemeClr val="accent1"/>
                </a:solidFill>
              </a:defRPr>
            </a:lvl1pPr>
          </a:lstStyle>
          <a:p>
            <a:pPr lvl="0"/>
            <a:r>
              <a:rPr lang="en-US" dirty="0"/>
              <a:t>Click to enter subhead</a:t>
            </a:r>
          </a:p>
        </p:txBody>
      </p:sp>
      <p:sp>
        <p:nvSpPr>
          <p:cNvPr id="7" name="AutoShape 2">
            <a:extLst>
              <a:ext uri="{FF2B5EF4-FFF2-40B4-BE49-F238E27FC236}">
                <a16:creationId xmlns:a16="http://schemas.microsoft.com/office/drawing/2014/main" id="{3CBA71D9-675A-4F40-94DA-6A30D93681D6}"/>
              </a:ext>
            </a:extLst>
          </p:cNvPr>
          <p:cNvSpPr>
            <a:spLocks noChangeAspect="1" noChangeArrowheads="1"/>
          </p:cNvSpPr>
          <p:nvPr userDrawn="1"/>
        </p:nvSpPr>
        <p:spPr bwMode="auto">
          <a:xfrm flipH="1">
            <a:off x="6094412" y="6340477"/>
            <a:ext cx="6097588" cy="517525"/>
          </a:xfrm>
          <a:prstGeom prst="rtTriangle">
            <a:avLst/>
          </a:prstGeom>
          <a:solidFill>
            <a:schemeClr val="accent5"/>
          </a:solidFill>
          <a:ln>
            <a:noFill/>
          </a:ln>
          <a:effectLst/>
        </p:spPr>
        <p:txBody>
          <a:bodyPr vert="horz" wrap="square" lIns="36566" tIns="36566" rIns="36566" bIns="3656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rial" panose="020B0604020202020204"/>
              <a:ea typeface="MS PGothic" pitchFamily="34" charset="-128"/>
              <a:cs typeface="Arial" panose="020B0604020202020204" pitchFamily="34" charset="0"/>
            </a:endParaRPr>
          </a:p>
        </p:txBody>
      </p:sp>
      <p:sp>
        <p:nvSpPr>
          <p:cNvPr id="5" name="Text Placeholder 4">
            <a:extLst>
              <a:ext uri="{FF2B5EF4-FFF2-40B4-BE49-F238E27FC236}">
                <a16:creationId xmlns:a16="http://schemas.microsoft.com/office/drawing/2014/main" id="{C70F6B58-4984-4C3A-A106-EA6C4686C946}"/>
              </a:ext>
            </a:extLst>
          </p:cNvPr>
          <p:cNvSpPr>
            <a:spLocks noGrp="1"/>
          </p:cNvSpPr>
          <p:nvPr>
            <p:ph type="body" sz="quarter" idx="11"/>
          </p:nvPr>
        </p:nvSpPr>
        <p:spPr>
          <a:xfrm>
            <a:off x="457318" y="1691640"/>
            <a:ext cx="11277489" cy="4050792"/>
          </a:xfrm>
        </p:spPr>
        <p:txBody>
          <a:bodyPr/>
          <a:lstStyle>
            <a:lvl1pPr>
              <a:buClr>
                <a:schemeClr val="accent1"/>
              </a:buClr>
              <a:defRPr/>
            </a:lvl1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13544163"/>
      </p:ext>
    </p:extLst>
  </p:cSld>
  <p:clrMapOvr>
    <a:overrideClrMapping bg1="dk1" tx1="lt1" bg2="dk2" tx2="lt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1col-5D-White-C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200" y="457200"/>
            <a:ext cx="11228832"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0" y="932688"/>
            <a:ext cx="11228832" cy="365760"/>
          </a:xfrm>
        </p:spPr>
        <p:txBody>
          <a:bodyPr/>
          <a:lstStyle>
            <a:lvl1pPr marL="0" indent="0">
              <a:buNone/>
              <a:defRPr sz="2399">
                <a:solidFill>
                  <a:schemeClr val="accent1"/>
                </a:solidFill>
              </a:defRPr>
            </a:lvl1pPr>
          </a:lstStyle>
          <a:p>
            <a:pPr lvl="0"/>
            <a:r>
              <a:rPr lang="en-US" dirty="0"/>
              <a:t>Click to enter subhead</a:t>
            </a:r>
          </a:p>
        </p:txBody>
      </p:sp>
      <p:sp>
        <p:nvSpPr>
          <p:cNvPr id="7" name="AutoShape 2">
            <a:extLst>
              <a:ext uri="{FF2B5EF4-FFF2-40B4-BE49-F238E27FC236}">
                <a16:creationId xmlns:a16="http://schemas.microsoft.com/office/drawing/2014/main" id="{3CBA71D9-675A-4F40-94DA-6A30D93681D6}"/>
              </a:ext>
            </a:extLst>
          </p:cNvPr>
          <p:cNvSpPr>
            <a:spLocks noChangeAspect="1" noChangeArrowheads="1"/>
          </p:cNvSpPr>
          <p:nvPr userDrawn="1"/>
        </p:nvSpPr>
        <p:spPr bwMode="auto">
          <a:xfrm flipH="1">
            <a:off x="6094412" y="6340477"/>
            <a:ext cx="6097588" cy="517525"/>
          </a:xfrm>
          <a:prstGeom prst="rtTriangle">
            <a:avLst/>
          </a:prstGeom>
          <a:solidFill>
            <a:schemeClr val="accent5"/>
          </a:solidFill>
          <a:ln>
            <a:noFill/>
          </a:ln>
          <a:effectLst/>
        </p:spPr>
        <p:txBody>
          <a:bodyPr vert="horz" wrap="square" lIns="36566" tIns="36566" rIns="36566" bIns="3656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a:ln>
                <a:noFill/>
              </a:ln>
              <a:solidFill>
                <a:srgbClr val="FFFFFF"/>
              </a:solidFill>
              <a:effectLst/>
              <a:uLnTx/>
              <a:uFillTx/>
              <a:latin typeface="Arial" panose="020B0604020202020204"/>
              <a:ea typeface="MS PGothic" pitchFamily="34" charset="-128"/>
              <a:cs typeface="Arial" panose="020B0604020202020204" pitchFamily="34" charset="0"/>
            </a:endParaRPr>
          </a:p>
        </p:txBody>
      </p:sp>
      <p:sp>
        <p:nvSpPr>
          <p:cNvPr id="5" name="Text Placeholder 4">
            <a:extLst>
              <a:ext uri="{FF2B5EF4-FFF2-40B4-BE49-F238E27FC236}">
                <a16:creationId xmlns:a16="http://schemas.microsoft.com/office/drawing/2014/main" id="{BEC7686B-F935-4F84-9AD2-7F9747A8F8F2}"/>
              </a:ext>
            </a:extLst>
          </p:cNvPr>
          <p:cNvSpPr>
            <a:spLocks noGrp="1"/>
          </p:cNvSpPr>
          <p:nvPr>
            <p:ph type="body" sz="quarter" idx="11"/>
          </p:nvPr>
        </p:nvSpPr>
        <p:spPr>
          <a:xfrm>
            <a:off x="457318" y="1691640"/>
            <a:ext cx="11277489" cy="4050792"/>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0750319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1col-30D-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201" y="457200"/>
            <a:ext cx="10506455" cy="365760"/>
          </a:xfrm>
        </p:spPr>
        <p:txBody>
          <a:bodyPr/>
          <a:lstStyle>
            <a:lvl1pPr>
              <a:defRPr>
                <a:solidFill>
                  <a:schemeClr val="bg1"/>
                </a:solidFill>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1" y="932688"/>
            <a:ext cx="10506455" cy="365760"/>
          </a:xfrm>
        </p:spPr>
        <p:txBody>
          <a:bodyPr/>
          <a:lstStyle>
            <a:lvl1pPr marL="0" indent="0">
              <a:buNone/>
              <a:defRPr sz="2399">
                <a:solidFill>
                  <a:schemeClr val="accent1"/>
                </a:solidFill>
              </a:defRPr>
            </a:lvl1pPr>
          </a:lstStyle>
          <a:p>
            <a:pPr lvl="0"/>
            <a:r>
              <a:rPr lang="en-US" dirty="0"/>
              <a:t>Click to enter subhead</a:t>
            </a:r>
          </a:p>
        </p:txBody>
      </p:sp>
      <p:sp>
        <p:nvSpPr>
          <p:cNvPr id="5" name="Text Placeholder 4">
            <a:extLst>
              <a:ext uri="{FF2B5EF4-FFF2-40B4-BE49-F238E27FC236}">
                <a16:creationId xmlns:a16="http://schemas.microsoft.com/office/drawing/2014/main" id="{84DE6931-D60C-45BF-B727-81EF40C1D8E5}"/>
              </a:ext>
            </a:extLst>
          </p:cNvPr>
          <p:cNvSpPr>
            <a:spLocks noGrp="1"/>
          </p:cNvSpPr>
          <p:nvPr>
            <p:ph type="body" sz="quarter" idx="11"/>
          </p:nvPr>
        </p:nvSpPr>
        <p:spPr>
          <a:xfrm>
            <a:off x="457319" y="1691640"/>
            <a:ext cx="10509193" cy="4050792"/>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2476243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1col-30D-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201" y="457200"/>
            <a:ext cx="10506455"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1" y="932688"/>
            <a:ext cx="10506455" cy="365760"/>
          </a:xfrm>
        </p:spPr>
        <p:txBody>
          <a:bodyPr/>
          <a:lstStyle>
            <a:lvl1pPr marL="0" indent="0">
              <a:buNone/>
              <a:defRPr sz="2399">
                <a:solidFill>
                  <a:schemeClr val="accent1"/>
                </a:solidFill>
              </a:defRPr>
            </a:lvl1pPr>
          </a:lstStyle>
          <a:p>
            <a:pPr lvl="0"/>
            <a:r>
              <a:rPr lang="en-US" dirty="0"/>
              <a:t>Click to enter subhead</a:t>
            </a:r>
          </a:p>
        </p:txBody>
      </p:sp>
      <p:sp>
        <p:nvSpPr>
          <p:cNvPr id="5" name="Text Placeholder 4">
            <a:extLst>
              <a:ext uri="{FF2B5EF4-FFF2-40B4-BE49-F238E27FC236}">
                <a16:creationId xmlns:a16="http://schemas.microsoft.com/office/drawing/2014/main" id="{84DE6931-D60C-45BF-B727-81EF40C1D8E5}"/>
              </a:ext>
            </a:extLst>
          </p:cNvPr>
          <p:cNvSpPr>
            <a:spLocks noGrp="1"/>
          </p:cNvSpPr>
          <p:nvPr>
            <p:ph type="body" sz="quarter" idx="11"/>
          </p:nvPr>
        </p:nvSpPr>
        <p:spPr>
          <a:xfrm>
            <a:off x="457319" y="1691640"/>
            <a:ext cx="10509193" cy="4050792"/>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7" name="Slide Number Placeholder 4">
            <a:extLst>
              <a:ext uri="{FF2B5EF4-FFF2-40B4-BE49-F238E27FC236}">
                <a16:creationId xmlns:a16="http://schemas.microsoft.com/office/drawing/2014/main" id="{6BFB7C72-329E-9C43-B7D5-81556E288F82}"/>
              </a:ext>
            </a:extLst>
          </p:cNvPr>
          <p:cNvSpPr txBox="1">
            <a:spLocks/>
          </p:cNvSpPr>
          <p:nvPr userDrawn="1"/>
        </p:nvSpPr>
        <p:spPr bwMode="auto">
          <a:xfrm>
            <a:off x="11830619" y="6484934"/>
            <a:ext cx="352333" cy="36493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2" tIns="45696" rIns="91392" bIns="45696" numCol="1" anchor="ctr" anchorCtr="0" compatLnSpc="1">
            <a:prstTxWarp prst="textNoShape">
              <a:avLst/>
            </a:prstTxWarp>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1pPr>
            <a:lvl2pPr marL="37931725" indent="-37474525"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2pPr>
            <a:lvl3pPr marL="9144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3pPr>
            <a:lvl4pPr marL="13716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4pPr>
            <a:lvl5pPr marL="18288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5pPr>
            <a:lvl6pPr marL="4572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6pPr>
            <a:lvl7pPr marL="9144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7pPr>
            <a:lvl8pPr marL="13716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8pPr>
            <a:lvl9pPr marL="18288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9pPr>
          </a:lstStyle>
          <a:p>
            <a:pPr algn="ctr" eaLnBrk="1" hangingPunct="1"/>
            <a:fld id="{35F1284F-6711-D24C-AC12-BABAB00C24CE}" type="slidenum">
              <a:rPr lang="en-US" altLang="en-US" sz="800" smtClean="0">
                <a:solidFill>
                  <a:schemeClr val="bg1">
                    <a:lumMod val="50000"/>
                  </a:schemeClr>
                </a:solidFill>
                <a:ea typeface="Avenir" charset="0"/>
                <a:cs typeface="Avenir" charset="0"/>
              </a:rPr>
              <a:pPr algn="ctr" eaLnBrk="1" hangingPunct="1"/>
              <a:t>‹#›</a:t>
            </a:fld>
            <a:endParaRPr lang="en-US" altLang="en-US" sz="800">
              <a:solidFill>
                <a:schemeClr val="bg1">
                  <a:lumMod val="50000"/>
                </a:schemeClr>
              </a:solidFill>
              <a:ea typeface="Avenir" charset="0"/>
              <a:cs typeface="Avenir" charset="0"/>
            </a:endParaRPr>
          </a:p>
        </p:txBody>
      </p:sp>
    </p:spTree>
    <p:extLst>
      <p:ext uri="{BB962C8B-B14F-4D97-AF65-F5344CB8AC3E}">
        <p14:creationId xmlns:p14="http://schemas.microsoft.com/office/powerpoint/2010/main" val="4162526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ver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502" y="1517904"/>
            <a:ext cx="7150608" cy="868680"/>
          </a:xfrm>
          <a:prstGeom prst="rect">
            <a:avLst/>
          </a:prstGeom>
        </p:spPr>
        <p:txBody>
          <a:bodyPr/>
          <a:lstStyle>
            <a:lvl1pPr>
              <a:defRPr/>
            </a:lvl1pPr>
          </a:lstStyle>
          <a:p>
            <a:r>
              <a:rPr lang="en-US" dirty="0"/>
              <a:t>Click to enter presentation title</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249" y="2697480"/>
            <a:ext cx="7150608" cy="932688"/>
          </a:xfrm>
        </p:spPr>
        <p:txBody>
          <a:bodyPr/>
          <a:lstStyle>
            <a:lvl1pPr marL="0" indent="0">
              <a:buNone/>
              <a:defRPr/>
            </a:lvl1pPr>
          </a:lstStyle>
          <a:p>
            <a:pPr lvl="0"/>
            <a:r>
              <a:rPr lang="en-US" dirty="0"/>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504" y="5175504"/>
            <a:ext cx="2962656" cy="512064"/>
          </a:xfrm>
        </p:spPr>
        <p:txBody>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dirty="0"/>
              <a:t>Presenter name or location</a:t>
            </a:r>
            <a:br>
              <a:rPr lang="en-US" dirty="0"/>
            </a:br>
            <a:r>
              <a:rPr lang="en-US" dirty="0"/>
              <a:t>Date</a:t>
            </a:r>
          </a:p>
        </p:txBody>
      </p:sp>
      <p:pic>
        <p:nvPicPr>
          <p:cNvPr id="9" name="Picture 8">
            <a:extLst>
              <a:ext uri="{FF2B5EF4-FFF2-40B4-BE49-F238E27FC236}">
                <a16:creationId xmlns:a16="http://schemas.microsoft.com/office/drawing/2014/main" id="{C5F08EA5-4D48-4D48-8228-9A10C78FD243}"/>
              </a:ext>
            </a:extLst>
          </p:cNvPr>
          <p:cNvPicPr/>
          <p:nvPr/>
        </p:nvPicPr>
        <p:blipFill>
          <a:blip r:embed="rId2" cstate="screen">
            <a:extLst>
              <a:ext uri="{28A0092B-C50C-407E-A947-70E740481C1C}">
                <a14:useLocalDpi xmlns:a14="http://schemas.microsoft.com/office/drawing/2010/main"/>
              </a:ext>
            </a:extLst>
          </a:blip>
          <a:stretch>
            <a:fillRect/>
          </a:stretch>
        </p:blipFill>
        <p:spPr bwMode="auto">
          <a:xfrm>
            <a:off x="605600" y="563226"/>
            <a:ext cx="1603680" cy="515889"/>
          </a:xfrm>
          <a:prstGeom prst="rect">
            <a:avLst/>
          </a:prstGeom>
          <a:noFill/>
        </p:spPr>
      </p:pic>
      <p:sp>
        <p:nvSpPr>
          <p:cNvPr id="8" name="Slide Number Placeholder 1">
            <a:extLst>
              <a:ext uri="{FF2B5EF4-FFF2-40B4-BE49-F238E27FC236}">
                <a16:creationId xmlns:a16="http://schemas.microsoft.com/office/drawing/2014/main" id="{97AD1C1C-A3A9-4D31-8E6C-2418DF14BD78}"/>
              </a:ext>
            </a:extLst>
          </p:cNvPr>
          <p:cNvSpPr txBox="1">
            <a:spLocks/>
          </p:cNvSpPr>
          <p:nvPr/>
        </p:nvSpPr>
        <p:spPr>
          <a:xfrm>
            <a:off x="10924468" y="6314299"/>
            <a:ext cx="1054464" cy="366183"/>
          </a:xfrm>
          <a:prstGeom prst="rect">
            <a:avLst/>
          </a:prstGeom>
        </p:spPr>
        <p:txBody>
          <a:bodyPr vert="horz" lIns="0" tIns="0" rIns="0" bIns="0" rtlCol="0" anchor="b"/>
          <a:lstStyle>
            <a:defPPr>
              <a:defRPr lang="en-US"/>
            </a:defPPr>
            <a:lvl1pPr algn="r" rtl="0" fontAlgn="base">
              <a:spcBef>
                <a:spcPct val="0"/>
              </a:spcBef>
              <a:spcAft>
                <a:spcPct val="0"/>
              </a:spcAft>
              <a:defRPr sz="800" kern="1200" baseline="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r" defTabSz="914126" rtl="0" eaLnBrk="1" fontAlgn="base" latinLnBrk="0" hangingPunct="1">
              <a:lnSpc>
                <a:spcPct val="100000"/>
              </a:lnSpc>
              <a:spcBef>
                <a:spcPct val="0"/>
              </a:spcBef>
              <a:spcAft>
                <a:spcPct val="0"/>
              </a:spcAft>
              <a:buClrTx/>
              <a:buSzTx/>
              <a:buFontTx/>
              <a:buNone/>
              <a:tabLst/>
              <a:defRPr/>
            </a:pPr>
            <a:fld id="{79044E51-BF79-AF42-BAC5-B771B1D9D8E0}" type="slidenum">
              <a:rPr kumimoji="0" lang="en-US" sz="800" b="0" i="0" u="none" strike="noStrike" kern="1200" cap="none" spc="0" normalizeH="0" baseline="0" noProof="0" smtClean="0">
                <a:ln>
                  <a:noFill/>
                </a:ln>
                <a:solidFill>
                  <a:srgbClr val="000000"/>
                </a:solidFill>
                <a:effectLst/>
                <a:uLnTx/>
                <a:uFillTx/>
                <a:latin typeface="Arial" pitchFamily="34" charset="0"/>
                <a:ea typeface="MS PGothic" pitchFamily="34" charset="-128"/>
                <a:cs typeface="+mn-cs"/>
              </a:rPr>
              <a:pPr marL="0" marR="0" lvl="0" indent="0" algn="r" defTabSz="914126" rtl="0" eaLnBrk="1" fontAlgn="base" latinLnBrk="0" hangingPunct="1">
                <a:lnSpc>
                  <a:spcPct val="100000"/>
                </a:lnSpc>
                <a:spcBef>
                  <a:spcPct val="0"/>
                </a:spcBef>
                <a:spcAft>
                  <a:spcPct val="0"/>
                </a:spcAft>
                <a:buClrTx/>
                <a:buSzTx/>
                <a:buFontTx/>
                <a:buNone/>
                <a:tabLst/>
                <a:defRPr/>
              </a:pPr>
              <a:t>‹#›</a:t>
            </a:fld>
            <a:endParaRPr kumimoji="0" lang="en-US" sz="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pic>
        <p:nvPicPr>
          <p:cNvPr id="10" name="Picture 9">
            <a:extLst>
              <a:ext uri="{FF2B5EF4-FFF2-40B4-BE49-F238E27FC236}">
                <a16:creationId xmlns:a16="http://schemas.microsoft.com/office/drawing/2014/main" id="{5A14779F-B41E-4191-B887-C19504DE9408}"/>
              </a:ext>
            </a:extLst>
          </p:cNvPr>
          <p:cNvPicPr/>
          <p:nvPr/>
        </p:nvPicPr>
        <p:blipFill>
          <a:blip r:embed="rId2" cstate="screen">
            <a:extLst>
              <a:ext uri="{28A0092B-C50C-407E-A947-70E740481C1C}">
                <a14:useLocalDpi xmlns:a14="http://schemas.microsoft.com/office/drawing/2010/main"/>
              </a:ext>
            </a:extLst>
          </a:blip>
          <a:stretch>
            <a:fillRect/>
          </a:stretch>
        </p:blipFill>
        <p:spPr bwMode="auto">
          <a:xfrm>
            <a:off x="605600" y="563226"/>
            <a:ext cx="1603680" cy="515889"/>
          </a:xfrm>
          <a:prstGeom prst="rect">
            <a:avLst/>
          </a:prstGeom>
          <a:noFill/>
        </p:spPr>
      </p:pic>
      <p:sp>
        <p:nvSpPr>
          <p:cNvPr id="11" name="AutoShape 4">
            <a:extLst>
              <a:ext uri="{FF2B5EF4-FFF2-40B4-BE49-F238E27FC236}">
                <a16:creationId xmlns:a16="http://schemas.microsoft.com/office/drawing/2014/main" id="{AAAFA79D-0CD4-4ED4-841D-71409F0CB991}"/>
              </a:ext>
            </a:extLst>
          </p:cNvPr>
          <p:cNvSpPr>
            <a:spLocks noChangeAspect="1" noChangeArrowheads="1"/>
          </p:cNvSpPr>
          <p:nvPr/>
        </p:nvSpPr>
        <p:spPr bwMode="auto">
          <a:xfrm flipH="1">
            <a:off x="5069378" y="4403761"/>
            <a:ext cx="4238177" cy="2454240"/>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56" tIns="36556" rIns="36556" bIns="36556" numCol="1" anchor="t" anchorCtr="0" compatLnSpc="1">
            <a:prstTxWarp prst="textNoShape">
              <a:avLst/>
            </a:prstTxWarp>
          </a:bodyPr>
          <a:lstStyle/>
          <a:p>
            <a:pPr marL="0" marR="0" lvl="0" indent="0" defTabSz="914126"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000000"/>
              </a:solidFill>
              <a:effectLst/>
              <a:uLnTx/>
              <a:uFillTx/>
              <a:ea typeface="MS PGothic" pitchFamily="34" charset="-128"/>
            </a:endParaRPr>
          </a:p>
        </p:txBody>
      </p:sp>
      <p:sp>
        <p:nvSpPr>
          <p:cNvPr id="13" name="Rectangle 12">
            <a:extLst>
              <a:ext uri="{FF2B5EF4-FFF2-40B4-BE49-F238E27FC236}">
                <a16:creationId xmlns:a16="http://schemas.microsoft.com/office/drawing/2014/main" id="{FBFC1639-CF78-4C0D-BF70-E0AD93858952}"/>
              </a:ext>
            </a:extLst>
          </p:cNvPr>
          <p:cNvSpPr/>
          <p:nvPr/>
        </p:nvSpPr>
        <p:spPr>
          <a:xfrm>
            <a:off x="9307556" y="0"/>
            <a:ext cx="2881269" cy="6858000"/>
          </a:xfrm>
          <a:prstGeom prst="rect">
            <a:avLst/>
          </a:prstGeom>
          <a:solidFill>
            <a:srgbClr val="FFFFFF"/>
          </a:solidFill>
          <a:ln w="9525" cap="flat" cmpd="sng" algn="ctr">
            <a:noFill/>
            <a:prstDash val="solid"/>
          </a:ln>
          <a:effectLst/>
        </p:spPr>
        <p:txBody>
          <a:bodyPr lIns="121867" tIns="0" rIns="121867" bIns="0" rtlCol="0" anchor="ctr"/>
          <a:lstStyle/>
          <a:p>
            <a:pPr marL="0" marR="0" lvl="0" indent="0" algn="ctr" defTabSz="914126" eaLnBrk="1" fontAlgn="base" latinLnBrk="0" hangingPunct="1">
              <a:lnSpc>
                <a:spcPct val="80000"/>
              </a:lnSpc>
              <a:spcBef>
                <a:spcPct val="0"/>
              </a:spcBef>
              <a:spcAft>
                <a:spcPct val="0"/>
              </a:spcAft>
              <a:buClrTx/>
              <a:buSzTx/>
              <a:buFontTx/>
              <a:buNone/>
              <a:tabLst/>
              <a:defRPr/>
            </a:pPr>
            <a:endParaRPr kumimoji="0" lang="en-US" sz="1799" b="1" i="0" u="none" strike="noStrike" kern="0" cap="none" spc="0" normalizeH="0" baseline="0" noProof="0">
              <a:ln>
                <a:noFill/>
              </a:ln>
              <a:solidFill>
                <a:srgbClr val="FFFFFF"/>
              </a:solidFill>
              <a:effectLst/>
              <a:uLnTx/>
              <a:uFillTx/>
              <a:latin typeface="Arial" panose="020B0604020202020204"/>
              <a:ea typeface="+mn-ea"/>
              <a:cs typeface="Arial" charset="0"/>
            </a:endParaRPr>
          </a:p>
        </p:txBody>
      </p:sp>
      <p:sp>
        <p:nvSpPr>
          <p:cNvPr id="15" name="AutoShape 4">
            <a:extLst>
              <a:ext uri="{FF2B5EF4-FFF2-40B4-BE49-F238E27FC236}">
                <a16:creationId xmlns:a16="http://schemas.microsoft.com/office/drawing/2014/main" id="{1C9D0D1B-1556-45DE-8E62-58DF6823BCE5}"/>
              </a:ext>
            </a:extLst>
          </p:cNvPr>
          <p:cNvSpPr>
            <a:spLocks noChangeAspect="1" noChangeArrowheads="1"/>
          </p:cNvSpPr>
          <p:nvPr/>
        </p:nvSpPr>
        <p:spPr bwMode="auto">
          <a:xfrm>
            <a:off x="9295682" y="5189519"/>
            <a:ext cx="2881267" cy="1668482"/>
          </a:xfrm>
          <a:prstGeom prst="rtTriangle">
            <a:avLst/>
          </a:prstGeom>
          <a:solidFill>
            <a:srgbClr val="666666"/>
          </a:solidFill>
          <a:ln>
            <a:noFill/>
          </a:ln>
          <a:effectLst/>
        </p:spPr>
        <p:txBody>
          <a:bodyPr vert="horz" wrap="square" lIns="36556" tIns="36556" rIns="36556" bIns="36556" numCol="1" anchor="t" anchorCtr="0" compatLnSpc="1">
            <a:prstTxWarp prst="textNoShape">
              <a:avLst/>
            </a:prstTxWarp>
          </a:bodyPr>
          <a:lstStyle/>
          <a:p>
            <a:pPr fontAlgn="base">
              <a:spcBef>
                <a:spcPct val="0"/>
              </a:spcBef>
              <a:spcAft>
                <a:spcPct val="0"/>
              </a:spcAft>
            </a:pPr>
            <a:endParaRPr lang="en-US">
              <a:solidFill>
                <a:srgbClr val="000000"/>
              </a:solidFill>
              <a:ea typeface="MS PGothic" pitchFamily="34" charset="-128"/>
            </a:endParaRPr>
          </a:p>
        </p:txBody>
      </p:sp>
      <p:sp>
        <p:nvSpPr>
          <p:cNvPr id="16" name="AutoShape 4">
            <a:extLst>
              <a:ext uri="{FF2B5EF4-FFF2-40B4-BE49-F238E27FC236}">
                <a16:creationId xmlns:a16="http://schemas.microsoft.com/office/drawing/2014/main" id="{A9089262-F6A2-4435-9664-EDC788B685C4}"/>
              </a:ext>
            </a:extLst>
          </p:cNvPr>
          <p:cNvSpPr>
            <a:spLocks noChangeAspect="1" noChangeArrowheads="1"/>
          </p:cNvSpPr>
          <p:nvPr/>
        </p:nvSpPr>
        <p:spPr bwMode="auto">
          <a:xfrm flipV="1">
            <a:off x="9307555" y="1477259"/>
            <a:ext cx="2881269" cy="1668483"/>
          </a:xfrm>
          <a:prstGeom prst="rtTriangle">
            <a:avLst/>
          </a:prstGeom>
          <a:solidFill>
            <a:srgbClr val="CCCCCC"/>
          </a:solidFill>
          <a:ln>
            <a:noFill/>
          </a:ln>
          <a:effectLst/>
        </p:spPr>
        <p:txBody>
          <a:bodyPr vert="horz" wrap="square" lIns="36556" tIns="36556" rIns="36556" bIns="36556" numCol="1" anchor="t" anchorCtr="0" compatLnSpc="1">
            <a:prstTxWarp prst="textNoShape">
              <a:avLst/>
            </a:prstTxWarp>
          </a:bodyPr>
          <a:lstStyle/>
          <a:p>
            <a:pPr fontAlgn="base">
              <a:spcBef>
                <a:spcPct val="0"/>
              </a:spcBef>
              <a:spcAft>
                <a:spcPct val="0"/>
              </a:spcAft>
            </a:pPr>
            <a:endParaRPr lang="en-US">
              <a:solidFill>
                <a:srgbClr val="000000"/>
              </a:solidFill>
              <a:ea typeface="MS PGothic" pitchFamily="34" charset="-128"/>
            </a:endParaRPr>
          </a:p>
        </p:txBody>
      </p:sp>
      <p:sp>
        <p:nvSpPr>
          <p:cNvPr id="17" name="Rectangle 16">
            <a:extLst>
              <a:ext uri="{FF2B5EF4-FFF2-40B4-BE49-F238E27FC236}">
                <a16:creationId xmlns:a16="http://schemas.microsoft.com/office/drawing/2014/main" id="{72C51C97-1B13-4560-8381-70F9ADDDF195}"/>
              </a:ext>
            </a:extLst>
          </p:cNvPr>
          <p:cNvSpPr/>
          <p:nvPr/>
        </p:nvSpPr>
        <p:spPr>
          <a:xfrm>
            <a:off x="9307555" y="2"/>
            <a:ext cx="2881269" cy="1476651"/>
          </a:xfrm>
          <a:prstGeom prst="rect">
            <a:avLst/>
          </a:prstGeom>
          <a:solidFill>
            <a:srgbClr val="CCCCCC"/>
          </a:solidFill>
          <a:ln w="9525" cap="flat" cmpd="sng" algn="ctr">
            <a:noFill/>
            <a:prstDash val="solid"/>
          </a:ln>
          <a:effectLst/>
        </p:spPr>
        <p:txBody>
          <a:bodyPr lIns="121867" tIns="0" rIns="121867" bIns="0" rtlCol="0" anchor="ctr"/>
          <a:lstStyle/>
          <a:p>
            <a:pPr marL="0" marR="0" lvl="0" indent="0" algn="ctr" defTabSz="914126" eaLnBrk="1" fontAlgn="base" latinLnBrk="0" hangingPunct="1">
              <a:lnSpc>
                <a:spcPct val="80000"/>
              </a:lnSpc>
              <a:spcBef>
                <a:spcPct val="0"/>
              </a:spcBef>
              <a:spcAft>
                <a:spcPct val="0"/>
              </a:spcAft>
              <a:buClrTx/>
              <a:buSzTx/>
              <a:buFontTx/>
              <a:buNone/>
              <a:tabLst/>
              <a:defRPr/>
            </a:pPr>
            <a:endParaRPr kumimoji="0" lang="en-US" sz="1799" b="1" i="0" u="none" strike="noStrike" kern="0" cap="none" spc="0" normalizeH="0" baseline="0" noProof="0">
              <a:ln>
                <a:noFill/>
              </a:ln>
              <a:solidFill>
                <a:srgbClr val="FFFFFF"/>
              </a:solidFill>
              <a:effectLst/>
              <a:uLnTx/>
              <a:uFillTx/>
              <a:latin typeface="Arial" panose="020B0604020202020204"/>
              <a:ea typeface="+mn-ea"/>
              <a:cs typeface="Arial" charset="0"/>
            </a:endParaRPr>
          </a:p>
        </p:txBody>
      </p:sp>
    </p:spTree>
    <p:extLst>
      <p:ext uri="{BB962C8B-B14F-4D97-AF65-F5344CB8AC3E}">
        <p14:creationId xmlns:p14="http://schemas.microsoft.com/office/powerpoint/2010/main" val="914070911"/>
      </p:ext>
    </p:extLst>
  </p:cSld>
  <p:clrMapOvr>
    <a:overrideClrMapping bg1="dk1" tx1="lt1" bg2="dk2" tx2="lt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201" y="457200"/>
            <a:ext cx="10506455"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1" y="932688"/>
            <a:ext cx="10506455" cy="365760"/>
          </a:xfrm>
        </p:spPr>
        <p:txBody>
          <a:bodyPr/>
          <a:lstStyle>
            <a:lvl1pPr marL="0" indent="0">
              <a:buNone/>
              <a:defRPr sz="2399">
                <a:solidFill>
                  <a:schemeClr val="accent1"/>
                </a:solidFill>
              </a:defRPr>
            </a:lvl1pPr>
          </a:lstStyle>
          <a:p>
            <a:pPr lvl="0"/>
            <a:r>
              <a:rPr lang="en-US" dirty="0"/>
              <a:t>Click to enter subhead</a:t>
            </a:r>
          </a:p>
        </p:txBody>
      </p:sp>
    </p:spTree>
    <p:extLst>
      <p:ext uri="{BB962C8B-B14F-4D97-AF65-F5344CB8AC3E}">
        <p14:creationId xmlns:p14="http://schemas.microsoft.com/office/powerpoint/2010/main" val="29604419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1col-30D-Black-CC">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201" y="457200"/>
            <a:ext cx="10506455" cy="365760"/>
          </a:xfrm>
        </p:spPr>
        <p:txBody>
          <a:bodyPr/>
          <a:lstStyle>
            <a:lvl1pPr>
              <a:defRPr>
                <a:solidFill>
                  <a:schemeClr val="bg1"/>
                </a:solidFill>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1" y="932688"/>
            <a:ext cx="10506455" cy="365760"/>
          </a:xfrm>
        </p:spPr>
        <p:txBody>
          <a:bodyPr/>
          <a:lstStyle>
            <a:lvl1pPr marL="0" indent="0">
              <a:buNone/>
              <a:defRPr sz="2399">
                <a:solidFill>
                  <a:schemeClr val="accent1"/>
                </a:solidFill>
              </a:defRPr>
            </a:lvl1pPr>
          </a:lstStyle>
          <a:p>
            <a:pPr lvl="0"/>
            <a:r>
              <a:rPr lang="en-US" dirty="0"/>
              <a:t>Click to enter subhead</a:t>
            </a:r>
          </a:p>
        </p:txBody>
      </p:sp>
      <p:sp>
        <p:nvSpPr>
          <p:cNvPr id="10" name="AutoShape 2">
            <a:extLst>
              <a:ext uri="{FF2B5EF4-FFF2-40B4-BE49-F238E27FC236}">
                <a16:creationId xmlns:a16="http://schemas.microsoft.com/office/drawing/2014/main" id="{99445445-8A29-4B9B-97F3-0F882A167FD3}"/>
              </a:ext>
            </a:extLst>
          </p:cNvPr>
          <p:cNvSpPr>
            <a:spLocks noChangeAspect="1" noChangeArrowheads="1"/>
          </p:cNvSpPr>
          <p:nvPr userDrawn="1"/>
        </p:nvSpPr>
        <p:spPr bwMode="auto">
          <a:xfrm flipH="1">
            <a:off x="10134072" y="5669280"/>
            <a:ext cx="2057928" cy="1188720"/>
          </a:xfrm>
          <a:prstGeom prst="rtTriangle">
            <a:avLst/>
          </a:prstGeom>
          <a:solidFill>
            <a:schemeClr val="accent5"/>
          </a:solidFill>
          <a:ln>
            <a:noFill/>
          </a:ln>
          <a:effectLst/>
        </p:spPr>
        <p:txBody>
          <a:bodyPr vert="horz" wrap="square" lIns="36566" tIns="36566" rIns="36566" bIns="3656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rial" panose="020B0604020202020204"/>
              <a:ea typeface="MS PGothic" pitchFamily="34" charset="-128"/>
              <a:cs typeface="+mn-cs"/>
            </a:endParaRPr>
          </a:p>
        </p:txBody>
      </p:sp>
      <p:sp>
        <p:nvSpPr>
          <p:cNvPr id="5" name="Text Placeholder 4">
            <a:extLst>
              <a:ext uri="{FF2B5EF4-FFF2-40B4-BE49-F238E27FC236}">
                <a16:creationId xmlns:a16="http://schemas.microsoft.com/office/drawing/2014/main" id="{84DE6931-D60C-45BF-B727-81EF40C1D8E5}"/>
              </a:ext>
            </a:extLst>
          </p:cNvPr>
          <p:cNvSpPr>
            <a:spLocks noGrp="1"/>
          </p:cNvSpPr>
          <p:nvPr>
            <p:ph type="body" sz="quarter" idx="11"/>
          </p:nvPr>
        </p:nvSpPr>
        <p:spPr>
          <a:xfrm>
            <a:off x="457319" y="1691640"/>
            <a:ext cx="10509193" cy="4050792"/>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03040025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1col-30D-White-C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201" y="457200"/>
            <a:ext cx="10506455"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1" y="932688"/>
            <a:ext cx="10506455" cy="365760"/>
          </a:xfrm>
        </p:spPr>
        <p:txBody>
          <a:bodyPr/>
          <a:lstStyle>
            <a:lvl1pPr marL="0" indent="0">
              <a:buNone/>
              <a:defRPr sz="2399">
                <a:solidFill>
                  <a:schemeClr val="accent1"/>
                </a:solidFill>
              </a:defRPr>
            </a:lvl1pPr>
          </a:lstStyle>
          <a:p>
            <a:pPr lvl="0"/>
            <a:r>
              <a:rPr lang="en-US" dirty="0"/>
              <a:t>Click to enter subhead</a:t>
            </a:r>
          </a:p>
        </p:txBody>
      </p:sp>
      <p:sp>
        <p:nvSpPr>
          <p:cNvPr id="10" name="AutoShape 2">
            <a:extLst>
              <a:ext uri="{FF2B5EF4-FFF2-40B4-BE49-F238E27FC236}">
                <a16:creationId xmlns:a16="http://schemas.microsoft.com/office/drawing/2014/main" id="{99445445-8A29-4B9B-97F3-0F882A167FD3}"/>
              </a:ext>
            </a:extLst>
          </p:cNvPr>
          <p:cNvSpPr>
            <a:spLocks noChangeAspect="1" noChangeArrowheads="1"/>
          </p:cNvSpPr>
          <p:nvPr userDrawn="1"/>
        </p:nvSpPr>
        <p:spPr bwMode="auto">
          <a:xfrm flipH="1">
            <a:off x="10134072" y="5669280"/>
            <a:ext cx="2057928" cy="1188720"/>
          </a:xfrm>
          <a:prstGeom prst="rtTriangle">
            <a:avLst/>
          </a:prstGeom>
          <a:solidFill>
            <a:schemeClr val="accent5"/>
          </a:solidFill>
          <a:ln>
            <a:noFill/>
          </a:ln>
          <a:effectLst/>
        </p:spPr>
        <p:txBody>
          <a:bodyPr vert="horz" wrap="square" lIns="36566" tIns="36566" rIns="36566" bIns="3656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rial" panose="020B0604020202020204"/>
              <a:ea typeface="MS PGothic" pitchFamily="34" charset="-128"/>
              <a:cs typeface="+mn-cs"/>
            </a:endParaRPr>
          </a:p>
        </p:txBody>
      </p:sp>
      <p:sp>
        <p:nvSpPr>
          <p:cNvPr id="5" name="Text Placeholder 4">
            <a:extLst>
              <a:ext uri="{FF2B5EF4-FFF2-40B4-BE49-F238E27FC236}">
                <a16:creationId xmlns:a16="http://schemas.microsoft.com/office/drawing/2014/main" id="{2CCA6439-752F-4EAE-BA36-A9DA45D5B2DB}"/>
              </a:ext>
            </a:extLst>
          </p:cNvPr>
          <p:cNvSpPr>
            <a:spLocks noGrp="1"/>
          </p:cNvSpPr>
          <p:nvPr>
            <p:ph type="body" sz="quarter" idx="11"/>
          </p:nvPr>
        </p:nvSpPr>
        <p:spPr>
          <a:xfrm>
            <a:off x="457319" y="1691640"/>
            <a:ext cx="10505636" cy="4050792"/>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5287602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1col-Graphics-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05120B3-A679-4361-BBE5-B44731CBB86A}"/>
              </a:ext>
            </a:extLst>
          </p:cNvPr>
          <p:cNvSpPr/>
          <p:nvPr userDrawn="1"/>
        </p:nvSpPr>
        <p:spPr>
          <a:xfrm>
            <a:off x="0" y="-8249"/>
            <a:ext cx="4206240" cy="6865356"/>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121867" tIns="0" rIns="121867" bIns="0" rtlCol="0" anchor="ctr"/>
          <a:lstStyle/>
          <a:p>
            <a:pPr marL="0" marR="0" lvl="0" indent="0" algn="ctr" defTabSz="914126" rtl="0" eaLnBrk="1" fontAlgn="auto" latinLnBrk="0" hangingPunct="1">
              <a:lnSpc>
                <a:spcPct val="80000"/>
              </a:lnSpc>
              <a:spcBef>
                <a:spcPts val="0"/>
              </a:spcBef>
              <a:spcAft>
                <a:spcPts val="0"/>
              </a:spcAft>
              <a:buClrTx/>
              <a:buSzTx/>
              <a:buFontTx/>
              <a:buNone/>
              <a:tabLst/>
              <a:defRPr/>
            </a:pPr>
            <a:endParaRPr kumimoji="0" lang="en-US" sz="1799" b="1" i="0" u="none" strike="noStrike" kern="1200" cap="none" spc="0" normalizeH="0" baseline="0" noProof="0">
              <a:ln>
                <a:noFill/>
              </a:ln>
              <a:solidFill>
                <a:srgbClr val="FFFFFF"/>
              </a:solidFill>
              <a:effectLst/>
              <a:uLnTx/>
              <a:uFillTx/>
              <a:latin typeface="Arial" panose="020B0604020202020204"/>
              <a:ea typeface="+mn-ea"/>
              <a:cs typeface="Arial" charset="0"/>
            </a:endParaRPr>
          </a:p>
        </p:txBody>
      </p:sp>
      <p:sp>
        <p:nvSpPr>
          <p:cNvPr id="13" name="AutoShape 4">
            <a:extLst>
              <a:ext uri="{FF2B5EF4-FFF2-40B4-BE49-F238E27FC236}">
                <a16:creationId xmlns:a16="http://schemas.microsoft.com/office/drawing/2014/main" id="{44C61FA3-B671-4289-9759-F226A4D71C0B}"/>
              </a:ext>
            </a:extLst>
          </p:cNvPr>
          <p:cNvSpPr>
            <a:spLocks noChangeAspect="1" noChangeArrowheads="1"/>
          </p:cNvSpPr>
          <p:nvPr userDrawn="1"/>
        </p:nvSpPr>
        <p:spPr bwMode="auto">
          <a:xfrm flipH="1">
            <a:off x="2103119" y="5639235"/>
            <a:ext cx="2103120" cy="1217873"/>
          </a:xfrm>
          <a:prstGeom prst="rtTriangle">
            <a:avLst/>
          </a:prstGeom>
          <a:solidFill>
            <a:schemeClr val="bg1"/>
          </a:solidFill>
          <a:ln>
            <a:solidFill>
              <a:schemeClr val="bg1"/>
            </a:solidFill>
          </a:ln>
          <a:effectLst/>
        </p:spPr>
        <p:txBody>
          <a:bodyPr vert="horz" wrap="square" lIns="36556" tIns="36556" rIns="36556" bIns="36556" numCol="1" anchor="t" anchorCtr="0" compatLnSpc="1">
            <a:prstTxWarp prst="textNoShape">
              <a:avLst/>
            </a:prstTxWarp>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727256" y="1401318"/>
            <a:ext cx="6967728" cy="365760"/>
          </a:xfrm>
        </p:spPr>
        <p:txBody>
          <a:bodyPr/>
          <a:lstStyle>
            <a:lvl1pPr marL="0" indent="0">
              <a:buNone/>
              <a:defRPr sz="2399">
                <a:solidFill>
                  <a:schemeClr val="accent1"/>
                </a:solidFill>
              </a:defRPr>
            </a:lvl1pPr>
          </a:lstStyle>
          <a:p>
            <a:pPr lvl="0"/>
            <a:r>
              <a:rPr lang="en-US" dirty="0"/>
              <a:t>Click to enter subhead</a:t>
            </a:r>
          </a:p>
        </p:txBody>
      </p:sp>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199" y="457200"/>
            <a:ext cx="3136392" cy="795528"/>
          </a:xfrm>
        </p:spPr>
        <p:txBody>
          <a:bodyPr/>
          <a:lstStyle>
            <a:lvl1pPr>
              <a:defRPr>
                <a:solidFill>
                  <a:schemeClr val="bg2"/>
                </a:solidFill>
              </a:defRPr>
            </a:lvl1pPr>
          </a:lstStyle>
          <a:p>
            <a:r>
              <a:rPr lang="en-US" dirty="0"/>
              <a:t>Click to enter headline</a:t>
            </a:r>
          </a:p>
        </p:txBody>
      </p:sp>
      <p:sp>
        <p:nvSpPr>
          <p:cNvPr id="9" name="Date Placeholder 3">
            <a:extLst>
              <a:ext uri="{FF2B5EF4-FFF2-40B4-BE49-F238E27FC236}">
                <a16:creationId xmlns:a16="http://schemas.microsoft.com/office/drawing/2014/main" id="{36C0A249-756A-47ED-8637-1125701A113E}"/>
              </a:ext>
            </a:extLst>
          </p:cNvPr>
          <p:cNvSpPr txBox="1">
            <a:spLocks/>
          </p:cNvSpPr>
          <p:nvPr userDrawn="1"/>
        </p:nvSpPr>
        <p:spPr>
          <a:xfrm>
            <a:off x="0" y="6401929"/>
            <a:ext cx="1580444"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t>ZEBRA TECHNOLOGIES</a:t>
            </a:r>
          </a:p>
        </p:txBody>
      </p:sp>
      <p:sp>
        <p:nvSpPr>
          <p:cNvPr id="8" name="Slide Number Placeholder 2">
            <a:extLst>
              <a:ext uri="{FF2B5EF4-FFF2-40B4-BE49-F238E27FC236}">
                <a16:creationId xmlns:a16="http://schemas.microsoft.com/office/drawing/2014/main" id="{99C08C2D-7CCE-4A11-B9EC-7E9749E86557}"/>
              </a:ext>
            </a:extLst>
          </p:cNvPr>
          <p:cNvSpPr>
            <a:spLocks noGrp="1"/>
          </p:cNvSpPr>
          <p:nvPr>
            <p:ph type="sldNum" sz="quarter" idx="4"/>
          </p:nvPr>
        </p:nvSpPr>
        <p:spPr>
          <a:xfrm>
            <a:off x="10927080" y="6401929"/>
            <a:ext cx="1264920" cy="457200"/>
          </a:xfrm>
          <a:prstGeom prst="rect">
            <a:avLst/>
          </a:prstGeom>
        </p:spPr>
        <p:txBody>
          <a:bodyPr vert="horz" lIns="0" tIns="0" rIns="182880" bIns="182880" rtlCol="0" anchor="b" anchorCtr="0"/>
          <a:lstStyle>
            <a:lvl1pPr algn="r">
              <a:defRPr sz="800">
                <a:solidFill>
                  <a:schemeClr val="tx1"/>
                </a:solidFill>
              </a:defRPr>
            </a:lvl1pPr>
          </a:lstStyle>
          <a:p>
            <a:pPr defTabSz="914126"/>
            <a:fld id="{F19F85D4-6AC3-4CF9-A1A5-831DFC2C241F}" type="slidenum">
              <a:rPr lang="en-US" smtClean="0">
                <a:solidFill>
                  <a:srgbClr val="000000"/>
                </a:solidFill>
              </a:rPr>
              <a:pPr defTabSz="914126"/>
              <a:t>‹#›</a:t>
            </a:fld>
            <a:endParaRPr lang="en-US">
              <a:solidFill>
                <a:srgbClr val="000000"/>
              </a:solidFill>
            </a:endParaRPr>
          </a:p>
        </p:txBody>
      </p:sp>
      <p:sp>
        <p:nvSpPr>
          <p:cNvPr id="5" name="Text Placeholder 4">
            <a:extLst>
              <a:ext uri="{FF2B5EF4-FFF2-40B4-BE49-F238E27FC236}">
                <a16:creationId xmlns:a16="http://schemas.microsoft.com/office/drawing/2014/main" id="{E0C5763B-C6C4-4101-B565-E3A3353174B6}"/>
              </a:ext>
            </a:extLst>
          </p:cNvPr>
          <p:cNvSpPr>
            <a:spLocks noGrp="1"/>
          </p:cNvSpPr>
          <p:nvPr>
            <p:ph type="body" sz="quarter" idx="12" hasCustomPrompt="1"/>
          </p:nvPr>
        </p:nvSpPr>
        <p:spPr>
          <a:xfrm>
            <a:off x="4727385" y="457200"/>
            <a:ext cx="6967728" cy="795528"/>
          </a:xfrm>
        </p:spPr>
        <p:txBody>
          <a:bodyPr/>
          <a:lstStyle>
            <a:lvl1pPr marL="0" indent="0">
              <a:buNone/>
              <a:defRPr sz="2799"/>
            </a:lvl1pPr>
          </a:lstStyle>
          <a:p>
            <a:pPr lvl="0"/>
            <a:r>
              <a:rPr lang="en-US" dirty="0"/>
              <a:t>Click to enter headline</a:t>
            </a:r>
          </a:p>
        </p:txBody>
      </p:sp>
      <p:sp>
        <p:nvSpPr>
          <p:cNvPr id="14" name="Date Placeholder 3">
            <a:extLst>
              <a:ext uri="{FF2B5EF4-FFF2-40B4-BE49-F238E27FC236}">
                <a16:creationId xmlns:a16="http://schemas.microsoft.com/office/drawing/2014/main" id="{DDD45756-9F9A-4024-8679-58D406BDF8AF}"/>
              </a:ext>
            </a:extLst>
          </p:cNvPr>
          <p:cNvSpPr txBox="1">
            <a:spLocks/>
          </p:cNvSpPr>
          <p:nvPr userDrawn="1"/>
        </p:nvSpPr>
        <p:spPr>
          <a:xfrm>
            <a:off x="-1581" y="6400918"/>
            <a:ext cx="1580444"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accent5"/>
                </a:solidFill>
                <a:effectLst/>
                <a:uLnTx/>
                <a:uFillTx/>
                <a:latin typeface="Arial" pitchFamily="34" charset="0"/>
                <a:ea typeface="MS PGothic" pitchFamily="34" charset="-128"/>
                <a:cs typeface="+mn-cs"/>
              </a:rPr>
              <a:t>ZEBRA TECHNOLOGIES</a:t>
            </a:r>
          </a:p>
        </p:txBody>
      </p:sp>
      <p:sp>
        <p:nvSpPr>
          <p:cNvPr id="7" name="Text Placeholder 6">
            <a:extLst>
              <a:ext uri="{FF2B5EF4-FFF2-40B4-BE49-F238E27FC236}">
                <a16:creationId xmlns:a16="http://schemas.microsoft.com/office/drawing/2014/main" id="{D1C78788-8B9F-401C-8E79-E3B3BD414267}"/>
              </a:ext>
            </a:extLst>
          </p:cNvPr>
          <p:cNvSpPr>
            <a:spLocks noGrp="1"/>
          </p:cNvSpPr>
          <p:nvPr>
            <p:ph type="body" sz="quarter" idx="13"/>
          </p:nvPr>
        </p:nvSpPr>
        <p:spPr>
          <a:xfrm>
            <a:off x="4727219" y="2304288"/>
            <a:ext cx="6967765" cy="4096512"/>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66086360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1col-Graphics-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200" y="457200"/>
            <a:ext cx="8577072"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0" y="932688"/>
            <a:ext cx="8577072" cy="365760"/>
          </a:xfrm>
          <a:prstGeom prst="rect">
            <a:avLst/>
          </a:prstGeom>
        </p:spPr>
        <p:txBody>
          <a:bodyPr/>
          <a:lstStyle>
            <a:lvl1pPr marL="0" indent="0">
              <a:buNone/>
              <a:defRPr sz="2399">
                <a:solidFill>
                  <a:schemeClr val="accent1"/>
                </a:solidFill>
              </a:defRPr>
            </a:lvl1pPr>
          </a:lstStyle>
          <a:p>
            <a:pPr lvl="0"/>
            <a:r>
              <a:rPr lang="en-US" dirty="0"/>
              <a:t>Click to enter subhead</a:t>
            </a:r>
          </a:p>
        </p:txBody>
      </p:sp>
      <p:sp>
        <p:nvSpPr>
          <p:cNvPr id="7" name="Rectangle 6">
            <a:extLst>
              <a:ext uri="{FF2B5EF4-FFF2-40B4-BE49-F238E27FC236}">
                <a16:creationId xmlns:a16="http://schemas.microsoft.com/office/drawing/2014/main" id="{49205721-C91A-437D-9E47-2408E1F72CAE}"/>
              </a:ext>
            </a:extLst>
          </p:cNvPr>
          <p:cNvSpPr/>
          <p:nvPr userDrawn="1"/>
        </p:nvSpPr>
        <p:spPr>
          <a:xfrm>
            <a:off x="10284051" y="457201"/>
            <a:ext cx="1920240" cy="6400800"/>
          </a:xfrm>
          <a:prstGeom prst="rect">
            <a:avLst/>
          </a:prstGeom>
          <a:solidFill>
            <a:srgbClr val="000000"/>
          </a:solidFill>
          <a:ln w="9525" cap="flat" cmpd="sng" algn="ctr">
            <a:noFill/>
            <a:prstDash val="solid"/>
          </a:ln>
          <a:effectLst/>
        </p:spPr>
        <p:txBody>
          <a:bodyPr lIns="121867" tIns="0" rIns="121867" bIns="0" rtlCol="0" anchor="ctr"/>
          <a:lstStyle/>
          <a:p>
            <a:pPr marL="0" marR="0" lvl="0" indent="0" algn="ctr" defTabSz="914126" rtl="0" eaLnBrk="1" fontAlgn="base" latinLnBrk="0" hangingPunct="1">
              <a:lnSpc>
                <a:spcPct val="80000"/>
              </a:lnSpc>
              <a:spcBef>
                <a:spcPct val="0"/>
              </a:spcBef>
              <a:spcAft>
                <a:spcPct val="0"/>
              </a:spcAft>
              <a:buClrTx/>
              <a:buSzTx/>
              <a:buFontTx/>
              <a:buNone/>
              <a:tabLst/>
              <a:defRPr/>
            </a:pPr>
            <a:endParaRPr kumimoji="0" lang="en-US" sz="1799" b="1" i="0" u="none" strike="noStrike" kern="0" cap="none" spc="0" normalizeH="0" baseline="0" noProof="0">
              <a:ln>
                <a:noFill/>
              </a:ln>
              <a:solidFill>
                <a:srgbClr val="FFFFFF"/>
              </a:solidFill>
              <a:effectLst/>
              <a:uLnTx/>
              <a:uFillTx/>
              <a:latin typeface="Arial" panose="020B0604020202020204"/>
              <a:ea typeface="+mn-ea"/>
              <a:cs typeface="Arial" charset="0"/>
            </a:endParaRPr>
          </a:p>
        </p:txBody>
      </p:sp>
      <p:sp>
        <p:nvSpPr>
          <p:cNvPr id="12" name="AutoShape 4">
            <a:extLst>
              <a:ext uri="{FF2B5EF4-FFF2-40B4-BE49-F238E27FC236}">
                <a16:creationId xmlns:a16="http://schemas.microsoft.com/office/drawing/2014/main" id="{99E04FAB-E76C-4262-B9A3-5A1C48CC15BE}"/>
              </a:ext>
            </a:extLst>
          </p:cNvPr>
          <p:cNvSpPr>
            <a:spLocks noChangeAspect="1" noChangeArrowheads="1"/>
          </p:cNvSpPr>
          <p:nvPr userDrawn="1"/>
        </p:nvSpPr>
        <p:spPr bwMode="auto">
          <a:xfrm flipV="1">
            <a:off x="10154652" y="405166"/>
            <a:ext cx="2118962" cy="1227047"/>
          </a:xfrm>
          <a:prstGeom prst="rtTriangle">
            <a:avLst/>
          </a:prstGeom>
          <a:solidFill>
            <a:schemeClr val="bg1"/>
          </a:solidFill>
          <a:ln>
            <a:solidFill>
              <a:schemeClr val="bg1"/>
            </a:solidFill>
          </a:ln>
          <a:effectLst/>
        </p:spPr>
        <p:txBody>
          <a:bodyPr vert="horz" wrap="square" lIns="36556" tIns="36556" rIns="36556" bIns="36556" numCol="1" anchor="t" anchorCtr="0" compatLnSpc="1">
            <a:prstTxWarp prst="textNoShape">
              <a:avLst/>
            </a:prstTxWarp>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 name="Text Placeholder 4">
            <a:extLst>
              <a:ext uri="{FF2B5EF4-FFF2-40B4-BE49-F238E27FC236}">
                <a16:creationId xmlns:a16="http://schemas.microsoft.com/office/drawing/2014/main" id="{4F4EBE60-5CC1-4AA0-8D1C-B0A0F5DF748D}"/>
              </a:ext>
            </a:extLst>
          </p:cNvPr>
          <p:cNvSpPr>
            <a:spLocks noGrp="1"/>
          </p:cNvSpPr>
          <p:nvPr>
            <p:ph type="body" sz="quarter" idx="11"/>
          </p:nvPr>
        </p:nvSpPr>
        <p:spPr>
          <a:xfrm>
            <a:off x="457319" y="1691640"/>
            <a:ext cx="8579306" cy="4050792"/>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0" name="AutoShape 2">
            <a:extLst>
              <a:ext uri="{FF2B5EF4-FFF2-40B4-BE49-F238E27FC236}">
                <a16:creationId xmlns:a16="http://schemas.microsoft.com/office/drawing/2014/main" id="{F4A5CE52-7E65-4EA4-B1EE-3861A1DADEB2}"/>
              </a:ext>
            </a:extLst>
          </p:cNvPr>
          <p:cNvSpPr>
            <a:spLocks noChangeAspect="1" noChangeArrowheads="1"/>
          </p:cNvSpPr>
          <p:nvPr userDrawn="1"/>
        </p:nvSpPr>
        <p:spPr bwMode="auto">
          <a:xfrm flipH="1">
            <a:off x="7918795" y="5507675"/>
            <a:ext cx="2374532" cy="1371600"/>
          </a:xfrm>
          <a:prstGeom prst="rtTriangle">
            <a:avLst/>
          </a:prstGeom>
          <a:gradFill>
            <a:gsLst>
              <a:gs pos="0">
                <a:srgbClr val="00FFFF"/>
              </a:gs>
              <a:gs pos="50000">
                <a:srgbClr val="00C9FF"/>
              </a:gs>
              <a:gs pos="100000">
                <a:srgbClr val="0099FF"/>
              </a:gs>
            </a:gsLst>
            <a:lin ang="0" scaled="1"/>
          </a:gradFill>
          <a:ln>
            <a:noFill/>
          </a:ln>
          <a:effectLst/>
        </p:spPr>
        <p:txBody>
          <a:bodyPr vert="horz" wrap="square" lIns="36566" tIns="36566" rIns="36566" bIns="3656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rial" panose="020B0604020202020204"/>
              <a:ea typeface="MS PGothic" pitchFamily="34" charset="-128"/>
              <a:cs typeface="+mn-cs"/>
            </a:endParaRPr>
          </a:p>
        </p:txBody>
      </p:sp>
    </p:spTree>
    <p:extLst>
      <p:ext uri="{BB962C8B-B14F-4D97-AF65-F5344CB8AC3E}">
        <p14:creationId xmlns:p14="http://schemas.microsoft.com/office/powerpoint/2010/main" val="425659500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1col-Graphics-2-C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200" y="457200"/>
            <a:ext cx="8577072"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0" y="932688"/>
            <a:ext cx="8577072" cy="365760"/>
          </a:xfrm>
        </p:spPr>
        <p:txBody>
          <a:bodyPr/>
          <a:lstStyle>
            <a:lvl1pPr marL="0" indent="0">
              <a:buNone/>
              <a:defRPr sz="2399">
                <a:solidFill>
                  <a:schemeClr val="accent1"/>
                </a:solidFill>
              </a:defRPr>
            </a:lvl1pPr>
          </a:lstStyle>
          <a:p>
            <a:pPr lvl="0"/>
            <a:r>
              <a:rPr lang="en-US" dirty="0"/>
              <a:t>Click to enter subhead</a:t>
            </a:r>
          </a:p>
        </p:txBody>
      </p:sp>
      <p:sp>
        <p:nvSpPr>
          <p:cNvPr id="7" name="Rectangle 6">
            <a:extLst>
              <a:ext uri="{FF2B5EF4-FFF2-40B4-BE49-F238E27FC236}">
                <a16:creationId xmlns:a16="http://schemas.microsoft.com/office/drawing/2014/main" id="{49205721-C91A-437D-9E47-2408E1F72CAE}"/>
              </a:ext>
            </a:extLst>
          </p:cNvPr>
          <p:cNvSpPr/>
          <p:nvPr userDrawn="1"/>
        </p:nvSpPr>
        <p:spPr>
          <a:xfrm>
            <a:off x="10284051" y="457201"/>
            <a:ext cx="1904775" cy="6400800"/>
          </a:xfrm>
          <a:prstGeom prst="rect">
            <a:avLst/>
          </a:prstGeom>
          <a:solidFill>
            <a:srgbClr val="000000"/>
          </a:solidFill>
          <a:ln w="9525" cap="flat" cmpd="sng" algn="ctr">
            <a:noFill/>
            <a:prstDash val="solid"/>
          </a:ln>
          <a:effectLst/>
        </p:spPr>
        <p:txBody>
          <a:bodyPr lIns="121867" tIns="0" rIns="121867" bIns="0" rtlCol="0" anchor="ctr"/>
          <a:lstStyle/>
          <a:p>
            <a:pPr marL="0" marR="0" lvl="0" indent="0" algn="ctr" defTabSz="914126" rtl="0" eaLnBrk="1" fontAlgn="base" latinLnBrk="0" hangingPunct="1">
              <a:lnSpc>
                <a:spcPct val="80000"/>
              </a:lnSpc>
              <a:spcBef>
                <a:spcPct val="0"/>
              </a:spcBef>
              <a:spcAft>
                <a:spcPct val="0"/>
              </a:spcAft>
              <a:buClrTx/>
              <a:buSzTx/>
              <a:buFontTx/>
              <a:buNone/>
              <a:tabLst/>
              <a:defRPr/>
            </a:pPr>
            <a:endParaRPr kumimoji="0" lang="en-US" sz="1799" b="1" i="0" u="none" strike="noStrike" kern="0" cap="none" spc="0" normalizeH="0" baseline="0" noProof="0">
              <a:ln>
                <a:noFill/>
              </a:ln>
              <a:solidFill>
                <a:srgbClr val="FFFFFF"/>
              </a:solidFill>
              <a:effectLst/>
              <a:uLnTx/>
              <a:uFillTx/>
              <a:latin typeface="Arial" panose="020B0604020202020204"/>
              <a:ea typeface="+mn-ea"/>
              <a:cs typeface="Arial" charset="0"/>
            </a:endParaRPr>
          </a:p>
        </p:txBody>
      </p:sp>
      <p:sp>
        <p:nvSpPr>
          <p:cNvPr id="11" name="AutoShape 4">
            <a:extLst>
              <a:ext uri="{FF2B5EF4-FFF2-40B4-BE49-F238E27FC236}">
                <a16:creationId xmlns:a16="http://schemas.microsoft.com/office/drawing/2014/main" id="{A993D291-07E9-4C4D-A516-DFA6210DB7A2}"/>
              </a:ext>
            </a:extLst>
          </p:cNvPr>
          <p:cNvSpPr>
            <a:spLocks noChangeAspect="1" noChangeArrowheads="1"/>
          </p:cNvSpPr>
          <p:nvPr userDrawn="1"/>
        </p:nvSpPr>
        <p:spPr bwMode="auto">
          <a:xfrm flipH="1">
            <a:off x="7915463" y="5486400"/>
            <a:ext cx="2368588" cy="1371600"/>
          </a:xfrm>
          <a:prstGeom prst="rtTriangle">
            <a:avLst/>
          </a:prstGeom>
          <a:solidFill>
            <a:srgbClr val="CCCCCD"/>
          </a:solidFill>
          <a:ln>
            <a:noFill/>
          </a:ln>
          <a:effectLst/>
        </p:spPr>
        <p:txBody>
          <a:bodyPr vert="horz" wrap="square" lIns="36556" tIns="36556" rIns="36556" bIns="3655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rial" panose="020B0604020202020204"/>
              <a:ea typeface="MS PGothic" pitchFamily="34" charset="-128"/>
              <a:cs typeface="+mn-cs"/>
            </a:endParaRPr>
          </a:p>
        </p:txBody>
      </p:sp>
      <p:sp>
        <p:nvSpPr>
          <p:cNvPr id="12" name="AutoShape 4">
            <a:extLst>
              <a:ext uri="{FF2B5EF4-FFF2-40B4-BE49-F238E27FC236}">
                <a16:creationId xmlns:a16="http://schemas.microsoft.com/office/drawing/2014/main" id="{99E04FAB-E76C-4262-B9A3-5A1C48CC15BE}"/>
              </a:ext>
            </a:extLst>
          </p:cNvPr>
          <p:cNvSpPr>
            <a:spLocks noChangeAspect="1" noChangeArrowheads="1"/>
          </p:cNvSpPr>
          <p:nvPr userDrawn="1"/>
        </p:nvSpPr>
        <p:spPr bwMode="auto">
          <a:xfrm flipV="1">
            <a:off x="10273164" y="456075"/>
            <a:ext cx="1920240" cy="1111971"/>
          </a:xfrm>
          <a:prstGeom prst="rtTriangle">
            <a:avLst/>
          </a:prstGeom>
          <a:solidFill>
            <a:schemeClr val="bg1"/>
          </a:solidFill>
          <a:ln>
            <a:solidFill>
              <a:schemeClr val="bg1"/>
            </a:solidFill>
          </a:ln>
          <a:effectLst/>
        </p:spPr>
        <p:txBody>
          <a:bodyPr vert="horz" wrap="square" lIns="36556" tIns="36556" rIns="36556" bIns="36556" numCol="1" anchor="t" anchorCtr="0" compatLnSpc="1">
            <a:prstTxWarp prst="textNoShape">
              <a:avLst/>
            </a:prstTxWarp>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 name="Text Placeholder 4">
            <a:extLst>
              <a:ext uri="{FF2B5EF4-FFF2-40B4-BE49-F238E27FC236}">
                <a16:creationId xmlns:a16="http://schemas.microsoft.com/office/drawing/2014/main" id="{4F4EBE60-5CC1-4AA0-8D1C-B0A0F5DF748D}"/>
              </a:ext>
            </a:extLst>
          </p:cNvPr>
          <p:cNvSpPr>
            <a:spLocks noGrp="1"/>
          </p:cNvSpPr>
          <p:nvPr>
            <p:ph type="body" sz="quarter" idx="11"/>
          </p:nvPr>
        </p:nvSpPr>
        <p:spPr>
          <a:xfrm>
            <a:off x="457319" y="1691640"/>
            <a:ext cx="8579306" cy="4050792"/>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69733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t-1col-Black">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200" y="457200"/>
            <a:ext cx="11228832"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0" y="932688"/>
            <a:ext cx="11228832" cy="365760"/>
          </a:xfrm>
        </p:spPr>
        <p:txBody>
          <a:bodyPr/>
          <a:lstStyle>
            <a:lvl1pPr marL="0" indent="0">
              <a:buNone/>
              <a:defRPr sz="2399">
                <a:solidFill>
                  <a:schemeClr val="accent1"/>
                </a:solidFill>
              </a:defRPr>
            </a:lvl1pPr>
          </a:lstStyle>
          <a:p>
            <a:pPr lvl="0"/>
            <a:r>
              <a:rPr lang="en-US" dirty="0"/>
              <a:t>Click to enter subhead</a:t>
            </a:r>
          </a:p>
        </p:txBody>
      </p:sp>
      <p:sp>
        <p:nvSpPr>
          <p:cNvPr id="8" name="Slide Number Placeholder 2">
            <a:extLst>
              <a:ext uri="{FF2B5EF4-FFF2-40B4-BE49-F238E27FC236}">
                <a16:creationId xmlns:a16="http://schemas.microsoft.com/office/drawing/2014/main" id="{99C08C2D-7CCE-4A11-B9EC-7E9749E86557}"/>
              </a:ext>
            </a:extLst>
          </p:cNvPr>
          <p:cNvSpPr>
            <a:spLocks noGrp="1"/>
          </p:cNvSpPr>
          <p:nvPr>
            <p:ph type="sldNum" sz="quarter" idx="4"/>
          </p:nvPr>
        </p:nvSpPr>
        <p:spPr>
          <a:xfrm>
            <a:off x="10927080" y="6401929"/>
            <a:ext cx="1264920" cy="457200"/>
          </a:xfrm>
          <a:prstGeom prst="rect">
            <a:avLst/>
          </a:prstGeom>
        </p:spPr>
        <p:txBody>
          <a:bodyPr vert="horz" lIns="0" tIns="0" rIns="182880" bIns="182880" rtlCol="0" anchor="b" anchorCtr="0"/>
          <a:lstStyle>
            <a:lvl1pPr algn="r">
              <a:defRPr sz="800">
                <a:solidFill>
                  <a:schemeClr val="tx1"/>
                </a:solidFill>
              </a:defRPr>
            </a:lvl1pPr>
          </a:lstStyle>
          <a:p>
            <a:pPr defTabSz="914126"/>
            <a:fld id="{F19F85D4-6AC3-4CF9-A1A5-831DFC2C241F}" type="slidenum">
              <a:rPr lang="en-US" smtClean="0">
                <a:solidFill>
                  <a:srgbClr val="FFFFFF"/>
                </a:solidFill>
              </a:rPr>
              <a:pPr defTabSz="914126"/>
              <a:t>‹#›</a:t>
            </a:fld>
            <a:endParaRPr lang="en-US">
              <a:solidFill>
                <a:srgbClr val="FFFFFF"/>
              </a:solidFill>
            </a:endParaRPr>
          </a:p>
        </p:txBody>
      </p:sp>
      <p:sp>
        <p:nvSpPr>
          <p:cNvPr id="5" name="Text Placeholder 4">
            <a:extLst>
              <a:ext uri="{FF2B5EF4-FFF2-40B4-BE49-F238E27FC236}">
                <a16:creationId xmlns:a16="http://schemas.microsoft.com/office/drawing/2014/main" id="{A619DAAC-A724-45DF-B432-52FDA19FFE93}"/>
              </a:ext>
            </a:extLst>
          </p:cNvPr>
          <p:cNvSpPr>
            <a:spLocks noGrp="1"/>
          </p:cNvSpPr>
          <p:nvPr>
            <p:ph type="body" sz="quarter" idx="11"/>
          </p:nvPr>
        </p:nvSpPr>
        <p:spPr>
          <a:xfrm>
            <a:off x="457318" y="1692275"/>
            <a:ext cx="11277489" cy="4645152"/>
          </a:xfrm>
        </p:spPr>
        <p:txBody>
          <a:bodyPr/>
          <a:lstStyle>
            <a:lvl1pPr>
              <a:buClr>
                <a:schemeClr val="accent1"/>
              </a:buClr>
              <a:defRPr/>
            </a:lvl1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652883775"/>
      </p:ext>
    </p:extLst>
  </p:cSld>
  <p:clrMapOvr>
    <a:overrideClrMapping bg1="dk1" tx1="lt1" bg2="dk2" tx2="lt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1col-Whit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200" y="457200"/>
            <a:ext cx="11228832"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0" y="932688"/>
            <a:ext cx="11228832" cy="365760"/>
          </a:xfrm>
        </p:spPr>
        <p:txBody>
          <a:bodyPr/>
          <a:lstStyle>
            <a:lvl1pPr marL="0" indent="0">
              <a:buNone/>
              <a:defRPr sz="2399">
                <a:solidFill>
                  <a:schemeClr val="accent1"/>
                </a:solidFill>
              </a:defRPr>
            </a:lvl1pPr>
          </a:lstStyle>
          <a:p>
            <a:pPr lvl="0"/>
            <a:r>
              <a:rPr lang="en-US" dirty="0"/>
              <a:t>Click to enter subhead</a:t>
            </a:r>
          </a:p>
        </p:txBody>
      </p:sp>
      <p:sp>
        <p:nvSpPr>
          <p:cNvPr id="8" name="Slide Number Placeholder 2">
            <a:extLst>
              <a:ext uri="{FF2B5EF4-FFF2-40B4-BE49-F238E27FC236}">
                <a16:creationId xmlns:a16="http://schemas.microsoft.com/office/drawing/2014/main" id="{99C08C2D-7CCE-4A11-B9EC-7E9749E86557}"/>
              </a:ext>
            </a:extLst>
          </p:cNvPr>
          <p:cNvSpPr>
            <a:spLocks noGrp="1"/>
          </p:cNvSpPr>
          <p:nvPr>
            <p:ph type="sldNum" sz="quarter" idx="4"/>
          </p:nvPr>
        </p:nvSpPr>
        <p:spPr>
          <a:xfrm>
            <a:off x="10927080" y="6401929"/>
            <a:ext cx="1264920" cy="457200"/>
          </a:xfrm>
          <a:prstGeom prst="rect">
            <a:avLst/>
          </a:prstGeom>
        </p:spPr>
        <p:txBody>
          <a:bodyPr vert="horz" lIns="0" tIns="0" rIns="182880" bIns="182880" rtlCol="0" anchor="b" anchorCtr="0"/>
          <a:lstStyle>
            <a:lvl1pPr algn="r">
              <a:defRPr sz="800">
                <a:solidFill>
                  <a:schemeClr val="tx1"/>
                </a:solidFill>
              </a:defRPr>
            </a:lvl1pPr>
          </a:lstStyle>
          <a:p>
            <a:pPr defTabSz="914126"/>
            <a:fld id="{F19F85D4-6AC3-4CF9-A1A5-831DFC2C241F}" type="slidenum">
              <a:rPr lang="en-US" smtClean="0">
                <a:solidFill>
                  <a:srgbClr val="FFFFFF"/>
                </a:solidFill>
              </a:rPr>
              <a:pPr defTabSz="914126"/>
              <a:t>‹#›</a:t>
            </a:fld>
            <a:endParaRPr lang="en-US">
              <a:solidFill>
                <a:srgbClr val="FFFFFF"/>
              </a:solidFill>
            </a:endParaRPr>
          </a:p>
        </p:txBody>
      </p:sp>
      <p:sp>
        <p:nvSpPr>
          <p:cNvPr id="5" name="Text Placeholder 4">
            <a:extLst>
              <a:ext uri="{FF2B5EF4-FFF2-40B4-BE49-F238E27FC236}">
                <a16:creationId xmlns:a16="http://schemas.microsoft.com/office/drawing/2014/main" id="{A619DAAC-A724-45DF-B432-52FDA19FFE93}"/>
              </a:ext>
            </a:extLst>
          </p:cNvPr>
          <p:cNvSpPr>
            <a:spLocks noGrp="1"/>
          </p:cNvSpPr>
          <p:nvPr>
            <p:ph type="body" sz="quarter" idx="11"/>
          </p:nvPr>
        </p:nvSpPr>
        <p:spPr>
          <a:xfrm>
            <a:off x="457318" y="1692275"/>
            <a:ext cx="11277489" cy="4645152"/>
          </a:xfrm>
        </p:spPr>
        <p:txBody>
          <a:bodyPr/>
          <a:lstStyle>
            <a:lvl1pPr>
              <a:buClr>
                <a:schemeClr val="accent1"/>
              </a:buClr>
              <a:defRPr/>
            </a:lvl1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82380080"/>
      </p:ext>
    </p:extLst>
  </p:cSld>
  <p:clrMapOvr>
    <a:overrideClrMapping bg1="lt1" tx1="dk1" bg2="lt2" tx2="dk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BLANK-Black">
    <p:bg>
      <p:bgRef idx="1001">
        <a:schemeClr val="bg1"/>
      </p:bgRef>
    </p:bg>
    <p:spTree>
      <p:nvGrpSpPr>
        <p:cNvPr id="1" name=""/>
        <p:cNvGrpSpPr/>
        <p:nvPr/>
      </p:nvGrpSpPr>
      <p:grpSpPr>
        <a:xfrm>
          <a:off x="0" y="0"/>
          <a:ext cx="0" cy="0"/>
          <a:chOff x="0" y="0"/>
          <a:chExt cx="0" cy="0"/>
        </a:xfrm>
      </p:grpSpPr>
      <p:sp>
        <p:nvSpPr>
          <p:cNvPr id="8" name="Slide Number Placeholder 2">
            <a:extLst>
              <a:ext uri="{FF2B5EF4-FFF2-40B4-BE49-F238E27FC236}">
                <a16:creationId xmlns:a16="http://schemas.microsoft.com/office/drawing/2014/main" id="{99C08C2D-7CCE-4A11-B9EC-7E9749E86557}"/>
              </a:ext>
            </a:extLst>
          </p:cNvPr>
          <p:cNvSpPr>
            <a:spLocks noGrp="1"/>
          </p:cNvSpPr>
          <p:nvPr>
            <p:ph type="sldNum" sz="quarter" idx="4"/>
          </p:nvPr>
        </p:nvSpPr>
        <p:spPr>
          <a:xfrm>
            <a:off x="10927080" y="6401929"/>
            <a:ext cx="1264920" cy="457200"/>
          </a:xfrm>
          <a:prstGeom prst="rect">
            <a:avLst/>
          </a:prstGeom>
        </p:spPr>
        <p:txBody>
          <a:bodyPr vert="horz" lIns="0" tIns="0" rIns="182880" bIns="182880" rtlCol="0" anchor="b" anchorCtr="0"/>
          <a:lstStyle>
            <a:lvl1pPr algn="r">
              <a:defRPr sz="800">
                <a:solidFill>
                  <a:schemeClr val="tx1"/>
                </a:solidFill>
              </a:defRPr>
            </a:lvl1pPr>
          </a:lstStyle>
          <a:p>
            <a:pPr defTabSz="914126"/>
            <a:fld id="{F19F85D4-6AC3-4CF9-A1A5-831DFC2C241F}" type="slidenum">
              <a:rPr lang="en-US" smtClean="0">
                <a:solidFill>
                  <a:srgbClr val="FFFFFF"/>
                </a:solidFill>
              </a:rPr>
              <a:pPr defTabSz="914126"/>
              <a:t>‹#›</a:t>
            </a:fld>
            <a:endParaRPr lang="en-US">
              <a:solidFill>
                <a:srgbClr val="FFFFFF"/>
              </a:solidFill>
            </a:endParaRPr>
          </a:p>
        </p:txBody>
      </p:sp>
    </p:spTree>
    <p:extLst>
      <p:ext uri="{BB962C8B-B14F-4D97-AF65-F5344CB8AC3E}">
        <p14:creationId xmlns:p14="http://schemas.microsoft.com/office/powerpoint/2010/main" val="2544177209"/>
      </p:ext>
    </p:extLst>
  </p:cSld>
  <p:clrMapOvr>
    <a:overrideClrMapping bg1="dk1" tx1="lt1" bg2="dk2" tx2="lt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BLANK-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072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ver 4">
    <p:spTree>
      <p:nvGrpSpPr>
        <p:cNvPr id="1" name=""/>
        <p:cNvGrpSpPr/>
        <p:nvPr/>
      </p:nvGrpSpPr>
      <p:grpSpPr>
        <a:xfrm>
          <a:off x="0" y="0"/>
          <a:ext cx="0" cy="0"/>
          <a:chOff x="0" y="0"/>
          <a:chExt cx="0" cy="0"/>
        </a:xfrm>
      </p:grpSpPr>
      <p:sp>
        <p:nvSpPr>
          <p:cNvPr id="11" name="AutoShape 4">
            <a:extLst>
              <a:ext uri="{FF2B5EF4-FFF2-40B4-BE49-F238E27FC236}">
                <a16:creationId xmlns:a16="http://schemas.microsoft.com/office/drawing/2014/main" id="{38485FBB-798F-4D6A-9310-743FFC812F66}"/>
              </a:ext>
            </a:extLst>
          </p:cNvPr>
          <p:cNvSpPr>
            <a:spLocks noChangeAspect="1" noChangeArrowheads="1"/>
          </p:cNvSpPr>
          <p:nvPr/>
        </p:nvSpPr>
        <p:spPr bwMode="auto">
          <a:xfrm>
            <a:off x="0" y="4114800"/>
            <a:ext cx="4737176" cy="2743200"/>
          </a:xfrm>
          <a:prstGeom prst="rtTriangle">
            <a:avLst/>
          </a:prstGeom>
          <a:gradFill>
            <a:gsLst>
              <a:gs pos="0">
                <a:srgbClr val="00FFFF"/>
              </a:gs>
              <a:gs pos="50000">
                <a:srgbClr val="00C9FF"/>
              </a:gs>
              <a:gs pos="98246">
                <a:srgbClr val="00FFFF"/>
              </a:gs>
              <a:gs pos="0">
                <a:srgbClr val="0099FF"/>
              </a:gs>
            </a:gsLst>
            <a:lin ang="0" scaled="1"/>
          </a:gradFill>
          <a:ln>
            <a:noFill/>
          </a:ln>
          <a:effectLst/>
        </p:spPr>
        <p:txBody>
          <a:bodyPr vert="horz" wrap="square" lIns="36556" tIns="36556" rIns="36556" bIns="36556" numCol="1" anchor="t" anchorCtr="0" compatLnSpc="1">
            <a:prstTxWarp prst="textNoShape">
              <a:avLst/>
            </a:prstTxWarp>
          </a:bodyPr>
          <a:lstStyle/>
          <a:p>
            <a:pPr marL="0" marR="0" lvl="0" indent="0" defTabSz="914126"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000000"/>
              </a:solidFill>
              <a:effectLst/>
              <a:uLnTx/>
              <a:uFillTx/>
              <a:ea typeface="MS PGothic" pitchFamily="34" charset="-128"/>
            </a:endParaRPr>
          </a:p>
        </p:txBody>
      </p:sp>
      <p:pic>
        <p:nvPicPr>
          <p:cNvPr id="13" name="Picture 3">
            <a:extLst>
              <a:ext uri="{FF2B5EF4-FFF2-40B4-BE49-F238E27FC236}">
                <a16:creationId xmlns:a16="http://schemas.microsoft.com/office/drawing/2014/main" id="{1ECD35CA-1C2B-4F9C-9D2F-A513C22F1D9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456113" y="1617662"/>
            <a:ext cx="7732713" cy="5240338"/>
          </a:xfrm>
          <a:prstGeom prst="rect">
            <a:avLst/>
          </a:prstGeom>
          <a:noFill/>
          <a:ln>
            <a:noFill/>
          </a:ln>
          <a:effectLst/>
          <a:extLst>
            <a:ext uri="{909E8E84-426E-40dd-AFC4-6F175D3DCCD1}">
              <a14:hiddenFill xmlns:a14="http://schemas.microsoft.com/office/drawing/2010/main" xmlns="">
                <a:solidFill>
                  <a:srgbClr val="5B9BD5"/>
                </a:solidFill>
              </a14:hiddenFill>
            </a:ext>
            <a:ext uri="{91240B29-F687-4f45-9708-019B960494DF}">
              <a14:hiddenLine xmlns:a14="http://schemas.microsoft.com/office/drawing/2010/main" xmlns="" w="25400"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000000"/>
                  </a:outerShdw>
                </a:effectLst>
              </a14:hiddenEffects>
            </a:ext>
          </a:extLst>
        </p:spPr>
      </p:pic>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502" y="1517904"/>
            <a:ext cx="8549640" cy="832104"/>
          </a:xfrm>
          <a:prstGeom prst="rect">
            <a:avLst/>
          </a:prstGeom>
        </p:spPr>
        <p:txBody>
          <a:bodyPr/>
          <a:lstStyle>
            <a:lvl1pPr>
              <a:defRPr/>
            </a:lvl1pPr>
          </a:lstStyle>
          <a:p>
            <a:r>
              <a:rPr lang="en-US" dirty="0"/>
              <a:t>Click to enter presentation title</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249" y="2633472"/>
            <a:ext cx="7735824" cy="612648"/>
          </a:xfrm>
        </p:spPr>
        <p:txBody>
          <a:bodyPr/>
          <a:lstStyle>
            <a:lvl1pPr marL="0" indent="0">
              <a:buNone/>
              <a:defRPr/>
            </a:lvl1pPr>
          </a:lstStyle>
          <a:p>
            <a:pPr lvl="0"/>
            <a:r>
              <a:rPr lang="en-US" dirty="0"/>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249" y="3666744"/>
            <a:ext cx="2962656" cy="512064"/>
          </a:xfrm>
        </p:spPr>
        <p:txBody>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dirty="0"/>
              <a:t>Presenter name or location</a:t>
            </a:r>
            <a:br>
              <a:rPr lang="en-US" dirty="0"/>
            </a:br>
            <a:r>
              <a:rPr lang="en-US" dirty="0"/>
              <a:t>Date</a:t>
            </a:r>
          </a:p>
        </p:txBody>
      </p:sp>
      <p:pic>
        <p:nvPicPr>
          <p:cNvPr id="8" name="Picture 7">
            <a:extLst>
              <a:ext uri="{FF2B5EF4-FFF2-40B4-BE49-F238E27FC236}">
                <a16:creationId xmlns:a16="http://schemas.microsoft.com/office/drawing/2014/main" id="{8B2F76E4-BB15-4ADE-AABC-2B313BBC43D5}"/>
              </a:ext>
            </a:extLst>
          </p:cNvPr>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5600" y="562226"/>
            <a:ext cx="1603680" cy="517886"/>
          </a:xfrm>
          <a:prstGeom prst="rect">
            <a:avLst/>
          </a:prstGeom>
          <a:noFill/>
        </p:spPr>
      </p:pic>
    </p:spTree>
    <p:extLst>
      <p:ext uri="{BB962C8B-B14F-4D97-AF65-F5344CB8AC3E}">
        <p14:creationId xmlns:p14="http://schemas.microsoft.com/office/powerpoint/2010/main" val="124450510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ent-Image 6.9-5D-White-CC">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D80E09C-59B1-4D29-93CE-A2A15A35393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5379" r="1"/>
          <a:stretch/>
        </p:blipFill>
        <p:spPr>
          <a:xfrm>
            <a:off x="-18293" y="5943561"/>
            <a:ext cx="5888890" cy="914479"/>
          </a:xfrm>
          <a:prstGeom prst="rect">
            <a:avLst/>
          </a:prstGeom>
        </p:spPr>
      </p:pic>
      <p:sp>
        <p:nvSpPr>
          <p:cNvPr id="15" name="Picture Placeholder 14">
            <a:extLst>
              <a:ext uri="{FF2B5EF4-FFF2-40B4-BE49-F238E27FC236}">
                <a16:creationId xmlns:a16="http://schemas.microsoft.com/office/drawing/2014/main" id="{5C09FBE9-A303-4A97-A792-D6075DECCCE6}"/>
              </a:ext>
            </a:extLst>
          </p:cNvPr>
          <p:cNvSpPr>
            <a:spLocks noGrp="1"/>
          </p:cNvSpPr>
          <p:nvPr>
            <p:ph type="pic" sz="quarter" idx="12"/>
          </p:nvPr>
        </p:nvSpPr>
        <p:spPr>
          <a:xfrm>
            <a:off x="5872775" y="0"/>
            <a:ext cx="6309360" cy="6858000"/>
          </a:xfrm>
        </p:spPr>
        <p:txBody>
          <a:bodyPr/>
          <a:lstStyle>
            <a:lvl1pPr marL="0" marR="0" indent="0" algn="l" defTabSz="914126"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a:lvl1pPr>
          </a:lstStyle>
          <a:p>
            <a:pPr marL="228531" marR="0" lvl="0" indent="-228531" algn="l" defTabSz="914126" rtl="0" eaLnBrk="1" fontAlgn="auto" latinLnBrk="0" hangingPunct="1">
              <a:lnSpc>
                <a:spcPct val="100000"/>
              </a:lnSpc>
              <a:spcBef>
                <a:spcPts val="1000"/>
              </a:spcBef>
              <a:spcAft>
                <a:spcPts val="0"/>
              </a:spcAft>
              <a:buClr>
                <a:schemeClr val="accent1"/>
              </a:buClr>
              <a:buSzTx/>
              <a:buFont typeface="Arial" panose="020B0604020202020204" pitchFamily="34" charset="0"/>
              <a:buChar char="•"/>
              <a:tabLst/>
              <a:defRPr/>
            </a:pPr>
            <a:r>
              <a:rPr lang="en-US"/>
              <a:t>Click icon to add picture</a:t>
            </a:r>
          </a:p>
        </p:txBody>
      </p:sp>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200" y="457200"/>
            <a:ext cx="4937760" cy="86868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0" y="1508760"/>
            <a:ext cx="4937760" cy="737729"/>
          </a:xfrm>
        </p:spPr>
        <p:txBody>
          <a:bodyPr/>
          <a:lstStyle>
            <a:lvl1pPr marL="0" indent="0">
              <a:buNone/>
              <a:defRPr sz="2399">
                <a:solidFill>
                  <a:schemeClr val="accent1"/>
                </a:solidFill>
              </a:defRPr>
            </a:lvl1pPr>
          </a:lstStyle>
          <a:p>
            <a:pPr lvl="0"/>
            <a:r>
              <a:rPr lang="en-US" dirty="0"/>
              <a:t>Click to enter subhead</a:t>
            </a:r>
          </a:p>
        </p:txBody>
      </p:sp>
      <p:sp>
        <p:nvSpPr>
          <p:cNvPr id="10" name="TextBox 9">
            <a:extLst>
              <a:ext uri="{FF2B5EF4-FFF2-40B4-BE49-F238E27FC236}">
                <a16:creationId xmlns:a16="http://schemas.microsoft.com/office/drawing/2014/main" id="{E6CC98AD-9516-47DF-849E-3F8F61DFDB6C}"/>
              </a:ext>
            </a:extLst>
          </p:cNvPr>
          <p:cNvSpPr txBox="1"/>
          <p:nvPr userDrawn="1"/>
        </p:nvSpPr>
        <p:spPr>
          <a:xfrm>
            <a:off x="5872775" y="2175153"/>
            <a:ext cx="6309360" cy="861774"/>
          </a:xfrm>
          <a:prstGeom prst="rect">
            <a:avLst/>
          </a:prstGeom>
        </p:spPr>
        <p:txBody>
          <a:bodyPr wrap="square" lIns="0" tIns="0" rIns="0" bIns="0" rtlCol="0">
            <a:spAutoFit/>
          </a:bodyPr>
          <a:lstStyle/>
          <a:p>
            <a:pPr marL="0" marR="0" lvl="0" indent="0" algn="ctr" defTabSz="914126" rtl="0" eaLnBrk="1" fontAlgn="base" latinLnBrk="0" hangingPunct="1">
              <a:lnSpc>
                <a:spcPct val="100000"/>
              </a:lnSpc>
              <a:spcBef>
                <a:spcPct val="0"/>
              </a:spcBef>
              <a:spcAft>
                <a:spcPct val="0"/>
              </a:spcAft>
              <a:buClrTx/>
              <a:buSzTx/>
              <a:buFontTx/>
              <a:buNone/>
              <a:tabLst/>
              <a:defRPr/>
            </a:pPr>
            <a:r>
              <a:rPr kumimoji="0" lang="en-US" sz="2799" b="0" i="0" u="none" strike="noStrike" kern="1200" cap="none" spc="0" normalizeH="0" baseline="0" noProof="0">
                <a:ln>
                  <a:noFill/>
                </a:ln>
                <a:solidFill>
                  <a:srgbClr val="CCCCCC"/>
                </a:solidFill>
                <a:effectLst/>
                <a:uLnTx/>
                <a:uFillTx/>
                <a:latin typeface="Arial" panose="020B0604020202020204"/>
                <a:ea typeface="ＭＳ Ｐゴシック"/>
                <a:cs typeface="+mn-cs"/>
              </a:rPr>
              <a:t>IMAGE AREA</a:t>
            </a:r>
            <a:br>
              <a:rPr kumimoji="0" lang="en-US" sz="2799" b="0" i="0" u="none" strike="noStrike" kern="1200" cap="none" spc="0" normalizeH="0" baseline="0" noProof="0">
                <a:ln>
                  <a:noFill/>
                </a:ln>
                <a:solidFill>
                  <a:srgbClr val="CCCCCC"/>
                </a:solidFill>
                <a:effectLst/>
                <a:uLnTx/>
                <a:uFillTx/>
                <a:latin typeface="Arial" panose="020B0604020202020204"/>
                <a:ea typeface="ＭＳ Ｐゴシック"/>
                <a:cs typeface="+mn-cs"/>
              </a:rPr>
            </a:br>
            <a:r>
              <a:rPr kumimoji="0" lang="en-US" sz="2799" b="0" i="0" u="none" strike="noStrike" kern="1200" cap="none" spc="0" normalizeH="0" baseline="0" noProof="0">
                <a:ln>
                  <a:noFill/>
                </a:ln>
                <a:solidFill>
                  <a:srgbClr val="CCCCCC"/>
                </a:solidFill>
                <a:effectLst/>
                <a:uLnTx/>
                <a:uFillTx/>
                <a:latin typeface="Arial" panose="020B0604020202020204"/>
                <a:ea typeface="ＭＳ Ｐゴシック"/>
                <a:cs typeface="+mn-cs"/>
              </a:rPr>
              <a:t>7.5” h x 6.9”w</a:t>
            </a:r>
          </a:p>
        </p:txBody>
      </p:sp>
      <p:sp>
        <p:nvSpPr>
          <p:cNvPr id="8" name="Text Placeholder 7">
            <a:extLst>
              <a:ext uri="{FF2B5EF4-FFF2-40B4-BE49-F238E27FC236}">
                <a16:creationId xmlns:a16="http://schemas.microsoft.com/office/drawing/2014/main" id="{6F16B11D-7BDE-4AFD-85A4-2FF35DDBC2A4}"/>
              </a:ext>
            </a:extLst>
          </p:cNvPr>
          <p:cNvSpPr>
            <a:spLocks noGrp="1"/>
          </p:cNvSpPr>
          <p:nvPr>
            <p:ph type="body" sz="quarter" idx="13" hasCustomPrompt="1"/>
          </p:nvPr>
        </p:nvSpPr>
        <p:spPr>
          <a:xfrm>
            <a:off x="457320" y="2606040"/>
            <a:ext cx="4938411" cy="3017520"/>
          </a:xfrm>
        </p:spPr>
        <p:txBody>
          <a:bodyPr/>
          <a:lstStyle>
            <a:lvl1pPr>
              <a:buClr>
                <a:schemeClr val="accent1"/>
              </a:buClr>
              <a:defRPr/>
            </a:lvl1pPr>
            <a:lvl2pPr>
              <a:spcBef>
                <a:spcPts val="800"/>
              </a:spcBef>
              <a:defRPr/>
            </a:lvl2pPr>
            <a:lvl3pPr>
              <a:spcBef>
                <a:spcPts val="600"/>
              </a:spcBef>
              <a:defRPr/>
            </a:lvl3pPr>
          </a:lstStyle>
          <a:p>
            <a:pPr lvl="0"/>
            <a:r>
              <a:rPr lang="en-US" dirty="0"/>
              <a:t>Click to enter text</a:t>
            </a:r>
          </a:p>
          <a:p>
            <a:pPr lvl="1"/>
            <a:r>
              <a:rPr lang="en-US" dirty="0"/>
              <a:t>Second level</a:t>
            </a:r>
          </a:p>
          <a:p>
            <a:pPr lvl="2"/>
            <a:r>
              <a:rPr lang="en-US" dirty="0"/>
              <a:t>Third level</a:t>
            </a:r>
          </a:p>
        </p:txBody>
      </p:sp>
    </p:spTree>
    <p:extLst>
      <p:ext uri="{BB962C8B-B14F-4D97-AF65-F5344CB8AC3E}">
        <p14:creationId xmlns:p14="http://schemas.microsoft.com/office/powerpoint/2010/main" val="118496694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2col-30D-White-C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200" y="457200"/>
            <a:ext cx="10332720"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0" y="932688"/>
            <a:ext cx="10332720" cy="365760"/>
          </a:xfrm>
        </p:spPr>
        <p:txBody>
          <a:bodyPr/>
          <a:lstStyle>
            <a:lvl1pPr marL="0" indent="0">
              <a:buNone/>
              <a:defRPr sz="2399">
                <a:solidFill>
                  <a:schemeClr val="accent1"/>
                </a:solidFill>
              </a:defRPr>
            </a:lvl1pPr>
          </a:lstStyle>
          <a:p>
            <a:pPr lvl="0"/>
            <a:r>
              <a:rPr lang="en-US" dirty="0"/>
              <a:t>Click to enter subhead</a:t>
            </a:r>
          </a:p>
        </p:txBody>
      </p:sp>
      <p:sp>
        <p:nvSpPr>
          <p:cNvPr id="10" name="AutoShape 2">
            <a:extLst>
              <a:ext uri="{FF2B5EF4-FFF2-40B4-BE49-F238E27FC236}">
                <a16:creationId xmlns:a16="http://schemas.microsoft.com/office/drawing/2014/main" id="{99445445-8A29-4B9B-97F3-0F882A167FD3}"/>
              </a:ext>
            </a:extLst>
          </p:cNvPr>
          <p:cNvSpPr>
            <a:spLocks noChangeAspect="1" noChangeArrowheads="1"/>
          </p:cNvSpPr>
          <p:nvPr userDrawn="1"/>
        </p:nvSpPr>
        <p:spPr bwMode="auto">
          <a:xfrm flipH="1">
            <a:off x="10134072" y="5669280"/>
            <a:ext cx="2057928" cy="1188720"/>
          </a:xfrm>
          <a:prstGeom prst="rtTriangle">
            <a:avLst/>
          </a:prstGeom>
          <a:solidFill>
            <a:schemeClr val="accent5"/>
          </a:solidFill>
          <a:ln>
            <a:noFill/>
          </a:ln>
          <a:effectLst/>
        </p:spPr>
        <p:txBody>
          <a:bodyPr vert="horz" wrap="square" lIns="36566" tIns="36566" rIns="36566" bIns="3656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rial" panose="020B0604020202020204"/>
              <a:ea typeface="MS PGothic" pitchFamily="34" charset="-128"/>
              <a:cs typeface="+mn-cs"/>
            </a:endParaRPr>
          </a:p>
        </p:txBody>
      </p:sp>
      <p:sp>
        <p:nvSpPr>
          <p:cNvPr id="11" name="Text Placeholder 4">
            <a:extLst>
              <a:ext uri="{FF2B5EF4-FFF2-40B4-BE49-F238E27FC236}">
                <a16:creationId xmlns:a16="http://schemas.microsoft.com/office/drawing/2014/main" id="{C2BBFFA9-CA8E-4B09-BFF4-09DF7AB40C5A}"/>
              </a:ext>
            </a:extLst>
          </p:cNvPr>
          <p:cNvSpPr>
            <a:spLocks noGrp="1"/>
          </p:cNvSpPr>
          <p:nvPr>
            <p:ph type="body" sz="quarter" idx="12"/>
          </p:nvPr>
        </p:nvSpPr>
        <p:spPr>
          <a:xfrm>
            <a:off x="5853685" y="1692275"/>
            <a:ext cx="4939046" cy="4306888"/>
          </a:xfrm>
        </p:spPr>
        <p:txBody>
          <a:bodyPr/>
          <a:lstStyle/>
          <a:p>
            <a:pPr lvl="0"/>
            <a:r>
              <a:rPr lang="en-US"/>
              <a:t>Click to edit Master text styles</a:t>
            </a:r>
          </a:p>
          <a:p>
            <a:pPr lvl="1"/>
            <a:r>
              <a:rPr lang="en-US"/>
              <a:t>Second level</a:t>
            </a:r>
          </a:p>
          <a:p>
            <a:pPr lvl="2"/>
            <a:r>
              <a:rPr lang="en-US"/>
              <a:t>Third level</a:t>
            </a:r>
          </a:p>
        </p:txBody>
      </p:sp>
      <p:sp>
        <p:nvSpPr>
          <p:cNvPr id="12" name="Text Placeholder 11">
            <a:extLst>
              <a:ext uri="{FF2B5EF4-FFF2-40B4-BE49-F238E27FC236}">
                <a16:creationId xmlns:a16="http://schemas.microsoft.com/office/drawing/2014/main" id="{E321BC78-03D5-48F3-8604-E931C7B34314}"/>
              </a:ext>
            </a:extLst>
          </p:cNvPr>
          <p:cNvSpPr>
            <a:spLocks noGrp="1"/>
          </p:cNvSpPr>
          <p:nvPr>
            <p:ph type="body" sz="quarter" idx="13"/>
          </p:nvPr>
        </p:nvSpPr>
        <p:spPr>
          <a:xfrm>
            <a:off x="457319" y="1692274"/>
            <a:ext cx="4939046" cy="4306824"/>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54710025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019691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Image Product-30D-Black">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459DAEB-3E61-4CA6-A59E-2A40A12449B6}"/>
              </a:ext>
            </a:extLst>
          </p:cNvPr>
          <p:cNvSpPr/>
          <p:nvPr userDrawn="1"/>
        </p:nvSpPr>
        <p:spPr>
          <a:xfrm>
            <a:off x="5423677" y="0"/>
            <a:ext cx="6768323"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Picture Placeholder 14">
            <a:extLst>
              <a:ext uri="{FF2B5EF4-FFF2-40B4-BE49-F238E27FC236}">
                <a16:creationId xmlns:a16="http://schemas.microsoft.com/office/drawing/2014/main" id="{5C09FBE9-A303-4A97-A792-D6075DECCCE6}"/>
              </a:ext>
            </a:extLst>
          </p:cNvPr>
          <p:cNvSpPr>
            <a:spLocks noGrp="1"/>
          </p:cNvSpPr>
          <p:nvPr>
            <p:ph type="pic" sz="quarter" idx="12"/>
          </p:nvPr>
        </p:nvSpPr>
        <p:spPr>
          <a:xfrm>
            <a:off x="6551593" y="457200"/>
            <a:ext cx="4755594" cy="5944729"/>
          </a:xfrm>
        </p:spPr>
        <p:txBody>
          <a:bodyPr/>
          <a:lstStyle/>
          <a:p>
            <a:r>
              <a:rPr lang="en-US"/>
              <a:t>Click icon to add picture</a:t>
            </a:r>
          </a:p>
        </p:txBody>
      </p:sp>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0" y="1508760"/>
            <a:ext cx="4480560" cy="737729"/>
          </a:xfrm>
        </p:spPr>
        <p:txBody>
          <a:bodyPr/>
          <a:lstStyle>
            <a:lvl1pPr marL="0" indent="0">
              <a:buNone/>
              <a:defRPr sz="2399">
                <a:solidFill>
                  <a:schemeClr val="accent1"/>
                </a:solidFill>
              </a:defRPr>
            </a:lvl1pPr>
          </a:lstStyle>
          <a:p>
            <a:pPr lvl="0"/>
            <a:r>
              <a:rPr lang="en-US" dirty="0"/>
              <a:t>Click to enter subhead</a:t>
            </a:r>
          </a:p>
        </p:txBody>
      </p:sp>
      <p:sp>
        <p:nvSpPr>
          <p:cNvPr id="9" name="Date Placeholder 3">
            <a:extLst>
              <a:ext uri="{FF2B5EF4-FFF2-40B4-BE49-F238E27FC236}">
                <a16:creationId xmlns:a16="http://schemas.microsoft.com/office/drawing/2014/main" id="{36C0A249-756A-47ED-8637-1125701A113E}"/>
              </a:ext>
            </a:extLst>
          </p:cNvPr>
          <p:cNvSpPr txBox="1">
            <a:spLocks/>
          </p:cNvSpPr>
          <p:nvPr userDrawn="1"/>
        </p:nvSpPr>
        <p:spPr>
          <a:xfrm>
            <a:off x="0" y="6401929"/>
            <a:ext cx="1580444"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accent5"/>
                </a:solidFill>
                <a:effectLst/>
                <a:uLnTx/>
                <a:uFillTx/>
                <a:latin typeface="Arial" pitchFamily="34" charset="0"/>
                <a:ea typeface="MS PGothic" pitchFamily="34" charset="-128"/>
                <a:cs typeface="+mn-cs"/>
              </a:rPr>
              <a:t>ZEBRA TECHNOLOGIES</a:t>
            </a:r>
          </a:p>
        </p:txBody>
      </p:sp>
      <p:sp>
        <p:nvSpPr>
          <p:cNvPr id="8" name="Text Placeholder 7">
            <a:extLst>
              <a:ext uri="{FF2B5EF4-FFF2-40B4-BE49-F238E27FC236}">
                <a16:creationId xmlns:a16="http://schemas.microsoft.com/office/drawing/2014/main" id="{956EBFC5-062A-47A1-98D2-2F030F007AF6}"/>
              </a:ext>
            </a:extLst>
          </p:cNvPr>
          <p:cNvSpPr>
            <a:spLocks noGrp="1"/>
          </p:cNvSpPr>
          <p:nvPr>
            <p:ph type="body" sz="quarter" idx="13"/>
          </p:nvPr>
        </p:nvSpPr>
        <p:spPr>
          <a:xfrm>
            <a:off x="457320" y="2606040"/>
            <a:ext cx="4481092" cy="2871216"/>
          </a:xfrm>
        </p:spPr>
        <p:txBody>
          <a:bodyPr/>
          <a:lstStyle>
            <a:lvl1pPr>
              <a:buClr>
                <a:schemeClr val="accent1"/>
              </a:buClr>
              <a:defRPr/>
            </a:lvl1pPr>
          </a:lstStyle>
          <a:p>
            <a:pPr lvl="0"/>
            <a:r>
              <a:rPr lang="en-US"/>
              <a:t>Click to edit Master text styles</a:t>
            </a:r>
          </a:p>
          <a:p>
            <a:pPr lvl="1"/>
            <a:r>
              <a:rPr lang="en-US"/>
              <a:t>Second level</a:t>
            </a:r>
          </a:p>
          <a:p>
            <a:pPr lvl="2"/>
            <a:r>
              <a:rPr lang="en-US"/>
              <a:t>Third level</a:t>
            </a:r>
          </a:p>
        </p:txBody>
      </p:sp>
      <p:sp>
        <p:nvSpPr>
          <p:cNvPr id="10" name="AutoShape 4">
            <a:extLst>
              <a:ext uri="{FF2B5EF4-FFF2-40B4-BE49-F238E27FC236}">
                <a16:creationId xmlns:a16="http://schemas.microsoft.com/office/drawing/2014/main" id="{E573E925-FF75-41DF-9245-FA4B62050CBD}"/>
              </a:ext>
            </a:extLst>
          </p:cNvPr>
          <p:cNvSpPr>
            <a:spLocks noChangeAspect="1" noChangeArrowheads="1"/>
          </p:cNvSpPr>
          <p:nvPr userDrawn="1"/>
        </p:nvSpPr>
        <p:spPr bwMode="auto">
          <a:xfrm flipH="1">
            <a:off x="3060376" y="5486400"/>
            <a:ext cx="2368588" cy="1371600"/>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56" tIns="36556" rIns="36556" bIns="3655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000000"/>
              </a:solidFill>
              <a:effectLst/>
              <a:uLnTx/>
              <a:uFillTx/>
              <a:latin typeface="Arial" panose="020B0604020202020204"/>
              <a:ea typeface="MS PGothic" pitchFamily="34" charset="-128"/>
              <a:cs typeface="+mn-cs"/>
            </a:endParaRPr>
          </a:p>
        </p:txBody>
      </p:sp>
    </p:spTree>
    <p:extLst>
      <p:ext uri="{BB962C8B-B14F-4D97-AF65-F5344CB8AC3E}">
        <p14:creationId xmlns:p14="http://schemas.microsoft.com/office/powerpoint/2010/main" val="3406470405"/>
      </p:ext>
    </p:extLst>
  </p:cSld>
  <p:clrMapOvr>
    <a:overrideClrMapping bg1="dk1" tx1="lt1" bg2="dk2" tx2="lt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ontent-Image Product-30D-White">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459DAEB-3E61-4CA6-A59E-2A40A12449B6}"/>
              </a:ext>
            </a:extLst>
          </p:cNvPr>
          <p:cNvSpPr/>
          <p:nvPr userDrawn="1"/>
        </p:nvSpPr>
        <p:spPr>
          <a:xfrm>
            <a:off x="5423677" y="0"/>
            <a:ext cx="6768323"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Picture Placeholder 14">
            <a:extLst>
              <a:ext uri="{FF2B5EF4-FFF2-40B4-BE49-F238E27FC236}">
                <a16:creationId xmlns:a16="http://schemas.microsoft.com/office/drawing/2014/main" id="{5C09FBE9-A303-4A97-A792-D6075DECCCE6}"/>
              </a:ext>
            </a:extLst>
          </p:cNvPr>
          <p:cNvSpPr>
            <a:spLocks noGrp="1"/>
          </p:cNvSpPr>
          <p:nvPr>
            <p:ph type="pic" sz="quarter" idx="12"/>
          </p:nvPr>
        </p:nvSpPr>
        <p:spPr>
          <a:xfrm>
            <a:off x="6551593" y="457200"/>
            <a:ext cx="4755594" cy="5944729"/>
          </a:xfrm>
        </p:spPr>
        <p:txBody>
          <a:bodyPr/>
          <a:lstStyle/>
          <a:p>
            <a:r>
              <a:rPr lang="en-US"/>
              <a:t>Click icon to add picture</a:t>
            </a:r>
          </a:p>
        </p:txBody>
      </p:sp>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0" y="1508760"/>
            <a:ext cx="4480560" cy="737729"/>
          </a:xfrm>
        </p:spPr>
        <p:txBody>
          <a:bodyPr/>
          <a:lstStyle>
            <a:lvl1pPr marL="0" indent="0">
              <a:buNone/>
              <a:defRPr sz="2399">
                <a:solidFill>
                  <a:schemeClr val="accent1"/>
                </a:solidFill>
              </a:defRPr>
            </a:lvl1pPr>
          </a:lstStyle>
          <a:p>
            <a:pPr lvl="0"/>
            <a:r>
              <a:rPr lang="en-US" dirty="0"/>
              <a:t>Click to enter subhead</a:t>
            </a:r>
          </a:p>
        </p:txBody>
      </p:sp>
      <p:sp>
        <p:nvSpPr>
          <p:cNvPr id="9" name="Date Placeholder 3">
            <a:extLst>
              <a:ext uri="{FF2B5EF4-FFF2-40B4-BE49-F238E27FC236}">
                <a16:creationId xmlns:a16="http://schemas.microsoft.com/office/drawing/2014/main" id="{36C0A249-756A-47ED-8637-1125701A113E}"/>
              </a:ext>
            </a:extLst>
          </p:cNvPr>
          <p:cNvSpPr txBox="1">
            <a:spLocks/>
          </p:cNvSpPr>
          <p:nvPr userDrawn="1"/>
        </p:nvSpPr>
        <p:spPr>
          <a:xfrm>
            <a:off x="0" y="6401929"/>
            <a:ext cx="1580444"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accent5"/>
                </a:solidFill>
                <a:effectLst/>
                <a:uLnTx/>
                <a:uFillTx/>
                <a:latin typeface="Arial" pitchFamily="34" charset="0"/>
                <a:ea typeface="MS PGothic" pitchFamily="34" charset="-128"/>
                <a:cs typeface="+mn-cs"/>
              </a:rPr>
              <a:t>ZEBRA TECHNOLOGIES</a:t>
            </a:r>
          </a:p>
        </p:txBody>
      </p:sp>
      <p:sp>
        <p:nvSpPr>
          <p:cNvPr id="8" name="Text Placeholder 7">
            <a:extLst>
              <a:ext uri="{FF2B5EF4-FFF2-40B4-BE49-F238E27FC236}">
                <a16:creationId xmlns:a16="http://schemas.microsoft.com/office/drawing/2014/main" id="{956EBFC5-062A-47A1-98D2-2F030F007AF6}"/>
              </a:ext>
            </a:extLst>
          </p:cNvPr>
          <p:cNvSpPr>
            <a:spLocks noGrp="1"/>
          </p:cNvSpPr>
          <p:nvPr>
            <p:ph type="body" sz="quarter" idx="13"/>
          </p:nvPr>
        </p:nvSpPr>
        <p:spPr>
          <a:xfrm>
            <a:off x="457320" y="2606040"/>
            <a:ext cx="4481092" cy="2871216"/>
          </a:xfrm>
        </p:spPr>
        <p:txBody>
          <a:bodyPr/>
          <a:lstStyle>
            <a:lvl1pPr>
              <a:buClr>
                <a:schemeClr val="accent1"/>
              </a:buClr>
              <a:defRPr/>
            </a:lvl1pPr>
          </a:lstStyle>
          <a:p>
            <a:pPr lvl="0"/>
            <a:r>
              <a:rPr lang="en-US"/>
              <a:t>Click to edit Master text styles</a:t>
            </a:r>
          </a:p>
          <a:p>
            <a:pPr lvl="1"/>
            <a:r>
              <a:rPr lang="en-US"/>
              <a:t>Second level</a:t>
            </a:r>
          </a:p>
          <a:p>
            <a:pPr lvl="2"/>
            <a:r>
              <a:rPr lang="en-US"/>
              <a:t>Third level</a:t>
            </a:r>
          </a:p>
        </p:txBody>
      </p:sp>
      <p:sp>
        <p:nvSpPr>
          <p:cNvPr id="10" name="AutoShape 4">
            <a:extLst>
              <a:ext uri="{FF2B5EF4-FFF2-40B4-BE49-F238E27FC236}">
                <a16:creationId xmlns:a16="http://schemas.microsoft.com/office/drawing/2014/main" id="{C54047C3-81E3-432F-8277-42D9E56D00E8}"/>
              </a:ext>
            </a:extLst>
          </p:cNvPr>
          <p:cNvSpPr>
            <a:spLocks noChangeAspect="1" noChangeArrowheads="1"/>
          </p:cNvSpPr>
          <p:nvPr userDrawn="1"/>
        </p:nvSpPr>
        <p:spPr bwMode="auto">
          <a:xfrm flipH="1">
            <a:off x="3060376" y="5486400"/>
            <a:ext cx="2368588" cy="1371600"/>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56" tIns="36556" rIns="36556" bIns="3655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000000"/>
              </a:solidFill>
              <a:effectLst/>
              <a:uLnTx/>
              <a:uFillTx/>
              <a:latin typeface="Arial" panose="020B0604020202020204"/>
              <a:ea typeface="MS PGothic" pitchFamily="34" charset="-128"/>
              <a:cs typeface="+mn-cs"/>
            </a:endParaRPr>
          </a:p>
        </p:txBody>
      </p:sp>
    </p:spTree>
    <p:extLst>
      <p:ext uri="{BB962C8B-B14F-4D97-AF65-F5344CB8AC3E}">
        <p14:creationId xmlns:p14="http://schemas.microsoft.com/office/powerpoint/2010/main" val="3291086386"/>
      </p:ext>
    </p:extLst>
  </p:cSld>
  <p:clrMapOvr>
    <a:overrideClrMapping bg1="lt1" tx1="dk1" bg2="lt2" tx2="dk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ntent-Image 7.4-30D-Black">
    <p:bg>
      <p:bgRef idx="1001">
        <a:schemeClr val="bg1"/>
      </p:bgRef>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C09FBE9-A303-4A97-A792-D6075DECCCE6}"/>
              </a:ext>
            </a:extLst>
          </p:cNvPr>
          <p:cNvSpPr>
            <a:spLocks noGrp="1"/>
          </p:cNvSpPr>
          <p:nvPr>
            <p:ph type="pic" sz="quarter" idx="12"/>
          </p:nvPr>
        </p:nvSpPr>
        <p:spPr>
          <a:xfrm>
            <a:off x="5419022" y="0"/>
            <a:ext cx="6772978" cy="6858000"/>
          </a:xfrm>
        </p:spPr>
        <p:txBody>
          <a:bodyPr/>
          <a:lstStyle>
            <a:lvl1pPr marL="0" marR="0" indent="0" algn="l" defTabSz="914126"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a:lvl1pPr>
          </a:lstStyle>
          <a:p>
            <a:pPr marL="228531" marR="0" lvl="0" indent="-228531" algn="l" defTabSz="914126" rtl="0" eaLnBrk="1" fontAlgn="auto" latinLnBrk="0" hangingPunct="1">
              <a:lnSpc>
                <a:spcPct val="100000"/>
              </a:lnSpc>
              <a:spcBef>
                <a:spcPts val="1000"/>
              </a:spcBef>
              <a:spcAft>
                <a:spcPts val="0"/>
              </a:spcAft>
              <a:buClr>
                <a:schemeClr val="accent1"/>
              </a:buClr>
              <a:buSzTx/>
              <a:buFont typeface="Arial" panose="020B0604020202020204" pitchFamily="34" charset="0"/>
              <a:buChar char="•"/>
              <a:tabLst/>
              <a:defRPr/>
            </a:pPr>
            <a:r>
              <a:rPr lang="en-US"/>
              <a:t>Click icon to add picture</a:t>
            </a:r>
          </a:p>
        </p:txBody>
      </p:sp>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0" y="1508760"/>
            <a:ext cx="4480560" cy="737729"/>
          </a:xfrm>
        </p:spPr>
        <p:txBody>
          <a:bodyPr/>
          <a:lstStyle>
            <a:lvl1pPr marL="0" indent="0">
              <a:buNone/>
              <a:defRPr sz="2399">
                <a:solidFill>
                  <a:schemeClr val="accent1"/>
                </a:solidFill>
              </a:defRPr>
            </a:lvl1pPr>
          </a:lstStyle>
          <a:p>
            <a:pPr lvl="0"/>
            <a:r>
              <a:rPr lang="en-US" dirty="0"/>
              <a:t>Click to enter subhead</a:t>
            </a:r>
          </a:p>
        </p:txBody>
      </p:sp>
      <p:sp>
        <p:nvSpPr>
          <p:cNvPr id="12" name="TextBox 11">
            <a:extLst>
              <a:ext uri="{FF2B5EF4-FFF2-40B4-BE49-F238E27FC236}">
                <a16:creationId xmlns:a16="http://schemas.microsoft.com/office/drawing/2014/main" id="{C029F865-C323-4E1F-9E89-FB35E5524111}"/>
              </a:ext>
            </a:extLst>
          </p:cNvPr>
          <p:cNvSpPr txBox="1"/>
          <p:nvPr userDrawn="1"/>
        </p:nvSpPr>
        <p:spPr>
          <a:xfrm>
            <a:off x="5419022" y="2113479"/>
            <a:ext cx="6766560" cy="861774"/>
          </a:xfrm>
          <a:prstGeom prst="rect">
            <a:avLst/>
          </a:prstGeom>
        </p:spPr>
        <p:txBody>
          <a:bodyPr wrap="square" lIns="0" tIns="0" rIns="0" bIns="0" rtlCol="0">
            <a:spAutoFit/>
          </a:bodyPr>
          <a:lstStyle/>
          <a:p>
            <a:pPr marL="0" marR="0" lvl="0" indent="0" algn="ctr" defTabSz="914126" rtl="0" eaLnBrk="1" fontAlgn="base" latinLnBrk="0" hangingPunct="1">
              <a:lnSpc>
                <a:spcPct val="100000"/>
              </a:lnSpc>
              <a:spcBef>
                <a:spcPct val="0"/>
              </a:spcBef>
              <a:spcAft>
                <a:spcPct val="0"/>
              </a:spcAft>
              <a:buClrTx/>
              <a:buSzTx/>
              <a:buFontTx/>
              <a:buNone/>
              <a:tabLst/>
              <a:defRPr/>
            </a:pPr>
            <a:r>
              <a:rPr kumimoji="0" lang="en-US" sz="2799" b="0" i="0" u="none" strike="noStrike" kern="1200" cap="none" spc="0" normalizeH="0" baseline="0" noProof="0">
                <a:ln>
                  <a:noFill/>
                </a:ln>
                <a:solidFill>
                  <a:srgbClr val="CCCCCC"/>
                </a:solidFill>
                <a:effectLst/>
                <a:uLnTx/>
                <a:uFillTx/>
                <a:latin typeface="Arial" panose="020B0604020202020204"/>
                <a:ea typeface="ＭＳ Ｐゴシック"/>
                <a:cs typeface="+mn-cs"/>
              </a:rPr>
              <a:t>IMAGE AREA</a:t>
            </a:r>
            <a:br>
              <a:rPr kumimoji="0" lang="en-US" sz="2799" b="0" i="0" u="none" strike="noStrike" kern="1200" cap="none" spc="0" normalizeH="0" baseline="0" noProof="0">
                <a:ln>
                  <a:noFill/>
                </a:ln>
                <a:solidFill>
                  <a:srgbClr val="CCCCCC"/>
                </a:solidFill>
                <a:effectLst/>
                <a:uLnTx/>
                <a:uFillTx/>
                <a:latin typeface="Arial" panose="020B0604020202020204"/>
                <a:ea typeface="ＭＳ Ｐゴシック"/>
                <a:cs typeface="+mn-cs"/>
              </a:rPr>
            </a:br>
            <a:r>
              <a:rPr kumimoji="0" lang="en-US" sz="2799" b="0" i="0" u="none" strike="noStrike" kern="1200" cap="none" spc="0" normalizeH="0" baseline="0" noProof="0">
                <a:ln>
                  <a:noFill/>
                </a:ln>
                <a:solidFill>
                  <a:srgbClr val="CCCCCC"/>
                </a:solidFill>
                <a:effectLst/>
                <a:uLnTx/>
                <a:uFillTx/>
                <a:latin typeface="Arial" panose="020B0604020202020204"/>
                <a:ea typeface="ＭＳ Ｐゴシック"/>
                <a:cs typeface="+mn-cs"/>
              </a:rPr>
              <a:t>7.5” h x 7.4”w</a:t>
            </a:r>
          </a:p>
        </p:txBody>
      </p:sp>
      <p:sp>
        <p:nvSpPr>
          <p:cNvPr id="13" name="AutoShape 4">
            <a:extLst>
              <a:ext uri="{FF2B5EF4-FFF2-40B4-BE49-F238E27FC236}">
                <a16:creationId xmlns:a16="http://schemas.microsoft.com/office/drawing/2014/main" id="{3A3AD4D7-FC6D-4D62-8B0A-987E74EA3CA3}"/>
              </a:ext>
            </a:extLst>
          </p:cNvPr>
          <p:cNvSpPr>
            <a:spLocks noChangeAspect="1" noChangeArrowheads="1"/>
          </p:cNvSpPr>
          <p:nvPr userDrawn="1"/>
        </p:nvSpPr>
        <p:spPr bwMode="auto">
          <a:xfrm flipH="1">
            <a:off x="3050435" y="5486400"/>
            <a:ext cx="2368588" cy="1371600"/>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56" tIns="36556" rIns="36556" bIns="3655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000000"/>
              </a:solidFill>
              <a:effectLst/>
              <a:uLnTx/>
              <a:uFillTx/>
              <a:latin typeface="Arial" panose="020B0604020202020204"/>
              <a:ea typeface="MS PGothic" pitchFamily="34" charset="-128"/>
              <a:cs typeface="+mn-cs"/>
            </a:endParaRPr>
          </a:p>
        </p:txBody>
      </p:sp>
      <p:sp>
        <p:nvSpPr>
          <p:cNvPr id="8" name="Text Placeholder 7">
            <a:extLst>
              <a:ext uri="{FF2B5EF4-FFF2-40B4-BE49-F238E27FC236}">
                <a16:creationId xmlns:a16="http://schemas.microsoft.com/office/drawing/2014/main" id="{956EBFC5-062A-47A1-98D2-2F030F007AF6}"/>
              </a:ext>
            </a:extLst>
          </p:cNvPr>
          <p:cNvSpPr>
            <a:spLocks noGrp="1"/>
          </p:cNvSpPr>
          <p:nvPr>
            <p:ph type="body" sz="quarter" idx="13" hasCustomPrompt="1"/>
          </p:nvPr>
        </p:nvSpPr>
        <p:spPr>
          <a:xfrm>
            <a:off x="457320" y="2606040"/>
            <a:ext cx="4481092" cy="2871216"/>
          </a:xfrm>
        </p:spPr>
        <p:txBody>
          <a:bodyPr/>
          <a:lstStyle>
            <a:lvl1pPr>
              <a:buClr>
                <a:schemeClr val="accent1"/>
              </a:buClr>
              <a:defRPr/>
            </a:lvl1pPr>
            <a:lvl2pPr>
              <a:spcBef>
                <a:spcPts val="800"/>
              </a:spcBef>
              <a:defRPr/>
            </a:lvl2pPr>
            <a:lvl3pPr>
              <a:spcBef>
                <a:spcPts val="600"/>
              </a:spcBef>
              <a:defRPr/>
            </a:lvl3pPr>
          </a:lstStyle>
          <a:p>
            <a:pPr lvl="0"/>
            <a:r>
              <a:rPr lang="en-US" dirty="0"/>
              <a:t>Click to enter text</a:t>
            </a:r>
          </a:p>
          <a:p>
            <a:pPr lvl="1"/>
            <a:r>
              <a:rPr lang="en-US" dirty="0"/>
              <a:t>Second level</a:t>
            </a:r>
          </a:p>
          <a:p>
            <a:pPr lvl="2"/>
            <a:r>
              <a:rPr lang="en-US" dirty="0"/>
              <a:t>Third level</a:t>
            </a:r>
          </a:p>
        </p:txBody>
      </p:sp>
      <p:sp>
        <p:nvSpPr>
          <p:cNvPr id="9" name="Date Placeholder 3">
            <a:extLst>
              <a:ext uri="{FF2B5EF4-FFF2-40B4-BE49-F238E27FC236}">
                <a16:creationId xmlns:a16="http://schemas.microsoft.com/office/drawing/2014/main" id="{EFF7DA14-6127-4CBF-BC49-CDE8AB5DF08A}"/>
              </a:ext>
            </a:extLst>
          </p:cNvPr>
          <p:cNvSpPr txBox="1">
            <a:spLocks/>
          </p:cNvSpPr>
          <p:nvPr userDrawn="1"/>
        </p:nvSpPr>
        <p:spPr>
          <a:xfrm>
            <a:off x="0" y="6401929"/>
            <a:ext cx="1580444"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accent5"/>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1735103213"/>
      </p:ext>
    </p:extLst>
  </p:cSld>
  <p:clrMapOvr>
    <a:overrideClrMapping bg1="dk1" tx1="lt1" bg2="dk2" tx2="lt2" accent1="accent1" accent2="accent2" accent3="accent3" accent4="accent4" accent5="accent5" accent6="accent6" hlink="hlink" folHlink="folHlink"/>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ntent-Image 7.4-30D-Whit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C09FBE9-A303-4A97-A792-D6075DECCCE6}"/>
              </a:ext>
            </a:extLst>
          </p:cNvPr>
          <p:cNvSpPr>
            <a:spLocks noGrp="1"/>
          </p:cNvSpPr>
          <p:nvPr>
            <p:ph type="pic" sz="quarter" idx="12"/>
          </p:nvPr>
        </p:nvSpPr>
        <p:spPr>
          <a:xfrm>
            <a:off x="5419022" y="0"/>
            <a:ext cx="6766560" cy="6858000"/>
          </a:xfrm>
        </p:spPr>
        <p:txBody>
          <a:bodyPr/>
          <a:lstStyle>
            <a:lvl1pPr marL="0" marR="0" indent="0" algn="l" defTabSz="914126"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a:lvl1pPr>
          </a:lstStyle>
          <a:p>
            <a:pPr marL="228531" marR="0" lvl="0" indent="-228531" algn="l" defTabSz="914126" rtl="0" eaLnBrk="1" fontAlgn="auto" latinLnBrk="0" hangingPunct="1">
              <a:lnSpc>
                <a:spcPct val="100000"/>
              </a:lnSpc>
              <a:spcBef>
                <a:spcPts val="1000"/>
              </a:spcBef>
              <a:spcAft>
                <a:spcPts val="0"/>
              </a:spcAft>
              <a:buClr>
                <a:schemeClr val="accent1"/>
              </a:buClr>
              <a:buSzTx/>
              <a:buFont typeface="Arial" panose="020B0604020202020204" pitchFamily="34" charset="0"/>
              <a:buChar char="•"/>
              <a:tabLst/>
              <a:defRPr/>
            </a:pPr>
            <a:r>
              <a:rPr lang="en-US"/>
              <a:t>Click icon to add picture</a:t>
            </a:r>
          </a:p>
        </p:txBody>
      </p:sp>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0" y="1508760"/>
            <a:ext cx="4480560" cy="737729"/>
          </a:xfrm>
        </p:spPr>
        <p:txBody>
          <a:bodyPr/>
          <a:lstStyle>
            <a:lvl1pPr marL="0" indent="0">
              <a:buNone/>
              <a:defRPr sz="2399">
                <a:solidFill>
                  <a:schemeClr val="accent1"/>
                </a:solidFill>
              </a:defRPr>
            </a:lvl1pPr>
          </a:lstStyle>
          <a:p>
            <a:pPr lvl="0"/>
            <a:r>
              <a:rPr lang="en-US" dirty="0"/>
              <a:t>Click to enter subhead</a:t>
            </a:r>
          </a:p>
        </p:txBody>
      </p:sp>
      <p:sp>
        <p:nvSpPr>
          <p:cNvPr id="12" name="TextBox 11">
            <a:extLst>
              <a:ext uri="{FF2B5EF4-FFF2-40B4-BE49-F238E27FC236}">
                <a16:creationId xmlns:a16="http://schemas.microsoft.com/office/drawing/2014/main" id="{C029F865-C323-4E1F-9E89-FB35E5524111}"/>
              </a:ext>
            </a:extLst>
          </p:cNvPr>
          <p:cNvSpPr txBox="1"/>
          <p:nvPr userDrawn="1"/>
        </p:nvSpPr>
        <p:spPr>
          <a:xfrm>
            <a:off x="5327582" y="2312313"/>
            <a:ext cx="6858000" cy="861774"/>
          </a:xfrm>
          <a:prstGeom prst="rect">
            <a:avLst/>
          </a:prstGeom>
        </p:spPr>
        <p:txBody>
          <a:bodyPr wrap="square" lIns="0" tIns="0" rIns="0" bIns="0" rtlCol="0">
            <a:spAutoFit/>
          </a:bodyPr>
          <a:lstStyle/>
          <a:p>
            <a:pPr marL="0" marR="0" lvl="0" indent="0" algn="ctr" defTabSz="914126" rtl="0" eaLnBrk="1" fontAlgn="base" latinLnBrk="0" hangingPunct="1">
              <a:lnSpc>
                <a:spcPct val="100000"/>
              </a:lnSpc>
              <a:spcBef>
                <a:spcPct val="0"/>
              </a:spcBef>
              <a:spcAft>
                <a:spcPct val="0"/>
              </a:spcAft>
              <a:buClrTx/>
              <a:buSzTx/>
              <a:buFontTx/>
              <a:buNone/>
              <a:tabLst/>
              <a:defRPr/>
            </a:pPr>
            <a:r>
              <a:rPr kumimoji="0" lang="en-US" sz="2799" b="0" i="0" u="none" strike="noStrike" kern="1200" cap="none" spc="0" normalizeH="0" baseline="0" noProof="0">
                <a:ln>
                  <a:noFill/>
                </a:ln>
                <a:solidFill>
                  <a:srgbClr val="CCCCCC"/>
                </a:solidFill>
                <a:effectLst/>
                <a:uLnTx/>
                <a:uFillTx/>
                <a:latin typeface="Arial" panose="020B0604020202020204"/>
                <a:ea typeface="ＭＳ Ｐゴシック"/>
                <a:cs typeface="+mn-cs"/>
              </a:rPr>
              <a:t>IMAGE AREA</a:t>
            </a:r>
            <a:br>
              <a:rPr kumimoji="0" lang="en-US" sz="2799" b="0" i="0" u="none" strike="noStrike" kern="1200" cap="none" spc="0" normalizeH="0" baseline="0" noProof="0">
                <a:ln>
                  <a:noFill/>
                </a:ln>
                <a:solidFill>
                  <a:srgbClr val="CCCCCC"/>
                </a:solidFill>
                <a:effectLst/>
                <a:uLnTx/>
                <a:uFillTx/>
                <a:latin typeface="Arial" panose="020B0604020202020204"/>
                <a:ea typeface="ＭＳ Ｐゴシック"/>
                <a:cs typeface="+mn-cs"/>
              </a:rPr>
            </a:br>
            <a:r>
              <a:rPr kumimoji="0" lang="en-US" sz="2799" b="0" i="0" u="none" strike="noStrike" kern="1200" cap="none" spc="0" normalizeH="0" baseline="0" noProof="0">
                <a:ln>
                  <a:noFill/>
                </a:ln>
                <a:solidFill>
                  <a:srgbClr val="CCCCCC"/>
                </a:solidFill>
                <a:effectLst/>
                <a:uLnTx/>
                <a:uFillTx/>
                <a:latin typeface="Arial" panose="020B0604020202020204"/>
                <a:ea typeface="ＭＳ Ｐゴシック"/>
                <a:cs typeface="+mn-cs"/>
              </a:rPr>
              <a:t>7.5” h x 7.4”w</a:t>
            </a:r>
          </a:p>
        </p:txBody>
      </p:sp>
      <p:sp>
        <p:nvSpPr>
          <p:cNvPr id="13" name="AutoShape 4">
            <a:extLst>
              <a:ext uri="{FF2B5EF4-FFF2-40B4-BE49-F238E27FC236}">
                <a16:creationId xmlns:a16="http://schemas.microsoft.com/office/drawing/2014/main" id="{3A3AD4D7-FC6D-4D62-8B0A-987E74EA3CA3}"/>
              </a:ext>
            </a:extLst>
          </p:cNvPr>
          <p:cNvSpPr>
            <a:spLocks noChangeAspect="1" noChangeArrowheads="1"/>
          </p:cNvSpPr>
          <p:nvPr userDrawn="1"/>
        </p:nvSpPr>
        <p:spPr bwMode="auto">
          <a:xfrm flipH="1">
            <a:off x="3050435" y="5486400"/>
            <a:ext cx="2368588" cy="1371600"/>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56" tIns="36556" rIns="36556" bIns="3655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000000"/>
              </a:solidFill>
              <a:effectLst/>
              <a:uLnTx/>
              <a:uFillTx/>
              <a:latin typeface="Arial" panose="020B0604020202020204"/>
              <a:ea typeface="MS PGothic" pitchFamily="34" charset="-128"/>
              <a:cs typeface="+mn-cs"/>
            </a:endParaRPr>
          </a:p>
        </p:txBody>
      </p:sp>
      <p:sp>
        <p:nvSpPr>
          <p:cNvPr id="5" name="Text Placeholder 4">
            <a:extLst>
              <a:ext uri="{FF2B5EF4-FFF2-40B4-BE49-F238E27FC236}">
                <a16:creationId xmlns:a16="http://schemas.microsoft.com/office/drawing/2014/main" id="{F4BAADE2-0CA9-4B9A-8279-B953E8FD3DAD}"/>
              </a:ext>
            </a:extLst>
          </p:cNvPr>
          <p:cNvSpPr>
            <a:spLocks noGrp="1"/>
          </p:cNvSpPr>
          <p:nvPr>
            <p:ph type="body" sz="quarter" idx="13" hasCustomPrompt="1"/>
          </p:nvPr>
        </p:nvSpPr>
        <p:spPr>
          <a:xfrm>
            <a:off x="457320" y="2601913"/>
            <a:ext cx="4481092" cy="2871216"/>
          </a:xfrm>
        </p:spPr>
        <p:txBody>
          <a:bodyPr/>
          <a:lstStyle>
            <a:lvl1pPr>
              <a:buClr>
                <a:schemeClr val="accent1"/>
              </a:buClr>
              <a:defRPr/>
            </a:lvl1pPr>
            <a:lvl2pPr>
              <a:spcBef>
                <a:spcPts val="800"/>
              </a:spcBef>
              <a:defRPr/>
            </a:lvl2pPr>
            <a:lvl3pPr>
              <a:spcBef>
                <a:spcPts val="600"/>
              </a:spcBef>
              <a:defRPr/>
            </a:lvl3pPr>
          </a:lstStyle>
          <a:p>
            <a:pPr lvl="0"/>
            <a:r>
              <a:rPr lang="en-US" dirty="0"/>
              <a:t>Click to enter text</a:t>
            </a:r>
          </a:p>
          <a:p>
            <a:pPr lvl="1"/>
            <a:r>
              <a:rPr lang="en-US" dirty="0"/>
              <a:t>Second level</a:t>
            </a:r>
          </a:p>
          <a:p>
            <a:pPr lvl="2"/>
            <a:r>
              <a:rPr lang="en-US" dirty="0"/>
              <a:t>Third level</a:t>
            </a:r>
          </a:p>
        </p:txBody>
      </p:sp>
      <p:sp>
        <p:nvSpPr>
          <p:cNvPr id="9" name="Date Placeholder 3">
            <a:extLst>
              <a:ext uri="{FF2B5EF4-FFF2-40B4-BE49-F238E27FC236}">
                <a16:creationId xmlns:a16="http://schemas.microsoft.com/office/drawing/2014/main" id="{9DF89A4A-CAB1-46F3-BFF5-FAE8242CB1DC}"/>
              </a:ext>
            </a:extLst>
          </p:cNvPr>
          <p:cNvSpPr txBox="1">
            <a:spLocks/>
          </p:cNvSpPr>
          <p:nvPr userDrawn="1"/>
        </p:nvSpPr>
        <p:spPr>
          <a:xfrm>
            <a:off x="0" y="6401929"/>
            <a:ext cx="1580444"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accent5"/>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188484925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ntent-Image 7.4-30D-Black-CC">
    <p:bg>
      <p:bgPr>
        <a:solidFill>
          <a:schemeClr val="tx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C09FBE9-A303-4A97-A792-D6075DECCCE6}"/>
              </a:ext>
            </a:extLst>
          </p:cNvPr>
          <p:cNvSpPr>
            <a:spLocks noGrp="1"/>
          </p:cNvSpPr>
          <p:nvPr>
            <p:ph type="pic" sz="quarter" idx="12"/>
          </p:nvPr>
        </p:nvSpPr>
        <p:spPr>
          <a:xfrm>
            <a:off x="5419022" y="0"/>
            <a:ext cx="6766560" cy="6858000"/>
          </a:xfrm>
        </p:spPr>
        <p:txBody>
          <a:bodyPr/>
          <a:lstStyle>
            <a:lvl1pPr marL="0" marR="0" indent="0" algn="l" defTabSz="914126"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a:solidFill>
                  <a:schemeClr val="bg1"/>
                </a:solidFill>
              </a:defRPr>
            </a:lvl1pPr>
          </a:lstStyle>
          <a:p>
            <a:pPr marL="228531" marR="0" lvl="0" indent="-228531" algn="l" defTabSz="914126" rtl="0" eaLnBrk="1" fontAlgn="auto" latinLnBrk="0" hangingPunct="1">
              <a:lnSpc>
                <a:spcPct val="100000"/>
              </a:lnSpc>
              <a:spcBef>
                <a:spcPts val="1000"/>
              </a:spcBef>
              <a:spcAft>
                <a:spcPts val="0"/>
              </a:spcAft>
              <a:buClr>
                <a:schemeClr val="accent1"/>
              </a:buClr>
              <a:buSzTx/>
              <a:buFont typeface="Arial" panose="020B0604020202020204" pitchFamily="34" charset="0"/>
              <a:buChar char="•"/>
              <a:tabLst/>
              <a:defRPr/>
            </a:pPr>
            <a:r>
              <a:rPr lang="en-US"/>
              <a:t>Click icon to add picture</a:t>
            </a:r>
          </a:p>
        </p:txBody>
      </p:sp>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p:txBody>
          <a:bodyPr/>
          <a:lstStyle>
            <a:lvl1pPr>
              <a:defRPr>
                <a:solidFill>
                  <a:schemeClr val="bg1"/>
                </a:solidFill>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0" y="1508760"/>
            <a:ext cx="4480560" cy="737729"/>
          </a:xfrm>
        </p:spPr>
        <p:txBody>
          <a:bodyPr/>
          <a:lstStyle>
            <a:lvl1pPr marL="0" indent="0">
              <a:buNone/>
              <a:defRPr sz="2399">
                <a:solidFill>
                  <a:schemeClr val="accent1"/>
                </a:solidFill>
              </a:defRPr>
            </a:lvl1pPr>
          </a:lstStyle>
          <a:p>
            <a:pPr lvl="0"/>
            <a:r>
              <a:rPr lang="en-US" dirty="0"/>
              <a:t>Click to enter subhead</a:t>
            </a:r>
          </a:p>
        </p:txBody>
      </p:sp>
      <p:sp>
        <p:nvSpPr>
          <p:cNvPr id="12" name="TextBox 11">
            <a:extLst>
              <a:ext uri="{FF2B5EF4-FFF2-40B4-BE49-F238E27FC236}">
                <a16:creationId xmlns:a16="http://schemas.microsoft.com/office/drawing/2014/main" id="{C029F865-C323-4E1F-9E89-FB35E5524111}"/>
              </a:ext>
            </a:extLst>
          </p:cNvPr>
          <p:cNvSpPr txBox="1"/>
          <p:nvPr userDrawn="1"/>
        </p:nvSpPr>
        <p:spPr>
          <a:xfrm>
            <a:off x="5327582" y="2312313"/>
            <a:ext cx="6858000" cy="861774"/>
          </a:xfrm>
          <a:prstGeom prst="rect">
            <a:avLst/>
          </a:prstGeom>
        </p:spPr>
        <p:txBody>
          <a:bodyPr wrap="square" lIns="0" tIns="0" rIns="0" bIns="0" rtlCol="0">
            <a:spAutoFit/>
          </a:bodyPr>
          <a:lstStyle/>
          <a:p>
            <a:pPr marL="0" marR="0" lvl="0" indent="0" algn="ctr" defTabSz="914126" rtl="0" eaLnBrk="1" fontAlgn="base" latinLnBrk="0" hangingPunct="1">
              <a:lnSpc>
                <a:spcPct val="100000"/>
              </a:lnSpc>
              <a:spcBef>
                <a:spcPct val="0"/>
              </a:spcBef>
              <a:spcAft>
                <a:spcPct val="0"/>
              </a:spcAft>
              <a:buClrTx/>
              <a:buSzTx/>
              <a:buFontTx/>
              <a:buNone/>
              <a:tabLst/>
              <a:defRPr/>
            </a:pPr>
            <a:r>
              <a:rPr kumimoji="0" lang="en-US" sz="2799" b="0" i="0" u="none" strike="noStrike" kern="1200" cap="none" spc="0" normalizeH="0" baseline="0" noProof="0">
                <a:ln>
                  <a:noFill/>
                </a:ln>
                <a:solidFill>
                  <a:srgbClr val="CCCCCC"/>
                </a:solidFill>
                <a:effectLst/>
                <a:uLnTx/>
                <a:uFillTx/>
                <a:latin typeface="Arial" panose="020B0604020202020204"/>
                <a:ea typeface="ＭＳ Ｐゴシック"/>
                <a:cs typeface="+mn-cs"/>
              </a:rPr>
              <a:t>IMAGE AREA</a:t>
            </a:r>
            <a:br>
              <a:rPr kumimoji="0" lang="en-US" sz="2799" b="0" i="0" u="none" strike="noStrike" kern="1200" cap="none" spc="0" normalizeH="0" baseline="0" noProof="0">
                <a:ln>
                  <a:noFill/>
                </a:ln>
                <a:solidFill>
                  <a:srgbClr val="CCCCCC"/>
                </a:solidFill>
                <a:effectLst/>
                <a:uLnTx/>
                <a:uFillTx/>
                <a:latin typeface="Arial" panose="020B0604020202020204"/>
                <a:ea typeface="ＭＳ Ｐゴシック"/>
                <a:cs typeface="+mn-cs"/>
              </a:rPr>
            </a:br>
            <a:r>
              <a:rPr kumimoji="0" lang="en-US" sz="2799" b="0" i="0" u="none" strike="noStrike" kern="1200" cap="none" spc="0" normalizeH="0" baseline="0" noProof="0">
                <a:ln>
                  <a:noFill/>
                </a:ln>
                <a:solidFill>
                  <a:srgbClr val="CCCCCC"/>
                </a:solidFill>
                <a:effectLst/>
                <a:uLnTx/>
                <a:uFillTx/>
                <a:latin typeface="Arial" panose="020B0604020202020204"/>
                <a:ea typeface="ＭＳ Ｐゴシック"/>
                <a:cs typeface="+mn-cs"/>
              </a:rPr>
              <a:t>7.5” h x 7.4”w</a:t>
            </a:r>
          </a:p>
        </p:txBody>
      </p:sp>
      <p:sp>
        <p:nvSpPr>
          <p:cNvPr id="5" name="Text Placeholder 4">
            <a:extLst>
              <a:ext uri="{FF2B5EF4-FFF2-40B4-BE49-F238E27FC236}">
                <a16:creationId xmlns:a16="http://schemas.microsoft.com/office/drawing/2014/main" id="{F4BAADE2-0CA9-4B9A-8279-B953E8FD3DAD}"/>
              </a:ext>
            </a:extLst>
          </p:cNvPr>
          <p:cNvSpPr>
            <a:spLocks noGrp="1"/>
          </p:cNvSpPr>
          <p:nvPr>
            <p:ph type="body" sz="quarter" idx="13" hasCustomPrompt="1"/>
          </p:nvPr>
        </p:nvSpPr>
        <p:spPr>
          <a:xfrm>
            <a:off x="457320" y="2601913"/>
            <a:ext cx="4481092" cy="2871216"/>
          </a:xfrm>
        </p:spPr>
        <p:txBody>
          <a:bodyPr/>
          <a:lstStyle>
            <a:lvl1pPr>
              <a:buClr>
                <a:schemeClr val="accent1"/>
              </a:buClr>
              <a:defRPr>
                <a:solidFill>
                  <a:schemeClr val="bg1"/>
                </a:solidFill>
              </a:defRPr>
            </a:lvl1pPr>
            <a:lvl2pPr>
              <a:spcBef>
                <a:spcPts val="800"/>
              </a:spcBef>
              <a:defRPr>
                <a:solidFill>
                  <a:schemeClr val="bg1"/>
                </a:solidFill>
              </a:defRPr>
            </a:lvl2pPr>
            <a:lvl3pPr>
              <a:spcBef>
                <a:spcPts val="800"/>
              </a:spcBef>
              <a:defRPr>
                <a:solidFill>
                  <a:schemeClr val="bg1"/>
                </a:solidFill>
              </a:defRPr>
            </a:lvl3pPr>
          </a:lstStyle>
          <a:p>
            <a:pPr lvl="0"/>
            <a:r>
              <a:rPr lang="en-US" dirty="0"/>
              <a:t>Click to enter text</a:t>
            </a:r>
          </a:p>
          <a:p>
            <a:pPr lvl="1"/>
            <a:r>
              <a:rPr lang="en-US" dirty="0"/>
              <a:t>Second level</a:t>
            </a:r>
          </a:p>
          <a:p>
            <a:pPr lvl="2"/>
            <a:r>
              <a:rPr lang="en-US" dirty="0"/>
              <a:t>Third level</a:t>
            </a:r>
          </a:p>
        </p:txBody>
      </p:sp>
      <p:sp>
        <p:nvSpPr>
          <p:cNvPr id="10" name="AutoShape 4">
            <a:extLst>
              <a:ext uri="{FF2B5EF4-FFF2-40B4-BE49-F238E27FC236}">
                <a16:creationId xmlns:a16="http://schemas.microsoft.com/office/drawing/2014/main" id="{3F16F3C2-732D-4E96-B59D-49E093B54482}"/>
              </a:ext>
            </a:extLst>
          </p:cNvPr>
          <p:cNvSpPr>
            <a:spLocks noChangeAspect="1" noChangeArrowheads="1"/>
          </p:cNvSpPr>
          <p:nvPr userDrawn="1"/>
        </p:nvSpPr>
        <p:spPr bwMode="auto">
          <a:xfrm flipH="1">
            <a:off x="3050435" y="5486400"/>
            <a:ext cx="2368588" cy="1371600"/>
          </a:xfrm>
          <a:prstGeom prst="rtTriangle">
            <a:avLst/>
          </a:prstGeom>
          <a:solidFill>
            <a:schemeClr val="accent5"/>
          </a:solidFill>
          <a:ln>
            <a:noFill/>
          </a:ln>
          <a:effectLst/>
        </p:spPr>
        <p:txBody>
          <a:bodyPr vert="horz" wrap="square" lIns="36556" tIns="36556" rIns="36556" bIns="3655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000000"/>
              </a:solidFill>
              <a:effectLst/>
              <a:uLnTx/>
              <a:uFillTx/>
              <a:latin typeface="Arial" panose="020B0604020202020204"/>
              <a:ea typeface="MS PGothic" pitchFamily="34" charset="-128"/>
              <a:cs typeface="+mn-cs"/>
            </a:endParaRPr>
          </a:p>
        </p:txBody>
      </p:sp>
      <p:sp>
        <p:nvSpPr>
          <p:cNvPr id="9" name="Date Placeholder 3">
            <a:extLst>
              <a:ext uri="{FF2B5EF4-FFF2-40B4-BE49-F238E27FC236}">
                <a16:creationId xmlns:a16="http://schemas.microsoft.com/office/drawing/2014/main" id="{B2103422-3EFA-4215-9C1C-E85F4D3F9895}"/>
              </a:ext>
            </a:extLst>
          </p:cNvPr>
          <p:cNvSpPr txBox="1">
            <a:spLocks/>
          </p:cNvSpPr>
          <p:nvPr userDrawn="1"/>
        </p:nvSpPr>
        <p:spPr>
          <a:xfrm>
            <a:off x="0" y="6401929"/>
            <a:ext cx="1580444"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accent5"/>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984507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t-Image 7.4-30D-White-CC">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C09FBE9-A303-4A97-A792-D6075DECCCE6}"/>
              </a:ext>
            </a:extLst>
          </p:cNvPr>
          <p:cNvSpPr>
            <a:spLocks noGrp="1"/>
          </p:cNvSpPr>
          <p:nvPr>
            <p:ph type="pic" sz="quarter" idx="12"/>
          </p:nvPr>
        </p:nvSpPr>
        <p:spPr>
          <a:xfrm>
            <a:off x="5419022" y="0"/>
            <a:ext cx="6766560" cy="6858000"/>
          </a:xfrm>
        </p:spPr>
        <p:txBody>
          <a:bodyPr/>
          <a:lstStyle>
            <a:lvl1pPr marL="0" marR="0" indent="0" algn="l" defTabSz="914126"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a:lvl1pPr>
          </a:lstStyle>
          <a:p>
            <a:pPr marL="228531" marR="0" lvl="0" indent="-228531" algn="l" defTabSz="914126" rtl="0" eaLnBrk="1" fontAlgn="auto" latinLnBrk="0" hangingPunct="1">
              <a:lnSpc>
                <a:spcPct val="100000"/>
              </a:lnSpc>
              <a:spcBef>
                <a:spcPts val="1000"/>
              </a:spcBef>
              <a:spcAft>
                <a:spcPts val="0"/>
              </a:spcAft>
              <a:buClr>
                <a:schemeClr val="accent1"/>
              </a:buClr>
              <a:buSzTx/>
              <a:buFont typeface="Arial" panose="020B0604020202020204" pitchFamily="34" charset="0"/>
              <a:buChar char="•"/>
              <a:tabLst/>
              <a:defRPr/>
            </a:pPr>
            <a:r>
              <a:rPr lang="en-US"/>
              <a:t>Click icon to add picture</a:t>
            </a:r>
          </a:p>
        </p:txBody>
      </p:sp>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0" y="1508760"/>
            <a:ext cx="4480560" cy="737729"/>
          </a:xfrm>
        </p:spPr>
        <p:txBody>
          <a:bodyPr/>
          <a:lstStyle>
            <a:lvl1pPr marL="0" indent="0">
              <a:buNone/>
              <a:defRPr sz="2399">
                <a:solidFill>
                  <a:schemeClr val="accent1"/>
                </a:solidFill>
              </a:defRPr>
            </a:lvl1pPr>
          </a:lstStyle>
          <a:p>
            <a:pPr lvl="0"/>
            <a:r>
              <a:rPr lang="en-US" dirty="0"/>
              <a:t>Click to enter subhead</a:t>
            </a:r>
          </a:p>
        </p:txBody>
      </p:sp>
      <p:sp>
        <p:nvSpPr>
          <p:cNvPr id="12" name="TextBox 11">
            <a:extLst>
              <a:ext uri="{FF2B5EF4-FFF2-40B4-BE49-F238E27FC236}">
                <a16:creationId xmlns:a16="http://schemas.microsoft.com/office/drawing/2014/main" id="{C029F865-C323-4E1F-9E89-FB35E5524111}"/>
              </a:ext>
            </a:extLst>
          </p:cNvPr>
          <p:cNvSpPr txBox="1"/>
          <p:nvPr userDrawn="1"/>
        </p:nvSpPr>
        <p:spPr>
          <a:xfrm>
            <a:off x="5327582" y="2312313"/>
            <a:ext cx="6858000" cy="861774"/>
          </a:xfrm>
          <a:prstGeom prst="rect">
            <a:avLst/>
          </a:prstGeom>
        </p:spPr>
        <p:txBody>
          <a:bodyPr wrap="square" lIns="0" tIns="0" rIns="0" bIns="0" rtlCol="0">
            <a:spAutoFit/>
          </a:bodyPr>
          <a:lstStyle/>
          <a:p>
            <a:pPr marL="0" marR="0" lvl="0" indent="0" algn="ctr" defTabSz="914126" rtl="0" eaLnBrk="1" fontAlgn="base" latinLnBrk="0" hangingPunct="1">
              <a:lnSpc>
                <a:spcPct val="100000"/>
              </a:lnSpc>
              <a:spcBef>
                <a:spcPct val="0"/>
              </a:spcBef>
              <a:spcAft>
                <a:spcPct val="0"/>
              </a:spcAft>
              <a:buClrTx/>
              <a:buSzTx/>
              <a:buFontTx/>
              <a:buNone/>
              <a:tabLst/>
              <a:defRPr/>
            </a:pPr>
            <a:r>
              <a:rPr kumimoji="0" lang="en-US" sz="2799" b="0" i="0" u="none" strike="noStrike" kern="1200" cap="none" spc="0" normalizeH="0" baseline="0" noProof="0">
                <a:ln>
                  <a:noFill/>
                </a:ln>
                <a:solidFill>
                  <a:srgbClr val="CCCCCC"/>
                </a:solidFill>
                <a:effectLst/>
                <a:uLnTx/>
                <a:uFillTx/>
                <a:latin typeface="Arial" panose="020B0604020202020204"/>
                <a:ea typeface="ＭＳ Ｐゴシック"/>
                <a:cs typeface="+mn-cs"/>
              </a:rPr>
              <a:t>IMAGE AREA</a:t>
            </a:r>
            <a:br>
              <a:rPr kumimoji="0" lang="en-US" sz="2799" b="0" i="0" u="none" strike="noStrike" kern="1200" cap="none" spc="0" normalizeH="0" baseline="0" noProof="0">
                <a:ln>
                  <a:noFill/>
                </a:ln>
                <a:solidFill>
                  <a:srgbClr val="CCCCCC"/>
                </a:solidFill>
                <a:effectLst/>
                <a:uLnTx/>
                <a:uFillTx/>
                <a:latin typeface="Arial" panose="020B0604020202020204"/>
                <a:ea typeface="ＭＳ Ｐゴシック"/>
                <a:cs typeface="+mn-cs"/>
              </a:rPr>
            </a:br>
            <a:r>
              <a:rPr kumimoji="0" lang="en-US" sz="2799" b="0" i="0" u="none" strike="noStrike" kern="1200" cap="none" spc="0" normalizeH="0" baseline="0" noProof="0">
                <a:ln>
                  <a:noFill/>
                </a:ln>
                <a:solidFill>
                  <a:srgbClr val="CCCCCC"/>
                </a:solidFill>
                <a:effectLst/>
                <a:uLnTx/>
                <a:uFillTx/>
                <a:latin typeface="Arial" panose="020B0604020202020204"/>
                <a:ea typeface="ＭＳ Ｐゴシック"/>
                <a:cs typeface="+mn-cs"/>
              </a:rPr>
              <a:t>7.5” h x 7.4”w</a:t>
            </a:r>
          </a:p>
        </p:txBody>
      </p:sp>
      <p:sp>
        <p:nvSpPr>
          <p:cNvPr id="5" name="Text Placeholder 4">
            <a:extLst>
              <a:ext uri="{FF2B5EF4-FFF2-40B4-BE49-F238E27FC236}">
                <a16:creationId xmlns:a16="http://schemas.microsoft.com/office/drawing/2014/main" id="{F4BAADE2-0CA9-4B9A-8279-B953E8FD3DAD}"/>
              </a:ext>
            </a:extLst>
          </p:cNvPr>
          <p:cNvSpPr>
            <a:spLocks noGrp="1"/>
          </p:cNvSpPr>
          <p:nvPr>
            <p:ph type="body" sz="quarter" idx="13" hasCustomPrompt="1"/>
          </p:nvPr>
        </p:nvSpPr>
        <p:spPr>
          <a:xfrm>
            <a:off x="457320" y="2601913"/>
            <a:ext cx="4481092" cy="2871216"/>
          </a:xfrm>
        </p:spPr>
        <p:txBody>
          <a:bodyPr/>
          <a:lstStyle>
            <a:lvl1pPr>
              <a:buClr>
                <a:schemeClr val="accent1"/>
              </a:buClr>
              <a:defRPr/>
            </a:lvl1pPr>
            <a:lvl2pPr>
              <a:spcBef>
                <a:spcPts val="800"/>
              </a:spcBef>
              <a:defRPr/>
            </a:lvl2pPr>
            <a:lvl3pPr>
              <a:spcBef>
                <a:spcPts val="800"/>
              </a:spcBef>
              <a:defRPr/>
            </a:lvl3pPr>
          </a:lstStyle>
          <a:p>
            <a:pPr lvl="0"/>
            <a:r>
              <a:rPr lang="en-US" dirty="0"/>
              <a:t>Click to enter text</a:t>
            </a:r>
          </a:p>
          <a:p>
            <a:pPr lvl="1"/>
            <a:r>
              <a:rPr lang="en-US" dirty="0"/>
              <a:t>Second level</a:t>
            </a:r>
          </a:p>
          <a:p>
            <a:pPr lvl="2"/>
            <a:r>
              <a:rPr lang="en-US" dirty="0"/>
              <a:t>Third level</a:t>
            </a:r>
          </a:p>
        </p:txBody>
      </p:sp>
      <p:sp>
        <p:nvSpPr>
          <p:cNvPr id="10" name="AutoShape 4">
            <a:extLst>
              <a:ext uri="{FF2B5EF4-FFF2-40B4-BE49-F238E27FC236}">
                <a16:creationId xmlns:a16="http://schemas.microsoft.com/office/drawing/2014/main" id="{3F16F3C2-732D-4E96-B59D-49E093B54482}"/>
              </a:ext>
            </a:extLst>
          </p:cNvPr>
          <p:cNvSpPr>
            <a:spLocks noChangeAspect="1" noChangeArrowheads="1"/>
          </p:cNvSpPr>
          <p:nvPr userDrawn="1"/>
        </p:nvSpPr>
        <p:spPr bwMode="auto">
          <a:xfrm flipH="1">
            <a:off x="3050435" y="5486400"/>
            <a:ext cx="2368588" cy="1371600"/>
          </a:xfrm>
          <a:prstGeom prst="rtTriangle">
            <a:avLst/>
          </a:prstGeom>
          <a:solidFill>
            <a:schemeClr val="accent5"/>
          </a:solidFill>
          <a:ln>
            <a:noFill/>
          </a:ln>
          <a:effectLst/>
        </p:spPr>
        <p:txBody>
          <a:bodyPr vert="horz" wrap="square" lIns="36556" tIns="36556" rIns="36556" bIns="3655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000000"/>
              </a:solidFill>
              <a:effectLst/>
              <a:uLnTx/>
              <a:uFillTx/>
              <a:latin typeface="Arial" panose="020B0604020202020204"/>
              <a:ea typeface="MS PGothic" pitchFamily="34" charset="-128"/>
              <a:cs typeface="+mn-cs"/>
            </a:endParaRPr>
          </a:p>
        </p:txBody>
      </p:sp>
      <p:sp>
        <p:nvSpPr>
          <p:cNvPr id="9" name="Date Placeholder 3">
            <a:extLst>
              <a:ext uri="{FF2B5EF4-FFF2-40B4-BE49-F238E27FC236}">
                <a16:creationId xmlns:a16="http://schemas.microsoft.com/office/drawing/2014/main" id="{4460C9AB-0DF1-4355-B84E-A869A476DB03}"/>
              </a:ext>
            </a:extLst>
          </p:cNvPr>
          <p:cNvSpPr txBox="1">
            <a:spLocks/>
          </p:cNvSpPr>
          <p:nvPr userDrawn="1"/>
        </p:nvSpPr>
        <p:spPr>
          <a:xfrm>
            <a:off x="0" y="6401929"/>
            <a:ext cx="1580444"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accent5"/>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259731811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tent-Image 6.9-5D-Black">
    <p:bg>
      <p:bgRef idx="1001">
        <a:schemeClr val="bg1"/>
      </p:bgRef>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C09FBE9-A303-4A97-A792-D6075DECCCE6}"/>
              </a:ext>
            </a:extLst>
          </p:cNvPr>
          <p:cNvSpPr>
            <a:spLocks noGrp="1"/>
          </p:cNvSpPr>
          <p:nvPr>
            <p:ph type="pic" sz="quarter" idx="12"/>
          </p:nvPr>
        </p:nvSpPr>
        <p:spPr>
          <a:xfrm>
            <a:off x="5872775" y="0"/>
            <a:ext cx="6309360" cy="6858000"/>
          </a:xfrm>
        </p:spPr>
        <p:txBody>
          <a:bodyPr/>
          <a:lstStyle>
            <a:lvl1pPr marL="0" marR="0" indent="0" algn="l" defTabSz="914126"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a:lvl1pPr>
          </a:lstStyle>
          <a:p>
            <a:pPr marL="228531" marR="0" lvl="0" indent="-228531" algn="l" defTabSz="914126" rtl="0" eaLnBrk="1" fontAlgn="auto" latinLnBrk="0" hangingPunct="1">
              <a:lnSpc>
                <a:spcPct val="100000"/>
              </a:lnSpc>
              <a:spcBef>
                <a:spcPts val="1000"/>
              </a:spcBef>
              <a:spcAft>
                <a:spcPts val="0"/>
              </a:spcAft>
              <a:buClr>
                <a:schemeClr val="accent1"/>
              </a:buClr>
              <a:buSzTx/>
              <a:buFont typeface="Arial" panose="020B0604020202020204" pitchFamily="34" charset="0"/>
              <a:buChar char="•"/>
              <a:tabLst/>
              <a:defRPr/>
            </a:pPr>
            <a:r>
              <a:rPr lang="en-US"/>
              <a:t>Click icon to add picture</a:t>
            </a:r>
          </a:p>
        </p:txBody>
      </p:sp>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200" y="457200"/>
            <a:ext cx="4937760" cy="86868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0" y="1508760"/>
            <a:ext cx="4937760" cy="737729"/>
          </a:xfrm>
        </p:spPr>
        <p:txBody>
          <a:bodyPr/>
          <a:lstStyle>
            <a:lvl1pPr marL="0" indent="0">
              <a:buNone/>
              <a:defRPr sz="2399">
                <a:solidFill>
                  <a:schemeClr val="accent1"/>
                </a:solidFill>
              </a:defRPr>
            </a:lvl1pPr>
          </a:lstStyle>
          <a:p>
            <a:pPr lvl="0"/>
            <a:r>
              <a:rPr lang="en-US" dirty="0"/>
              <a:t>Click to enter subhead</a:t>
            </a:r>
          </a:p>
        </p:txBody>
      </p:sp>
      <p:sp>
        <p:nvSpPr>
          <p:cNvPr id="12" name="TextBox 11">
            <a:extLst>
              <a:ext uri="{FF2B5EF4-FFF2-40B4-BE49-F238E27FC236}">
                <a16:creationId xmlns:a16="http://schemas.microsoft.com/office/drawing/2014/main" id="{C029F865-C323-4E1F-9E89-FB35E5524111}"/>
              </a:ext>
            </a:extLst>
          </p:cNvPr>
          <p:cNvSpPr txBox="1"/>
          <p:nvPr userDrawn="1"/>
        </p:nvSpPr>
        <p:spPr>
          <a:xfrm>
            <a:off x="5872775" y="2175153"/>
            <a:ext cx="6309360" cy="861774"/>
          </a:xfrm>
          <a:prstGeom prst="rect">
            <a:avLst/>
          </a:prstGeom>
        </p:spPr>
        <p:txBody>
          <a:bodyPr wrap="square" lIns="0" tIns="0" rIns="0" bIns="0" rtlCol="0">
            <a:spAutoFit/>
          </a:bodyPr>
          <a:lstStyle/>
          <a:p>
            <a:pPr marL="0" marR="0" lvl="0" indent="0" algn="ctr" defTabSz="914126" rtl="0" eaLnBrk="1" fontAlgn="base" latinLnBrk="0" hangingPunct="1">
              <a:lnSpc>
                <a:spcPct val="100000"/>
              </a:lnSpc>
              <a:spcBef>
                <a:spcPct val="0"/>
              </a:spcBef>
              <a:spcAft>
                <a:spcPct val="0"/>
              </a:spcAft>
              <a:buClrTx/>
              <a:buSzTx/>
              <a:buFontTx/>
              <a:buNone/>
              <a:tabLst/>
              <a:defRPr/>
            </a:pPr>
            <a:r>
              <a:rPr kumimoji="0" lang="en-US" sz="2799" b="0" i="0" u="none" strike="noStrike" kern="1200" cap="none" spc="0" normalizeH="0" baseline="0" noProof="0">
                <a:ln>
                  <a:noFill/>
                </a:ln>
                <a:solidFill>
                  <a:srgbClr val="CCCCCC"/>
                </a:solidFill>
                <a:effectLst/>
                <a:uLnTx/>
                <a:uFillTx/>
                <a:latin typeface="Arial" panose="020B0604020202020204"/>
                <a:ea typeface="ＭＳ Ｐゴシック"/>
                <a:cs typeface="+mn-cs"/>
              </a:rPr>
              <a:t>IMAGE AREA</a:t>
            </a:r>
            <a:br>
              <a:rPr kumimoji="0" lang="en-US" sz="2799" b="0" i="0" u="none" strike="noStrike" kern="1200" cap="none" spc="0" normalizeH="0" baseline="0" noProof="0">
                <a:ln>
                  <a:noFill/>
                </a:ln>
                <a:solidFill>
                  <a:srgbClr val="CCCCCC"/>
                </a:solidFill>
                <a:effectLst/>
                <a:uLnTx/>
                <a:uFillTx/>
                <a:latin typeface="Arial" panose="020B0604020202020204"/>
                <a:ea typeface="ＭＳ Ｐゴシック"/>
                <a:cs typeface="+mn-cs"/>
              </a:rPr>
            </a:br>
            <a:r>
              <a:rPr kumimoji="0" lang="en-US" sz="2799" b="0" i="0" u="none" strike="noStrike" kern="1200" cap="none" spc="0" normalizeH="0" baseline="0" noProof="0">
                <a:ln>
                  <a:noFill/>
                </a:ln>
                <a:solidFill>
                  <a:srgbClr val="CCCCCC"/>
                </a:solidFill>
                <a:effectLst/>
                <a:uLnTx/>
                <a:uFillTx/>
                <a:latin typeface="Arial" panose="020B0604020202020204"/>
                <a:ea typeface="ＭＳ Ｐゴシック"/>
                <a:cs typeface="+mn-cs"/>
              </a:rPr>
              <a:t>7.5” h x 6.9”w</a:t>
            </a:r>
          </a:p>
        </p:txBody>
      </p:sp>
      <p:sp>
        <p:nvSpPr>
          <p:cNvPr id="5" name="Text Placeholder 4">
            <a:extLst>
              <a:ext uri="{FF2B5EF4-FFF2-40B4-BE49-F238E27FC236}">
                <a16:creationId xmlns:a16="http://schemas.microsoft.com/office/drawing/2014/main" id="{074812CD-CBAB-4528-A1CA-9F9DFCC1A7EC}"/>
              </a:ext>
            </a:extLst>
          </p:cNvPr>
          <p:cNvSpPr>
            <a:spLocks noGrp="1"/>
          </p:cNvSpPr>
          <p:nvPr>
            <p:ph type="body" sz="quarter" idx="13" hasCustomPrompt="1"/>
          </p:nvPr>
        </p:nvSpPr>
        <p:spPr>
          <a:xfrm>
            <a:off x="457320" y="2606040"/>
            <a:ext cx="4938411" cy="3017520"/>
          </a:xfrm>
        </p:spPr>
        <p:txBody>
          <a:bodyPr/>
          <a:lstStyle>
            <a:lvl1pPr>
              <a:buClr>
                <a:schemeClr val="accent1"/>
              </a:buClr>
              <a:defRPr/>
            </a:lvl1pPr>
            <a:lvl2pPr>
              <a:spcBef>
                <a:spcPts val="800"/>
              </a:spcBef>
              <a:defRPr/>
            </a:lvl2pPr>
            <a:lvl3pPr>
              <a:spcBef>
                <a:spcPts val="600"/>
              </a:spcBef>
              <a:defRPr/>
            </a:lvl3pPr>
          </a:lstStyle>
          <a:p>
            <a:pPr lvl="0"/>
            <a:r>
              <a:rPr lang="en-US" dirty="0"/>
              <a:t>Click to enter text</a:t>
            </a:r>
          </a:p>
          <a:p>
            <a:pPr lvl="1"/>
            <a:r>
              <a:rPr lang="en-US" dirty="0"/>
              <a:t>Second level</a:t>
            </a:r>
          </a:p>
          <a:p>
            <a:pPr lvl="2"/>
            <a:r>
              <a:rPr lang="en-US" dirty="0"/>
              <a:t>Third level</a:t>
            </a:r>
          </a:p>
        </p:txBody>
      </p:sp>
      <p:pic>
        <p:nvPicPr>
          <p:cNvPr id="9" name="Picture 8">
            <a:extLst>
              <a:ext uri="{FF2B5EF4-FFF2-40B4-BE49-F238E27FC236}">
                <a16:creationId xmlns:a16="http://schemas.microsoft.com/office/drawing/2014/main" id="{59ABC0B4-DC58-447E-8E1C-BD3B2F6AB72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521" y="5943561"/>
            <a:ext cx="5872775" cy="914479"/>
          </a:xfrm>
          <a:prstGeom prst="rect">
            <a:avLst/>
          </a:prstGeom>
        </p:spPr>
      </p:pic>
    </p:spTree>
    <p:extLst>
      <p:ext uri="{BB962C8B-B14F-4D97-AF65-F5344CB8AC3E}">
        <p14:creationId xmlns:p14="http://schemas.microsoft.com/office/powerpoint/2010/main" val="820177061"/>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ver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502" y="1517904"/>
            <a:ext cx="7735824" cy="832104"/>
          </a:xfrm>
          <a:prstGeom prst="rect">
            <a:avLst/>
          </a:prstGeom>
        </p:spPr>
        <p:txBody>
          <a:bodyPr/>
          <a:lstStyle>
            <a:lvl1pPr>
              <a:defRPr/>
            </a:lvl1pPr>
          </a:lstStyle>
          <a:p>
            <a:r>
              <a:rPr lang="en-US" dirty="0"/>
              <a:t>Click to enter presentation title</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249" y="2798064"/>
            <a:ext cx="7735824" cy="1225296"/>
          </a:xfrm>
        </p:spPr>
        <p:txBody>
          <a:bodyPr/>
          <a:lstStyle>
            <a:lvl1pPr marL="0" indent="0">
              <a:buNone/>
              <a:defRPr/>
            </a:lvl1pPr>
          </a:lstStyle>
          <a:p>
            <a:pPr lvl="0"/>
            <a:r>
              <a:rPr lang="en-US" dirty="0"/>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249" y="5568696"/>
            <a:ext cx="2962656" cy="512064"/>
          </a:xfrm>
        </p:spPr>
        <p:txBody>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dirty="0"/>
              <a:t>Presenter name or location</a:t>
            </a:r>
            <a:br>
              <a:rPr lang="en-US" dirty="0"/>
            </a:br>
            <a:r>
              <a:rPr lang="en-US" dirty="0"/>
              <a:t>Date</a:t>
            </a:r>
          </a:p>
        </p:txBody>
      </p:sp>
      <p:pic>
        <p:nvPicPr>
          <p:cNvPr id="8" name="Picture 7">
            <a:extLst>
              <a:ext uri="{FF2B5EF4-FFF2-40B4-BE49-F238E27FC236}">
                <a16:creationId xmlns:a16="http://schemas.microsoft.com/office/drawing/2014/main" id="{8B2F76E4-BB15-4ADE-AABC-2B313BBC43D5}"/>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5600" y="562226"/>
            <a:ext cx="1603680" cy="517886"/>
          </a:xfrm>
          <a:prstGeom prst="rect">
            <a:avLst/>
          </a:prstGeom>
          <a:noFill/>
        </p:spPr>
      </p:pic>
      <p:sp>
        <p:nvSpPr>
          <p:cNvPr id="9" name="Parallelogram 1">
            <a:extLst>
              <a:ext uri="{FF2B5EF4-FFF2-40B4-BE49-F238E27FC236}">
                <a16:creationId xmlns:a16="http://schemas.microsoft.com/office/drawing/2014/main" id="{BF0C7808-B700-4322-BC29-49ED8C337F0E}"/>
              </a:ext>
            </a:extLst>
          </p:cNvPr>
          <p:cNvSpPr/>
          <p:nvPr/>
        </p:nvSpPr>
        <p:spPr>
          <a:xfrm flipH="1" flipV="1">
            <a:off x="10284051" y="437168"/>
            <a:ext cx="1904775" cy="3681663"/>
          </a:xfrm>
          <a:custGeom>
            <a:avLst/>
            <a:gdLst>
              <a:gd name="connsiteX0" fmla="*/ 0 w 2286000"/>
              <a:gd name="connsiteY0" fmla="*/ 2454442 h 2454442"/>
              <a:gd name="connsiteX1" fmla="*/ 571500 w 2286000"/>
              <a:gd name="connsiteY1" fmla="*/ 0 h 2454442"/>
              <a:gd name="connsiteX2" fmla="*/ 2286000 w 2286000"/>
              <a:gd name="connsiteY2" fmla="*/ 0 h 2454442"/>
              <a:gd name="connsiteX3" fmla="*/ 1714500 w 2286000"/>
              <a:gd name="connsiteY3" fmla="*/ 2454442 h 2454442"/>
              <a:gd name="connsiteX4" fmla="*/ 0 w 2286000"/>
              <a:gd name="connsiteY4" fmla="*/ 2454442 h 2454442"/>
              <a:gd name="connsiteX0" fmla="*/ 0 w 3579395"/>
              <a:gd name="connsiteY0" fmla="*/ 2454442 h 2454442"/>
              <a:gd name="connsiteX1" fmla="*/ 571500 w 3579395"/>
              <a:gd name="connsiteY1" fmla="*/ 0 h 2454442"/>
              <a:gd name="connsiteX2" fmla="*/ 2286000 w 3579395"/>
              <a:gd name="connsiteY2" fmla="*/ 0 h 2454442"/>
              <a:gd name="connsiteX3" fmla="*/ 3579395 w 3579395"/>
              <a:gd name="connsiteY3" fmla="*/ 1648326 h 2454442"/>
              <a:gd name="connsiteX4" fmla="*/ 0 w 3579395"/>
              <a:gd name="connsiteY4" fmla="*/ 2454442 h 2454442"/>
              <a:gd name="connsiteX0" fmla="*/ 0 w 3579395"/>
              <a:gd name="connsiteY0" fmla="*/ 3200400 h 3200400"/>
              <a:gd name="connsiteX1" fmla="*/ 571500 w 3579395"/>
              <a:gd name="connsiteY1" fmla="*/ 745958 h 3200400"/>
              <a:gd name="connsiteX2" fmla="*/ 3537284 w 3579395"/>
              <a:gd name="connsiteY2" fmla="*/ 0 h 3200400"/>
              <a:gd name="connsiteX3" fmla="*/ 3579395 w 3579395"/>
              <a:gd name="connsiteY3" fmla="*/ 2394284 h 3200400"/>
              <a:gd name="connsiteX4" fmla="*/ 0 w 3579395"/>
              <a:gd name="connsiteY4" fmla="*/ 3200400 h 3200400"/>
              <a:gd name="connsiteX0" fmla="*/ 0 w 3639553"/>
              <a:gd name="connsiteY0" fmla="*/ 3200400 h 3200400"/>
              <a:gd name="connsiteX1" fmla="*/ 571500 w 3639553"/>
              <a:gd name="connsiteY1" fmla="*/ 745958 h 3200400"/>
              <a:gd name="connsiteX2" fmla="*/ 3537284 w 3639553"/>
              <a:gd name="connsiteY2" fmla="*/ 0 h 3200400"/>
              <a:gd name="connsiteX3" fmla="*/ 3639553 w 3639553"/>
              <a:gd name="connsiteY3" fmla="*/ 2406316 h 3200400"/>
              <a:gd name="connsiteX4" fmla="*/ 0 w 3639553"/>
              <a:gd name="connsiteY4" fmla="*/ 3200400 h 3200400"/>
              <a:gd name="connsiteX0" fmla="*/ 0 w 3639553"/>
              <a:gd name="connsiteY0" fmla="*/ 3200400 h 3200400"/>
              <a:gd name="connsiteX1" fmla="*/ 571500 w 3639553"/>
              <a:gd name="connsiteY1" fmla="*/ 745958 h 3200400"/>
              <a:gd name="connsiteX2" fmla="*/ 3609473 w 3639553"/>
              <a:gd name="connsiteY2" fmla="*/ 0 h 3200400"/>
              <a:gd name="connsiteX3" fmla="*/ 3639553 w 3639553"/>
              <a:gd name="connsiteY3" fmla="*/ 2406316 h 3200400"/>
              <a:gd name="connsiteX4" fmla="*/ 0 w 3639553"/>
              <a:gd name="connsiteY4" fmla="*/ 3200400 h 3200400"/>
              <a:gd name="connsiteX0" fmla="*/ 1221206 w 3068053"/>
              <a:gd name="connsiteY0" fmla="*/ 3392905 h 3392905"/>
              <a:gd name="connsiteX1" fmla="*/ 0 w 3068053"/>
              <a:gd name="connsiteY1" fmla="*/ 745958 h 3392905"/>
              <a:gd name="connsiteX2" fmla="*/ 3037973 w 3068053"/>
              <a:gd name="connsiteY2" fmla="*/ 0 h 3392905"/>
              <a:gd name="connsiteX3" fmla="*/ 3068053 w 3068053"/>
              <a:gd name="connsiteY3" fmla="*/ 2406316 h 3392905"/>
              <a:gd name="connsiteX4" fmla="*/ 1221206 w 3068053"/>
              <a:gd name="connsiteY4" fmla="*/ 3392905 h 3392905"/>
              <a:gd name="connsiteX0" fmla="*/ 0 w 1846847"/>
              <a:gd name="connsiteY0" fmla="*/ 3392905 h 3392905"/>
              <a:gd name="connsiteX1" fmla="*/ 6015 w 1846847"/>
              <a:gd name="connsiteY1" fmla="*/ 1130969 h 3392905"/>
              <a:gd name="connsiteX2" fmla="*/ 1816767 w 1846847"/>
              <a:gd name="connsiteY2" fmla="*/ 0 h 3392905"/>
              <a:gd name="connsiteX3" fmla="*/ 1846847 w 1846847"/>
              <a:gd name="connsiteY3" fmla="*/ 2406316 h 3392905"/>
              <a:gd name="connsiteX4" fmla="*/ 0 w 1846847"/>
              <a:gd name="connsiteY4" fmla="*/ 3392905 h 3392905"/>
              <a:gd name="connsiteX0" fmla="*/ 0 w 1846847"/>
              <a:gd name="connsiteY0" fmla="*/ 3392905 h 3392905"/>
              <a:gd name="connsiteX1" fmla="*/ 6015 w 1846847"/>
              <a:gd name="connsiteY1" fmla="*/ 1082843 h 3392905"/>
              <a:gd name="connsiteX2" fmla="*/ 1816767 w 1846847"/>
              <a:gd name="connsiteY2" fmla="*/ 0 h 3392905"/>
              <a:gd name="connsiteX3" fmla="*/ 1846847 w 1846847"/>
              <a:gd name="connsiteY3" fmla="*/ 2406316 h 3392905"/>
              <a:gd name="connsiteX4" fmla="*/ 0 w 1846847"/>
              <a:gd name="connsiteY4" fmla="*/ 3392905 h 3392905"/>
              <a:gd name="connsiteX0" fmla="*/ 0 w 1846847"/>
              <a:gd name="connsiteY0" fmla="*/ 3392905 h 3392905"/>
              <a:gd name="connsiteX1" fmla="*/ 6015 w 1846847"/>
              <a:gd name="connsiteY1" fmla="*/ 1082843 h 3392905"/>
              <a:gd name="connsiteX2" fmla="*/ 1816767 w 1846847"/>
              <a:gd name="connsiteY2" fmla="*/ 0 h 3392905"/>
              <a:gd name="connsiteX3" fmla="*/ 1846847 w 1846847"/>
              <a:gd name="connsiteY3" fmla="*/ 2406316 h 3392905"/>
              <a:gd name="connsiteX4" fmla="*/ 0 w 1846847"/>
              <a:gd name="connsiteY4" fmla="*/ 3392905 h 3392905"/>
              <a:gd name="connsiteX0" fmla="*/ 15649 w 1840832"/>
              <a:gd name="connsiteY0" fmla="*/ 3459650 h 3459650"/>
              <a:gd name="connsiteX1" fmla="*/ 0 w 1840832"/>
              <a:gd name="connsiteY1" fmla="*/ 1082843 h 3459650"/>
              <a:gd name="connsiteX2" fmla="*/ 1810752 w 1840832"/>
              <a:gd name="connsiteY2" fmla="*/ 0 h 3459650"/>
              <a:gd name="connsiteX3" fmla="*/ 1840832 w 1840832"/>
              <a:gd name="connsiteY3" fmla="*/ 2406316 h 3459650"/>
              <a:gd name="connsiteX4" fmla="*/ 15649 w 1840832"/>
              <a:gd name="connsiteY4" fmla="*/ 3459650 h 3459650"/>
              <a:gd name="connsiteX0" fmla="*/ 27494 w 1840832"/>
              <a:gd name="connsiteY0" fmla="*/ 3437401 h 3437401"/>
              <a:gd name="connsiteX1" fmla="*/ 0 w 1840832"/>
              <a:gd name="connsiteY1" fmla="*/ 1082843 h 3437401"/>
              <a:gd name="connsiteX2" fmla="*/ 1810752 w 1840832"/>
              <a:gd name="connsiteY2" fmla="*/ 0 h 3437401"/>
              <a:gd name="connsiteX3" fmla="*/ 1840832 w 1840832"/>
              <a:gd name="connsiteY3" fmla="*/ 2406316 h 3437401"/>
              <a:gd name="connsiteX4" fmla="*/ 27494 w 1840832"/>
              <a:gd name="connsiteY4" fmla="*/ 3437401 h 3437401"/>
              <a:gd name="connsiteX0" fmla="*/ 3804 w 1840832"/>
              <a:gd name="connsiteY0" fmla="*/ 3437401 h 3437401"/>
              <a:gd name="connsiteX1" fmla="*/ 0 w 1840832"/>
              <a:gd name="connsiteY1" fmla="*/ 1082843 h 3437401"/>
              <a:gd name="connsiteX2" fmla="*/ 1810752 w 1840832"/>
              <a:gd name="connsiteY2" fmla="*/ 0 h 3437401"/>
              <a:gd name="connsiteX3" fmla="*/ 1840832 w 1840832"/>
              <a:gd name="connsiteY3" fmla="*/ 2406316 h 3437401"/>
              <a:gd name="connsiteX4" fmla="*/ 3804 w 1840832"/>
              <a:gd name="connsiteY4" fmla="*/ 3437401 h 3437401"/>
              <a:gd name="connsiteX0" fmla="*/ 3804 w 1840832"/>
              <a:gd name="connsiteY0" fmla="*/ 3470774 h 3470774"/>
              <a:gd name="connsiteX1" fmla="*/ 0 w 1840832"/>
              <a:gd name="connsiteY1" fmla="*/ 1116216 h 3470774"/>
              <a:gd name="connsiteX2" fmla="*/ 1810752 w 1840832"/>
              <a:gd name="connsiteY2" fmla="*/ 0 h 3470774"/>
              <a:gd name="connsiteX3" fmla="*/ 1840832 w 1840832"/>
              <a:gd name="connsiteY3" fmla="*/ 2439689 h 3470774"/>
              <a:gd name="connsiteX4" fmla="*/ 3804 w 1840832"/>
              <a:gd name="connsiteY4" fmla="*/ 3470774 h 3470774"/>
              <a:gd name="connsiteX0" fmla="*/ 0 w 1837028"/>
              <a:gd name="connsiteY0" fmla="*/ 3470774 h 3470774"/>
              <a:gd name="connsiteX1" fmla="*/ 8040 w 1837028"/>
              <a:gd name="connsiteY1" fmla="*/ 1082843 h 3470774"/>
              <a:gd name="connsiteX2" fmla="*/ 1806948 w 1837028"/>
              <a:gd name="connsiteY2" fmla="*/ 0 h 3470774"/>
              <a:gd name="connsiteX3" fmla="*/ 1837028 w 1837028"/>
              <a:gd name="connsiteY3" fmla="*/ 2439689 h 3470774"/>
              <a:gd name="connsiteX4" fmla="*/ 0 w 1837028"/>
              <a:gd name="connsiteY4" fmla="*/ 3470774 h 3470774"/>
              <a:gd name="connsiteX0" fmla="*/ 0 w 1866172"/>
              <a:gd name="connsiteY0" fmla="*/ 3404028 h 3404028"/>
              <a:gd name="connsiteX1" fmla="*/ 8040 w 1866172"/>
              <a:gd name="connsiteY1" fmla="*/ 1016097 h 3404028"/>
              <a:gd name="connsiteX2" fmla="*/ 1866172 w 1866172"/>
              <a:gd name="connsiteY2" fmla="*/ 0 h 3404028"/>
              <a:gd name="connsiteX3" fmla="*/ 1837028 w 1866172"/>
              <a:gd name="connsiteY3" fmla="*/ 2372943 h 3404028"/>
              <a:gd name="connsiteX4" fmla="*/ 0 w 1866172"/>
              <a:gd name="connsiteY4" fmla="*/ 3404028 h 3404028"/>
              <a:gd name="connsiteX0" fmla="*/ 0 w 1866172"/>
              <a:gd name="connsiteY0" fmla="*/ 3404028 h 3404028"/>
              <a:gd name="connsiteX1" fmla="*/ 19886 w 1866172"/>
              <a:gd name="connsiteY1" fmla="*/ 982724 h 3404028"/>
              <a:gd name="connsiteX2" fmla="*/ 1866172 w 1866172"/>
              <a:gd name="connsiteY2" fmla="*/ 0 h 3404028"/>
              <a:gd name="connsiteX3" fmla="*/ 1837028 w 1866172"/>
              <a:gd name="connsiteY3" fmla="*/ 2372943 h 3404028"/>
              <a:gd name="connsiteX4" fmla="*/ 0 w 1866172"/>
              <a:gd name="connsiteY4" fmla="*/ 3404028 h 3404028"/>
              <a:gd name="connsiteX0" fmla="*/ 0 w 1866172"/>
              <a:gd name="connsiteY0" fmla="*/ 3404028 h 3404028"/>
              <a:gd name="connsiteX1" fmla="*/ 19886 w 1866172"/>
              <a:gd name="connsiteY1" fmla="*/ 982724 h 3404028"/>
              <a:gd name="connsiteX2" fmla="*/ 1866172 w 1866172"/>
              <a:gd name="connsiteY2" fmla="*/ 0 h 3404028"/>
              <a:gd name="connsiteX3" fmla="*/ 1837028 w 1866172"/>
              <a:gd name="connsiteY3" fmla="*/ 2384067 h 3404028"/>
              <a:gd name="connsiteX4" fmla="*/ 0 w 1866172"/>
              <a:gd name="connsiteY4" fmla="*/ 3404028 h 3404028"/>
              <a:gd name="connsiteX0" fmla="*/ 0 w 1866172"/>
              <a:gd name="connsiteY0" fmla="*/ 3404028 h 3404028"/>
              <a:gd name="connsiteX1" fmla="*/ 19886 w 1866172"/>
              <a:gd name="connsiteY1" fmla="*/ 982724 h 3404028"/>
              <a:gd name="connsiteX2" fmla="*/ 1866172 w 1866172"/>
              <a:gd name="connsiteY2" fmla="*/ 0 h 3404028"/>
              <a:gd name="connsiteX3" fmla="*/ 1860719 w 1866172"/>
              <a:gd name="connsiteY3" fmla="*/ 2384067 h 3404028"/>
              <a:gd name="connsiteX4" fmla="*/ 0 w 1866172"/>
              <a:gd name="connsiteY4" fmla="*/ 3404028 h 3404028"/>
              <a:gd name="connsiteX0" fmla="*/ 0 w 1866172"/>
              <a:gd name="connsiteY0" fmla="*/ 3404028 h 3404028"/>
              <a:gd name="connsiteX1" fmla="*/ 8040 w 1866172"/>
              <a:gd name="connsiteY1" fmla="*/ 993848 h 3404028"/>
              <a:gd name="connsiteX2" fmla="*/ 1866172 w 1866172"/>
              <a:gd name="connsiteY2" fmla="*/ 0 h 3404028"/>
              <a:gd name="connsiteX3" fmla="*/ 1860719 w 1866172"/>
              <a:gd name="connsiteY3" fmla="*/ 2384067 h 3404028"/>
              <a:gd name="connsiteX4" fmla="*/ 0 w 1866172"/>
              <a:gd name="connsiteY4" fmla="*/ 3404028 h 3404028"/>
              <a:gd name="connsiteX0" fmla="*/ 15650 w 1881822"/>
              <a:gd name="connsiteY0" fmla="*/ 3404028 h 3404028"/>
              <a:gd name="connsiteX1" fmla="*/ 0 w 1881822"/>
              <a:gd name="connsiteY1" fmla="*/ 1004973 h 3404028"/>
              <a:gd name="connsiteX2" fmla="*/ 1881822 w 1881822"/>
              <a:gd name="connsiteY2" fmla="*/ 0 h 3404028"/>
              <a:gd name="connsiteX3" fmla="*/ 1876369 w 1881822"/>
              <a:gd name="connsiteY3" fmla="*/ 2384067 h 3404028"/>
              <a:gd name="connsiteX4" fmla="*/ 15650 w 1881822"/>
              <a:gd name="connsiteY4" fmla="*/ 3404028 h 3404028"/>
              <a:gd name="connsiteX0" fmla="*/ 15650 w 1888435"/>
              <a:gd name="connsiteY0" fmla="*/ 3404028 h 3404028"/>
              <a:gd name="connsiteX1" fmla="*/ 0 w 1888435"/>
              <a:gd name="connsiteY1" fmla="*/ 1004973 h 3404028"/>
              <a:gd name="connsiteX2" fmla="*/ 1881822 w 1888435"/>
              <a:gd name="connsiteY2" fmla="*/ 0 h 3404028"/>
              <a:gd name="connsiteX3" fmla="*/ 1888214 w 1888435"/>
              <a:gd name="connsiteY3" fmla="*/ 2384067 h 3404028"/>
              <a:gd name="connsiteX4" fmla="*/ 15650 w 1888435"/>
              <a:gd name="connsiteY4" fmla="*/ 3404028 h 3404028"/>
              <a:gd name="connsiteX0" fmla="*/ 3806 w 1876591"/>
              <a:gd name="connsiteY0" fmla="*/ 3404028 h 3404028"/>
              <a:gd name="connsiteX1" fmla="*/ 0 w 1876591"/>
              <a:gd name="connsiteY1" fmla="*/ 1004973 h 3404028"/>
              <a:gd name="connsiteX2" fmla="*/ 1869978 w 1876591"/>
              <a:gd name="connsiteY2" fmla="*/ 0 h 3404028"/>
              <a:gd name="connsiteX3" fmla="*/ 1876370 w 1876591"/>
              <a:gd name="connsiteY3" fmla="*/ 2384067 h 3404028"/>
              <a:gd name="connsiteX4" fmla="*/ 3806 w 1876591"/>
              <a:gd name="connsiteY4" fmla="*/ 3404028 h 3404028"/>
              <a:gd name="connsiteX0" fmla="*/ 0 w 1872785"/>
              <a:gd name="connsiteY0" fmla="*/ 3404028 h 3404028"/>
              <a:gd name="connsiteX1" fmla="*/ 8039 w 1872785"/>
              <a:gd name="connsiteY1" fmla="*/ 1004973 h 3404028"/>
              <a:gd name="connsiteX2" fmla="*/ 1866172 w 1872785"/>
              <a:gd name="connsiteY2" fmla="*/ 0 h 3404028"/>
              <a:gd name="connsiteX3" fmla="*/ 1872564 w 1872785"/>
              <a:gd name="connsiteY3" fmla="*/ 2384067 h 3404028"/>
              <a:gd name="connsiteX4" fmla="*/ 0 w 1872785"/>
              <a:gd name="connsiteY4" fmla="*/ 3404028 h 3404028"/>
              <a:gd name="connsiteX0" fmla="*/ 0 w 1872947"/>
              <a:gd name="connsiteY0" fmla="*/ 3404028 h 3404028"/>
              <a:gd name="connsiteX1" fmla="*/ 8039 w 1872947"/>
              <a:gd name="connsiteY1" fmla="*/ 1004973 h 3404028"/>
              <a:gd name="connsiteX2" fmla="*/ 1870860 w 1872947"/>
              <a:gd name="connsiteY2" fmla="*/ 0 h 3404028"/>
              <a:gd name="connsiteX3" fmla="*/ 1872564 w 1872947"/>
              <a:gd name="connsiteY3" fmla="*/ 2384067 h 3404028"/>
              <a:gd name="connsiteX4" fmla="*/ 0 w 1872947"/>
              <a:gd name="connsiteY4" fmla="*/ 3404028 h 3404028"/>
              <a:gd name="connsiteX0" fmla="*/ 1338 w 1874285"/>
              <a:gd name="connsiteY0" fmla="*/ 3404028 h 3404028"/>
              <a:gd name="connsiteX1" fmla="*/ 0 w 1874285"/>
              <a:gd name="connsiteY1" fmla="*/ 1004973 h 3404028"/>
              <a:gd name="connsiteX2" fmla="*/ 1872198 w 1874285"/>
              <a:gd name="connsiteY2" fmla="*/ 0 h 3404028"/>
              <a:gd name="connsiteX3" fmla="*/ 1873902 w 1874285"/>
              <a:gd name="connsiteY3" fmla="*/ 2384067 h 3404028"/>
              <a:gd name="connsiteX4" fmla="*/ 1338 w 1874285"/>
              <a:gd name="connsiteY4" fmla="*/ 3404028 h 3404028"/>
              <a:gd name="connsiteX0" fmla="*/ 10715 w 1883662"/>
              <a:gd name="connsiteY0" fmla="*/ 3404028 h 3404028"/>
              <a:gd name="connsiteX1" fmla="*/ 0 w 1883662"/>
              <a:gd name="connsiteY1" fmla="*/ 1009377 h 3404028"/>
              <a:gd name="connsiteX2" fmla="*/ 1881575 w 1883662"/>
              <a:gd name="connsiteY2" fmla="*/ 0 h 3404028"/>
              <a:gd name="connsiteX3" fmla="*/ 1883279 w 1883662"/>
              <a:gd name="connsiteY3" fmla="*/ 2384067 h 3404028"/>
              <a:gd name="connsiteX4" fmla="*/ 10715 w 1883662"/>
              <a:gd name="connsiteY4" fmla="*/ 3404028 h 3404028"/>
              <a:gd name="connsiteX0" fmla="*/ 1338 w 1874285"/>
              <a:gd name="connsiteY0" fmla="*/ 3404028 h 3404028"/>
              <a:gd name="connsiteX1" fmla="*/ 0 w 1874285"/>
              <a:gd name="connsiteY1" fmla="*/ 1009377 h 3404028"/>
              <a:gd name="connsiteX2" fmla="*/ 1872198 w 1874285"/>
              <a:gd name="connsiteY2" fmla="*/ 0 h 3404028"/>
              <a:gd name="connsiteX3" fmla="*/ 1873902 w 1874285"/>
              <a:gd name="connsiteY3" fmla="*/ 2384067 h 3404028"/>
              <a:gd name="connsiteX4" fmla="*/ 1338 w 1874285"/>
              <a:gd name="connsiteY4" fmla="*/ 3404028 h 3404028"/>
              <a:gd name="connsiteX0" fmla="*/ 10715 w 1874285"/>
              <a:gd name="connsiteY0" fmla="*/ 3399625 h 3399625"/>
              <a:gd name="connsiteX1" fmla="*/ 0 w 1874285"/>
              <a:gd name="connsiteY1" fmla="*/ 1009377 h 3399625"/>
              <a:gd name="connsiteX2" fmla="*/ 1872198 w 1874285"/>
              <a:gd name="connsiteY2" fmla="*/ 0 h 3399625"/>
              <a:gd name="connsiteX3" fmla="*/ 1873902 w 1874285"/>
              <a:gd name="connsiteY3" fmla="*/ 2384067 h 3399625"/>
              <a:gd name="connsiteX4" fmla="*/ 10715 w 1874285"/>
              <a:gd name="connsiteY4" fmla="*/ 3399625 h 3399625"/>
              <a:gd name="connsiteX0" fmla="*/ 1338 w 1874285"/>
              <a:gd name="connsiteY0" fmla="*/ 3404029 h 3404029"/>
              <a:gd name="connsiteX1" fmla="*/ 0 w 1874285"/>
              <a:gd name="connsiteY1" fmla="*/ 1009377 h 3404029"/>
              <a:gd name="connsiteX2" fmla="*/ 1872198 w 1874285"/>
              <a:gd name="connsiteY2" fmla="*/ 0 h 3404029"/>
              <a:gd name="connsiteX3" fmla="*/ 1873902 w 1874285"/>
              <a:gd name="connsiteY3" fmla="*/ 2384067 h 3404029"/>
              <a:gd name="connsiteX4" fmla="*/ 1338 w 1874285"/>
              <a:gd name="connsiteY4" fmla="*/ 3404029 h 3404029"/>
              <a:gd name="connsiteX0" fmla="*/ 1338 w 1875229"/>
              <a:gd name="connsiteY0" fmla="*/ 3404029 h 3404029"/>
              <a:gd name="connsiteX1" fmla="*/ 0 w 1875229"/>
              <a:gd name="connsiteY1" fmla="*/ 1009377 h 3404029"/>
              <a:gd name="connsiteX2" fmla="*/ 1875229 w 1875229"/>
              <a:gd name="connsiteY2" fmla="*/ 0 h 3404029"/>
              <a:gd name="connsiteX3" fmla="*/ 1873902 w 1875229"/>
              <a:gd name="connsiteY3" fmla="*/ 2384067 h 3404029"/>
              <a:gd name="connsiteX4" fmla="*/ 1338 w 1875229"/>
              <a:gd name="connsiteY4" fmla="*/ 3404029 h 3404029"/>
              <a:gd name="connsiteX0" fmla="*/ 1338 w 1875229"/>
              <a:gd name="connsiteY0" fmla="*/ 3404029 h 3404029"/>
              <a:gd name="connsiteX1" fmla="*/ 0 w 1875229"/>
              <a:gd name="connsiteY1" fmla="*/ 1006530 h 3404029"/>
              <a:gd name="connsiteX2" fmla="*/ 1875229 w 1875229"/>
              <a:gd name="connsiteY2" fmla="*/ 0 h 3404029"/>
              <a:gd name="connsiteX3" fmla="*/ 1873902 w 1875229"/>
              <a:gd name="connsiteY3" fmla="*/ 2384067 h 3404029"/>
              <a:gd name="connsiteX4" fmla="*/ 1338 w 1875229"/>
              <a:gd name="connsiteY4" fmla="*/ 3404029 h 3404029"/>
              <a:gd name="connsiteX0" fmla="*/ 36517 w 1910408"/>
              <a:gd name="connsiteY0" fmla="*/ 3404029 h 3404029"/>
              <a:gd name="connsiteX1" fmla="*/ 35179 w 1910408"/>
              <a:gd name="connsiteY1" fmla="*/ 1006530 h 3404029"/>
              <a:gd name="connsiteX2" fmla="*/ 1910408 w 1910408"/>
              <a:gd name="connsiteY2" fmla="*/ 0 h 3404029"/>
              <a:gd name="connsiteX3" fmla="*/ 1909081 w 1910408"/>
              <a:gd name="connsiteY3" fmla="*/ 2384067 h 3404029"/>
              <a:gd name="connsiteX4" fmla="*/ 36517 w 1910408"/>
              <a:gd name="connsiteY4" fmla="*/ 3404029 h 3404029"/>
              <a:gd name="connsiteX0" fmla="*/ 36517 w 1910408"/>
              <a:gd name="connsiteY0" fmla="*/ 3404029 h 3404029"/>
              <a:gd name="connsiteX1" fmla="*/ 35179 w 1910408"/>
              <a:gd name="connsiteY1" fmla="*/ 1006530 h 3404029"/>
              <a:gd name="connsiteX2" fmla="*/ 1910408 w 1910408"/>
              <a:gd name="connsiteY2" fmla="*/ 0 h 3404029"/>
              <a:gd name="connsiteX3" fmla="*/ 1909081 w 1910408"/>
              <a:gd name="connsiteY3" fmla="*/ 2384067 h 3404029"/>
              <a:gd name="connsiteX4" fmla="*/ 36517 w 1910408"/>
              <a:gd name="connsiteY4" fmla="*/ 3404029 h 3404029"/>
              <a:gd name="connsiteX0" fmla="*/ 1338 w 1875229"/>
              <a:gd name="connsiteY0" fmla="*/ 3404029 h 3404029"/>
              <a:gd name="connsiteX1" fmla="*/ 0 w 1875229"/>
              <a:gd name="connsiteY1" fmla="*/ 1006530 h 3404029"/>
              <a:gd name="connsiteX2" fmla="*/ 1875229 w 1875229"/>
              <a:gd name="connsiteY2" fmla="*/ 0 h 3404029"/>
              <a:gd name="connsiteX3" fmla="*/ 1873902 w 1875229"/>
              <a:gd name="connsiteY3" fmla="*/ 2384067 h 3404029"/>
              <a:gd name="connsiteX4" fmla="*/ 1338 w 1875229"/>
              <a:gd name="connsiteY4" fmla="*/ 3404029 h 3404029"/>
              <a:gd name="connsiteX0" fmla="*/ 1338 w 1875229"/>
              <a:gd name="connsiteY0" fmla="*/ 3404029 h 3404029"/>
              <a:gd name="connsiteX1" fmla="*/ 0 w 1875229"/>
              <a:gd name="connsiteY1" fmla="*/ 1006530 h 3404029"/>
              <a:gd name="connsiteX2" fmla="*/ 1875229 w 1875229"/>
              <a:gd name="connsiteY2" fmla="*/ 0 h 3404029"/>
              <a:gd name="connsiteX3" fmla="*/ 1873902 w 1875229"/>
              <a:gd name="connsiteY3" fmla="*/ 2384067 h 3404029"/>
              <a:gd name="connsiteX4" fmla="*/ 1338 w 1875229"/>
              <a:gd name="connsiteY4" fmla="*/ 3404029 h 3404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5229" h="3404029">
                <a:moveTo>
                  <a:pt x="1338" y="3404029"/>
                </a:moveTo>
                <a:cubicBezTo>
                  <a:pt x="3343" y="2634008"/>
                  <a:pt x="6996" y="1722465"/>
                  <a:pt x="0" y="1006530"/>
                </a:cubicBezTo>
                <a:lnTo>
                  <a:pt x="1875229" y="0"/>
                </a:lnTo>
                <a:cubicBezTo>
                  <a:pt x="1873411" y="794689"/>
                  <a:pt x="1875720" y="1589378"/>
                  <a:pt x="1873902" y="2384067"/>
                </a:cubicBezTo>
                <a:lnTo>
                  <a:pt x="1338" y="3404029"/>
                </a:lnTo>
                <a:close/>
              </a:path>
            </a:pathLst>
          </a:custGeom>
          <a:gradFill rotWithShape="1">
            <a:gsLst>
              <a:gs pos="0">
                <a:srgbClr val="0099FF"/>
              </a:gs>
              <a:gs pos="50000">
                <a:srgbClr val="00C9FF"/>
              </a:gs>
              <a:gs pos="100000">
                <a:srgbClr val="00FFFF"/>
              </a:gs>
            </a:gsLst>
            <a:lin ang="0" scaled="1"/>
          </a:gradFill>
          <a:ln w="9525" cap="flat" cmpd="sng" algn="ctr">
            <a:noFill/>
            <a:prstDash val="solid"/>
          </a:ln>
          <a:effectLst/>
        </p:spPr>
        <p:txBody>
          <a:bodyPr lIns="121867" tIns="0" rIns="121867" bIns="0" rtlCol="0" anchor="ctr"/>
          <a:lstStyle/>
          <a:p>
            <a:pPr marL="0" marR="0" lvl="0" indent="0" algn="ctr" defTabSz="914126" eaLnBrk="1" fontAlgn="base" latinLnBrk="0" hangingPunct="1">
              <a:lnSpc>
                <a:spcPct val="80000"/>
              </a:lnSpc>
              <a:spcBef>
                <a:spcPct val="0"/>
              </a:spcBef>
              <a:spcAft>
                <a:spcPct val="0"/>
              </a:spcAft>
              <a:buClrTx/>
              <a:buSzTx/>
              <a:buFontTx/>
              <a:buNone/>
              <a:tabLst/>
              <a:defRPr/>
            </a:pPr>
            <a:endParaRPr kumimoji="0" lang="en-US" sz="1799" b="1" i="0" u="none" strike="noStrike" kern="0" cap="none" spc="0" normalizeH="0" baseline="0" noProof="0">
              <a:ln>
                <a:noFill/>
              </a:ln>
              <a:solidFill>
                <a:srgbClr val="FFFFFF"/>
              </a:solidFill>
              <a:effectLst/>
              <a:uLnTx/>
              <a:uFillTx/>
              <a:latin typeface="Arial" panose="020B0604020202020204"/>
              <a:ea typeface="+mn-ea"/>
              <a:cs typeface="Arial" charset="0"/>
            </a:endParaRPr>
          </a:p>
        </p:txBody>
      </p:sp>
      <p:sp>
        <p:nvSpPr>
          <p:cNvPr id="10" name="AutoShape 4">
            <a:extLst>
              <a:ext uri="{FF2B5EF4-FFF2-40B4-BE49-F238E27FC236}">
                <a16:creationId xmlns:a16="http://schemas.microsoft.com/office/drawing/2014/main" id="{8A452C94-F932-4FA4-B966-A02152BA5F28}"/>
              </a:ext>
            </a:extLst>
          </p:cNvPr>
          <p:cNvSpPr>
            <a:spLocks noChangeAspect="1" noChangeArrowheads="1"/>
          </p:cNvSpPr>
          <p:nvPr/>
        </p:nvSpPr>
        <p:spPr bwMode="auto">
          <a:xfrm flipH="1">
            <a:off x="5554716" y="4114800"/>
            <a:ext cx="4737176" cy="2743200"/>
          </a:xfrm>
          <a:prstGeom prst="rtTriangle">
            <a:avLst/>
          </a:prstGeom>
          <a:solidFill>
            <a:srgbClr val="CCCCCD"/>
          </a:solidFill>
          <a:ln>
            <a:noFill/>
          </a:ln>
          <a:effectLst/>
        </p:spPr>
        <p:txBody>
          <a:bodyPr vert="horz" wrap="square" lIns="36556" tIns="36556" rIns="36556" bIns="36556" numCol="1" anchor="t" anchorCtr="0" compatLnSpc="1">
            <a:prstTxWarp prst="textNoShape">
              <a:avLst/>
            </a:prstTxWarp>
          </a:bodyPr>
          <a:lstStyle/>
          <a:p>
            <a:pPr fontAlgn="base">
              <a:spcBef>
                <a:spcPct val="0"/>
              </a:spcBef>
              <a:spcAft>
                <a:spcPct val="0"/>
              </a:spcAft>
            </a:pPr>
            <a:endParaRPr lang="en-US">
              <a:solidFill>
                <a:srgbClr val="000000"/>
              </a:solidFill>
              <a:ea typeface="MS PGothic" pitchFamily="34" charset="-128"/>
            </a:endParaRPr>
          </a:p>
        </p:txBody>
      </p:sp>
      <p:pic>
        <p:nvPicPr>
          <p:cNvPr id="3" name="Picture 2">
            <a:extLst>
              <a:ext uri="{FF2B5EF4-FFF2-40B4-BE49-F238E27FC236}">
                <a16:creationId xmlns:a16="http://schemas.microsoft.com/office/drawing/2014/main" id="{33FC13A8-E413-4F55-862A-C511CF8F1C7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9444"/>
          <a:stretch/>
        </p:blipFill>
        <p:spPr>
          <a:xfrm>
            <a:off x="10291893" y="5303387"/>
            <a:ext cx="1896933" cy="1554615"/>
          </a:xfrm>
          <a:prstGeom prst="rect">
            <a:avLst/>
          </a:prstGeom>
        </p:spPr>
      </p:pic>
    </p:spTree>
    <p:extLst>
      <p:ext uri="{BB962C8B-B14F-4D97-AF65-F5344CB8AC3E}">
        <p14:creationId xmlns:p14="http://schemas.microsoft.com/office/powerpoint/2010/main" val="427638394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tent-Image 6.9-5D-Whit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C09FBE9-A303-4A97-A792-D6075DECCCE6}"/>
              </a:ext>
            </a:extLst>
          </p:cNvPr>
          <p:cNvSpPr>
            <a:spLocks noGrp="1"/>
          </p:cNvSpPr>
          <p:nvPr>
            <p:ph type="pic" sz="quarter" idx="12"/>
          </p:nvPr>
        </p:nvSpPr>
        <p:spPr>
          <a:xfrm>
            <a:off x="5876785" y="0"/>
            <a:ext cx="6309360" cy="6858000"/>
          </a:xfrm>
        </p:spPr>
        <p:txBody>
          <a:bodyPr/>
          <a:lstStyle>
            <a:lvl1pPr marL="0" marR="0" indent="0" algn="l" defTabSz="914126"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a:lvl1pPr>
          </a:lstStyle>
          <a:p>
            <a:pPr marL="228531" marR="0" lvl="0" indent="-228531" algn="l" defTabSz="914126" rtl="0" eaLnBrk="1" fontAlgn="auto" latinLnBrk="0" hangingPunct="1">
              <a:lnSpc>
                <a:spcPct val="100000"/>
              </a:lnSpc>
              <a:spcBef>
                <a:spcPts val="1000"/>
              </a:spcBef>
              <a:spcAft>
                <a:spcPts val="0"/>
              </a:spcAft>
              <a:buClr>
                <a:schemeClr val="accent1"/>
              </a:buClr>
              <a:buSzTx/>
              <a:buFont typeface="Arial" panose="020B0604020202020204" pitchFamily="34" charset="0"/>
              <a:buChar char="•"/>
              <a:tabLst/>
              <a:defRPr/>
            </a:pPr>
            <a:r>
              <a:rPr lang="en-US"/>
              <a:t>Click icon to add picture</a:t>
            </a:r>
          </a:p>
        </p:txBody>
      </p:sp>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200" y="457200"/>
            <a:ext cx="4937760" cy="86868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0" y="1508760"/>
            <a:ext cx="4937760" cy="737729"/>
          </a:xfrm>
        </p:spPr>
        <p:txBody>
          <a:bodyPr/>
          <a:lstStyle>
            <a:lvl1pPr marL="0" indent="0">
              <a:buNone/>
              <a:defRPr sz="2399">
                <a:solidFill>
                  <a:schemeClr val="accent1"/>
                </a:solidFill>
              </a:defRPr>
            </a:lvl1pPr>
          </a:lstStyle>
          <a:p>
            <a:pPr lvl="0"/>
            <a:r>
              <a:rPr lang="en-US" dirty="0"/>
              <a:t>Click to enter subhead</a:t>
            </a:r>
          </a:p>
        </p:txBody>
      </p:sp>
      <p:sp>
        <p:nvSpPr>
          <p:cNvPr id="10" name="TextBox 9">
            <a:extLst>
              <a:ext uri="{FF2B5EF4-FFF2-40B4-BE49-F238E27FC236}">
                <a16:creationId xmlns:a16="http://schemas.microsoft.com/office/drawing/2014/main" id="{D22C126B-3F41-45BA-995D-D0CEA8DC8DDC}"/>
              </a:ext>
            </a:extLst>
          </p:cNvPr>
          <p:cNvSpPr txBox="1"/>
          <p:nvPr userDrawn="1"/>
        </p:nvSpPr>
        <p:spPr>
          <a:xfrm>
            <a:off x="5872775" y="2175153"/>
            <a:ext cx="6309360" cy="861774"/>
          </a:xfrm>
          <a:prstGeom prst="rect">
            <a:avLst/>
          </a:prstGeom>
        </p:spPr>
        <p:txBody>
          <a:bodyPr wrap="square" lIns="0" tIns="0" rIns="0" bIns="0" rtlCol="0">
            <a:spAutoFit/>
          </a:bodyPr>
          <a:lstStyle/>
          <a:p>
            <a:pPr marL="0" marR="0" lvl="0" indent="0" algn="ctr" defTabSz="914126" rtl="0" eaLnBrk="1" fontAlgn="base" latinLnBrk="0" hangingPunct="1">
              <a:lnSpc>
                <a:spcPct val="100000"/>
              </a:lnSpc>
              <a:spcBef>
                <a:spcPct val="0"/>
              </a:spcBef>
              <a:spcAft>
                <a:spcPct val="0"/>
              </a:spcAft>
              <a:buClrTx/>
              <a:buSzTx/>
              <a:buFontTx/>
              <a:buNone/>
              <a:tabLst/>
              <a:defRPr/>
            </a:pPr>
            <a:r>
              <a:rPr kumimoji="0" lang="en-US" sz="2799" b="0" i="0" u="none" strike="noStrike" kern="1200" cap="none" spc="0" normalizeH="0" baseline="0" noProof="0">
                <a:ln>
                  <a:noFill/>
                </a:ln>
                <a:solidFill>
                  <a:srgbClr val="CCCCCC"/>
                </a:solidFill>
                <a:effectLst/>
                <a:uLnTx/>
                <a:uFillTx/>
                <a:latin typeface="Arial" panose="020B0604020202020204"/>
                <a:ea typeface="ＭＳ Ｐゴシック"/>
                <a:cs typeface="+mn-cs"/>
              </a:rPr>
              <a:t>IMAGE AREA</a:t>
            </a:r>
            <a:br>
              <a:rPr kumimoji="0" lang="en-US" sz="2799" b="0" i="0" u="none" strike="noStrike" kern="1200" cap="none" spc="0" normalizeH="0" baseline="0" noProof="0">
                <a:ln>
                  <a:noFill/>
                </a:ln>
                <a:solidFill>
                  <a:srgbClr val="CCCCCC"/>
                </a:solidFill>
                <a:effectLst/>
                <a:uLnTx/>
                <a:uFillTx/>
                <a:latin typeface="Arial" panose="020B0604020202020204"/>
                <a:ea typeface="ＭＳ Ｐゴシック"/>
                <a:cs typeface="+mn-cs"/>
              </a:rPr>
            </a:br>
            <a:r>
              <a:rPr kumimoji="0" lang="en-US" sz="2799" b="0" i="0" u="none" strike="noStrike" kern="1200" cap="none" spc="0" normalizeH="0" baseline="0" noProof="0">
                <a:ln>
                  <a:noFill/>
                </a:ln>
                <a:solidFill>
                  <a:srgbClr val="CCCCCC"/>
                </a:solidFill>
                <a:effectLst/>
                <a:uLnTx/>
                <a:uFillTx/>
                <a:latin typeface="Arial" panose="020B0604020202020204"/>
                <a:ea typeface="ＭＳ Ｐゴシック"/>
                <a:cs typeface="+mn-cs"/>
              </a:rPr>
              <a:t>7.5” h x 6.9”w</a:t>
            </a:r>
          </a:p>
        </p:txBody>
      </p:sp>
      <p:sp>
        <p:nvSpPr>
          <p:cNvPr id="8" name="Text Placeholder 7">
            <a:extLst>
              <a:ext uri="{FF2B5EF4-FFF2-40B4-BE49-F238E27FC236}">
                <a16:creationId xmlns:a16="http://schemas.microsoft.com/office/drawing/2014/main" id="{FFF151E9-C4FB-46F4-89E8-FA4221CF253D}"/>
              </a:ext>
            </a:extLst>
          </p:cNvPr>
          <p:cNvSpPr>
            <a:spLocks noGrp="1"/>
          </p:cNvSpPr>
          <p:nvPr>
            <p:ph type="body" sz="quarter" idx="13" hasCustomPrompt="1"/>
          </p:nvPr>
        </p:nvSpPr>
        <p:spPr>
          <a:xfrm>
            <a:off x="457320" y="2606040"/>
            <a:ext cx="4938411" cy="3017520"/>
          </a:xfrm>
        </p:spPr>
        <p:txBody>
          <a:bodyPr/>
          <a:lstStyle>
            <a:lvl1pPr>
              <a:buClr>
                <a:schemeClr val="accent1"/>
              </a:buClr>
              <a:defRPr/>
            </a:lvl1pPr>
            <a:lvl2pPr>
              <a:spcBef>
                <a:spcPts val="800"/>
              </a:spcBef>
              <a:defRPr/>
            </a:lvl2pPr>
            <a:lvl3pPr>
              <a:spcBef>
                <a:spcPts val="600"/>
              </a:spcBef>
              <a:defRPr/>
            </a:lvl3pPr>
          </a:lstStyle>
          <a:p>
            <a:pPr lvl="0"/>
            <a:r>
              <a:rPr lang="en-US" dirty="0"/>
              <a:t>Click to enter text</a:t>
            </a:r>
          </a:p>
          <a:p>
            <a:pPr lvl="1"/>
            <a:r>
              <a:rPr lang="en-US" dirty="0"/>
              <a:t>Second level</a:t>
            </a:r>
          </a:p>
          <a:p>
            <a:pPr lvl="2"/>
            <a:r>
              <a:rPr lang="en-US" dirty="0"/>
              <a:t>Third level</a:t>
            </a:r>
          </a:p>
        </p:txBody>
      </p:sp>
      <p:pic>
        <p:nvPicPr>
          <p:cNvPr id="11" name="Picture 10">
            <a:extLst>
              <a:ext uri="{FF2B5EF4-FFF2-40B4-BE49-F238E27FC236}">
                <a16:creationId xmlns:a16="http://schemas.microsoft.com/office/drawing/2014/main" id="{7706770A-14CD-44B1-8F29-02C59158376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521" y="5943561"/>
            <a:ext cx="5872775" cy="914479"/>
          </a:xfrm>
          <a:prstGeom prst="rect">
            <a:avLst/>
          </a:prstGeom>
        </p:spPr>
      </p:pic>
    </p:spTree>
    <p:extLst>
      <p:ext uri="{BB962C8B-B14F-4D97-AF65-F5344CB8AC3E}">
        <p14:creationId xmlns:p14="http://schemas.microsoft.com/office/powerpoint/2010/main" val="423344761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ntent-Image 6.9-5D-Black-CC">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D80E09C-59B1-4D29-93CE-A2A15A35393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5379" r="1"/>
          <a:stretch/>
        </p:blipFill>
        <p:spPr>
          <a:xfrm>
            <a:off x="-18293" y="5943561"/>
            <a:ext cx="5888890" cy="914479"/>
          </a:xfrm>
          <a:prstGeom prst="rect">
            <a:avLst/>
          </a:prstGeom>
        </p:spPr>
      </p:pic>
      <p:sp>
        <p:nvSpPr>
          <p:cNvPr id="15" name="Picture Placeholder 14">
            <a:extLst>
              <a:ext uri="{FF2B5EF4-FFF2-40B4-BE49-F238E27FC236}">
                <a16:creationId xmlns:a16="http://schemas.microsoft.com/office/drawing/2014/main" id="{5C09FBE9-A303-4A97-A792-D6075DECCCE6}"/>
              </a:ext>
            </a:extLst>
          </p:cNvPr>
          <p:cNvSpPr>
            <a:spLocks noGrp="1"/>
          </p:cNvSpPr>
          <p:nvPr>
            <p:ph type="pic" sz="quarter" idx="12"/>
          </p:nvPr>
        </p:nvSpPr>
        <p:spPr>
          <a:xfrm>
            <a:off x="5872775" y="0"/>
            <a:ext cx="6309360" cy="6858000"/>
          </a:xfrm>
        </p:spPr>
        <p:txBody>
          <a:bodyPr/>
          <a:lstStyle>
            <a:lvl1pPr marL="0" marR="0" indent="0" algn="l" defTabSz="914126"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a:solidFill>
                  <a:schemeClr val="bg1"/>
                </a:solidFill>
              </a:defRPr>
            </a:lvl1pPr>
          </a:lstStyle>
          <a:p>
            <a:pPr marL="228531" marR="0" lvl="0" indent="-228531" algn="l" defTabSz="914126" rtl="0" eaLnBrk="1" fontAlgn="auto" latinLnBrk="0" hangingPunct="1">
              <a:lnSpc>
                <a:spcPct val="100000"/>
              </a:lnSpc>
              <a:spcBef>
                <a:spcPts val="1000"/>
              </a:spcBef>
              <a:spcAft>
                <a:spcPts val="0"/>
              </a:spcAft>
              <a:buClr>
                <a:schemeClr val="accent1"/>
              </a:buClr>
              <a:buSzTx/>
              <a:buFont typeface="Arial" panose="020B0604020202020204" pitchFamily="34" charset="0"/>
              <a:buChar char="•"/>
              <a:tabLst/>
              <a:defRPr/>
            </a:pPr>
            <a:r>
              <a:rPr lang="en-US"/>
              <a:t>Click icon to add picture</a:t>
            </a:r>
          </a:p>
        </p:txBody>
      </p:sp>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200" y="457200"/>
            <a:ext cx="4937760" cy="868680"/>
          </a:xfrm>
        </p:spPr>
        <p:txBody>
          <a:bodyPr/>
          <a:lstStyle>
            <a:lvl1pPr>
              <a:defRPr>
                <a:solidFill>
                  <a:schemeClr val="bg1"/>
                </a:solidFill>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0" y="1508760"/>
            <a:ext cx="4937760" cy="737729"/>
          </a:xfrm>
        </p:spPr>
        <p:txBody>
          <a:bodyPr/>
          <a:lstStyle>
            <a:lvl1pPr marL="0" indent="0">
              <a:buNone/>
              <a:defRPr sz="2399">
                <a:solidFill>
                  <a:schemeClr val="accent1"/>
                </a:solidFill>
              </a:defRPr>
            </a:lvl1pPr>
          </a:lstStyle>
          <a:p>
            <a:pPr lvl="0"/>
            <a:r>
              <a:rPr lang="en-US" dirty="0"/>
              <a:t>Click to enter subhead</a:t>
            </a:r>
          </a:p>
        </p:txBody>
      </p:sp>
      <p:sp>
        <p:nvSpPr>
          <p:cNvPr id="10" name="TextBox 9">
            <a:extLst>
              <a:ext uri="{FF2B5EF4-FFF2-40B4-BE49-F238E27FC236}">
                <a16:creationId xmlns:a16="http://schemas.microsoft.com/office/drawing/2014/main" id="{E6CC98AD-9516-47DF-849E-3F8F61DFDB6C}"/>
              </a:ext>
            </a:extLst>
          </p:cNvPr>
          <p:cNvSpPr txBox="1"/>
          <p:nvPr userDrawn="1"/>
        </p:nvSpPr>
        <p:spPr>
          <a:xfrm>
            <a:off x="5872775" y="2175153"/>
            <a:ext cx="6309360" cy="861774"/>
          </a:xfrm>
          <a:prstGeom prst="rect">
            <a:avLst/>
          </a:prstGeom>
        </p:spPr>
        <p:txBody>
          <a:bodyPr wrap="square" lIns="0" tIns="0" rIns="0" bIns="0" rtlCol="0">
            <a:spAutoFit/>
          </a:bodyPr>
          <a:lstStyle/>
          <a:p>
            <a:pPr marL="0" marR="0" lvl="0" indent="0" algn="ctr" defTabSz="914126" rtl="0" eaLnBrk="1" fontAlgn="base" latinLnBrk="0" hangingPunct="1">
              <a:lnSpc>
                <a:spcPct val="100000"/>
              </a:lnSpc>
              <a:spcBef>
                <a:spcPct val="0"/>
              </a:spcBef>
              <a:spcAft>
                <a:spcPct val="0"/>
              </a:spcAft>
              <a:buClrTx/>
              <a:buSzTx/>
              <a:buFontTx/>
              <a:buNone/>
              <a:tabLst/>
              <a:defRPr/>
            </a:pPr>
            <a:r>
              <a:rPr kumimoji="0" lang="en-US" sz="2799" b="0" i="0" u="none" strike="noStrike" kern="1200" cap="none" spc="0" normalizeH="0" baseline="0" noProof="0">
                <a:ln>
                  <a:noFill/>
                </a:ln>
                <a:solidFill>
                  <a:srgbClr val="CCCCCC"/>
                </a:solidFill>
                <a:effectLst/>
                <a:uLnTx/>
                <a:uFillTx/>
                <a:latin typeface="Arial" panose="020B0604020202020204"/>
                <a:ea typeface="ＭＳ Ｐゴシック"/>
                <a:cs typeface="+mn-cs"/>
              </a:rPr>
              <a:t>IMAGE AREA</a:t>
            </a:r>
            <a:br>
              <a:rPr kumimoji="0" lang="en-US" sz="2799" b="0" i="0" u="none" strike="noStrike" kern="1200" cap="none" spc="0" normalizeH="0" baseline="0" noProof="0">
                <a:ln>
                  <a:noFill/>
                </a:ln>
                <a:solidFill>
                  <a:srgbClr val="CCCCCC"/>
                </a:solidFill>
                <a:effectLst/>
                <a:uLnTx/>
                <a:uFillTx/>
                <a:latin typeface="Arial" panose="020B0604020202020204"/>
                <a:ea typeface="ＭＳ Ｐゴシック"/>
                <a:cs typeface="+mn-cs"/>
              </a:rPr>
            </a:br>
            <a:r>
              <a:rPr kumimoji="0" lang="en-US" sz="2799" b="0" i="0" u="none" strike="noStrike" kern="1200" cap="none" spc="0" normalizeH="0" baseline="0" noProof="0">
                <a:ln>
                  <a:noFill/>
                </a:ln>
                <a:solidFill>
                  <a:srgbClr val="CCCCCC"/>
                </a:solidFill>
                <a:effectLst/>
                <a:uLnTx/>
                <a:uFillTx/>
                <a:latin typeface="Arial" panose="020B0604020202020204"/>
                <a:ea typeface="ＭＳ Ｐゴシック"/>
                <a:cs typeface="+mn-cs"/>
              </a:rPr>
              <a:t>7.5” h x 6.9”w</a:t>
            </a:r>
          </a:p>
        </p:txBody>
      </p:sp>
      <p:sp>
        <p:nvSpPr>
          <p:cNvPr id="8" name="Text Placeholder 7">
            <a:extLst>
              <a:ext uri="{FF2B5EF4-FFF2-40B4-BE49-F238E27FC236}">
                <a16:creationId xmlns:a16="http://schemas.microsoft.com/office/drawing/2014/main" id="{6F16B11D-7BDE-4AFD-85A4-2FF35DDBC2A4}"/>
              </a:ext>
            </a:extLst>
          </p:cNvPr>
          <p:cNvSpPr>
            <a:spLocks noGrp="1"/>
          </p:cNvSpPr>
          <p:nvPr>
            <p:ph type="body" sz="quarter" idx="13" hasCustomPrompt="1"/>
          </p:nvPr>
        </p:nvSpPr>
        <p:spPr>
          <a:xfrm>
            <a:off x="457320" y="2606040"/>
            <a:ext cx="4938411" cy="3017520"/>
          </a:xfrm>
        </p:spPr>
        <p:txBody>
          <a:bodyPr/>
          <a:lstStyle>
            <a:lvl1pPr>
              <a:buClr>
                <a:schemeClr val="accent1"/>
              </a:buClr>
              <a:defRPr>
                <a:solidFill>
                  <a:schemeClr val="bg1"/>
                </a:solidFill>
              </a:defRPr>
            </a:lvl1pPr>
            <a:lvl2pPr>
              <a:spcBef>
                <a:spcPts val="800"/>
              </a:spcBef>
              <a:defRPr>
                <a:solidFill>
                  <a:schemeClr val="bg1"/>
                </a:solidFill>
              </a:defRPr>
            </a:lvl2pPr>
            <a:lvl3pPr>
              <a:spcBef>
                <a:spcPts val="600"/>
              </a:spcBef>
              <a:defRPr>
                <a:solidFill>
                  <a:schemeClr val="bg1"/>
                </a:solidFill>
              </a:defRPr>
            </a:lvl3pPr>
          </a:lstStyle>
          <a:p>
            <a:pPr lvl="0"/>
            <a:r>
              <a:rPr lang="en-US" dirty="0"/>
              <a:t>Click to enter text</a:t>
            </a:r>
          </a:p>
          <a:p>
            <a:pPr lvl="1"/>
            <a:r>
              <a:rPr lang="en-US" dirty="0"/>
              <a:t>Second level</a:t>
            </a:r>
          </a:p>
          <a:p>
            <a:pPr lvl="2"/>
            <a:r>
              <a:rPr lang="en-US" dirty="0"/>
              <a:t>Third level</a:t>
            </a:r>
          </a:p>
        </p:txBody>
      </p:sp>
    </p:spTree>
    <p:extLst>
      <p:ext uri="{BB962C8B-B14F-4D97-AF65-F5344CB8AC3E}">
        <p14:creationId xmlns:p14="http://schemas.microsoft.com/office/powerpoint/2010/main" val="415311799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tent-Image 6.9-5D-White-CC">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D80E09C-59B1-4D29-93CE-A2A15A35393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5379" r="1"/>
          <a:stretch/>
        </p:blipFill>
        <p:spPr>
          <a:xfrm>
            <a:off x="-18293" y="5943561"/>
            <a:ext cx="5888890" cy="914479"/>
          </a:xfrm>
          <a:prstGeom prst="rect">
            <a:avLst/>
          </a:prstGeom>
        </p:spPr>
      </p:pic>
      <p:sp>
        <p:nvSpPr>
          <p:cNvPr id="15" name="Picture Placeholder 14">
            <a:extLst>
              <a:ext uri="{FF2B5EF4-FFF2-40B4-BE49-F238E27FC236}">
                <a16:creationId xmlns:a16="http://schemas.microsoft.com/office/drawing/2014/main" id="{5C09FBE9-A303-4A97-A792-D6075DECCCE6}"/>
              </a:ext>
            </a:extLst>
          </p:cNvPr>
          <p:cNvSpPr>
            <a:spLocks noGrp="1"/>
          </p:cNvSpPr>
          <p:nvPr>
            <p:ph type="pic" sz="quarter" idx="12"/>
          </p:nvPr>
        </p:nvSpPr>
        <p:spPr>
          <a:xfrm>
            <a:off x="5872775" y="0"/>
            <a:ext cx="6309360" cy="6858000"/>
          </a:xfrm>
        </p:spPr>
        <p:txBody>
          <a:bodyPr/>
          <a:lstStyle>
            <a:lvl1pPr marL="0" marR="0" indent="0" algn="l" defTabSz="914126"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a:lvl1pPr>
          </a:lstStyle>
          <a:p>
            <a:pPr marL="228531" marR="0" lvl="0" indent="-228531" algn="l" defTabSz="914126" rtl="0" eaLnBrk="1" fontAlgn="auto" latinLnBrk="0" hangingPunct="1">
              <a:lnSpc>
                <a:spcPct val="100000"/>
              </a:lnSpc>
              <a:spcBef>
                <a:spcPts val="1000"/>
              </a:spcBef>
              <a:spcAft>
                <a:spcPts val="0"/>
              </a:spcAft>
              <a:buClr>
                <a:schemeClr val="accent1"/>
              </a:buClr>
              <a:buSzTx/>
              <a:buFont typeface="Arial" panose="020B0604020202020204" pitchFamily="34" charset="0"/>
              <a:buChar char="•"/>
              <a:tabLst/>
              <a:defRPr/>
            </a:pPr>
            <a:r>
              <a:rPr lang="en-US"/>
              <a:t>Click icon to add picture</a:t>
            </a:r>
          </a:p>
        </p:txBody>
      </p:sp>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200" y="457200"/>
            <a:ext cx="4937760" cy="86868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0" y="1508760"/>
            <a:ext cx="4937760" cy="737729"/>
          </a:xfrm>
        </p:spPr>
        <p:txBody>
          <a:bodyPr/>
          <a:lstStyle>
            <a:lvl1pPr marL="0" indent="0">
              <a:buNone/>
              <a:defRPr sz="2399">
                <a:solidFill>
                  <a:schemeClr val="accent1"/>
                </a:solidFill>
              </a:defRPr>
            </a:lvl1pPr>
          </a:lstStyle>
          <a:p>
            <a:pPr lvl="0"/>
            <a:r>
              <a:rPr lang="en-US" dirty="0"/>
              <a:t>Click to enter subhead</a:t>
            </a:r>
          </a:p>
        </p:txBody>
      </p:sp>
      <p:sp>
        <p:nvSpPr>
          <p:cNvPr id="10" name="TextBox 9">
            <a:extLst>
              <a:ext uri="{FF2B5EF4-FFF2-40B4-BE49-F238E27FC236}">
                <a16:creationId xmlns:a16="http://schemas.microsoft.com/office/drawing/2014/main" id="{E6CC98AD-9516-47DF-849E-3F8F61DFDB6C}"/>
              </a:ext>
            </a:extLst>
          </p:cNvPr>
          <p:cNvSpPr txBox="1"/>
          <p:nvPr userDrawn="1"/>
        </p:nvSpPr>
        <p:spPr>
          <a:xfrm>
            <a:off x="5872775" y="2175153"/>
            <a:ext cx="6309360" cy="861774"/>
          </a:xfrm>
          <a:prstGeom prst="rect">
            <a:avLst/>
          </a:prstGeom>
        </p:spPr>
        <p:txBody>
          <a:bodyPr wrap="square" lIns="0" tIns="0" rIns="0" bIns="0" rtlCol="0">
            <a:spAutoFit/>
          </a:bodyPr>
          <a:lstStyle/>
          <a:p>
            <a:pPr marL="0" marR="0" lvl="0" indent="0" algn="ctr" defTabSz="914126" rtl="0" eaLnBrk="1" fontAlgn="base" latinLnBrk="0" hangingPunct="1">
              <a:lnSpc>
                <a:spcPct val="100000"/>
              </a:lnSpc>
              <a:spcBef>
                <a:spcPct val="0"/>
              </a:spcBef>
              <a:spcAft>
                <a:spcPct val="0"/>
              </a:spcAft>
              <a:buClrTx/>
              <a:buSzTx/>
              <a:buFontTx/>
              <a:buNone/>
              <a:tabLst/>
              <a:defRPr/>
            </a:pPr>
            <a:r>
              <a:rPr kumimoji="0" lang="en-US" sz="2799" b="0" i="0" u="none" strike="noStrike" kern="1200" cap="none" spc="0" normalizeH="0" baseline="0" noProof="0">
                <a:ln>
                  <a:noFill/>
                </a:ln>
                <a:solidFill>
                  <a:srgbClr val="CCCCCC"/>
                </a:solidFill>
                <a:effectLst/>
                <a:uLnTx/>
                <a:uFillTx/>
                <a:latin typeface="Arial" panose="020B0604020202020204"/>
                <a:ea typeface="ＭＳ Ｐゴシック"/>
                <a:cs typeface="+mn-cs"/>
              </a:rPr>
              <a:t>IMAGE AREA</a:t>
            </a:r>
            <a:br>
              <a:rPr kumimoji="0" lang="en-US" sz="2799" b="0" i="0" u="none" strike="noStrike" kern="1200" cap="none" spc="0" normalizeH="0" baseline="0" noProof="0">
                <a:ln>
                  <a:noFill/>
                </a:ln>
                <a:solidFill>
                  <a:srgbClr val="CCCCCC"/>
                </a:solidFill>
                <a:effectLst/>
                <a:uLnTx/>
                <a:uFillTx/>
                <a:latin typeface="Arial" panose="020B0604020202020204"/>
                <a:ea typeface="ＭＳ Ｐゴシック"/>
                <a:cs typeface="+mn-cs"/>
              </a:rPr>
            </a:br>
            <a:r>
              <a:rPr kumimoji="0" lang="en-US" sz="2799" b="0" i="0" u="none" strike="noStrike" kern="1200" cap="none" spc="0" normalizeH="0" baseline="0" noProof="0">
                <a:ln>
                  <a:noFill/>
                </a:ln>
                <a:solidFill>
                  <a:srgbClr val="CCCCCC"/>
                </a:solidFill>
                <a:effectLst/>
                <a:uLnTx/>
                <a:uFillTx/>
                <a:latin typeface="Arial" panose="020B0604020202020204"/>
                <a:ea typeface="ＭＳ Ｐゴシック"/>
                <a:cs typeface="+mn-cs"/>
              </a:rPr>
              <a:t>7.5” h x 6.9”w</a:t>
            </a:r>
          </a:p>
        </p:txBody>
      </p:sp>
      <p:sp>
        <p:nvSpPr>
          <p:cNvPr id="8" name="Text Placeholder 7">
            <a:extLst>
              <a:ext uri="{FF2B5EF4-FFF2-40B4-BE49-F238E27FC236}">
                <a16:creationId xmlns:a16="http://schemas.microsoft.com/office/drawing/2014/main" id="{6F16B11D-7BDE-4AFD-85A4-2FF35DDBC2A4}"/>
              </a:ext>
            </a:extLst>
          </p:cNvPr>
          <p:cNvSpPr>
            <a:spLocks noGrp="1"/>
          </p:cNvSpPr>
          <p:nvPr>
            <p:ph type="body" sz="quarter" idx="13" hasCustomPrompt="1"/>
          </p:nvPr>
        </p:nvSpPr>
        <p:spPr>
          <a:xfrm>
            <a:off x="457320" y="2606040"/>
            <a:ext cx="4938411" cy="3017520"/>
          </a:xfrm>
        </p:spPr>
        <p:txBody>
          <a:bodyPr/>
          <a:lstStyle>
            <a:lvl1pPr>
              <a:buClr>
                <a:schemeClr val="accent1"/>
              </a:buClr>
              <a:defRPr/>
            </a:lvl1pPr>
            <a:lvl2pPr>
              <a:spcBef>
                <a:spcPts val="800"/>
              </a:spcBef>
              <a:defRPr/>
            </a:lvl2pPr>
            <a:lvl3pPr>
              <a:spcBef>
                <a:spcPts val="600"/>
              </a:spcBef>
              <a:defRPr/>
            </a:lvl3pPr>
          </a:lstStyle>
          <a:p>
            <a:pPr lvl="0"/>
            <a:r>
              <a:rPr lang="en-US" dirty="0"/>
              <a:t>Click to enter text</a:t>
            </a:r>
          </a:p>
          <a:p>
            <a:pPr lvl="1"/>
            <a:r>
              <a:rPr lang="en-US" dirty="0"/>
              <a:t>Second level</a:t>
            </a:r>
          </a:p>
          <a:p>
            <a:pPr lvl="2"/>
            <a:r>
              <a:rPr lang="en-US" dirty="0"/>
              <a:t>Third level</a:t>
            </a:r>
          </a:p>
        </p:txBody>
      </p:sp>
    </p:spTree>
    <p:extLst>
      <p:ext uri="{BB962C8B-B14F-4D97-AF65-F5344CB8AC3E}">
        <p14:creationId xmlns:p14="http://schemas.microsoft.com/office/powerpoint/2010/main" val="46309413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ntent-Image 6.0-Graphic-Black">
    <p:bg>
      <p:bgRef idx="1001">
        <a:schemeClr val="bg1"/>
      </p:bgRef>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1FD817B-144E-4496-8C23-977C7BE2599C}"/>
              </a:ext>
            </a:extLst>
          </p:cNvPr>
          <p:cNvSpPr>
            <a:spLocks noGrp="1"/>
          </p:cNvSpPr>
          <p:nvPr>
            <p:ph type="pic" sz="quarter" idx="11"/>
          </p:nvPr>
        </p:nvSpPr>
        <p:spPr>
          <a:xfrm>
            <a:off x="6694078" y="0"/>
            <a:ext cx="5497922" cy="6858000"/>
          </a:xfrm>
          <a:prstGeom prst="rect">
            <a:avLst/>
          </a:prstGeom>
        </p:spPr>
        <p:txBody>
          <a:bodyPr/>
          <a:lstStyle/>
          <a:p>
            <a:r>
              <a:rPr lang="en-US"/>
              <a:t>Click icon to add picture</a:t>
            </a:r>
          </a:p>
        </p:txBody>
      </p:sp>
      <p:sp>
        <p:nvSpPr>
          <p:cNvPr id="5" name="TextBox 4">
            <a:extLst>
              <a:ext uri="{FF2B5EF4-FFF2-40B4-BE49-F238E27FC236}">
                <a16:creationId xmlns:a16="http://schemas.microsoft.com/office/drawing/2014/main" id="{0626840D-5953-45D6-A00B-7F5EB3E4D1DA}"/>
              </a:ext>
            </a:extLst>
          </p:cNvPr>
          <p:cNvSpPr txBox="1"/>
          <p:nvPr/>
        </p:nvSpPr>
        <p:spPr>
          <a:xfrm>
            <a:off x="6694078" y="1087017"/>
            <a:ext cx="5497922" cy="861774"/>
          </a:xfrm>
          <a:prstGeom prst="rect">
            <a:avLst/>
          </a:prstGeom>
        </p:spPr>
        <p:txBody>
          <a:bodyPr wrap="square" lIns="0" tIns="0" rIns="0" bIns="0" rtlCol="0">
            <a:spAutoFit/>
          </a:bodyPr>
          <a:lstStyle/>
          <a:p>
            <a:pPr marL="0" indent="0" algn="ctr">
              <a:spcBef>
                <a:spcPct val="0"/>
              </a:spcBef>
              <a:buNone/>
            </a:pPr>
            <a:r>
              <a:rPr lang="en-US" sz="2799" b="0" kern="1200">
                <a:solidFill>
                  <a:schemeClr val="accent6"/>
                </a:solidFill>
                <a:ea typeface="ＭＳ Ｐゴシック"/>
              </a:rPr>
              <a:t>IMAGE AREA</a:t>
            </a:r>
            <a:br>
              <a:rPr lang="en-US" sz="2799" b="0" kern="1200">
                <a:solidFill>
                  <a:schemeClr val="accent6"/>
                </a:solidFill>
                <a:ea typeface="ＭＳ Ｐゴシック"/>
              </a:rPr>
            </a:br>
            <a:r>
              <a:rPr lang="en-US" sz="2799" b="0" kern="1200">
                <a:solidFill>
                  <a:schemeClr val="accent6"/>
                </a:solidFill>
                <a:ea typeface="ＭＳ Ｐゴシック"/>
              </a:rPr>
              <a:t>7.5” h x 6” w</a:t>
            </a:r>
          </a:p>
        </p:txBody>
      </p:sp>
      <p:pic>
        <p:nvPicPr>
          <p:cNvPr id="10" name="Picture 9">
            <a:extLst>
              <a:ext uri="{FF2B5EF4-FFF2-40B4-BE49-F238E27FC236}">
                <a16:creationId xmlns:a16="http://schemas.microsoft.com/office/drawing/2014/main" id="{637FA213-4097-41EC-A6BA-A23FE7291C4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5"/>
          <a:stretch/>
        </p:blipFill>
        <p:spPr>
          <a:xfrm>
            <a:off x="5006389" y="2468238"/>
            <a:ext cx="1688528" cy="4399095"/>
          </a:xfrm>
          <a:prstGeom prst="rect">
            <a:avLst/>
          </a:prstGeom>
        </p:spPr>
      </p:pic>
      <p:sp>
        <p:nvSpPr>
          <p:cNvPr id="11" name="AutoShape 4">
            <a:extLst>
              <a:ext uri="{FF2B5EF4-FFF2-40B4-BE49-F238E27FC236}">
                <a16:creationId xmlns:a16="http://schemas.microsoft.com/office/drawing/2014/main" id="{C462858A-FCAA-4E18-A708-842561456E26}"/>
              </a:ext>
            </a:extLst>
          </p:cNvPr>
          <p:cNvSpPr>
            <a:spLocks noChangeAspect="1" noChangeArrowheads="1"/>
          </p:cNvSpPr>
          <p:nvPr/>
        </p:nvSpPr>
        <p:spPr bwMode="auto">
          <a:xfrm flipH="1">
            <a:off x="3862522" y="5212080"/>
            <a:ext cx="2842305" cy="1645920"/>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56" tIns="36556" rIns="36556" bIns="36556"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13" name="Title 1">
            <a:extLst>
              <a:ext uri="{FF2B5EF4-FFF2-40B4-BE49-F238E27FC236}">
                <a16:creationId xmlns:a16="http://schemas.microsoft.com/office/drawing/2014/main" id="{31128AC8-2021-4911-B9E9-0C1EE8E7AD3F}"/>
              </a:ext>
            </a:extLst>
          </p:cNvPr>
          <p:cNvSpPr>
            <a:spLocks noGrp="1"/>
          </p:cNvSpPr>
          <p:nvPr>
            <p:ph type="title" hasCustomPrompt="1"/>
          </p:nvPr>
        </p:nvSpPr>
        <p:spPr>
          <a:xfrm>
            <a:off x="457200" y="457200"/>
            <a:ext cx="5368174" cy="868680"/>
          </a:xfrm>
        </p:spPr>
        <p:txBody>
          <a:bodyPr/>
          <a:lstStyle>
            <a:lvl1pPr>
              <a:defRPr/>
            </a:lvl1pPr>
          </a:lstStyle>
          <a:p>
            <a:r>
              <a:rPr lang="en-US" dirty="0"/>
              <a:t>Click to enter headline</a:t>
            </a:r>
          </a:p>
        </p:txBody>
      </p:sp>
      <p:sp>
        <p:nvSpPr>
          <p:cNvPr id="15" name="Text Placeholder 3">
            <a:extLst>
              <a:ext uri="{FF2B5EF4-FFF2-40B4-BE49-F238E27FC236}">
                <a16:creationId xmlns:a16="http://schemas.microsoft.com/office/drawing/2014/main" id="{23CB86D3-E3A7-45BA-B8CA-E62D0E1C0C63}"/>
              </a:ext>
            </a:extLst>
          </p:cNvPr>
          <p:cNvSpPr>
            <a:spLocks noGrp="1"/>
          </p:cNvSpPr>
          <p:nvPr>
            <p:ph type="body" sz="quarter" idx="10" hasCustomPrompt="1"/>
          </p:nvPr>
        </p:nvSpPr>
        <p:spPr>
          <a:xfrm>
            <a:off x="457200" y="1508760"/>
            <a:ext cx="5368174" cy="737729"/>
          </a:xfrm>
        </p:spPr>
        <p:txBody>
          <a:bodyPr/>
          <a:lstStyle>
            <a:lvl1pPr marL="0" indent="0">
              <a:buNone/>
              <a:defRPr sz="2399">
                <a:solidFill>
                  <a:schemeClr val="accent1"/>
                </a:solidFill>
              </a:defRPr>
            </a:lvl1pPr>
          </a:lstStyle>
          <a:p>
            <a:pPr lvl="0"/>
            <a:r>
              <a:rPr lang="en-US" dirty="0"/>
              <a:t>Click to enter subhead</a:t>
            </a:r>
          </a:p>
        </p:txBody>
      </p:sp>
      <p:sp>
        <p:nvSpPr>
          <p:cNvPr id="16" name="Text Placeholder 4">
            <a:extLst>
              <a:ext uri="{FF2B5EF4-FFF2-40B4-BE49-F238E27FC236}">
                <a16:creationId xmlns:a16="http://schemas.microsoft.com/office/drawing/2014/main" id="{0937245F-97E3-4AA0-8B14-ED0277864A1E}"/>
              </a:ext>
            </a:extLst>
          </p:cNvPr>
          <p:cNvSpPr>
            <a:spLocks noGrp="1"/>
          </p:cNvSpPr>
          <p:nvPr>
            <p:ph type="body" sz="quarter" idx="13" hasCustomPrompt="1"/>
          </p:nvPr>
        </p:nvSpPr>
        <p:spPr>
          <a:xfrm>
            <a:off x="457319" y="2606040"/>
            <a:ext cx="3865436" cy="3468189"/>
          </a:xfrm>
        </p:spPr>
        <p:txBody>
          <a:bodyPr/>
          <a:lstStyle>
            <a:lvl1pPr>
              <a:buClr>
                <a:schemeClr val="accent1"/>
              </a:buClr>
              <a:defRPr/>
            </a:lvl1pPr>
            <a:lvl2pPr>
              <a:spcBef>
                <a:spcPts val="800"/>
              </a:spcBef>
              <a:defRPr/>
            </a:lvl2pPr>
            <a:lvl3pPr>
              <a:spcBef>
                <a:spcPts val="600"/>
              </a:spcBef>
              <a:defRPr/>
            </a:lvl3pPr>
          </a:lstStyle>
          <a:p>
            <a:pPr lvl="0"/>
            <a:r>
              <a:rPr lang="en-US" dirty="0"/>
              <a:t>Click to enter text</a:t>
            </a:r>
          </a:p>
          <a:p>
            <a:pPr lvl="1"/>
            <a:r>
              <a:rPr lang="en-US" dirty="0"/>
              <a:t>Second level</a:t>
            </a:r>
          </a:p>
          <a:p>
            <a:pPr lvl="2"/>
            <a:r>
              <a:rPr lang="en-US" dirty="0"/>
              <a:t>Third level</a:t>
            </a:r>
          </a:p>
        </p:txBody>
      </p:sp>
      <p:sp>
        <p:nvSpPr>
          <p:cNvPr id="12" name="Date Placeholder 3">
            <a:extLst>
              <a:ext uri="{FF2B5EF4-FFF2-40B4-BE49-F238E27FC236}">
                <a16:creationId xmlns:a16="http://schemas.microsoft.com/office/drawing/2014/main" id="{23A7A5DA-38BE-4EBD-9CC4-D729AD1122F0}"/>
              </a:ext>
            </a:extLst>
          </p:cNvPr>
          <p:cNvSpPr txBox="1">
            <a:spLocks/>
          </p:cNvSpPr>
          <p:nvPr userDrawn="1"/>
        </p:nvSpPr>
        <p:spPr>
          <a:xfrm>
            <a:off x="0" y="6401929"/>
            <a:ext cx="1580444"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accent5"/>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840811625"/>
      </p:ext>
    </p:extLst>
  </p:cSld>
  <p:clrMapOvr>
    <a:overrideClrMapping bg1="dk1" tx1="lt1" bg2="dk2" tx2="lt2" accent1="accent1" accent2="accent2" accent3="accent3" accent4="accent4" accent5="accent5" accent6="accent6" hlink="hlink" folHlink="folHlink"/>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ntent-Image 6.0-Graphic-White">
    <p:bg>
      <p:bgRef idx="1001">
        <a:schemeClr val="bg1"/>
      </p:bgRef>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1FD817B-144E-4496-8C23-977C7BE2599C}"/>
              </a:ext>
            </a:extLst>
          </p:cNvPr>
          <p:cNvSpPr>
            <a:spLocks noGrp="1"/>
          </p:cNvSpPr>
          <p:nvPr>
            <p:ph type="pic" sz="quarter" idx="11"/>
          </p:nvPr>
        </p:nvSpPr>
        <p:spPr>
          <a:xfrm>
            <a:off x="6694079" y="0"/>
            <a:ext cx="5486400" cy="6858000"/>
          </a:xfrm>
          <a:prstGeom prst="rect">
            <a:avLst/>
          </a:prstGeom>
        </p:spPr>
        <p:txBody>
          <a:bodyPr/>
          <a:lstStyle/>
          <a:p>
            <a:r>
              <a:rPr lang="en-US"/>
              <a:t>Click icon to add picture</a:t>
            </a:r>
          </a:p>
        </p:txBody>
      </p:sp>
      <p:sp>
        <p:nvSpPr>
          <p:cNvPr id="5" name="TextBox 4">
            <a:extLst>
              <a:ext uri="{FF2B5EF4-FFF2-40B4-BE49-F238E27FC236}">
                <a16:creationId xmlns:a16="http://schemas.microsoft.com/office/drawing/2014/main" id="{0626840D-5953-45D6-A00B-7F5EB3E4D1DA}"/>
              </a:ext>
            </a:extLst>
          </p:cNvPr>
          <p:cNvSpPr txBox="1"/>
          <p:nvPr/>
        </p:nvSpPr>
        <p:spPr>
          <a:xfrm>
            <a:off x="6694078" y="1087017"/>
            <a:ext cx="5497922" cy="861774"/>
          </a:xfrm>
          <a:prstGeom prst="rect">
            <a:avLst/>
          </a:prstGeom>
        </p:spPr>
        <p:txBody>
          <a:bodyPr wrap="square" lIns="0" tIns="0" rIns="0" bIns="0" rtlCol="0">
            <a:spAutoFit/>
          </a:bodyPr>
          <a:lstStyle/>
          <a:p>
            <a:pPr marL="0" indent="0" algn="ctr">
              <a:spcBef>
                <a:spcPct val="0"/>
              </a:spcBef>
              <a:buNone/>
            </a:pPr>
            <a:r>
              <a:rPr lang="en-US" sz="2799" b="0" kern="1200">
                <a:solidFill>
                  <a:schemeClr val="accent6"/>
                </a:solidFill>
                <a:ea typeface="ＭＳ Ｐゴシック"/>
              </a:rPr>
              <a:t>IMAGE AREA</a:t>
            </a:r>
            <a:br>
              <a:rPr lang="en-US" sz="2799" b="0" kern="1200">
                <a:solidFill>
                  <a:schemeClr val="accent6"/>
                </a:solidFill>
                <a:ea typeface="ＭＳ Ｐゴシック"/>
              </a:rPr>
            </a:br>
            <a:r>
              <a:rPr lang="en-US" sz="2799" b="0" kern="1200">
                <a:solidFill>
                  <a:schemeClr val="accent6"/>
                </a:solidFill>
                <a:ea typeface="ＭＳ Ｐゴシック"/>
              </a:rPr>
              <a:t>7.5” h x 6” w</a:t>
            </a:r>
          </a:p>
        </p:txBody>
      </p:sp>
      <p:pic>
        <p:nvPicPr>
          <p:cNvPr id="10" name="Picture 9">
            <a:extLst>
              <a:ext uri="{FF2B5EF4-FFF2-40B4-BE49-F238E27FC236}">
                <a16:creationId xmlns:a16="http://schemas.microsoft.com/office/drawing/2014/main" id="{637FA213-4097-41EC-A6BA-A23FE7291C4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5"/>
          <a:stretch/>
        </p:blipFill>
        <p:spPr>
          <a:xfrm>
            <a:off x="5014688" y="2458907"/>
            <a:ext cx="1688528" cy="4399095"/>
          </a:xfrm>
          <a:prstGeom prst="rect">
            <a:avLst/>
          </a:prstGeom>
        </p:spPr>
      </p:pic>
      <p:sp>
        <p:nvSpPr>
          <p:cNvPr id="11" name="AutoShape 4">
            <a:extLst>
              <a:ext uri="{FF2B5EF4-FFF2-40B4-BE49-F238E27FC236}">
                <a16:creationId xmlns:a16="http://schemas.microsoft.com/office/drawing/2014/main" id="{C462858A-FCAA-4E18-A708-842561456E26}"/>
              </a:ext>
            </a:extLst>
          </p:cNvPr>
          <p:cNvSpPr>
            <a:spLocks noChangeAspect="1" noChangeArrowheads="1"/>
          </p:cNvSpPr>
          <p:nvPr/>
        </p:nvSpPr>
        <p:spPr bwMode="auto">
          <a:xfrm flipH="1">
            <a:off x="3862146" y="5212080"/>
            <a:ext cx="2842305" cy="1645920"/>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56" tIns="36556" rIns="36556" bIns="36556"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13" name="Title 1">
            <a:extLst>
              <a:ext uri="{FF2B5EF4-FFF2-40B4-BE49-F238E27FC236}">
                <a16:creationId xmlns:a16="http://schemas.microsoft.com/office/drawing/2014/main" id="{31128AC8-2021-4911-B9E9-0C1EE8E7AD3F}"/>
              </a:ext>
            </a:extLst>
          </p:cNvPr>
          <p:cNvSpPr>
            <a:spLocks noGrp="1"/>
          </p:cNvSpPr>
          <p:nvPr>
            <p:ph type="title" hasCustomPrompt="1"/>
          </p:nvPr>
        </p:nvSpPr>
        <p:spPr>
          <a:xfrm>
            <a:off x="457200" y="457200"/>
            <a:ext cx="5368174" cy="868680"/>
          </a:xfrm>
        </p:spPr>
        <p:txBody>
          <a:bodyPr/>
          <a:lstStyle>
            <a:lvl1pPr>
              <a:defRPr/>
            </a:lvl1pPr>
          </a:lstStyle>
          <a:p>
            <a:r>
              <a:rPr lang="en-US" dirty="0"/>
              <a:t>Click to enter headline</a:t>
            </a:r>
          </a:p>
        </p:txBody>
      </p:sp>
      <p:sp>
        <p:nvSpPr>
          <p:cNvPr id="15" name="Text Placeholder 3">
            <a:extLst>
              <a:ext uri="{FF2B5EF4-FFF2-40B4-BE49-F238E27FC236}">
                <a16:creationId xmlns:a16="http://schemas.microsoft.com/office/drawing/2014/main" id="{23CB86D3-E3A7-45BA-B8CA-E62D0E1C0C63}"/>
              </a:ext>
            </a:extLst>
          </p:cNvPr>
          <p:cNvSpPr>
            <a:spLocks noGrp="1"/>
          </p:cNvSpPr>
          <p:nvPr>
            <p:ph type="body" sz="quarter" idx="10" hasCustomPrompt="1"/>
          </p:nvPr>
        </p:nvSpPr>
        <p:spPr>
          <a:xfrm>
            <a:off x="457200" y="1508760"/>
            <a:ext cx="5368174" cy="737729"/>
          </a:xfrm>
        </p:spPr>
        <p:txBody>
          <a:bodyPr/>
          <a:lstStyle>
            <a:lvl1pPr marL="0" indent="0">
              <a:buNone/>
              <a:defRPr sz="2399">
                <a:solidFill>
                  <a:schemeClr val="accent1"/>
                </a:solidFill>
              </a:defRPr>
            </a:lvl1pPr>
          </a:lstStyle>
          <a:p>
            <a:pPr lvl="0"/>
            <a:r>
              <a:rPr lang="en-US" dirty="0"/>
              <a:t>Click to enter subhead</a:t>
            </a:r>
          </a:p>
        </p:txBody>
      </p:sp>
      <p:sp>
        <p:nvSpPr>
          <p:cNvPr id="16" name="Text Placeholder 4">
            <a:extLst>
              <a:ext uri="{FF2B5EF4-FFF2-40B4-BE49-F238E27FC236}">
                <a16:creationId xmlns:a16="http://schemas.microsoft.com/office/drawing/2014/main" id="{0937245F-97E3-4AA0-8B14-ED0277864A1E}"/>
              </a:ext>
            </a:extLst>
          </p:cNvPr>
          <p:cNvSpPr>
            <a:spLocks noGrp="1"/>
          </p:cNvSpPr>
          <p:nvPr>
            <p:ph type="body" sz="quarter" idx="13" hasCustomPrompt="1"/>
          </p:nvPr>
        </p:nvSpPr>
        <p:spPr>
          <a:xfrm>
            <a:off x="457319" y="2606040"/>
            <a:ext cx="3865436" cy="3468189"/>
          </a:xfrm>
        </p:spPr>
        <p:txBody>
          <a:bodyPr/>
          <a:lstStyle>
            <a:lvl1pPr>
              <a:buClr>
                <a:schemeClr val="accent1"/>
              </a:buClr>
              <a:defRPr/>
            </a:lvl1pPr>
            <a:lvl2pPr>
              <a:spcBef>
                <a:spcPts val="800"/>
              </a:spcBef>
              <a:defRPr/>
            </a:lvl2pPr>
            <a:lvl3pPr>
              <a:spcBef>
                <a:spcPts val="600"/>
              </a:spcBef>
              <a:defRPr/>
            </a:lvl3pPr>
          </a:lstStyle>
          <a:p>
            <a:pPr lvl="0"/>
            <a:r>
              <a:rPr lang="en-US" dirty="0"/>
              <a:t>Click to enter text</a:t>
            </a:r>
          </a:p>
          <a:p>
            <a:pPr lvl="1"/>
            <a:r>
              <a:rPr lang="en-US" dirty="0"/>
              <a:t>Second level</a:t>
            </a:r>
          </a:p>
          <a:p>
            <a:pPr lvl="2"/>
            <a:r>
              <a:rPr lang="en-US" dirty="0"/>
              <a:t>Third level</a:t>
            </a:r>
          </a:p>
        </p:txBody>
      </p:sp>
      <p:sp>
        <p:nvSpPr>
          <p:cNvPr id="12" name="Date Placeholder 3">
            <a:extLst>
              <a:ext uri="{FF2B5EF4-FFF2-40B4-BE49-F238E27FC236}">
                <a16:creationId xmlns:a16="http://schemas.microsoft.com/office/drawing/2014/main" id="{4BE56592-242B-4E8E-B901-EDB871ACA61B}"/>
              </a:ext>
            </a:extLst>
          </p:cNvPr>
          <p:cNvSpPr txBox="1">
            <a:spLocks/>
          </p:cNvSpPr>
          <p:nvPr userDrawn="1"/>
        </p:nvSpPr>
        <p:spPr>
          <a:xfrm>
            <a:off x="0" y="6401929"/>
            <a:ext cx="1580444"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accent5"/>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479538638"/>
      </p:ext>
    </p:extLst>
  </p:cSld>
  <p:clrMapOvr>
    <a:overrideClrMapping bg1="lt1" tx1="dk1" bg2="lt2" tx2="dk2" accent1="accent1" accent2="accent2" accent3="accent3" accent4="accent4" accent5="accent5" accent6="accent6" hlink="hlink" folHlink="folHlink"/>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ntent-Image 6.0-Graphic-White-CC">
    <p:bg>
      <p:bgRef idx="1001">
        <a:schemeClr val="bg1"/>
      </p:bgRef>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1FD817B-144E-4496-8C23-977C7BE2599C}"/>
              </a:ext>
            </a:extLst>
          </p:cNvPr>
          <p:cNvSpPr>
            <a:spLocks noGrp="1"/>
          </p:cNvSpPr>
          <p:nvPr>
            <p:ph type="pic" sz="quarter" idx="11"/>
          </p:nvPr>
        </p:nvSpPr>
        <p:spPr>
          <a:xfrm>
            <a:off x="6694078" y="0"/>
            <a:ext cx="5497922" cy="6858000"/>
          </a:xfrm>
          <a:prstGeom prst="rect">
            <a:avLst/>
          </a:prstGeom>
        </p:spPr>
        <p:txBody>
          <a:bodyPr/>
          <a:lstStyle/>
          <a:p>
            <a:r>
              <a:rPr lang="en-US"/>
              <a:t>Click icon to add picture</a:t>
            </a:r>
          </a:p>
        </p:txBody>
      </p:sp>
      <p:sp>
        <p:nvSpPr>
          <p:cNvPr id="5" name="TextBox 4">
            <a:extLst>
              <a:ext uri="{FF2B5EF4-FFF2-40B4-BE49-F238E27FC236}">
                <a16:creationId xmlns:a16="http://schemas.microsoft.com/office/drawing/2014/main" id="{0626840D-5953-45D6-A00B-7F5EB3E4D1DA}"/>
              </a:ext>
            </a:extLst>
          </p:cNvPr>
          <p:cNvSpPr txBox="1"/>
          <p:nvPr/>
        </p:nvSpPr>
        <p:spPr>
          <a:xfrm>
            <a:off x="6694078" y="1087017"/>
            <a:ext cx="5497922" cy="861774"/>
          </a:xfrm>
          <a:prstGeom prst="rect">
            <a:avLst/>
          </a:prstGeom>
        </p:spPr>
        <p:txBody>
          <a:bodyPr wrap="square" lIns="0" tIns="0" rIns="0" bIns="0" rtlCol="0">
            <a:spAutoFit/>
          </a:bodyPr>
          <a:lstStyle/>
          <a:p>
            <a:pPr marL="0" indent="0" algn="ctr">
              <a:spcBef>
                <a:spcPct val="0"/>
              </a:spcBef>
              <a:buNone/>
            </a:pPr>
            <a:r>
              <a:rPr lang="en-US" sz="2799" b="0" kern="1200">
                <a:solidFill>
                  <a:schemeClr val="accent6"/>
                </a:solidFill>
                <a:ea typeface="ＭＳ Ｐゴシック"/>
              </a:rPr>
              <a:t>IMAGE AREA</a:t>
            </a:r>
            <a:br>
              <a:rPr lang="en-US" sz="2799" b="0" kern="1200">
                <a:solidFill>
                  <a:schemeClr val="accent6"/>
                </a:solidFill>
                <a:ea typeface="ＭＳ Ｐゴシック"/>
              </a:rPr>
            </a:br>
            <a:r>
              <a:rPr lang="en-US" sz="2799" b="0" kern="1200">
                <a:solidFill>
                  <a:schemeClr val="accent6"/>
                </a:solidFill>
                <a:ea typeface="ＭＳ Ｐゴシック"/>
              </a:rPr>
              <a:t>7.5” h x 6” w</a:t>
            </a:r>
          </a:p>
        </p:txBody>
      </p:sp>
      <p:pic>
        <p:nvPicPr>
          <p:cNvPr id="10" name="Picture 9">
            <a:extLst>
              <a:ext uri="{FF2B5EF4-FFF2-40B4-BE49-F238E27FC236}">
                <a16:creationId xmlns:a16="http://schemas.microsoft.com/office/drawing/2014/main" id="{637FA213-4097-41EC-A6BA-A23FE7291C41}"/>
              </a:ext>
            </a:extLst>
          </p:cNvPr>
          <p:cNvPicPr>
            <a:picLocks noChangeAspect="1"/>
          </p:cNvPicPr>
          <p:nvPr/>
        </p:nvPicPr>
        <p:blipFill rotWithShape="1">
          <a:blip r:embed="rId2" cstate="screen">
            <a:biLevel thresh="75000"/>
            <a:extLst>
              <a:ext uri="{28A0092B-C50C-407E-A947-70E740481C1C}">
                <a14:useLocalDpi xmlns:a14="http://schemas.microsoft.com/office/drawing/2010/main"/>
              </a:ext>
            </a:extLst>
          </a:blip>
          <a:srcRect r="-5"/>
          <a:stretch/>
        </p:blipFill>
        <p:spPr>
          <a:xfrm>
            <a:off x="5014363" y="2458907"/>
            <a:ext cx="1688528" cy="4399095"/>
          </a:xfrm>
          <a:prstGeom prst="rect">
            <a:avLst/>
          </a:prstGeom>
        </p:spPr>
      </p:pic>
      <p:sp>
        <p:nvSpPr>
          <p:cNvPr id="11" name="AutoShape 4">
            <a:extLst>
              <a:ext uri="{FF2B5EF4-FFF2-40B4-BE49-F238E27FC236}">
                <a16:creationId xmlns:a16="http://schemas.microsoft.com/office/drawing/2014/main" id="{C462858A-FCAA-4E18-A708-842561456E26}"/>
              </a:ext>
            </a:extLst>
          </p:cNvPr>
          <p:cNvSpPr>
            <a:spLocks noChangeAspect="1" noChangeArrowheads="1"/>
          </p:cNvSpPr>
          <p:nvPr/>
        </p:nvSpPr>
        <p:spPr bwMode="auto">
          <a:xfrm flipH="1">
            <a:off x="3861821" y="5212080"/>
            <a:ext cx="2842305" cy="1645920"/>
          </a:xfrm>
          <a:prstGeom prst="rtTriangle">
            <a:avLst/>
          </a:prstGeom>
          <a:solidFill>
            <a:schemeClr val="accent5"/>
          </a:solidFill>
          <a:ln>
            <a:noFill/>
          </a:ln>
          <a:effectLst/>
        </p:spPr>
        <p:txBody>
          <a:bodyPr vert="horz" wrap="square" lIns="36556" tIns="36556" rIns="36556" bIns="36556"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13" name="Title 1">
            <a:extLst>
              <a:ext uri="{FF2B5EF4-FFF2-40B4-BE49-F238E27FC236}">
                <a16:creationId xmlns:a16="http://schemas.microsoft.com/office/drawing/2014/main" id="{31128AC8-2021-4911-B9E9-0C1EE8E7AD3F}"/>
              </a:ext>
            </a:extLst>
          </p:cNvPr>
          <p:cNvSpPr>
            <a:spLocks noGrp="1"/>
          </p:cNvSpPr>
          <p:nvPr>
            <p:ph type="title" hasCustomPrompt="1"/>
          </p:nvPr>
        </p:nvSpPr>
        <p:spPr>
          <a:xfrm>
            <a:off x="457200" y="457200"/>
            <a:ext cx="5368174" cy="868680"/>
          </a:xfrm>
        </p:spPr>
        <p:txBody>
          <a:bodyPr/>
          <a:lstStyle>
            <a:lvl1pPr>
              <a:defRPr/>
            </a:lvl1pPr>
          </a:lstStyle>
          <a:p>
            <a:r>
              <a:rPr lang="en-US" dirty="0"/>
              <a:t>Click to enter headline</a:t>
            </a:r>
          </a:p>
        </p:txBody>
      </p:sp>
      <p:sp>
        <p:nvSpPr>
          <p:cNvPr id="15" name="Text Placeholder 3">
            <a:extLst>
              <a:ext uri="{FF2B5EF4-FFF2-40B4-BE49-F238E27FC236}">
                <a16:creationId xmlns:a16="http://schemas.microsoft.com/office/drawing/2014/main" id="{23CB86D3-E3A7-45BA-B8CA-E62D0E1C0C63}"/>
              </a:ext>
            </a:extLst>
          </p:cNvPr>
          <p:cNvSpPr>
            <a:spLocks noGrp="1"/>
          </p:cNvSpPr>
          <p:nvPr>
            <p:ph type="body" sz="quarter" idx="10" hasCustomPrompt="1"/>
          </p:nvPr>
        </p:nvSpPr>
        <p:spPr>
          <a:xfrm>
            <a:off x="457200" y="1508760"/>
            <a:ext cx="5368174" cy="737729"/>
          </a:xfrm>
        </p:spPr>
        <p:txBody>
          <a:bodyPr/>
          <a:lstStyle>
            <a:lvl1pPr marL="0" indent="0">
              <a:buNone/>
              <a:defRPr sz="2399">
                <a:solidFill>
                  <a:schemeClr val="accent1"/>
                </a:solidFill>
              </a:defRPr>
            </a:lvl1pPr>
          </a:lstStyle>
          <a:p>
            <a:pPr lvl="0"/>
            <a:r>
              <a:rPr lang="en-US" dirty="0"/>
              <a:t>Click to enter subhead</a:t>
            </a:r>
          </a:p>
        </p:txBody>
      </p:sp>
      <p:sp>
        <p:nvSpPr>
          <p:cNvPr id="16" name="Text Placeholder 4">
            <a:extLst>
              <a:ext uri="{FF2B5EF4-FFF2-40B4-BE49-F238E27FC236}">
                <a16:creationId xmlns:a16="http://schemas.microsoft.com/office/drawing/2014/main" id="{0937245F-97E3-4AA0-8B14-ED0277864A1E}"/>
              </a:ext>
            </a:extLst>
          </p:cNvPr>
          <p:cNvSpPr>
            <a:spLocks noGrp="1"/>
          </p:cNvSpPr>
          <p:nvPr>
            <p:ph type="body" sz="quarter" idx="13" hasCustomPrompt="1"/>
          </p:nvPr>
        </p:nvSpPr>
        <p:spPr>
          <a:xfrm>
            <a:off x="457319" y="2606040"/>
            <a:ext cx="3865436" cy="3468189"/>
          </a:xfrm>
        </p:spPr>
        <p:txBody>
          <a:bodyPr/>
          <a:lstStyle>
            <a:lvl1pPr>
              <a:buClr>
                <a:schemeClr val="accent1"/>
              </a:buClr>
              <a:defRPr/>
            </a:lvl1pPr>
            <a:lvl2pPr>
              <a:spcBef>
                <a:spcPts val="800"/>
              </a:spcBef>
              <a:defRPr/>
            </a:lvl2pPr>
            <a:lvl3pPr>
              <a:spcBef>
                <a:spcPts val="600"/>
              </a:spcBef>
              <a:defRPr/>
            </a:lvl3pPr>
          </a:lstStyle>
          <a:p>
            <a:pPr lvl="0"/>
            <a:r>
              <a:rPr lang="en-US" dirty="0"/>
              <a:t>Click to enter text</a:t>
            </a:r>
          </a:p>
          <a:p>
            <a:pPr lvl="1"/>
            <a:r>
              <a:rPr lang="en-US" dirty="0"/>
              <a:t>Second level</a:t>
            </a:r>
          </a:p>
          <a:p>
            <a:pPr lvl="2"/>
            <a:r>
              <a:rPr lang="en-US" dirty="0"/>
              <a:t>Third level</a:t>
            </a:r>
          </a:p>
        </p:txBody>
      </p:sp>
      <p:sp>
        <p:nvSpPr>
          <p:cNvPr id="9" name="Date Placeholder 3">
            <a:extLst>
              <a:ext uri="{FF2B5EF4-FFF2-40B4-BE49-F238E27FC236}">
                <a16:creationId xmlns:a16="http://schemas.microsoft.com/office/drawing/2014/main" id="{73D2F41B-FDE5-4C58-9A14-E58A02A6E5BA}"/>
              </a:ext>
            </a:extLst>
          </p:cNvPr>
          <p:cNvSpPr txBox="1">
            <a:spLocks/>
          </p:cNvSpPr>
          <p:nvPr userDrawn="1"/>
        </p:nvSpPr>
        <p:spPr>
          <a:xfrm>
            <a:off x="0" y="6401929"/>
            <a:ext cx="1580444"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accent5"/>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3525830883"/>
      </p:ext>
    </p:extLst>
  </p:cSld>
  <p:clrMapOvr>
    <a:overrideClrMapping bg1="lt1" tx1="dk1" bg2="lt2" tx2="dk2" accent1="accent1" accent2="accent2" accent3="accent3" accent4="accent4" accent5="accent5" accent6="accent6" hlink="hlink" folHlink="folHlink"/>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ntent-Image 7.4-Black">
    <p:bg>
      <p:bgRef idx="1001">
        <a:schemeClr val="bg1"/>
      </p:bgRef>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C09FBE9-A303-4A97-A792-D6075DECCCE6}"/>
              </a:ext>
            </a:extLst>
          </p:cNvPr>
          <p:cNvSpPr>
            <a:spLocks noGrp="1"/>
          </p:cNvSpPr>
          <p:nvPr>
            <p:ph type="pic" sz="quarter" idx="12"/>
          </p:nvPr>
        </p:nvSpPr>
        <p:spPr>
          <a:xfrm>
            <a:off x="5419022" y="0"/>
            <a:ext cx="6766560" cy="6858000"/>
          </a:xfrm>
        </p:spPr>
        <p:txBody>
          <a:bodyPr/>
          <a:lstStyle>
            <a:lvl1pPr marL="0" marR="0" indent="0" algn="l" defTabSz="914126"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a:lvl1pPr>
          </a:lstStyle>
          <a:p>
            <a:pPr marL="228531" marR="0" lvl="0" indent="-228531" algn="l" defTabSz="914126" rtl="0" eaLnBrk="1" fontAlgn="auto" latinLnBrk="0" hangingPunct="1">
              <a:lnSpc>
                <a:spcPct val="100000"/>
              </a:lnSpc>
              <a:spcBef>
                <a:spcPts val="1000"/>
              </a:spcBef>
              <a:spcAft>
                <a:spcPts val="0"/>
              </a:spcAft>
              <a:buClr>
                <a:schemeClr val="accent1"/>
              </a:buClr>
              <a:buSzTx/>
              <a:buFont typeface="Arial" panose="020B0604020202020204" pitchFamily="34" charset="0"/>
              <a:buChar char="•"/>
              <a:tabLst/>
              <a:defRPr/>
            </a:pPr>
            <a:r>
              <a:rPr lang="en-US"/>
              <a:t>Click icon to add picture</a:t>
            </a:r>
          </a:p>
        </p:txBody>
      </p:sp>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0" y="1508760"/>
            <a:ext cx="4480560" cy="737729"/>
          </a:xfrm>
        </p:spPr>
        <p:txBody>
          <a:bodyPr/>
          <a:lstStyle>
            <a:lvl1pPr marL="0" indent="0">
              <a:buNone/>
              <a:defRPr sz="2399">
                <a:solidFill>
                  <a:schemeClr val="accent1"/>
                </a:solidFill>
              </a:defRPr>
            </a:lvl1pPr>
          </a:lstStyle>
          <a:p>
            <a:pPr lvl="0"/>
            <a:r>
              <a:rPr lang="en-US" dirty="0"/>
              <a:t>Click to enter subhead</a:t>
            </a:r>
          </a:p>
        </p:txBody>
      </p:sp>
      <p:sp>
        <p:nvSpPr>
          <p:cNvPr id="8" name="Text Placeholder 7">
            <a:extLst>
              <a:ext uri="{FF2B5EF4-FFF2-40B4-BE49-F238E27FC236}">
                <a16:creationId xmlns:a16="http://schemas.microsoft.com/office/drawing/2014/main" id="{956EBFC5-062A-47A1-98D2-2F030F007AF6}"/>
              </a:ext>
            </a:extLst>
          </p:cNvPr>
          <p:cNvSpPr>
            <a:spLocks noGrp="1"/>
          </p:cNvSpPr>
          <p:nvPr>
            <p:ph type="body" sz="quarter" idx="13" hasCustomPrompt="1"/>
          </p:nvPr>
        </p:nvSpPr>
        <p:spPr>
          <a:xfrm>
            <a:off x="457320" y="2606040"/>
            <a:ext cx="4481092" cy="3657600"/>
          </a:xfrm>
        </p:spPr>
        <p:txBody>
          <a:bodyPr/>
          <a:lstStyle>
            <a:lvl1pPr>
              <a:buClr>
                <a:schemeClr val="accent1"/>
              </a:buClr>
              <a:defRPr/>
            </a:lvl1pPr>
            <a:lvl2pPr>
              <a:spcBef>
                <a:spcPts val="800"/>
              </a:spcBef>
              <a:defRPr/>
            </a:lvl2pPr>
            <a:lvl3pPr>
              <a:spcBef>
                <a:spcPts val="600"/>
              </a:spcBef>
              <a:defRPr/>
            </a:lvl3pPr>
          </a:lstStyle>
          <a:p>
            <a:pPr lvl="0"/>
            <a:r>
              <a:rPr lang="en-US" dirty="0"/>
              <a:t>Click to enter text</a:t>
            </a:r>
          </a:p>
          <a:p>
            <a:pPr lvl="1"/>
            <a:r>
              <a:rPr lang="en-US" dirty="0"/>
              <a:t>Second level</a:t>
            </a:r>
          </a:p>
          <a:p>
            <a:pPr lvl="2"/>
            <a:r>
              <a:rPr lang="en-US" dirty="0"/>
              <a:t>Third level</a:t>
            </a:r>
          </a:p>
        </p:txBody>
      </p:sp>
      <p:sp>
        <p:nvSpPr>
          <p:cNvPr id="7" name="TextBox 6">
            <a:extLst>
              <a:ext uri="{FF2B5EF4-FFF2-40B4-BE49-F238E27FC236}">
                <a16:creationId xmlns:a16="http://schemas.microsoft.com/office/drawing/2014/main" id="{7E09E2BA-0AD0-49AC-BC40-BD49BD92EFEC}"/>
              </a:ext>
            </a:extLst>
          </p:cNvPr>
          <p:cNvSpPr txBox="1"/>
          <p:nvPr userDrawn="1"/>
        </p:nvSpPr>
        <p:spPr>
          <a:xfrm>
            <a:off x="5419022" y="2312313"/>
            <a:ext cx="6766560" cy="861774"/>
          </a:xfrm>
          <a:prstGeom prst="rect">
            <a:avLst/>
          </a:prstGeom>
        </p:spPr>
        <p:txBody>
          <a:bodyPr wrap="square" lIns="0" tIns="0" rIns="0" bIns="0" rtlCol="0">
            <a:spAutoFit/>
          </a:bodyPr>
          <a:lstStyle/>
          <a:p>
            <a:pPr marL="0" marR="0" lvl="0" indent="0" algn="ctr" defTabSz="914126" rtl="0" eaLnBrk="1" fontAlgn="base" latinLnBrk="0" hangingPunct="1">
              <a:lnSpc>
                <a:spcPct val="100000"/>
              </a:lnSpc>
              <a:spcBef>
                <a:spcPct val="0"/>
              </a:spcBef>
              <a:spcAft>
                <a:spcPct val="0"/>
              </a:spcAft>
              <a:buClrTx/>
              <a:buSzTx/>
              <a:buFontTx/>
              <a:buNone/>
              <a:tabLst/>
              <a:defRPr/>
            </a:pPr>
            <a:r>
              <a:rPr kumimoji="0" lang="en-US" sz="2799" b="0" i="0" u="none" strike="noStrike" kern="1200" cap="none" spc="0" normalizeH="0" baseline="0" noProof="0">
                <a:ln>
                  <a:noFill/>
                </a:ln>
                <a:solidFill>
                  <a:srgbClr val="CCCCCC"/>
                </a:solidFill>
                <a:effectLst/>
                <a:uLnTx/>
                <a:uFillTx/>
                <a:latin typeface="Arial" panose="020B0604020202020204"/>
                <a:ea typeface="ＭＳ Ｐゴシック"/>
                <a:cs typeface="+mn-cs"/>
              </a:rPr>
              <a:t>IMAGE AREA</a:t>
            </a:r>
            <a:br>
              <a:rPr kumimoji="0" lang="en-US" sz="2799" b="0" i="0" u="none" strike="noStrike" kern="1200" cap="none" spc="0" normalizeH="0" baseline="0" noProof="0">
                <a:ln>
                  <a:noFill/>
                </a:ln>
                <a:solidFill>
                  <a:srgbClr val="CCCCCC"/>
                </a:solidFill>
                <a:effectLst/>
                <a:uLnTx/>
                <a:uFillTx/>
                <a:latin typeface="Arial" panose="020B0604020202020204"/>
                <a:ea typeface="ＭＳ Ｐゴシック"/>
                <a:cs typeface="+mn-cs"/>
              </a:rPr>
            </a:br>
            <a:r>
              <a:rPr kumimoji="0" lang="en-US" sz="2799" b="0" i="0" u="none" strike="noStrike" kern="1200" cap="none" spc="0" normalizeH="0" baseline="0" noProof="0">
                <a:ln>
                  <a:noFill/>
                </a:ln>
                <a:solidFill>
                  <a:srgbClr val="CCCCCC"/>
                </a:solidFill>
                <a:effectLst/>
                <a:uLnTx/>
                <a:uFillTx/>
                <a:latin typeface="Arial" panose="020B0604020202020204"/>
                <a:ea typeface="ＭＳ Ｐゴシック"/>
                <a:cs typeface="+mn-cs"/>
              </a:rPr>
              <a:t>7.5” h x 7.4”w</a:t>
            </a:r>
          </a:p>
        </p:txBody>
      </p:sp>
      <p:sp>
        <p:nvSpPr>
          <p:cNvPr id="9" name="Date Placeholder 3">
            <a:extLst>
              <a:ext uri="{FF2B5EF4-FFF2-40B4-BE49-F238E27FC236}">
                <a16:creationId xmlns:a16="http://schemas.microsoft.com/office/drawing/2014/main" id="{43B11744-8C65-4AD2-8810-4EA848154818}"/>
              </a:ext>
            </a:extLst>
          </p:cNvPr>
          <p:cNvSpPr txBox="1">
            <a:spLocks/>
          </p:cNvSpPr>
          <p:nvPr userDrawn="1"/>
        </p:nvSpPr>
        <p:spPr>
          <a:xfrm>
            <a:off x="0" y="6401929"/>
            <a:ext cx="1580444"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accent5"/>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1648146949"/>
      </p:ext>
    </p:extLst>
  </p:cSld>
  <p:clrMapOvr>
    <a:overrideClrMapping bg1="dk1" tx1="lt1" bg2="dk2" tx2="lt2" accent1="accent1" accent2="accent2" accent3="accent3" accent4="accent4" accent5="accent5" accent6="accent6" hlink="hlink" folHlink="folHlink"/>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ntent-Image 7.4-White">
    <p:bg>
      <p:bgPr>
        <a:solidFill>
          <a:schemeClr val="tx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C09FBE9-A303-4A97-A792-D6075DECCCE6}"/>
              </a:ext>
            </a:extLst>
          </p:cNvPr>
          <p:cNvSpPr>
            <a:spLocks noGrp="1"/>
          </p:cNvSpPr>
          <p:nvPr>
            <p:ph type="pic" sz="quarter" idx="12"/>
          </p:nvPr>
        </p:nvSpPr>
        <p:spPr>
          <a:xfrm>
            <a:off x="5419022" y="0"/>
            <a:ext cx="6766560" cy="6858000"/>
          </a:xfrm>
        </p:spPr>
        <p:txBody>
          <a:bodyPr/>
          <a:lstStyle>
            <a:lvl1pPr marL="0" marR="0" indent="0" algn="l" defTabSz="914126"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a:solidFill>
                  <a:schemeClr val="bg1"/>
                </a:solidFill>
              </a:defRPr>
            </a:lvl1pPr>
          </a:lstStyle>
          <a:p>
            <a:pPr marL="228531" marR="0" lvl="0" indent="-228531" algn="l" defTabSz="914126" rtl="0" eaLnBrk="1" fontAlgn="auto" latinLnBrk="0" hangingPunct="1">
              <a:lnSpc>
                <a:spcPct val="100000"/>
              </a:lnSpc>
              <a:spcBef>
                <a:spcPts val="1000"/>
              </a:spcBef>
              <a:spcAft>
                <a:spcPts val="0"/>
              </a:spcAft>
              <a:buClr>
                <a:schemeClr val="accent1"/>
              </a:buClr>
              <a:buSzTx/>
              <a:buFont typeface="Arial" panose="020B0604020202020204" pitchFamily="34" charset="0"/>
              <a:buChar char="•"/>
              <a:tabLst/>
              <a:defRPr/>
            </a:pPr>
            <a:r>
              <a:rPr lang="en-US"/>
              <a:t>Click icon to add picture</a:t>
            </a:r>
          </a:p>
        </p:txBody>
      </p:sp>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p:txBody>
          <a:bodyPr/>
          <a:lstStyle>
            <a:lvl1pPr>
              <a:defRPr>
                <a:solidFill>
                  <a:schemeClr val="bg1"/>
                </a:solidFill>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0" y="1508760"/>
            <a:ext cx="4480560" cy="737729"/>
          </a:xfrm>
        </p:spPr>
        <p:txBody>
          <a:bodyPr/>
          <a:lstStyle>
            <a:lvl1pPr marL="0" indent="0">
              <a:buNone/>
              <a:defRPr sz="2399">
                <a:solidFill>
                  <a:schemeClr val="accent1"/>
                </a:solidFill>
              </a:defRPr>
            </a:lvl1pPr>
          </a:lstStyle>
          <a:p>
            <a:pPr lvl="0"/>
            <a:r>
              <a:rPr lang="en-US" dirty="0"/>
              <a:t>Click to enter subhead</a:t>
            </a:r>
          </a:p>
        </p:txBody>
      </p:sp>
      <p:sp>
        <p:nvSpPr>
          <p:cNvPr id="8" name="Text Placeholder 7">
            <a:extLst>
              <a:ext uri="{FF2B5EF4-FFF2-40B4-BE49-F238E27FC236}">
                <a16:creationId xmlns:a16="http://schemas.microsoft.com/office/drawing/2014/main" id="{956EBFC5-062A-47A1-98D2-2F030F007AF6}"/>
              </a:ext>
            </a:extLst>
          </p:cNvPr>
          <p:cNvSpPr>
            <a:spLocks noGrp="1"/>
          </p:cNvSpPr>
          <p:nvPr>
            <p:ph type="body" sz="quarter" idx="13" hasCustomPrompt="1"/>
          </p:nvPr>
        </p:nvSpPr>
        <p:spPr>
          <a:xfrm>
            <a:off x="457320" y="2606040"/>
            <a:ext cx="4481092" cy="3657600"/>
          </a:xfrm>
        </p:spPr>
        <p:txBody>
          <a:bodyPr/>
          <a:lstStyle>
            <a:lvl1pPr>
              <a:buClr>
                <a:schemeClr val="accent1"/>
              </a:buClr>
              <a:defRPr>
                <a:solidFill>
                  <a:schemeClr val="bg1"/>
                </a:solidFill>
              </a:defRPr>
            </a:lvl1pPr>
            <a:lvl2pPr>
              <a:spcBef>
                <a:spcPts val="800"/>
              </a:spcBef>
              <a:defRPr>
                <a:solidFill>
                  <a:schemeClr val="bg1"/>
                </a:solidFill>
              </a:defRPr>
            </a:lvl2pPr>
            <a:lvl3pPr>
              <a:spcBef>
                <a:spcPts val="600"/>
              </a:spcBef>
              <a:defRPr>
                <a:solidFill>
                  <a:schemeClr val="bg1"/>
                </a:solidFill>
              </a:defRPr>
            </a:lvl3pPr>
          </a:lstStyle>
          <a:p>
            <a:pPr lvl="0"/>
            <a:r>
              <a:rPr lang="en-US" dirty="0"/>
              <a:t>Click to enter text</a:t>
            </a:r>
          </a:p>
          <a:p>
            <a:pPr lvl="1"/>
            <a:r>
              <a:rPr lang="en-US" dirty="0"/>
              <a:t>Second level</a:t>
            </a:r>
          </a:p>
          <a:p>
            <a:pPr lvl="2"/>
            <a:r>
              <a:rPr lang="en-US" dirty="0"/>
              <a:t>Third level</a:t>
            </a:r>
          </a:p>
        </p:txBody>
      </p:sp>
      <p:sp>
        <p:nvSpPr>
          <p:cNvPr id="7" name="TextBox 6">
            <a:extLst>
              <a:ext uri="{FF2B5EF4-FFF2-40B4-BE49-F238E27FC236}">
                <a16:creationId xmlns:a16="http://schemas.microsoft.com/office/drawing/2014/main" id="{7F3DCB33-8C12-43D1-A33B-319C71CD4ACA}"/>
              </a:ext>
            </a:extLst>
          </p:cNvPr>
          <p:cNvSpPr txBox="1"/>
          <p:nvPr userDrawn="1"/>
        </p:nvSpPr>
        <p:spPr>
          <a:xfrm>
            <a:off x="5419022" y="2312313"/>
            <a:ext cx="6766560" cy="861774"/>
          </a:xfrm>
          <a:prstGeom prst="rect">
            <a:avLst/>
          </a:prstGeom>
        </p:spPr>
        <p:txBody>
          <a:bodyPr wrap="square" lIns="0" tIns="0" rIns="0" bIns="0" rtlCol="0">
            <a:spAutoFit/>
          </a:bodyPr>
          <a:lstStyle/>
          <a:p>
            <a:pPr marL="0" marR="0" lvl="0" indent="0" algn="ctr" defTabSz="914126" rtl="0" eaLnBrk="1" fontAlgn="base" latinLnBrk="0" hangingPunct="1">
              <a:lnSpc>
                <a:spcPct val="100000"/>
              </a:lnSpc>
              <a:spcBef>
                <a:spcPct val="0"/>
              </a:spcBef>
              <a:spcAft>
                <a:spcPct val="0"/>
              </a:spcAft>
              <a:buClrTx/>
              <a:buSzTx/>
              <a:buFontTx/>
              <a:buNone/>
              <a:tabLst/>
              <a:defRPr/>
            </a:pPr>
            <a:r>
              <a:rPr kumimoji="0" lang="en-US" sz="2799" b="0" i="0" u="none" strike="noStrike" kern="1200" cap="none" spc="0" normalizeH="0" baseline="0" noProof="0">
                <a:ln>
                  <a:noFill/>
                </a:ln>
                <a:solidFill>
                  <a:srgbClr val="CCCCCC"/>
                </a:solidFill>
                <a:effectLst/>
                <a:uLnTx/>
                <a:uFillTx/>
                <a:latin typeface="Arial" panose="020B0604020202020204"/>
                <a:ea typeface="ＭＳ Ｐゴシック"/>
                <a:cs typeface="+mn-cs"/>
              </a:rPr>
              <a:t>IMAGE AREA</a:t>
            </a:r>
            <a:br>
              <a:rPr kumimoji="0" lang="en-US" sz="2799" b="0" i="0" u="none" strike="noStrike" kern="1200" cap="none" spc="0" normalizeH="0" baseline="0" noProof="0">
                <a:ln>
                  <a:noFill/>
                </a:ln>
                <a:solidFill>
                  <a:srgbClr val="CCCCCC"/>
                </a:solidFill>
                <a:effectLst/>
                <a:uLnTx/>
                <a:uFillTx/>
                <a:latin typeface="Arial" panose="020B0604020202020204"/>
                <a:ea typeface="ＭＳ Ｐゴシック"/>
                <a:cs typeface="+mn-cs"/>
              </a:rPr>
            </a:br>
            <a:r>
              <a:rPr kumimoji="0" lang="en-US" sz="2799" b="0" i="0" u="none" strike="noStrike" kern="1200" cap="none" spc="0" normalizeH="0" baseline="0" noProof="0">
                <a:ln>
                  <a:noFill/>
                </a:ln>
                <a:solidFill>
                  <a:srgbClr val="CCCCCC"/>
                </a:solidFill>
                <a:effectLst/>
                <a:uLnTx/>
                <a:uFillTx/>
                <a:latin typeface="Arial" panose="020B0604020202020204"/>
                <a:ea typeface="ＭＳ Ｐゴシック"/>
                <a:cs typeface="+mn-cs"/>
              </a:rPr>
              <a:t>7.5” h x 7.4”w</a:t>
            </a:r>
          </a:p>
        </p:txBody>
      </p:sp>
      <p:sp>
        <p:nvSpPr>
          <p:cNvPr id="9" name="Date Placeholder 3">
            <a:extLst>
              <a:ext uri="{FF2B5EF4-FFF2-40B4-BE49-F238E27FC236}">
                <a16:creationId xmlns:a16="http://schemas.microsoft.com/office/drawing/2014/main" id="{07982E8D-C63A-418E-BAEF-13C06A99DA3D}"/>
              </a:ext>
            </a:extLst>
          </p:cNvPr>
          <p:cNvSpPr txBox="1">
            <a:spLocks/>
          </p:cNvSpPr>
          <p:nvPr userDrawn="1"/>
        </p:nvSpPr>
        <p:spPr>
          <a:xfrm>
            <a:off x="0" y="6401929"/>
            <a:ext cx="1580444"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accent5"/>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1921706220"/>
      </p:ext>
    </p:extLst>
  </p:cSld>
  <p:clrMapOvr>
    <a:overrideClrMapping bg1="dk1" tx1="lt1" bg2="dk2" tx2="lt2" accent1="accent1" accent2="accent2" accent3="accent3" accent4="accent4" accent5="accent5" accent6="accent6" hlink="hlink" folHlink="folHlink"/>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ntent-1col-Graphics-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05120B3-A679-4361-BBE5-B44731CBB86A}"/>
              </a:ext>
            </a:extLst>
          </p:cNvPr>
          <p:cNvSpPr/>
          <p:nvPr userDrawn="1"/>
        </p:nvSpPr>
        <p:spPr>
          <a:xfrm>
            <a:off x="0" y="-8249"/>
            <a:ext cx="4206240" cy="6865356"/>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121867" tIns="0" rIns="121867" bIns="0" rtlCol="0" anchor="ctr"/>
          <a:lstStyle/>
          <a:p>
            <a:pPr marL="0" marR="0" lvl="0" indent="0" algn="ctr" defTabSz="914126" rtl="0" eaLnBrk="1" fontAlgn="auto" latinLnBrk="0" hangingPunct="1">
              <a:lnSpc>
                <a:spcPct val="80000"/>
              </a:lnSpc>
              <a:spcBef>
                <a:spcPts val="0"/>
              </a:spcBef>
              <a:spcAft>
                <a:spcPts val="0"/>
              </a:spcAft>
              <a:buClrTx/>
              <a:buSzTx/>
              <a:buFontTx/>
              <a:buNone/>
              <a:tabLst/>
              <a:defRPr/>
            </a:pPr>
            <a:endParaRPr kumimoji="0" lang="en-US" sz="1799" b="1" i="0" u="none" strike="noStrike" kern="1200" cap="none" spc="0" normalizeH="0" baseline="0" noProof="0">
              <a:ln>
                <a:noFill/>
              </a:ln>
              <a:solidFill>
                <a:srgbClr val="FFFFFF"/>
              </a:solidFill>
              <a:effectLst/>
              <a:uLnTx/>
              <a:uFillTx/>
              <a:latin typeface="Arial" panose="020B0604020202020204"/>
              <a:ea typeface="+mn-ea"/>
              <a:cs typeface="Arial" charset="0"/>
            </a:endParaRPr>
          </a:p>
        </p:txBody>
      </p:sp>
      <p:sp>
        <p:nvSpPr>
          <p:cNvPr id="13" name="AutoShape 4">
            <a:extLst>
              <a:ext uri="{FF2B5EF4-FFF2-40B4-BE49-F238E27FC236}">
                <a16:creationId xmlns:a16="http://schemas.microsoft.com/office/drawing/2014/main" id="{44C61FA3-B671-4289-9759-F226A4D71C0B}"/>
              </a:ext>
            </a:extLst>
          </p:cNvPr>
          <p:cNvSpPr>
            <a:spLocks noChangeAspect="1" noChangeArrowheads="1"/>
          </p:cNvSpPr>
          <p:nvPr userDrawn="1"/>
        </p:nvSpPr>
        <p:spPr bwMode="auto">
          <a:xfrm flipH="1">
            <a:off x="2103119" y="5639235"/>
            <a:ext cx="2103120" cy="1217873"/>
          </a:xfrm>
          <a:prstGeom prst="rtTriangle">
            <a:avLst/>
          </a:prstGeom>
          <a:solidFill>
            <a:schemeClr val="bg1"/>
          </a:solidFill>
          <a:ln>
            <a:solidFill>
              <a:schemeClr val="bg1"/>
            </a:solidFill>
          </a:ln>
          <a:effectLst/>
        </p:spPr>
        <p:txBody>
          <a:bodyPr vert="horz" wrap="square" lIns="36556" tIns="36556" rIns="36556" bIns="36556" numCol="1" anchor="t" anchorCtr="0" compatLnSpc="1">
            <a:prstTxWarp prst="textNoShape">
              <a:avLst/>
            </a:prstTxWarp>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727256" y="1401318"/>
            <a:ext cx="6967728" cy="365760"/>
          </a:xfrm>
        </p:spPr>
        <p:txBody>
          <a:bodyPr/>
          <a:lstStyle>
            <a:lvl1pPr marL="0" indent="0">
              <a:buNone/>
              <a:defRPr sz="2399">
                <a:solidFill>
                  <a:schemeClr val="accent1"/>
                </a:solidFill>
              </a:defRPr>
            </a:lvl1pPr>
          </a:lstStyle>
          <a:p>
            <a:pPr lvl="0"/>
            <a:r>
              <a:rPr lang="en-US" dirty="0"/>
              <a:t>Click to enter subhead</a:t>
            </a:r>
          </a:p>
        </p:txBody>
      </p:sp>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199" y="457200"/>
            <a:ext cx="3136392" cy="795528"/>
          </a:xfrm>
        </p:spPr>
        <p:txBody>
          <a:bodyPr/>
          <a:lstStyle>
            <a:lvl1pPr>
              <a:defRPr>
                <a:solidFill>
                  <a:schemeClr val="bg2"/>
                </a:solidFill>
              </a:defRPr>
            </a:lvl1pPr>
          </a:lstStyle>
          <a:p>
            <a:r>
              <a:rPr lang="en-US" dirty="0"/>
              <a:t>Click to enter headline</a:t>
            </a:r>
          </a:p>
        </p:txBody>
      </p:sp>
      <p:sp>
        <p:nvSpPr>
          <p:cNvPr id="9" name="Date Placeholder 3">
            <a:extLst>
              <a:ext uri="{FF2B5EF4-FFF2-40B4-BE49-F238E27FC236}">
                <a16:creationId xmlns:a16="http://schemas.microsoft.com/office/drawing/2014/main" id="{36C0A249-756A-47ED-8637-1125701A113E}"/>
              </a:ext>
            </a:extLst>
          </p:cNvPr>
          <p:cNvSpPr txBox="1">
            <a:spLocks/>
          </p:cNvSpPr>
          <p:nvPr userDrawn="1"/>
        </p:nvSpPr>
        <p:spPr>
          <a:xfrm>
            <a:off x="0" y="6401929"/>
            <a:ext cx="1580444"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t>ZEBRA TECHNOLOGIES</a:t>
            </a:r>
          </a:p>
        </p:txBody>
      </p:sp>
      <p:sp>
        <p:nvSpPr>
          <p:cNvPr id="8" name="Slide Number Placeholder 2">
            <a:extLst>
              <a:ext uri="{FF2B5EF4-FFF2-40B4-BE49-F238E27FC236}">
                <a16:creationId xmlns:a16="http://schemas.microsoft.com/office/drawing/2014/main" id="{99C08C2D-7CCE-4A11-B9EC-7E9749E86557}"/>
              </a:ext>
            </a:extLst>
          </p:cNvPr>
          <p:cNvSpPr>
            <a:spLocks noGrp="1"/>
          </p:cNvSpPr>
          <p:nvPr>
            <p:ph type="sldNum" sz="quarter" idx="4"/>
          </p:nvPr>
        </p:nvSpPr>
        <p:spPr>
          <a:xfrm>
            <a:off x="10927080" y="6401929"/>
            <a:ext cx="1264920" cy="457200"/>
          </a:xfrm>
          <a:prstGeom prst="rect">
            <a:avLst/>
          </a:prstGeom>
        </p:spPr>
        <p:txBody>
          <a:bodyPr vert="horz" lIns="0" tIns="0" rIns="182880" bIns="182880" rtlCol="0" anchor="b" anchorCtr="0"/>
          <a:lstStyle>
            <a:lvl1pPr algn="r">
              <a:defRPr sz="800">
                <a:solidFill>
                  <a:schemeClr val="tx1"/>
                </a:solidFill>
              </a:defRPr>
            </a:lvl1pPr>
          </a:lstStyle>
          <a:p>
            <a:pPr defTabSz="914126"/>
            <a:fld id="{F19F85D4-6AC3-4CF9-A1A5-831DFC2C241F}" type="slidenum">
              <a:rPr lang="en-US" smtClean="0">
                <a:solidFill>
                  <a:srgbClr val="000000"/>
                </a:solidFill>
              </a:rPr>
              <a:pPr defTabSz="914126"/>
              <a:t>‹#›</a:t>
            </a:fld>
            <a:endParaRPr lang="en-US">
              <a:solidFill>
                <a:srgbClr val="000000"/>
              </a:solidFill>
            </a:endParaRPr>
          </a:p>
        </p:txBody>
      </p:sp>
      <p:sp>
        <p:nvSpPr>
          <p:cNvPr id="5" name="Text Placeholder 4">
            <a:extLst>
              <a:ext uri="{FF2B5EF4-FFF2-40B4-BE49-F238E27FC236}">
                <a16:creationId xmlns:a16="http://schemas.microsoft.com/office/drawing/2014/main" id="{E0C5763B-C6C4-4101-B565-E3A3353174B6}"/>
              </a:ext>
            </a:extLst>
          </p:cNvPr>
          <p:cNvSpPr>
            <a:spLocks noGrp="1"/>
          </p:cNvSpPr>
          <p:nvPr>
            <p:ph type="body" sz="quarter" idx="12" hasCustomPrompt="1"/>
          </p:nvPr>
        </p:nvSpPr>
        <p:spPr>
          <a:xfrm>
            <a:off x="4727385" y="457200"/>
            <a:ext cx="6967728" cy="795528"/>
          </a:xfrm>
        </p:spPr>
        <p:txBody>
          <a:bodyPr/>
          <a:lstStyle>
            <a:lvl1pPr marL="0" indent="0">
              <a:buNone/>
              <a:defRPr sz="2799"/>
            </a:lvl1pPr>
          </a:lstStyle>
          <a:p>
            <a:pPr lvl="0"/>
            <a:r>
              <a:rPr lang="en-US" dirty="0"/>
              <a:t>Click to enter headline</a:t>
            </a:r>
          </a:p>
        </p:txBody>
      </p:sp>
      <p:sp>
        <p:nvSpPr>
          <p:cNvPr id="14" name="Date Placeholder 3">
            <a:extLst>
              <a:ext uri="{FF2B5EF4-FFF2-40B4-BE49-F238E27FC236}">
                <a16:creationId xmlns:a16="http://schemas.microsoft.com/office/drawing/2014/main" id="{DDD45756-9F9A-4024-8679-58D406BDF8AF}"/>
              </a:ext>
            </a:extLst>
          </p:cNvPr>
          <p:cNvSpPr txBox="1">
            <a:spLocks/>
          </p:cNvSpPr>
          <p:nvPr userDrawn="1"/>
        </p:nvSpPr>
        <p:spPr>
          <a:xfrm>
            <a:off x="-1581" y="6400918"/>
            <a:ext cx="1580444"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accent5"/>
                </a:solidFill>
                <a:effectLst/>
                <a:uLnTx/>
                <a:uFillTx/>
                <a:latin typeface="Arial" pitchFamily="34" charset="0"/>
                <a:ea typeface="MS PGothic" pitchFamily="34" charset="-128"/>
                <a:cs typeface="+mn-cs"/>
              </a:rPr>
              <a:t>ZEBRA TECHNOLOGIES</a:t>
            </a:r>
          </a:p>
        </p:txBody>
      </p:sp>
      <p:sp>
        <p:nvSpPr>
          <p:cNvPr id="7" name="Text Placeholder 6">
            <a:extLst>
              <a:ext uri="{FF2B5EF4-FFF2-40B4-BE49-F238E27FC236}">
                <a16:creationId xmlns:a16="http://schemas.microsoft.com/office/drawing/2014/main" id="{D1C78788-8B9F-401C-8E79-E3B3BD414267}"/>
              </a:ext>
            </a:extLst>
          </p:cNvPr>
          <p:cNvSpPr>
            <a:spLocks noGrp="1"/>
          </p:cNvSpPr>
          <p:nvPr>
            <p:ph type="body" sz="quarter" idx="13"/>
          </p:nvPr>
        </p:nvSpPr>
        <p:spPr>
          <a:xfrm>
            <a:off x="4727219" y="2304288"/>
            <a:ext cx="6967765" cy="4096512"/>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97270439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ntent-1col-Graphics-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200" y="457200"/>
            <a:ext cx="8577072"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0" y="932688"/>
            <a:ext cx="8577072" cy="365760"/>
          </a:xfrm>
          <a:prstGeom prst="rect">
            <a:avLst/>
          </a:prstGeom>
        </p:spPr>
        <p:txBody>
          <a:bodyPr/>
          <a:lstStyle>
            <a:lvl1pPr marL="0" indent="0">
              <a:buNone/>
              <a:defRPr sz="2399">
                <a:solidFill>
                  <a:schemeClr val="accent1"/>
                </a:solidFill>
              </a:defRPr>
            </a:lvl1pPr>
          </a:lstStyle>
          <a:p>
            <a:pPr lvl="0"/>
            <a:r>
              <a:rPr lang="en-US" dirty="0"/>
              <a:t>Click to enter subhead</a:t>
            </a:r>
          </a:p>
        </p:txBody>
      </p:sp>
      <p:sp>
        <p:nvSpPr>
          <p:cNvPr id="9" name="Date Placeholder 3">
            <a:extLst>
              <a:ext uri="{FF2B5EF4-FFF2-40B4-BE49-F238E27FC236}">
                <a16:creationId xmlns:a16="http://schemas.microsoft.com/office/drawing/2014/main" id="{36C0A249-756A-47ED-8637-1125701A113E}"/>
              </a:ext>
            </a:extLst>
          </p:cNvPr>
          <p:cNvSpPr txBox="1">
            <a:spLocks/>
          </p:cNvSpPr>
          <p:nvPr userDrawn="1"/>
        </p:nvSpPr>
        <p:spPr>
          <a:xfrm>
            <a:off x="0" y="6401929"/>
            <a:ext cx="1580444"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accent5"/>
                </a:solidFill>
                <a:effectLst/>
                <a:uLnTx/>
                <a:uFillTx/>
                <a:latin typeface="Arial" pitchFamily="34" charset="0"/>
                <a:ea typeface="MS PGothic" pitchFamily="34" charset="-128"/>
                <a:cs typeface="+mn-cs"/>
              </a:rPr>
              <a:t>ZEBRA TECHNOLOGIES</a:t>
            </a:r>
          </a:p>
        </p:txBody>
      </p:sp>
      <p:sp>
        <p:nvSpPr>
          <p:cNvPr id="7" name="Rectangle 6">
            <a:extLst>
              <a:ext uri="{FF2B5EF4-FFF2-40B4-BE49-F238E27FC236}">
                <a16:creationId xmlns:a16="http://schemas.microsoft.com/office/drawing/2014/main" id="{49205721-C91A-437D-9E47-2408E1F72CAE}"/>
              </a:ext>
            </a:extLst>
          </p:cNvPr>
          <p:cNvSpPr/>
          <p:nvPr userDrawn="1"/>
        </p:nvSpPr>
        <p:spPr>
          <a:xfrm>
            <a:off x="10284051" y="457201"/>
            <a:ext cx="1904775" cy="6400800"/>
          </a:xfrm>
          <a:prstGeom prst="rect">
            <a:avLst/>
          </a:prstGeom>
          <a:solidFill>
            <a:srgbClr val="000000"/>
          </a:solidFill>
          <a:ln w="9525" cap="flat" cmpd="sng" algn="ctr">
            <a:noFill/>
            <a:prstDash val="solid"/>
          </a:ln>
          <a:effectLst/>
        </p:spPr>
        <p:txBody>
          <a:bodyPr lIns="121867" tIns="0" rIns="121867" bIns="0" rtlCol="0" anchor="ctr"/>
          <a:lstStyle/>
          <a:p>
            <a:pPr marL="0" marR="0" lvl="0" indent="0" algn="ctr" defTabSz="914126" rtl="0" eaLnBrk="1" fontAlgn="base" latinLnBrk="0" hangingPunct="1">
              <a:lnSpc>
                <a:spcPct val="80000"/>
              </a:lnSpc>
              <a:spcBef>
                <a:spcPct val="0"/>
              </a:spcBef>
              <a:spcAft>
                <a:spcPct val="0"/>
              </a:spcAft>
              <a:buClrTx/>
              <a:buSzTx/>
              <a:buFontTx/>
              <a:buNone/>
              <a:tabLst/>
              <a:defRPr/>
            </a:pPr>
            <a:endParaRPr kumimoji="0" lang="en-US" sz="1799" b="1" i="0" u="none" strike="noStrike" kern="0" cap="none" spc="0" normalizeH="0" baseline="0" noProof="0">
              <a:ln>
                <a:noFill/>
              </a:ln>
              <a:solidFill>
                <a:srgbClr val="FFFFFF"/>
              </a:solidFill>
              <a:effectLst/>
              <a:uLnTx/>
              <a:uFillTx/>
              <a:latin typeface="Arial" panose="020B0604020202020204"/>
              <a:ea typeface="+mn-ea"/>
              <a:cs typeface="Arial" charset="0"/>
            </a:endParaRPr>
          </a:p>
        </p:txBody>
      </p:sp>
      <p:sp>
        <p:nvSpPr>
          <p:cNvPr id="12" name="AutoShape 4">
            <a:extLst>
              <a:ext uri="{FF2B5EF4-FFF2-40B4-BE49-F238E27FC236}">
                <a16:creationId xmlns:a16="http://schemas.microsoft.com/office/drawing/2014/main" id="{99E04FAB-E76C-4262-B9A3-5A1C48CC15BE}"/>
              </a:ext>
            </a:extLst>
          </p:cNvPr>
          <p:cNvSpPr>
            <a:spLocks noChangeAspect="1" noChangeArrowheads="1"/>
          </p:cNvSpPr>
          <p:nvPr userDrawn="1"/>
        </p:nvSpPr>
        <p:spPr bwMode="auto">
          <a:xfrm flipV="1">
            <a:off x="10273164" y="456075"/>
            <a:ext cx="1920240" cy="1111971"/>
          </a:xfrm>
          <a:prstGeom prst="rtTriangle">
            <a:avLst/>
          </a:prstGeom>
          <a:solidFill>
            <a:schemeClr val="bg1"/>
          </a:solidFill>
          <a:ln>
            <a:solidFill>
              <a:schemeClr val="bg1"/>
            </a:solidFill>
          </a:ln>
          <a:effectLst/>
        </p:spPr>
        <p:txBody>
          <a:bodyPr vert="horz" wrap="square" lIns="36556" tIns="36556" rIns="36556" bIns="36556" numCol="1" anchor="t" anchorCtr="0" compatLnSpc="1">
            <a:prstTxWarp prst="textNoShape">
              <a:avLst/>
            </a:prstTxWarp>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 name="Text Placeholder 4">
            <a:extLst>
              <a:ext uri="{FF2B5EF4-FFF2-40B4-BE49-F238E27FC236}">
                <a16:creationId xmlns:a16="http://schemas.microsoft.com/office/drawing/2014/main" id="{4F4EBE60-5CC1-4AA0-8D1C-B0A0F5DF748D}"/>
              </a:ext>
            </a:extLst>
          </p:cNvPr>
          <p:cNvSpPr>
            <a:spLocks noGrp="1"/>
          </p:cNvSpPr>
          <p:nvPr>
            <p:ph type="body" sz="quarter" idx="11"/>
          </p:nvPr>
        </p:nvSpPr>
        <p:spPr>
          <a:xfrm>
            <a:off x="457319" y="1691640"/>
            <a:ext cx="8579306" cy="4050792"/>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0" name="AutoShape 2">
            <a:extLst>
              <a:ext uri="{FF2B5EF4-FFF2-40B4-BE49-F238E27FC236}">
                <a16:creationId xmlns:a16="http://schemas.microsoft.com/office/drawing/2014/main" id="{F4A5CE52-7E65-4EA4-B1EE-3861A1DADEB2}"/>
              </a:ext>
            </a:extLst>
          </p:cNvPr>
          <p:cNvSpPr>
            <a:spLocks noChangeAspect="1" noChangeArrowheads="1"/>
          </p:cNvSpPr>
          <p:nvPr userDrawn="1"/>
        </p:nvSpPr>
        <p:spPr bwMode="auto">
          <a:xfrm flipH="1">
            <a:off x="7918795" y="5507675"/>
            <a:ext cx="2374532" cy="1371600"/>
          </a:xfrm>
          <a:prstGeom prst="rtTriangle">
            <a:avLst/>
          </a:prstGeom>
          <a:gradFill>
            <a:gsLst>
              <a:gs pos="0">
                <a:srgbClr val="00FFFF"/>
              </a:gs>
              <a:gs pos="50000">
                <a:srgbClr val="00C9FF"/>
              </a:gs>
              <a:gs pos="100000">
                <a:srgbClr val="0099FF"/>
              </a:gs>
            </a:gsLst>
            <a:lin ang="0" scaled="1"/>
          </a:gradFill>
          <a:ln>
            <a:noFill/>
          </a:ln>
          <a:effectLst/>
        </p:spPr>
        <p:txBody>
          <a:bodyPr vert="horz" wrap="square" lIns="36566" tIns="36566" rIns="36566" bIns="3656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rial" panose="020B0604020202020204"/>
              <a:ea typeface="MS PGothic" pitchFamily="34" charset="-128"/>
              <a:cs typeface="+mn-cs"/>
            </a:endParaRPr>
          </a:p>
        </p:txBody>
      </p:sp>
    </p:spTree>
    <p:extLst>
      <p:ext uri="{BB962C8B-B14F-4D97-AF65-F5344CB8AC3E}">
        <p14:creationId xmlns:p14="http://schemas.microsoft.com/office/powerpoint/2010/main" val="14960403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Content-1col-5D-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200" y="457200"/>
            <a:ext cx="11228832" cy="365760"/>
          </a:xfrm>
          <a:prstGeom prst="rect">
            <a:avLst/>
          </a:prstGeo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0" y="932688"/>
            <a:ext cx="11228832" cy="365760"/>
          </a:xfrm>
        </p:spPr>
        <p:txBody>
          <a:bodyPr/>
          <a:lstStyle>
            <a:lvl1pPr marL="0" indent="0">
              <a:buNone/>
              <a:defRPr sz="2399">
                <a:solidFill>
                  <a:schemeClr val="accent1"/>
                </a:solidFill>
              </a:defRPr>
            </a:lvl1pPr>
          </a:lstStyle>
          <a:p>
            <a:pPr lvl="0"/>
            <a:r>
              <a:rPr lang="en-US" dirty="0"/>
              <a:t>Click to enter subhead</a:t>
            </a:r>
          </a:p>
        </p:txBody>
      </p:sp>
      <p:sp>
        <p:nvSpPr>
          <p:cNvPr id="7" name="AutoShape 2">
            <a:extLst>
              <a:ext uri="{FF2B5EF4-FFF2-40B4-BE49-F238E27FC236}">
                <a16:creationId xmlns:a16="http://schemas.microsoft.com/office/drawing/2014/main" id="{3CBA71D9-675A-4F40-94DA-6A30D93681D6}"/>
              </a:ext>
            </a:extLst>
          </p:cNvPr>
          <p:cNvSpPr>
            <a:spLocks noChangeAspect="1" noChangeArrowheads="1"/>
          </p:cNvSpPr>
          <p:nvPr/>
        </p:nvSpPr>
        <p:spPr bwMode="auto">
          <a:xfrm flipH="1">
            <a:off x="6094412" y="6340477"/>
            <a:ext cx="6097588" cy="517525"/>
          </a:xfrm>
          <a:prstGeom prst="rtTriangle">
            <a:avLst/>
          </a:prstGeom>
          <a:gradFill>
            <a:gsLst>
              <a:gs pos="0">
                <a:srgbClr val="00FFFF"/>
              </a:gs>
              <a:gs pos="50000">
                <a:srgbClr val="00C9FF"/>
              </a:gs>
              <a:gs pos="100000">
                <a:srgbClr val="0099FF"/>
              </a:gs>
            </a:gsLst>
            <a:lin ang="0" scaled="1"/>
          </a:gradFill>
          <a:ln>
            <a:noFill/>
          </a:ln>
          <a:effectLst/>
        </p:spPr>
        <p:txBody>
          <a:bodyPr vert="horz" wrap="square" lIns="36566" tIns="36566" rIns="36566" bIns="3656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rial" panose="020B0604020202020204"/>
              <a:ea typeface="MS PGothic" pitchFamily="34" charset="-128"/>
              <a:cs typeface="Arial" panose="020B0604020202020204" pitchFamily="34" charset="0"/>
            </a:endParaRPr>
          </a:p>
        </p:txBody>
      </p:sp>
      <p:sp>
        <p:nvSpPr>
          <p:cNvPr id="5" name="Text Placeholder 4">
            <a:extLst>
              <a:ext uri="{FF2B5EF4-FFF2-40B4-BE49-F238E27FC236}">
                <a16:creationId xmlns:a16="http://schemas.microsoft.com/office/drawing/2014/main" id="{84936000-FC78-4C5F-9205-2DC965F81096}"/>
              </a:ext>
            </a:extLst>
          </p:cNvPr>
          <p:cNvSpPr>
            <a:spLocks noGrp="1"/>
          </p:cNvSpPr>
          <p:nvPr>
            <p:ph type="body" sz="quarter" idx="11"/>
          </p:nvPr>
        </p:nvSpPr>
        <p:spPr>
          <a:xfrm>
            <a:off x="457318" y="1691640"/>
            <a:ext cx="11277489" cy="4050792"/>
          </a:xfrm>
        </p:spPr>
        <p:txBody>
          <a:bodyPr/>
          <a:lstStyle>
            <a:lvl1pPr>
              <a:buClr>
                <a:schemeClr val="accent1"/>
              </a:buClr>
              <a:defRPr/>
            </a:lvl1p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85BD440C-F635-460B-A9E6-825CE0A04EC5}"/>
              </a:ext>
            </a:extLst>
          </p:cNvPr>
          <p:cNvSpPr>
            <a:spLocks noGrp="1"/>
          </p:cNvSpPr>
          <p:nvPr>
            <p:ph type="ftr" sz="quarter" idx="12"/>
          </p:nvPr>
        </p:nvSpPr>
        <p:spPr>
          <a:xfrm>
            <a:off x="4038600" y="6356350"/>
            <a:ext cx="4114800" cy="365125"/>
          </a:xfrm>
          <a:prstGeom prst="rect">
            <a:avLst/>
          </a:prstGeom>
        </p:spPr>
        <p:txBody>
          <a:bodyPr/>
          <a:lstStyle/>
          <a:p>
            <a:endParaRPr lang="en-US"/>
          </a:p>
        </p:txBody>
      </p:sp>
    </p:spTree>
    <p:extLst>
      <p:ext uri="{BB962C8B-B14F-4D97-AF65-F5344CB8AC3E}">
        <p14:creationId xmlns:p14="http://schemas.microsoft.com/office/powerpoint/2010/main" val="161696803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End Black">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0AF30-2556-4ED9-8479-67138DAB9B8D}"/>
              </a:ext>
            </a:extLst>
          </p:cNvPr>
          <p:cNvSpPr>
            <a:spLocks noGrp="1"/>
          </p:cNvSpPr>
          <p:nvPr>
            <p:ph type="title" hasCustomPrompt="1"/>
          </p:nvPr>
        </p:nvSpPr>
        <p:spPr/>
        <p:txBody>
          <a:bodyPr/>
          <a:lstStyle>
            <a:lvl1pPr>
              <a:defRPr/>
            </a:lvl1pPr>
          </a:lstStyle>
          <a:p>
            <a:r>
              <a:rPr lang="en-US" dirty="0"/>
              <a:t>Click to enter text</a:t>
            </a:r>
          </a:p>
        </p:txBody>
      </p:sp>
      <p:sp>
        <p:nvSpPr>
          <p:cNvPr id="3" name="Rectangle 2">
            <a:extLst>
              <a:ext uri="{FF2B5EF4-FFF2-40B4-BE49-F238E27FC236}">
                <a16:creationId xmlns:a16="http://schemas.microsoft.com/office/drawing/2014/main" id="{7F884857-C0F4-44DA-B05D-4BF14E99F8CD}"/>
              </a:ext>
            </a:extLst>
          </p:cNvPr>
          <p:cNvSpPr/>
          <p:nvPr userDrawn="1"/>
        </p:nvSpPr>
        <p:spPr>
          <a:xfrm>
            <a:off x="10809764" y="-7004"/>
            <a:ext cx="1389951" cy="6865004"/>
          </a:xfrm>
          <a:prstGeom prst="rect">
            <a:avLst/>
          </a:prstGeom>
          <a:gradFill rotWithShape="1">
            <a:gsLst>
              <a:gs pos="0">
                <a:srgbClr val="0099FF"/>
              </a:gs>
              <a:gs pos="48000">
                <a:srgbClr val="00C9FF"/>
              </a:gs>
              <a:gs pos="97345">
                <a:srgbClr val="0099FF"/>
              </a:gs>
              <a:gs pos="0">
                <a:srgbClr val="00FFFF"/>
              </a:gs>
            </a:gsLst>
            <a:lin ang="0" scaled="1"/>
          </a:gradFill>
          <a:ln w="9525" cap="flat" cmpd="sng" algn="ctr">
            <a:noFill/>
            <a:prstDash val="solid"/>
          </a:ln>
          <a:effectLst/>
        </p:spPr>
        <p:txBody>
          <a:bodyPr lIns="121867" tIns="0" rIns="121867" bIns="0" rtlCol="0" anchor="ctr"/>
          <a:lstStyle/>
          <a:p>
            <a:pPr marL="0" marR="0" lvl="0" indent="0" algn="ctr" defTabSz="914126" eaLnBrk="1" fontAlgn="base" latinLnBrk="0" hangingPunct="1">
              <a:lnSpc>
                <a:spcPct val="80000"/>
              </a:lnSpc>
              <a:spcBef>
                <a:spcPct val="0"/>
              </a:spcBef>
              <a:spcAft>
                <a:spcPct val="0"/>
              </a:spcAft>
              <a:buClrTx/>
              <a:buSzTx/>
              <a:buFontTx/>
              <a:buNone/>
              <a:tabLst/>
              <a:defRPr/>
            </a:pPr>
            <a:endParaRPr kumimoji="0" lang="en-US" sz="1799" b="1" i="0" u="none" strike="noStrike" kern="0" cap="none" spc="0" normalizeH="0" baseline="0" noProof="0">
              <a:ln>
                <a:noFill/>
              </a:ln>
              <a:solidFill>
                <a:srgbClr val="FFFFFF"/>
              </a:solidFill>
              <a:effectLst/>
              <a:uLnTx/>
              <a:uFillTx/>
              <a:latin typeface="Arial" panose="020B0604020202020204"/>
              <a:ea typeface="+mn-ea"/>
              <a:cs typeface="Arial" charset="0"/>
            </a:endParaRPr>
          </a:p>
        </p:txBody>
      </p:sp>
      <p:pic>
        <p:nvPicPr>
          <p:cNvPr id="6" name="Picture 5">
            <a:extLst>
              <a:ext uri="{FF2B5EF4-FFF2-40B4-BE49-F238E27FC236}">
                <a16:creationId xmlns:a16="http://schemas.microsoft.com/office/drawing/2014/main" id="{D8292D95-0387-488A-9D1A-33EB8A0C0E8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30668" r="60155"/>
          <a:stretch/>
        </p:blipFill>
        <p:spPr>
          <a:xfrm>
            <a:off x="10808537" y="-7005"/>
            <a:ext cx="1394353" cy="1394861"/>
          </a:xfrm>
          <a:prstGeom prst="rect">
            <a:avLst/>
          </a:prstGeom>
        </p:spPr>
      </p:pic>
    </p:spTree>
    <p:extLst>
      <p:ext uri="{BB962C8B-B14F-4D97-AF65-F5344CB8AC3E}">
        <p14:creationId xmlns:p14="http://schemas.microsoft.com/office/powerpoint/2010/main" val="2096686855"/>
      </p:ext>
    </p:extLst>
  </p:cSld>
  <p:clrMapOvr>
    <a:overrideClrMapping bg1="dk1" tx1="lt1" bg2="dk2" tx2="lt2" accent1="accent1" accent2="accent2" accent3="accent3" accent4="accent4" accent5="accent5" accent6="accent6" hlink="hlink" folHlink="folHlink"/>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End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D81BF-CF24-4516-95AB-94BC586BBD8C}"/>
              </a:ext>
            </a:extLst>
          </p:cNvPr>
          <p:cNvSpPr>
            <a:spLocks noGrp="1"/>
          </p:cNvSpPr>
          <p:nvPr>
            <p:ph type="title" hasCustomPrompt="1"/>
          </p:nvPr>
        </p:nvSpPr>
        <p:spPr/>
        <p:txBody>
          <a:bodyPr/>
          <a:lstStyle>
            <a:lvl1pPr>
              <a:defRPr/>
            </a:lvl1pPr>
          </a:lstStyle>
          <a:p>
            <a:r>
              <a:rPr lang="en-US" dirty="0"/>
              <a:t>Click to enter text</a:t>
            </a:r>
          </a:p>
        </p:txBody>
      </p:sp>
      <p:sp>
        <p:nvSpPr>
          <p:cNvPr id="3" name="Rectangle 2">
            <a:extLst>
              <a:ext uri="{FF2B5EF4-FFF2-40B4-BE49-F238E27FC236}">
                <a16:creationId xmlns:a16="http://schemas.microsoft.com/office/drawing/2014/main" id="{E8C29FBE-3774-44C4-AB21-0CC9A614B4CF}"/>
              </a:ext>
            </a:extLst>
          </p:cNvPr>
          <p:cNvSpPr/>
          <p:nvPr userDrawn="1"/>
        </p:nvSpPr>
        <p:spPr>
          <a:xfrm>
            <a:off x="10809764" y="-7004"/>
            <a:ext cx="1389951" cy="6865004"/>
          </a:xfrm>
          <a:prstGeom prst="rect">
            <a:avLst/>
          </a:prstGeom>
          <a:gradFill rotWithShape="1">
            <a:gsLst>
              <a:gs pos="0">
                <a:srgbClr val="0099FF"/>
              </a:gs>
              <a:gs pos="48000">
                <a:srgbClr val="00C9FF"/>
              </a:gs>
              <a:gs pos="97345">
                <a:srgbClr val="0099FF"/>
              </a:gs>
              <a:gs pos="0">
                <a:srgbClr val="00FFFF"/>
              </a:gs>
            </a:gsLst>
            <a:lin ang="0" scaled="1"/>
          </a:gradFill>
          <a:ln w="9525" cap="flat" cmpd="sng" algn="ctr">
            <a:noFill/>
            <a:prstDash val="solid"/>
          </a:ln>
          <a:effectLst/>
        </p:spPr>
        <p:txBody>
          <a:bodyPr lIns="121867" tIns="0" rIns="121867" bIns="0" rtlCol="0" anchor="ctr"/>
          <a:lstStyle/>
          <a:p>
            <a:pPr marL="0" marR="0" lvl="0" indent="0" algn="ctr" defTabSz="914126" eaLnBrk="1" fontAlgn="base" latinLnBrk="0" hangingPunct="1">
              <a:lnSpc>
                <a:spcPct val="80000"/>
              </a:lnSpc>
              <a:spcBef>
                <a:spcPct val="0"/>
              </a:spcBef>
              <a:spcAft>
                <a:spcPct val="0"/>
              </a:spcAft>
              <a:buClrTx/>
              <a:buSzTx/>
              <a:buFontTx/>
              <a:buNone/>
              <a:tabLst/>
              <a:defRPr/>
            </a:pPr>
            <a:endParaRPr kumimoji="0" lang="en-US" sz="1799" b="1" i="0" u="none" strike="noStrike" kern="0" cap="none" spc="0" normalizeH="0" baseline="0" noProof="0">
              <a:ln>
                <a:noFill/>
              </a:ln>
              <a:solidFill>
                <a:srgbClr val="FFFFFF"/>
              </a:solidFill>
              <a:effectLst/>
              <a:uLnTx/>
              <a:uFillTx/>
              <a:latin typeface="Arial" panose="020B0604020202020204"/>
              <a:ea typeface="+mn-ea"/>
              <a:cs typeface="Arial" charset="0"/>
            </a:endParaRPr>
          </a:p>
        </p:txBody>
      </p:sp>
      <p:pic>
        <p:nvPicPr>
          <p:cNvPr id="5" name="Picture 4">
            <a:extLst>
              <a:ext uri="{FF2B5EF4-FFF2-40B4-BE49-F238E27FC236}">
                <a16:creationId xmlns:a16="http://schemas.microsoft.com/office/drawing/2014/main" id="{5CD11E82-6336-4E41-91A8-CEAB5D68DC9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30677" r="60155"/>
          <a:stretch/>
        </p:blipFill>
        <p:spPr>
          <a:xfrm>
            <a:off x="10808537" y="-7005"/>
            <a:ext cx="1394353" cy="1394687"/>
          </a:xfrm>
          <a:prstGeom prst="rect">
            <a:avLst/>
          </a:prstGeom>
        </p:spPr>
      </p:pic>
    </p:spTree>
    <p:extLst>
      <p:ext uri="{BB962C8B-B14F-4D97-AF65-F5344CB8AC3E}">
        <p14:creationId xmlns:p14="http://schemas.microsoft.com/office/powerpoint/2010/main" val="206149171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hank You Black">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F884857-C0F4-44DA-B05D-4BF14E99F8CD}"/>
              </a:ext>
            </a:extLst>
          </p:cNvPr>
          <p:cNvSpPr/>
          <p:nvPr userDrawn="1"/>
        </p:nvSpPr>
        <p:spPr>
          <a:xfrm>
            <a:off x="10809764" y="-7004"/>
            <a:ext cx="1389951" cy="6865004"/>
          </a:xfrm>
          <a:prstGeom prst="rect">
            <a:avLst/>
          </a:prstGeom>
          <a:gradFill rotWithShape="1">
            <a:gsLst>
              <a:gs pos="0">
                <a:srgbClr val="0099FF"/>
              </a:gs>
              <a:gs pos="48000">
                <a:srgbClr val="00C9FF"/>
              </a:gs>
              <a:gs pos="97345">
                <a:srgbClr val="0099FF"/>
              </a:gs>
              <a:gs pos="0">
                <a:srgbClr val="00FFFF"/>
              </a:gs>
            </a:gsLst>
            <a:lin ang="0" scaled="1"/>
          </a:gradFill>
          <a:ln w="9525" cap="flat" cmpd="sng" algn="ctr">
            <a:noFill/>
            <a:prstDash val="solid"/>
          </a:ln>
          <a:effectLst/>
        </p:spPr>
        <p:txBody>
          <a:bodyPr lIns="121867" tIns="0" rIns="121867" bIns="0" rtlCol="0" anchor="ctr"/>
          <a:lstStyle/>
          <a:p>
            <a:pPr marL="0" marR="0" lvl="0" indent="0" algn="ctr" defTabSz="914126" rtl="0" eaLnBrk="1" fontAlgn="base" latinLnBrk="0" hangingPunct="1">
              <a:lnSpc>
                <a:spcPct val="80000"/>
              </a:lnSpc>
              <a:spcBef>
                <a:spcPct val="0"/>
              </a:spcBef>
              <a:spcAft>
                <a:spcPct val="0"/>
              </a:spcAft>
              <a:buClrTx/>
              <a:buSzTx/>
              <a:buFontTx/>
              <a:buNone/>
              <a:tabLst/>
              <a:defRPr/>
            </a:pPr>
            <a:endParaRPr kumimoji="0" lang="en-US" sz="1799" b="1" i="0" u="none" strike="noStrike" kern="0" cap="none" spc="0" normalizeH="0" baseline="0" noProof="0">
              <a:ln>
                <a:noFill/>
              </a:ln>
              <a:solidFill>
                <a:srgbClr val="FFFFFF"/>
              </a:solidFill>
              <a:effectLst/>
              <a:uLnTx/>
              <a:uFillTx/>
              <a:latin typeface="Arial" panose="020B0604020202020204"/>
              <a:ea typeface="+mn-ea"/>
              <a:cs typeface="Arial" charset="0"/>
            </a:endParaRPr>
          </a:p>
        </p:txBody>
      </p:sp>
      <p:pic>
        <p:nvPicPr>
          <p:cNvPr id="6" name="Picture 5">
            <a:extLst>
              <a:ext uri="{FF2B5EF4-FFF2-40B4-BE49-F238E27FC236}">
                <a16:creationId xmlns:a16="http://schemas.microsoft.com/office/drawing/2014/main" id="{D8292D95-0387-488A-9D1A-33EB8A0C0E8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30668" r="60155"/>
          <a:stretch/>
        </p:blipFill>
        <p:spPr>
          <a:xfrm>
            <a:off x="10808537" y="-7005"/>
            <a:ext cx="1394353" cy="1394861"/>
          </a:xfrm>
          <a:prstGeom prst="rect">
            <a:avLst/>
          </a:prstGeom>
        </p:spPr>
      </p:pic>
      <p:sp>
        <p:nvSpPr>
          <p:cNvPr id="5" name="TextBox 4">
            <a:extLst>
              <a:ext uri="{FF2B5EF4-FFF2-40B4-BE49-F238E27FC236}">
                <a16:creationId xmlns:a16="http://schemas.microsoft.com/office/drawing/2014/main" id="{8D96526C-F98F-430F-83A5-D3D0E19A597C}"/>
              </a:ext>
            </a:extLst>
          </p:cNvPr>
          <p:cNvSpPr txBox="1"/>
          <p:nvPr userDrawn="1"/>
        </p:nvSpPr>
        <p:spPr>
          <a:xfrm>
            <a:off x="1227240" y="1239532"/>
            <a:ext cx="5524397" cy="640080"/>
          </a:xfrm>
          <a:prstGeom prst="rect">
            <a:avLst/>
          </a:prstGeom>
          <a:noFill/>
          <a:ln>
            <a:noFill/>
          </a:ln>
        </p:spPr>
        <p:txBody>
          <a:bodyPr wrap="square" lIns="0" tIns="0" rIns="0" bIns="0" rtlCol="0">
            <a:noAutofit/>
          </a:bodyPr>
          <a:lstStyle/>
          <a:p>
            <a:pPr marL="0" marR="0" lvl="0" indent="0" algn="l" defTabSz="914126" rtl="0" eaLnBrk="1" fontAlgn="auto" latinLnBrk="0" hangingPunct="1">
              <a:lnSpc>
                <a:spcPct val="100000"/>
              </a:lnSpc>
              <a:spcBef>
                <a:spcPct val="0"/>
              </a:spcBef>
              <a:spcAft>
                <a:spcPts val="0"/>
              </a:spcAft>
              <a:buClrTx/>
              <a:buSzTx/>
              <a:buFontTx/>
              <a:buNone/>
              <a:tabLst/>
              <a:defRPr/>
            </a:pPr>
            <a:r>
              <a:rPr kumimoji="0" lang="en-US" sz="4999" b="0" i="0" u="none" strike="noStrike" kern="1200" cap="none" spc="0" normalizeH="0" baseline="0" noProof="0">
                <a:ln>
                  <a:noFill/>
                </a:ln>
                <a:solidFill>
                  <a:srgbClr val="FFFFFF"/>
                </a:solidFill>
                <a:effectLst/>
                <a:uLnTx/>
                <a:uFillTx/>
                <a:latin typeface="Arial" panose="020B0604020202020204"/>
                <a:ea typeface="ＭＳ Ｐゴシック"/>
                <a:cs typeface="+mn-cs"/>
              </a:rPr>
              <a:t>Thank You</a:t>
            </a:r>
          </a:p>
        </p:txBody>
      </p:sp>
      <p:pic>
        <p:nvPicPr>
          <p:cNvPr id="7" name="Picture 6">
            <a:extLst>
              <a:ext uri="{FF2B5EF4-FFF2-40B4-BE49-F238E27FC236}">
                <a16:creationId xmlns:a16="http://schemas.microsoft.com/office/drawing/2014/main" id="{E2FD3634-09C7-44C5-9C9B-55D49FF6AD1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auto">
          <a:xfrm>
            <a:off x="1227241" y="4749117"/>
            <a:ext cx="2188711" cy="704088"/>
          </a:xfrm>
          <a:prstGeom prst="rect">
            <a:avLst/>
          </a:prstGeom>
          <a:noFill/>
        </p:spPr>
      </p:pic>
      <p:sp>
        <p:nvSpPr>
          <p:cNvPr id="8" name="Rectangle 7">
            <a:extLst>
              <a:ext uri="{FF2B5EF4-FFF2-40B4-BE49-F238E27FC236}">
                <a16:creationId xmlns:a16="http://schemas.microsoft.com/office/drawing/2014/main" id="{385A6CDA-286F-4BE6-985F-945EBBF1704C}"/>
              </a:ext>
            </a:extLst>
          </p:cNvPr>
          <p:cNvSpPr/>
          <p:nvPr userDrawn="1"/>
        </p:nvSpPr>
        <p:spPr>
          <a:xfrm>
            <a:off x="1227241" y="6203839"/>
            <a:ext cx="8110469" cy="338527"/>
          </a:xfrm>
          <a:prstGeom prst="rect">
            <a:avLst/>
          </a:prstGeom>
        </p:spPr>
        <p:txBody>
          <a:bodyPr wrap="square" lIns="0" tIns="0" rIns="121867" bIns="60933">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a:ln>
                  <a:noFill/>
                </a:ln>
                <a:solidFill>
                  <a:srgbClr val="FFFFFF"/>
                </a:solidFill>
                <a:effectLst/>
                <a:uLnTx/>
                <a:uFillTx/>
                <a:latin typeface="Arial" panose="020B0604020202020204"/>
                <a:ea typeface="+mn-ea"/>
                <a:cs typeface="+mn-cs"/>
              </a:rPr>
              <a:t>ZEBRA and the stylized Zebra head are trademarks of Zebra Technologies Corp., registered in many jurisdictions worldwide. All other trademarks are the property of their respective owners. ©2019 Zebra Technologies Corp. and/or its affiliates. All rights reserved.</a:t>
            </a:r>
            <a:endParaRPr kumimoji="0" lang="en-US" sz="9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017260686"/>
      </p:ext>
    </p:extLst>
  </p:cSld>
  <p:clrMapOvr>
    <a:overrideClrMapping bg1="dk1" tx1="lt1" bg2="dk2" tx2="lt2" accent1="accent1" accent2="accent2" accent3="accent3" accent4="accent4" accent5="accent5" accent6="accent6" hlink="hlink" folHlink="folHlink"/>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hank You Whi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8C29FBE-3774-44C4-AB21-0CC9A614B4CF}"/>
              </a:ext>
            </a:extLst>
          </p:cNvPr>
          <p:cNvSpPr/>
          <p:nvPr userDrawn="1"/>
        </p:nvSpPr>
        <p:spPr>
          <a:xfrm>
            <a:off x="10809764" y="-7004"/>
            <a:ext cx="1389951" cy="6865004"/>
          </a:xfrm>
          <a:prstGeom prst="rect">
            <a:avLst/>
          </a:prstGeom>
          <a:gradFill rotWithShape="1">
            <a:gsLst>
              <a:gs pos="0">
                <a:srgbClr val="0099FF"/>
              </a:gs>
              <a:gs pos="48000">
                <a:srgbClr val="00C9FF"/>
              </a:gs>
              <a:gs pos="97345">
                <a:srgbClr val="0099FF"/>
              </a:gs>
              <a:gs pos="0">
                <a:srgbClr val="00FFFF"/>
              </a:gs>
            </a:gsLst>
            <a:lin ang="0" scaled="1"/>
          </a:gradFill>
          <a:ln w="9525" cap="flat" cmpd="sng" algn="ctr">
            <a:noFill/>
            <a:prstDash val="solid"/>
          </a:ln>
          <a:effectLst/>
        </p:spPr>
        <p:txBody>
          <a:bodyPr lIns="121867" tIns="0" rIns="121867" bIns="0" rtlCol="0" anchor="ctr"/>
          <a:lstStyle/>
          <a:p>
            <a:pPr marL="0" marR="0" lvl="0" indent="0" algn="ctr" defTabSz="914126" rtl="0" eaLnBrk="1" fontAlgn="base" latinLnBrk="0" hangingPunct="1">
              <a:lnSpc>
                <a:spcPct val="80000"/>
              </a:lnSpc>
              <a:spcBef>
                <a:spcPct val="0"/>
              </a:spcBef>
              <a:spcAft>
                <a:spcPct val="0"/>
              </a:spcAft>
              <a:buClrTx/>
              <a:buSzTx/>
              <a:buFontTx/>
              <a:buNone/>
              <a:tabLst/>
              <a:defRPr/>
            </a:pPr>
            <a:endParaRPr kumimoji="0" lang="en-US" sz="1799" b="1" i="0" u="none" strike="noStrike" kern="0" cap="none" spc="0" normalizeH="0" baseline="0" noProof="0">
              <a:ln>
                <a:noFill/>
              </a:ln>
              <a:solidFill>
                <a:srgbClr val="FFFFFF"/>
              </a:solidFill>
              <a:effectLst/>
              <a:uLnTx/>
              <a:uFillTx/>
              <a:latin typeface="Arial" panose="020B0604020202020204"/>
              <a:ea typeface="+mn-ea"/>
              <a:cs typeface="Arial" charset="0"/>
            </a:endParaRPr>
          </a:p>
        </p:txBody>
      </p:sp>
      <p:pic>
        <p:nvPicPr>
          <p:cNvPr id="5" name="Picture 4">
            <a:extLst>
              <a:ext uri="{FF2B5EF4-FFF2-40B4-BE49-F238E27FC236}">
                <a16:creationId xmlns:a16="http://schemas.microsoft.com/office/drawing/2014/main" id="{5CD11E82-6336-4E41-91A8-CEAB5D68DC9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30677" r="60155"/>
          <a:stretch/>
        </p:blipFill>
        <p:spPr>
          <a:xfrm>
            <a:off x="10808537" y="-7005"/>
            <a:ext cx="1394353" cy="1394687"/>
          </a:xfrm>
          <a:prstGeom prst="rect">
            <a:avLst/>
          </a:prstGeom>
        </p:spPr>
      </p:pic>
      <p:pic>
        <p:nvPicPr>
          <p:cNvPr id="6" name="Picture 5">
            <a:extLst>
              <a:ext uri="{FF2B5EF4-FFF2-40B4-BE49-F238E27FC236}">
                <a16:creationId xmlns:a16="http://schemas.microsoft.com/office/drawing/2014/main" id="{38252121-F1EA-4FA6-A57D-D963C898C491}"/>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1227240" y="4745736"/>
            <a:ext cx="2180271" cy="704088"/>
          </a:xfrm>
          <a:prstGeom prst="rect">
            <a:avLst/>
          </a:prstGeom>
          <a:noFill/>
        </p:spPr>
      </p:pic>
      <p:sp>
        <p:nvSpPr>
          <p:cNvPr id="7" name="TextBox 6">
            <a:extLst>
              <a:ext uri="{FF2B5EF4-FFF2-40B4-BE49-F238E27FC236}">
                <a16:creationId xmlns:a16="http://schemas.microsoft.com/office/drawing/2014/main" id="{67678032-9684-4FD5-B793-F284D0B4055A}"/>
              </a:ext>
            </a:extLst>
          </p:cNvPr>
          <p:cNvSpPr txBox="1"/>
          <p:nvPr userDrawn="1"/>
        </p:nvSpPr>
        <p:spPr>
          <a:xfrm>
            <a:off x="1227240" y="1239532"/>
            <a:ext cx="5524397" cy="640080"/>
          </a:xfrm>
          <a:prstGeom prst="rect">
            <a:avLst/>
          </a:prstGeom>
          <a:noFill/>
          <a:ln>
            <a:noFill/>
          </a:ln>
        </p:spPr>
        <p:txBody>
          <a:bodyPr wrap="square" lIns="0" tIns="0" rIns="0" bIns="0" rtlCol="0">
            <a:noAutofit/>
          </a:bodyPr>
          <a:lstStyle/>
          <a:p>
            <a:pPr marL="0" marR="0" lvl="0" indent="0" algn="l" defTabSz="914126" rtl="0" eaLnBrk="1" fontAlgn="auto" latinLnBrk="0" hangingPunct="1">
              <a:lnSpc>
                <a:spcPct val="100000"/>
              </a:lnSpc>
              <a:spcBef>
                <a:spcPct val="0"/>
              </a:spcBef>
              <a:spcAft>
                <a:spcPts val="0"/>
              </a:spcAft>
              <a:buClrTx/>
              <a:buSzTx/>
              <a:buFontTx/>
              <a:buNone/>
              <a:tabLst/>
              <a:defRPr/>
            </a:pPr>
            <a:r>
              <a:rPr kumimoji="0" lang="en-US" sz="4999" b="0" i="0" u="none" strike="noStrike" kern="1200" cap="none" spc="0" normalizeH="0" baseline="0" noProof="0">
                <a:ln>
                  <a:noFill/>
                </a:ln>
                <a:solidFill>
                  <a:srgbClr val="000000"/>
                </a:solidFill>
                <a:effectLst/>
                <a:uLnTx/>
                <a:uFillTx/>
                <a:latin typeface="Arial" panose="020B0604020202020204"/>
                <a:ea typeface="ＭＳ Ｐゴシック"/>
                <a:cs typeface="+mn-cs"/>
              </a:rPr>
              <a:t>Thank You</a:t>
            </a:r>
          </a:p>
        </p:txBody>
      </p:sp>
      <p:sp>
        <p:nvSpPr>
          <p:cNvPr id="8" name="Rectangle 7">
            <a:extLst>
              <a:ext uri="{FF2B5EF4-FFF2-40B4-BE49-F238E27FC236}">
                <a16:creationId xmlns:a16="http://schemas.microsoft.com/office/drawing/2014/main" id="{C98ADAB1-2FB5-4111-A571-CEBA54292DF6}"/>
              </a:ext>
            </a:extLst>
          </p:cNvPr>
          <p:cNvSpPr/>
          <p:nvPr userDrawn="1"/>
        </p:nvSpPr>
        <p:spPr>
          <a:xfrm>
            <a:off x="1227241" y="6203839"/>
            <a:ext cx="8110469" cy="338527"/>
          </a:xfrm>
          <a:prstGeom prst="rect">
            <a:avLst/>
          </a:prstGeom>
        </p:spPr>
        <p:txBody>
          <a:bodyPr wrap="square" lIns="0" tIns="0" rIns="121867" bIns="60933">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a:ln>
                  <a:noFill/>
                </a:ln>
                <a:solidFill>
                  <a:schemeClr val="tx2"/>
                </a:solidFill>
                <a:effectLst/>
                <a:uLnTx/>
                <a:uFillTx/>
                <a:latin typeface="Arial" panose="020B0604020202020204"/>
                <a:ea typeface="MS PGothic" pitchFamily="34" charset="-128"/>
                <a:cs typeface="+mn-cs"/>
              </a:rPr>
              <a:t>ZEBRA and the stylized Zebra head are trademarks of Zebra Technologies Corp., registered in many jurisdictions worldwide. All other trademarks are the property of their respective owners. ©2019 Zebra Technologies Corp. and/or its affiliates. All rights reserved.</a:t>
            </a:r>
            <a:endParaRPr kumimoji="0" lang="en-US" sz="900" b="0" i="0" u="none" strike="noStrike" kern="1200" cap="none" spc="0" normalizeH="0" baseline="0" noProof="0">
              <a:ln>
                <a:noFill/>
              </a:ln>
              <a:solidFill>
                <a:schemeClr val="tx2"/>
              </a:solidFill>
              <a:effectLst/>
              <a:uLnTx/>
              <a:uFillTx/>
              <a:latin typeface="Arial" panose="020B0604020202020204"/>
              <a:ea typeface="MS PGothic" pitchFamily="34" charset="-128"/>
              <a:cs typeface="+mn-cs"/>
            </a:endParaRPr>
          </a:p>
        </p:txBody>
      </p:sp>
    </p:spTree>
    <p:extLst>
      <p:ext uri="{BB962C8B-B14F-4D97-AF65-F5344CB8AC3E}">
        <p14:creationId xmlns:p14="http://schemas.microsoft.com/office/powerpoint/2010/main" val="4336487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cSld name="Thank You">
    <p:spTree>
      <p:nvGrpSpPr>
        <p:cNvPr id="1" name=""/>
        <p:cNvGrpSpPr/>
        <p:nvPr/>
      </p:nvGrpSpPr>
      <p:grpSpPr>
        <a:xfrm>
          <a:off x="0" y="0"/>
          <a:ext cx="0" cy="0"/>
          <a:chOff x="0" y="0"/>
          <a:chExt cx="0" cy="0"/>
        </a:xfrm>
      </p:grpSpPr>
      <p:grpSp>
        <p:nvGrpSpPr>
          <p:cNvPr id="2" name="Group 13"/>
          <p:cNvGrpSpPr>
            <a:grpSpLocks noChangeAspect="1"/>
          </p:cNvGrpSpPr>
          <p:nvPr/>
        </p:nvGrpSpPr>
        <p:grpSpPr>
          <a:xfrm>
            <a:off x="3102556" y="301045"/>
            <a:ext cx="5963221" cy="6343781"/>
            <a:chOff x="609600" y="1030719"/>
            <a:chExt cx="2269331" cy="2529481"/>
          </a:xfrm>
          <a:solidFill>
            <a:srgbClr val="EDEDEE"/>
          </a:solidFill>
        </p:grpSpPr>
        <p:sp>
          <p:nvSpPr>
            <p:cNvPr id="27" name="Freeform 26"/>
            <p:cNvSpPr>
              <a:spLocks/>
            </p:cNvSpPr>
            <p:nvPr/>
          </p:nvSpPr>
          <p:spPr bwMode="auto">
            <a:xfrm>
              <a:off x="2113149" y="2152710"/>
              <a:ext cx="180106" cy="504295"/>
            </a:xfrm>
            <a:custGeom>
              <a:avLst/>
              <a:gdLst>
                <a:gd name="T0" fmla="*/ 135 w 135"/>
                <a:gd name="T1" fmla="*/ 134 h 378"/>
                <a:gd name="T2" fmla="*/ 0 w 135"/>
                <a:gd name="T3" fmla="*/ 0 h 378"/>
                <a:gd name="T4" fmla="*/ 0 w 135"/>
                <a:gd name="T5" fmla="*/ 378 h 378"/>
                <a:gd name="T6" fmla="*/ 135 w 135"/>
                <a:gd name="T7" fmla="*/ 378 h 378"/>
                <a:gd name="T8" fmla="*/ 135 w 135"/>
                <a:gd name="T9" fmla="*/ 134 h 378"/>
              </a:gdLst>
              <a:ahLst/>
              <a:cxnLst>
                <a:cxn ang="0">
                  <a:pos x="T0" y="T1"/>
                </a:cxn>
                <a:cxn ang="0">
                  <a:pos x="T2" y="T3"/>
                </a:cxn>
                <a:cxn ang="0">
                  <a:pos x="T4" y="T5"/>
                </a:cxn>
                <a:cxn ang="0">
                  <a:pos x="T6" y="T7"/>
                </a:cxn>
                <a:cxn ang="0">
                  <a:pos x="T8" y="T9"/>
                </a:cxn>
              </a:cxnLst>
              <a:rect l="0" t="0" r="r" b="b"/>
              <a:pathLst>
                <a:path w="135" h="378">
                  <a:moveTo>
                    <a:pt x="135" y="134"/>
                  </a:moveTo>
                  <a:lnTo>
                    <a:pt x="0" y="0"/>
                  </a:lnTo>
                  <a:lnTo>
                    <a:pt x="0" y="378"/>
                  </a:lnTo>
                  <a:lnTo>
                    <a:pt x="135" y="378"/>
                  </a:lnTo>
                  <a:lnTo>
                    <a:pt x="135" y="134"/>
                  </a:lnTo>
                  <a:close/>
                </a:path>
              </a:pathLst>
            </a:custGeom>
            <a:grpFill/>
            <a:ln>
              <a:noFill/>
            </a:ln>
          </p:spPr>
          <p:txBody>
            <a:bodyPr anchor="ctr"/>
            <a:lstStyle/>
            <a:p>
              <a:pPr algn="l" defTabSz="914201" rtl="0">
                <a:defRPr/>
              </a:pPr>
              <a:endParaRPr lang="en-US" sz="2400">
                <a:solidFill>
                  <a:prstClr val="black"/>
                </a:solidFill>
              </a:endParaRPr>
            </a:p>
          </p:txBody>
        </p:sp>
        <p:sp>
          <p:nvSpPr>
            <p:cNvPr id="35" name="Freeform 34"/>
            <p:cNvSpPr>
              <a:spLocks/>
            </p:cNvSpPr>
            <p:nvPr/>
          </p:nvSpPr>
          <p:spPr bwMode="auto">
            <a:xfrm>
              <a:off x="937792" y="1030719"/>
              <a:ext cx="1075297" cy="2025185"/>
            </a:xfrm>
            <a:custGeom>
              <a:avLst/>
              <a:gdLst>
                <a:gd name="T0" fmla="*/ 203 w 341"/>
                <a:gd name="T1" fmla="*/ 242 h 643"/>
                <a:gd name="T2" fmla="*/ 341 w 341"/>
                <a:gd name="T3" fmla="*/ 242 h 643"/>
                <a:gd name="T4" fmla="*/ 285 w 341"/>
                <a:gd name="T5" fmla="*/ 186 h 643"/>
                <a:gd name="T6" fmla="*/ 284 w 341"/>
                <a:gd name="T7" fmla="*/ 186 h 643"/>
                <a:gd name="T8" fmla="*/ 212 w 341"/>
                <a:gd name="T9" fmla="*/ 186 h 643"/>
                <a:gd name="T10" fmla="*/ 296 w 341"/>
                <a:gd name="T11" fmla="*/ 93 h 643"/>
                <a:gd name="T12" fmla="*/ 203 w 341"/>
                <a:gd name="T13" fmla="*/ 0 h 643"/>
                <a:gd name="T14" fmla="*/ 203 w 341"/>
                <a:gd name="T15" fmla="*/ 186 h 643"/>
                <a:gd name="T16" fmla="*/ 203 w 341"/>
                <a:gd name="T17" fmla="*/ 186 h 643"/>
                <a:gd name="T18" fmla="*/ 48 w 341"/>
                <a:gd name="T19" fmla="*/ 32 h 643"/>
                <a:gd name="T20" fmla="*/ 25 w 341"/>
                <a:gd name="T21" fmla="*/ 45 h 643"/>
                <a:gd name="T22" fmla="*/ 0 w 341"/>
                <a:gd name="T23" fmla="*/ 63 h 643"/>
                <a:gd name="T24" fmla="*/ 147 w 341"/>
                <a:gd name="T25" fmla="*/ 209 h 643"/>
                <a:gd name="T26" fmla="*/ 147 w 341"/>
                <a:gd name="T27" fmla="*/ 530 h 643"/>
                <a:gd name="T28" fmla="*/ 260 w 341"/>
                <a:gd name="T29" fmla="*/ 643 h 643"/>
                <a:gd name="T30" fmla="*/ 260 w 341"/>
                <a:gd name="T31" fmla="*/ 563 h 643"/>
                <a:gd name="T32" fmla="*/ 203 w 341"/>
                <a:gd name="T33" fmla="*/ 506 h 643"/>
                <a:gd name="T34" fmla="*/ 203 w 341"/>
                <a:gd name="T35" fmla="*/ 242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1" h="643">
                  <a:moveTo>
                    <a:pt x="203" y="242"/>
                  </a:moveTo>
                  <a:cubicBezTo>
                    <a:pt x="341" y="242"/>
                    <a:pt x="341" y="242"/>
                    <a:pt x="341" y="242"/>
                  </a:cubicBezTo>
                  <a:cubicBezTo>
                    <a:pt x="285" y="186"/>
                    <a:pt x="285" y="186"/>
                    <a:pt x="285" y="186"/>
                  </a:cubicBezTo>
                  <a:cubicBezTo>
                    <a:pt x="284" y="186"/>
                    <a:pt x="284" y="186"/>
                    <a:pt x="284" y="186"/>
                  </a:cubicBezTo>
                  <a:cubicBezTo>
                    <a:pt x="212" y="186"/>
                    <a:pt x="212" y="186"/>
                    <a:pt x="212" y="186"/>
                  </a:cubicBezTo>
                  <a:cubicBezTo>
                    <a:pt x="259" y="181"/>
                    <a:pt x="296" y="141"/>
                    <a:pt x="296" y="93"/>
                  </a:cubicBezTo>
                  <a:cubicBezTo>
                    <a:pt x="296" y="41"/>
                    <a:pt x="255" y="0"/>
                    <a:pt x="203" y="0"/>
                  </a:cubicBezTo>
                  <a:cubicBezTo>
                    <a:pt x="203" y="186"/>
                    <a:pt x="203" y="186"/>
                    <a:pt x="203" y="186"/>
                  </a:cubicBezTo>
                  <a:cubicBezTo>
                    <a:pt x="203" y="186"/>
                    <a:pt x="203" y="186"/>
                    <a:pt x="203" y="186"/>
                  </a:cubicBezTo>
                  <a:cubicBezTo>
                    <a:pt x="48" y="32"/>
                    <a:pt x="48" y="32"/>
                    <a:pt x="48" y="32"/>
                  </a:cubicBezTo>
                  <a:cubicBezTo>
                    <a:pt x="40" y="36"/>
                    <a:pt x="32" y="40"/>
                    <a:pt x="25" y="45"/>
                  </a:cubicBezTo>
                  <a:cubicBezTo>
                    <a:pt x="16" y="51"/>
                    <a:pt x="8" y="57"/>
                    <a:pt x="0" y="63"/>
                  </a:cubicBezTo>
                  <a:cubicBezTo>
                    <a:pt x="147" y="209"/>
                    <a:pt x="147" y="209"/>
                    <a:pt x="147" y="209"/>
                  </a:cubicBezTo>
                  <a:cubicBezTo>
                    <a:pt x="147" y="530"/>
                    <a:pt x="147" y="530"/>
                    <a:pt x="147" y="530"/>
                  </a:cubicBezTo>
                  <a:cubicBezTo>
                    <a:pt x="260" y="643"/>
                    <a:pt x="260" y="643"/>
                    <a:pt x="260" y="643"/>
                  </a:cubicBezTo>
                  <a:cubicBezTo>
                    <a:pt x="260" y="563"/>
                    <a:pt x="260" y="563"/>
                    <a:pt x="260" y="563"/>
                  </a:cubicBezTo>
                  <a:cubicBezTo>
                    <a:pt x="203" y="506"/>
                    <a:pt x="203" y="506"/>
                    <a:pt x="203" y="506"/>
                  </a:cubicBezTo>
                  <a:lnTo>
                    <a:pt x="203" y="242"/>
                  </a:lnTo>
                  <a:close/>
                </a:path>
              </a:pathLst>
            </a:custGeom>
            <a:grpFill/>
            <a:ln>
              <a:noFill/>
            </a:ln>
          </p:spPr>
          <p:txBody>
            <a:bodyPr anchor="ctr"/>
            <a:lstStyle/>
            <a:p>
              <a:pPr algn="l" defTabSz="914201" rtl="0">
                <a:defRPr/>
              </a:pPr>
              <a:endParaRPr lang="en-US" sz="2400">
                <a:solidFill>
                  <a:prstClr val="black"/>
                </a:solidFill>
              </a:endParaRPr>
            </a:p>
          </p:txBody>
        </p:sp>
        <p:sp>
          <p:nvSpPr>
            <p:cNvPr id="48" name="Freeform 47"/>
            <p:cNvSpPr>
              <a:spLocks/>
            </p:cNvSpPr>
            <p:nvPr/>
          </p:nvSpPr>
          <p:spPr bwMode="auto">
            <a:xfrm>
              <a:off x="1756939" y="1796500"/>
              <a:ext cx="177438" cy="860505"/>
            </a:xfrm>
            <a:custGeom>
              <a:avLst/>
              <a:gdLst>
                <a:gd name="T0" fmla="*/ 0 w 133"/>
                <a:gd name="T1" fmla="*/ 0 h 645"/>
                <a:gd name="T2" fmla="*/ 0 w 133"/>
                <a:gd name="T3" fmla="*/ 645 h 645"/>
                <a:gd name="T4" fmla="*/ 133 w 133"/>
                <a:gd name="T5" fmla="*/ 645 h 645"/>
                <a:gd name="T6" fmla="*/ 133 w 133"/>
                <a:gd name="T7" fmla="*/ 132 h 645"/>
                <a:gd name="T8" fmla="*/ 0 w 133"/>
                <a:gd name="T9" fmla="*/ 0 h 645"/>
              </a:gdLst>
              <a:ahLst/>
              <a:cxnLst>
                <a:cxn ang="0">
                  <a:pos x="T0" y="T1"/>
                </a:cxn>
                <a:cxn ang="0">
                  <a:pos x="T2" y="T3"/>
                </a:cxn>
                <a:cxn ang="0">
                  <a:pos x="T4" y="T5"/>
                </a:cxn>
                <a:cxn ang="0">
                  <a:pos x="T6" y="T7"/>
                </a:cxn>
                <a:cxn ang="0">
                  <a:pos x="T8" y="T9"/>
                </a:cxn>
              </a:cxnLst>
              <a:rect l="0" t="0" r="r" b="b"/>
              <a:pathLst>
                <a:path w="133" h="645">
                  <a:moveTo>
                    <a:pt x="0" y="0"/>
                  </a:moveTo>
                  <a:lnTo>
                    <a:pt x="0" y="645"/>
                  </a:lnTo>
                  <a:lnTo>
                    <a:pt x="133" y="645"/>
                  </a:lnTo>
                  <a:lnTo>
                    <a:pt x="133" y="132"/>
                  </a:lnTo>
                  <a:lnTo>
                    <a:pt x="0" y="0"/>
                  </a:lnTo>
                  <a:close/>
                </a:path>
              </a:pathLst>
            </a:custGeom>
            <a:grpFill/>
            <a:ln>
              <a:noFill/>
            </a:ln>
          </p:spPr>
          <p:txBody>
            <a:bodyPr anchor="ctr"/>
            <a:lstStyle/>
            <a:p>
              <a:pPr algn="l" defTabSz="914201" rtl="0">
                <a:defRPr/>
              </a:pPr>
              <a:endParaRPr lang="en-US" sz="2400">
                <a:solidFill>
                  <a:prstClr val="black"/>
                </a:solidFill>
              </a:endParaRPr>
            </a:p>
          </p:txBody>
        </p:sp>
        <p:sp>
          <p:nvSpPr>
            <p:cNvPr id="49" name="Freeform 48"/>
            <p:cNvSpPr>
              <a:spLocks/>
            </p:cNvSpPr>
            <p:nvPr/>
          </p:nvSpPr>
          <p:spPr bwMode="auto">
            <a:xfrm>
              <a:off x="1934377" y="1972604"/>
              <a:ext cx="434922" cy="180106"/>
            </a:xfrm>
            <a:custGeom>
              <a:avLst/>
              <a:gdLst>
                <a:gd name="T0" fmla="*/ 326 w 326"/>
                <a:gd name="T1" fmla="*/ 135 h 135"/>
                <a:gd name="T2" fmla="*/ 191 w 326"/>
                <a:gd name="T3" fmla="*/ 0 h 135"/>
                <a:gd name="T4" fmla="*/ 0 w 326"/>
                <a:gd name="T5" fmla="*/ 0 h 135"/>
                <a:gd name="T6" fmla="*/ 134 w 326"/>
                <a:gd name="T7" fmla="*/ 135 h 135"/>
                <a:gd name="T8" fmla="*/ 326 w 326"/>
                <a:gd name="T9" fmla="*/ 135 h 135"/>
              </a:gdLst>
              <a:ahLst/>
              <a:cxnLst>
                <a:cxn ang="0">
                  <a:pos x="T0" y="T1"/>
                </a:cxn>
                <a:cxn ang="0">
                  <a:pos x="T2" y="T3"/>
                </a:cxn>
                <a:cxn ang="0">
                  <a:pos x="T4" y="T5"/>
                </a:cxn>
                <a:cxn ang="0">
                  <a:pos x="T6" y="T7"/>
                </a:cxn>
                <a:cxn ang="0">
                  <a:pos x="T8" y="T9"/>
                </a:cxn>
              </a:cxnLst>
              <a:rect l="0" t="0" r="r" b="b"/>
              <a:pathLst>
                <a:path w="326" h="135">
                  <a:moveTo>
                    <a:pt x="326" y="135"/>
                  </a:moveTo>
                  <a:lnTo>
                    <a:pt x="191" y="0"/>
                  </a:lnTo>
                  <a:lnTo>
                    <a:pt x="0" y="0"/>
                  </a:lnTo>
                  <a:lnTo>
                    <a:pt x="134" y="135"/>
                  </a:lnTo>
                  <a:lnTo>
                    <a:pt x="326" y="135"/>
                  </a:lnTo>
                  <a:close/>
                </a:path>
              </a:pathLst>
            </a:custGeom>
            <a:grpFill/>
            <a:ln>
              <a:noFill/>
            </a:ln>
          </p:spPr>
          <p:txBody>
            <a:bodyPr anchor="ctr"/>
            <a:lstStyle/>
            <a:p>
              <a:pPr algn="l" defTabSz="914201" rtl="0">
                <a:defRPr/>
              </a:pPr>
              <a:endParaRPr lang="en-US" sz="2400">
                <a:solidFill>
                  <a:prstClr val="black"/>
                </a:solidFill>
              </a:endParaRPr>
            </a:p>
          </p:txBody>
        </p:sp>
        <p:sp>
          <p:nvSpPr>
            <p:cNvPr id="50" name="Freeform 49"/>
            <p:cNvSpPr>
              <a:spLocks/>
            </p:cNvSpPr>
            <p:nvPr/>
          </p:nvSpPr>
          <p:spPr bwMode="auto">
            <a:xfrm>
              <a:off x="609600" y="1354908"/>
              <a:ext cx="612359" cy="1178024"/>
            </a:xfrm>
            <a:custGeom>
              <a:avLst/>
              <a:gdLst>
                <a:gd name="T0" fmla="*/ 194 w 194"/>
                <a:gd name="T1" fmla="*/ 374 h 374"/>
                <a:gd name="T2" fmla="*/ 194 w 194"/>
                <a:gd name="T3" fmla="*/ 370 h 374"/>
                <a:gd name="T4" fmla="*/ 194 w 194"/>
                <a:gd name="T5" fmla="*/ 370 h 374"/>
                <a:gd name="T6" fmla="*/ 194 w 194"/>
                <a:gd name="T7" fmla="*/ 130 h 374"/>
                <a:gd name="T8" fmla="*/ 64 w 194"/>
                <a:gd name="T9" fmla="*/ 0 h 374"/>
                <a:gd name="T10" fmla="*/ 32 w 194"/>
                <a:gd name="T11" fmla="*/ 48 h 374"/>
                <a:gd name="T12" fmla="*/ 138 w 194"/>
                <a:gd name="T13" fmla="*/ 154 h 374"/>
                <a:gd name="T14" fmla="*/ 138 w 194"/>
                <a:gd name="T15" fmla="*/ 234 h 374"/>
                <a:gd name="T16" fmla="*/ 138 w 194"/>
                <a:gd name="T17" fmla="*/ 234 h 374"/>
                <a:gd name="T18" fmla="*/ 10 w 194"/>
                <a:gd name="T19" fmla="*/ 106 h 374"/>
                <a:gd name="T20" fmla="*/ 0 w 194"/>
                <a:gd name="T21" fmla="*/ 176 h 374"/>
                <a:gd name="T22" fmla="*/ 194 w 194"/>
                <a:gd name="T23" fmla="*/ 374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4" h="374">
                  <a:moveTo>
                    <a:pt x="194" y="374"/>
                  </a:moveTo>
                  <a:cubicBezTo>
                    <a:pt x="194" y="370"/>
                    <a:pt x="194" y="370"/>
                    <a:pt x="194" y="370"/>
                  </a:cubicBezTo>
                  <a:cubicBezTo>
                    <a:pt x="194" y="370"/>
                    <a:pt x="194" y="370"/>
                    <a:pt x="194" y="370"/>
                  </a:cubicBezTo>
                  <a:cubicBezTo>
                    <a:pt x="194" y="130"/>
                    <a:pt x="194" y="130"/>
                    <a:pt x="194" y="130"/>
                  </a:cubicBezTo>
                  <a:cubicBezTo>
                    <a:pt x="64" y="0"/>
                    <a:pt x="64" y="0"/>
                    <a:pt x="64" y="0"/>
                  </a:cubicBezTo>
                  <a:cubicBezTo>
                    <a:pt x="52" y="15"/>
                    <a:pt x="41" y="31"/>
                    <a:pt x="32" y="48"/>
                  </a:cubicBezTo>
                  <a:cubicBezTo>
                    <a:pt x="138" y="154"/>
                    <a:pt x="138" y="154"/>
                    <a:pt x="138" y="154"/>
                  </a:cubicBezTo>
                  <a:cubicBezTo>
                    <a:pt x="138" y="234"/>
                    <a:pt x="138" y="234"/>
                    <a:pt x="138" y="234"/>
                  </a:cubicBezTo>
                  <a:cubicBezTo>
                    <a:pt x="138" y="234"/>
                    <a:pt x="138" y="234"/>
                    <a:pt x="138" y="234"/>
                  </a:cubicBezTo>
                  <a:cubicBezTo>
                    <a:pt x="10" y="106"/>
                    <a:pt x="10" y="106"/>
                    <a:pt x="10" y="106"/>
                  </a:cubicBezTo>
                  <a:cubicBezTo>
                    <a:pt x="4" y="128"/>
                    <a:pt x="0" y="152"/>
                    <a:pt x="0" y="176"/>
                  </a:cubicBezTo>
                  <a:cubicBezTo>
                    <a:pt x="0" y="176"/>
                    <a:pt x="188" y="367"/>
                    <a:pt x="194" y="374"/>
                  </a:cubicBezTo>
                  <a:close/>
                </a:path>
              </a:pathLst>
            </a:custGeom>
            <a:grpFill/>
            <a:ln>
              <a:noFill/>
            </a:ln>
          </p:spPr>
          <p:txBody>
            <a:bodyPr anchor="ctr"/>
            <a:lstStyle/>
            <a:p>
              <a:pPr algn="l" defTabSz="914201" rtl="0">
                <a:defRPr/>
              </a:pPr>
              <a:endParaRPr lang="en-US" sz="2400">
                <a:solidFill>
                  <a:prstClr val="black"/>
                </a:solidFill>
              </a:endParaRPr>
            </a:p>
          </p:txBody>
        </p:sp>
        <p:sp>
          <p:nvSpPr>
            <p:cNvPr id="51" name="Freeform 50"/>
            <p:cNvSpPr>
              <a:spLocks/>
            </p:cNvSpPr>
            <p:nvPr/>
          </p:nvSpPr>
          <p:spPr bwMode="auto">
            <a:xfrm>
              <a:off x="613603" y="2164716"/>
              <a:ext cx="1143337" cy="1395484"/>
            </a:xfrm>
            <a:custGeom>
              <a:avLst/>
              <a:gdLst>
                <a:gd name="T0" fmla="*/ 0 w 857"/>
                <a:gd name="T1" fmla="*/ 0 h 1046"/>
                <a:gd name="T2" fmla="*/ 0 w 857"/>
                <a:gd name="T3" fmla="*/ 189 h 1046"/>
                <a:gd name="T4" fmla="*/ 857 w 857"/>
                <a:gd name="T5" fmla="*/ 1046 h 1046"/>
                <a:gd name="T6" fmla="*/ 857 w 857"/>
                <a:gd name="T7" fmla="*/ 857 h 1046"/>
                <a:gd name="T8" fmla="*/ 0 w 857"/>
                <a:gd name="T9" fmla="*/ 0 h 1046"/>
              </a:gdLst>
              <a:ahLst/>
              <a:cxnLst>
                <a:cxn ang="0">
                  <a:pos x="T0" y="T1"/>
                </a:cxn>
                <a:cxn ang="0">
                  <a:pos x="T2" y="T3"/>
                </a:cxn>
                <a:cxn ang="0">
                  <a:pos x="T4" y="T5"/>
                </a:cxn>
                <a:cxn ang="0">
                  <a:pos x="T6" y="T7"/>
                </a:cxn>
                <a:cxn ang="0">
                  <a:pos x="T8" y="T9"/>
                </a:cxn>
              </a:cxnLst>
              <a:rect l="0" t="0" r="r" b="b"/>
              <a:pathLst>
                <a:path w="857" h="1046">
                  <a:moveTo>
                    <a:pt x="0" y="0"/>
                  </a:moveTo>
                  <a:lnTo>
                    <a:pt x="0" y="189"/>
                  </a:lnTo>
                  <a:lnTo>
                    <a:pt x="857" y="1046"/>
                  </a:lnTo>
                  <a:lnTo>
                    <a:pt x="857" y="857"/>
                  </a:lnTo>
                  <a:lnTo>
                    <a:pt x="0" y="0"/>
                  </a:lnTo>
                  <a:close/>
                </a:path>
              </a:pathLst>
            </a:custGeom>
            <a:grpFill/>
            <a:ln>
              <a:noFill/>
            </a:ln>
          </p:spPr>
          <p:txBody>
            <a:bodyPr anchor="ctr"/>
            <a:lstStyle/>
            <a:p>
              <a:pPr algn="l" defTabSz="914201" rtl="0">
                <a:defRPr/>
              </a:pPr>
              <a:endParaRPr lang="en-US" sz="2400">
                <a:solidFill>
                  <a:prstClr val="black"/>
                </a:solidFill>
              </a:endParaRPr>
            </a:p>
          </p:txBody>
        </p:sp>
        <p:sp>
          <p:nvSpPr>
            <p:cNvPr id="52" name="Freeform 51"/>
            <p:cNvSpPr>
              <a:spLocks/>
            </p:cNvSpPr>
            <p:nvPr/>
          </p:nvSpPr>
          <p:spPr bwMode="auto">
            <a:xfrm>
              <a:off x="2293254" y="2432874"/>
              <a:ext cx="585677" cy="516303"/>
            </a:xfrm>
            <a:custGeom>
              <a:avLst/>
              <a:gdLst>
                <a:gd name="T0" fmla="*/ 113 w 186"/>
                <a:gd name="T1" fmla="*/ 0 h 164"/>
                <a:gd name="T2" fmla="*/ 56 w 186"/>
                <a:gd name="T3" fmla="*/ 0 h 164"/>
                <a:gd name="T4" fmla="*/ 56 w 186"/>
                <a:gd name="T5" fmla="*/ 71 h 164"/>
                <a:gd name="T6" fmla="*/ 0 w 186"/>
                <a:gd name="T7" fmla="*/ 71 h 164"/>
                <a:gd name="T8" fmla="*/ 93 w 186"/>
                <a:gd name="T9" fmla="*/ 164 h 164"/>
                <a:gd name="T10" fmla="*/ 186 w 186"/>
                <a:gd name="T11" fmla="*/ 71 h 164"/>
                <a:gd name="T12" fmla="*/ 113 w 186"/>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86" h="164">
                  <a:moveTo>
                    <a:pt x="113" y="0"/>
                  </a:moveTo>
                  <a:cubicBezTo>
                    <a:pt x="56" y="0"/>
                    <a:pt x="56" y="0"/>
                    <a:pt x="56" y="0"/>
                  </a:cubicBezTo>
                  <a:cubicBezTo>
                    <a:pt x="56" y="71"/>
                    <a:pt x="56" y="71"/>
                    <a:pt x="56" y="71"/>
                  </a:cubicBezTo>
                  <a:cubicBezTo>
                    <a:pt x="0" y="71"/>
                    <a:pt x="0" y="71"/>
                    <a:pt x="0" y="71"/>
                  </a:cubicBezTo>
                  <a:cubicBezTo>
                    <a:pt x="0" y="123"/>
                    <a:pt x="41" y="164"/>
                    <a:pt x="93" y="164"/>
                  </a:cubicBezTo>
                  <a:cubicBezTo>
                    <a:pt x="144" y="164"/>
                    <a:pt x="186" y="123"/>
                    <a:pt x="186" y="71"/>
                  </a:cubicBezTo>
                  <a:lnTo>
                    <a:pt x="113" y="0"/>
                  </a:lnTo>
                  <a:close/>
                </a:path>
              </a:pathLst>
            </a:custGeom>
            <a:grpFill/>
            <a:ln>
              <a:noFill/>
            </a:ln>
          </p:spPr>
          <p:txBody>
            <a:bodyPr anchor="ctr"/>
            <a:lstStyle/>
            <a:p>
              <a:pPr algn="l" defTabSz="914201" rtl="0">
                <a:defRPr/>
              </a:pPr>
              <a:endParaRPr lang="en-US" sz="2400">
                <a:solidFill>
                  <a:prstClr val="black"/>
                </a:solidFill>
              </a:endParaRPr>
            </a:p>
          </p:txBody>
        </p:sp>
      </p:grpSp>
      <p:grpSp>
        <p:nvGrpSpPr>
          <p:cNvPr id="3" name="Group 45"/>
          <p:cNvGrpSpPr/>
          <p:nvPr/>
        </p:nvGrpSpPr>
        <p:grpSpPr>
          <a:xfrm>
            <a:off x="852885" y="2627279"/>
            <a:ext cx="1007833" cy="1603281"/>
            <a:chOff x="612777" y="835024"/>
            <a:chExt cx="2700340" cy="4319589"/>
          </a:xfrm>
          <a:solidFill>
            <a:schemeClr val="tx1"/>
          </a:solidFill>
        </p:grpSpPr>
        <p:sp>
          <p:nvSpPr>
            <p:cNvPr id="36" name="Freeform 35"/>
            <p:cNvSpPr>
              <a:spLocks/>
            </p:cNvSpPr>
            <p:nvPr/>
          </p:nvSpPr>
          <p:spPr bwMode="auto">
            <a:xfrm>
              <a:off x="2401891" y="2170113"/>
              <a:ext cx="214312" cy="600074"/>
            </a:xfrm>
            <a:custGeom>
              <a:avLst/>
              <a:gdLst>
                <a:gd name="T0" fmla="*/ 135 w 135"/>
                <a:gd name="T1" fmla="*/ 134 h 378"/>
                <a:gd name="T2" fmla="*/ 0 w 135"/>
                <a:gd name="T3" fmla="*/ 0 h 378"/>
                <a:gd name="T4" fmla="*/ 0 w 135"/>
                <a:gd name="T5" fmla="*/ 378 h 378"/>
                <a:gd name="T6" fmla="*/ 135 w 135"/>
                <a:gd name="T7" fmla="*/ 378 h 378"/>
                <a:gd name="T8" fmla="*/ 135 w 135"/>
                <a:gd name="T9" fmla="*/ 134 h 378"/>
              </a:gdLst>
              <a:ahLst/>
              <a:cxnLst>
                <a:cxn ang="0">
                  <a:pos x="T0" y="T1"/>
                </a:cxn>
                <a:cxn ang="0">
                  <a:pos x="T2" y="T3"/>
                </a:cxn>
                <a:cxn ang="0">
                  <a:pos x="T4" y="T5"/>
                </a:cxn>
                <a:cxn ang="0">
                  <a:pos x="T6" y="T7"/>
                </a:cxn>
                <a:cxn ang="0">
                  <a:pos x="T8" y="T9"/>
                </a:cxn>
              </a:cxnLst>
              <a:rect l="0" t="0" r="r" b="b"/>
              <a:pathLst>
                <a:path w="135" h="378">
                  <a:moveTo>
                    <a:pt x="135" y="134"/>
                  </a:moveTo>
                  <a:lnTo>
                    <a:pt x="0" y="0"/>
                  </a:lnTo>
                  <a:lnTo>
                    <a:pt x="0" y="378"/>
                  </a:lnTo>
                  <a:lnTo>
                    <a:pt x="135" y="378"/>
                  </a:lnTo>
                  <a:lnTo>
                    <a:pt x="135" y="134"/>
                  </a:lnTo>
                  <a:close/>
                </a:path>
              </a:pathLst>
            </a:custGeom>
            <a:grpFill/>
            <a:ln>
              <a:noFill/>
            </a:ln>
          </p:spPr>
          <p:txBody>
            <a:bodyPr/>
            <a:lstStyle/>
            <a:p>
              <a:pPr eaLnBrk="1" fontAlgn="auto" hangingPunct="1">
                <a:spcBef>
                  <a:spcPts val="0"/>
                </a:spcBef>
                <a:spcAft>
                  <a:spcPts val="0"/>
                </a:spcAft>
                <a:defRPr/>
              </a:pPr>
              <a:endParaRPr lang="en-US" sz="1800" kern="0">
                <a:solidFill>
                  <a:prstClr val="black"/>
                </a:solidFill>
                <a:latin typeface="Arial"/>
                <a:ea typeface="Arial"/>
                <a:cs typeface="Arial"/>
                <a:sym typeface="Arial"/>
              </a:endParaRPr>
            </a:p>
          </p:txBody>
        </p:sp>
        <p:sp>
          <p:nvSpPr>
            <p:cNvPr id="37" name="Freeform 36"/>
            <p:cNvSpPr>
              <a:spLocks/>
            </p:cNvSpPr>
            <p:nvPr/>
          </p:nvSpPr>
          <p:spPr bwMode="auto">
            <a:xfrm>
              <a:off x="1003301" y="835024"/>
              <a:ext cx="1279526" cy="2409827"/>
            </a:xfrm>
            <a:custGeom>
              <a:avLst/>
              <a:gdLst>
                <a:gd name="T0" fmla="*/ 203 w 341"/>
                <a:gd name="T1" fmla="*/ 242 h 643"/>
                <a:gd name="T2" fmla="*/ 341 w 341"/>
                <a:gd name="T3" fmla="*/ 242 h 643"/>
                <a:gd name="T4" fmla="*/ 285 w 341"/>
                <a:gd name="T5" fmla="*/ 186 h 643"/>
                <a:gd name="T6" fmla="*/ 284 w 341"/>
                <a:gd name="T7" fmla="*/ 186 h 643"/>
                <a:gd name="T8" fmla="*/ 212 w 341"/>
                <a:gd name="T9" fmla="*/ 186 h 643"/>
                <a:gd name="T10" fmla="*/ 296 w 341"/>
                <a:gd name="T11" fmla="*/ 93 h 643"/>
                <a:gd name="T12" fmla="*/ 203 w 341"/>
                <a:gd name="T13" fmla="*/ 0 h 643"/>
                <a:gd name="T14" fmla="*/ 203 w 341"/>
                <a:gd name="T15" fmla="*/ 186 h 643"/>
                <a:gd name="T16" fmla="*/ 203 w 341"/>
                <a:gd name="T17" fmla="*/ 186 h 643"/>
                <a:gd name="T18" fmla="*/ 48 w 341"/>
                <a:gd name="T19" fmla="*/ 32 h 643"/>
                <a:gd name="T20" fmla="*/ 25 w 341"/>
                <a:gd name="T21" fmla="*/ 45 h 643"/>
                <a:gd name="T22" fmla="*/ 0 w 341"/>
                <a:gd name="T23" fmla="*/ 63 h 643"/>
                <a:gd name="T24" fmla="*/ 147 w 341"/>
                <a:gd name="T25" fmla="*/ 209 h 643"/>
                <a:gd name="T26" fmla="*/ 147 w 341"/>
                <a:gd name="T27" fmla="*/ 530 h 643"/>
                <a:gd name="T28" fmla="*/ 260 w 341"/>
                <a:gd name="T29" fmla="*/ 643 h 643"/>
                <a:gd name="T30" fmla="*/ 260 w 341"/>
                <a:gd name="T31" fmla="*/ 563 h 643"/>
                <a:gd name="T32" fmla="*/ 203 w 341"/>
                <a:gd name="T33" fmla="*/ 506 h 643"/>
                <a:gd name="T34" fmla="*/ 203 w 341"/>
                <a:gd name="T35" fmla="*/ 242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1" h="643">
                  <a:moveTo>
                    <a:pt x="203" y="242"/>
                  </a:moveTo>
                  <a:cubicBezTo>
                    <a:pt x="341" y="242"/>
                    <a:pt x="341" y="242"/>
                    <a:pt x="341" y="242"/>
                  </a:cubicBezTo>
                  <a:cubicBezTo>
                    <a:pt x="285" y="186"/>
                    <a:pt x="285" y="186"/>
                    <a:pt x="285" y="186"/>
                  </a:cubicBezTo>
                  <a:cubicBezTo>
                    <a:pt x="284" y="186"/>
                    <a:pt x="284" y="186"/>
                    <a:pt x="284" y="186"/>
                  </a:cubicBezTo>
                  <a:cubicBezTo>
                    <a:pt x="212" y="186"/>
                    <a:pt x="212" y="186"/>
                    <a:pt x="212" y="186"/>
                  </a:cubicBezTo>
                  <a:cubicBezTo>
                    <a:pt x="259" y="181"/>
                    <a:pt x="296" y="141"/>
                    <a:pt x="296" y="93"/>
                  </a:cubicBezTo>
                  <a:cubicBezTo>
                    <a:pt x="296" y="41"/>
                    <a:pt x="255" y="0"/>
                    <a:pt x="203" y="0"/>
                  </a:cubicBezTo>
                  <a:cubicBezTo>
                    <a:pt x="203" y="186"/>
                    <a:pt x="203" y="186"/>
                    <a:pt x="203" y="186"/>
                  </a:cubicBezTo>
                  <a:cubicBezTo>
                    <a:pt x="203" y="186"/>
                    <a:pt x="203" y="186"/>
                    <a:pt x="203" y="186"/>
                  </a:cubicBezTo>
                  <a:cubicBezTo>
                    <a:pt x="48" y="32"/>
                    <a:pt x="48" y="32"/>
                    <a:pt x="48" y="32"/>
                  </a:cubicBezTo>
                  <a:cubicBezTo>
                    <a:pt x="40" y="36"/>
                    <a:pt x="32" y="40"/>
                    <a:pt x="25" y="45"/>
                  </a:cubicBezTo>
                  <a:cubicBezTo>
                    <a:pt x="16" y="51"/>
                    <a:pt x="8" y="57"/>
                    <a:pt x="0" y="63"/>
                  </a:cubicBezTo>
                  <a:cubicBezTo>
                    <a:pt x="147" y="209"/>
                    <a:pt x="147" y="209"/>
                    <a:pt x="147" y="209"/>
                  </a:cubicBezTo>
                  <a:cubicBezTo>
                    <a:pt x="147" y="530"/>
                    <a:pt x="147" y="530"/>
                    <a:pt x="147" y="530"/>
                  </a:cubicBezTo>
                  <a:cubicBezTo>
                    <a:pt x="260" y="643"/>
                    <a:pt x="260" y="643"/>
                    <a:pt x="260" y="643"/>
                  </a:cubicBezTo>
                  <a:cubicBezTo>
                    <a:pt x="260" y="563"/>
                    <a:pt x="260" y="563"/>
                    <a:pt x="260" y="563"/>
                  </a:cubicBezTo>
                  <a:cubicBezTo>
                    <a:pt x="203" y="506"/>
                    <a:pt x="203" y="506"/>
                    <a:pt x="203" y="506"/>
                  </a:cubicBezTo>
                  <a:lnTo>
                    <a:pt x="203" y="242"/>
                  </a:lnTo>
                  <a:close/>
                </a:path>
              </a:pathLst>
            </a:custGeom>
            <a:grpFill/>
            <a:ln>
              <a:noFill/>
            </a:ln>
          </p:spPr>
          <p:txBody>
            <a:bodyPr/>
            <a:lstStyle/>
            <a:p>
              <a:pPr eaLnBrk="1" fontAlgn="auto" hangingPunct="1">
                <a:spcBef>
                  <a:spcPts val="0"/>
                </a:spcBef>
                <a:spcAft>
                  <a:spcPts val="0"/>
                </a:spcAft>
                <a:defRPr/>
              </a:pPr>
              <a:endParaRPr lang="en-US" sz="1800" kern="0">
                <a:solidFill>
                  <a:prstClr val="black"/>
                </a:solidFill>
                <a:latin typeface="Arial"/>
                <a:ea typeface="Arial"/>
                <a:cs typeface="Arial"/>
                <a:sym typeface="Arial"/>
              </a:endParaRPr>
            </a:p>
          </p:txBody>
        </p:sp>
        <p:sp>
          <p:nvSpPr>
            <p:cNvPr id="38" name="Freeform 37"/>
            <p:cNvSpPr>
              <a:spLocks/>
            </p:cNvSpPr>
            <p:nvPr/>
          </p:nvSpPr>
          <p:spPr bwMode="auto">
            <a:xfrm>
              <a:off x="1978028" y="1746248"/>
              <a:ext cx="211136" cy="1023939"/>
            </a:xfrm>
            <a:custGeom>
              <a:avLst/>
              <a:gdLst>
                <a:gd name="T0" fmla="*/ 0 w 133"/>
                <a:gd name="T1" fmla="*/ 0 h 645"/>
                <a:gd name="T2" fmla="*/ 0 w 133"/>
                <a:gd name="T3" fmla="*/ 645 h 645"/>
                <a:gd name="T4" fmla="*/ 133 w 133"/>
                <a:gd name="T5" fmla="*/ 645 h 645"/>
                <a:gd name="T6" fmla="*/ 133 w 133"/>
                <a:gd name="T7" fmla="*/ 132 h 645"/>
                <a:gd name="T8" fmla="*/ 0 w 133"/>
                <a:gd name="T9" fmla="*/ 0 h 645"/>
              </a:gdLst>
              <a:ahLst/>
              <a:cxnLst>
                <a:cxn ang="0">
                  <a:pos x="T0" y="T1"/>
                </a:cxn>
                <a:cxn ang="0">
                  <a:pos x="T2" y="T3"/>
                </a:cxn>
                <a:cxn ang="0">
                  <a:pos x="T4" y="T5"/>
                </a:cxn>
                <a:cxn ang="0">
                  <a:pos x="T6" y="T7"/>
                </a:cxn>
                <a:cxn ang="0">
                  <a:pos x="T8" y="T9"/>
                </a:cxn>
              </a:cxnLst>
              <a:rect l="0" t="0" r="r" b="b"/>
              <a:pathLst>
                <a:path w="133" h="645">
                  <a:moveTo>
                    <a:pt x="0" y="0"/>
                  </a:moveTo>
                  <a:lnTo>
                    <a:pt x="0" y="645"/>
                  </a:lnTo>
                  <a:lnTo>
                    <a:pt x="133" y="645"/>
                  </a:lnTo>
                  <a:lnTo>
                    <a:pt x="133" y="132"/>
                  </a:lnTo>
                  <a:lnTo>
                    <a:pt x="0" y="0"/>
                  </a:lnTo>
                  <a:close/>
                </a:path>
              </a:pathLst>
            </a:custGeom>
            <a:grpFill/>
            <a:ln>
              <a:noFill/>
            </a:ln>
          </p:spPr>
          <p:txBody>
            <a:bodyPr/>
            <a:lstStyle/>
            <a:p>
              <a:pPr eaLnBrk="1" fontAlgn="auto" hangingPunct="1">
                <a:spcBef>
                  <a:spcPts val="0"/>
                </a:spcBef>
                <a:spcAft>
                  <a:spcPts val="0"/>
                </a:spcAft>
                <a:defRPr/>
              </a:pPr>
              <a:endParaRPr lang="en-US" sz="1800" kern="0">
                <a:solidFill>
                  <a:prstClr val="black"/>
                </a:solidFill>
                <a:latin typeface="Arial"/>
                <a:ea typeface="Arial"/>
                <a:cs typeface="Arial"/>
                <a:sym typeface="Arial"/>
              </a:endParaRPr>
            </a:p>
          </p:txBody>
        </p:sp>
        <p:sp>
          <p:nvSpPr>
            <p:cNvPr id="39" name="Freeform 38"/>
            <p:cNvSpPr>
              <a:spLocks/>
            </p:cNvSpPr>
            <p:nvPr/>
          </p:nvSpPr>
          <p:spPr bwMode="auto">
            <a:xfrm>
              <a:off x="2189165" y="1955801"/>
              <a:ext cx="517526" cy="214312"/>
            </a:xfrm>
            <a:custGeom>
              <a:avLst/>
              <a:gdLst>
                <a:gd name="T0" fmla="*/ 326 w 326"/>
                <a:gd name="T1" fmla="*/ 135 h 135"/>
                <a:gd name="T2" fmla="*/ 191 w 326"/>
                <a:gd name="T3" fmla="*/ 0 h 135"/>
                <a:gd name="T4" fmla="*/ 0 w 326"/>
                <a:gd name="T5" fmla="*/ 0 h 135"/>
                <a:gd name="T6" fmla="*/ 134 w 326"/>
                <a:gd name="T7" fmla="*/ 135 h 135"/>
                <a:gd name="T8" fmla="*/ 326 w 326"/>
                <a:gd name="T9" fmla="*/ 135 h 135"/>
              </a:gdLst>
              <a:ahLst/>
              <a:cxnLst>
                <a:cxn ang="0">
                  <a:pos x="T0" y="T1"/>
                </a:cxn>
                <a:cxn ang="0">
                  <a:pos x="T2" y="T3"/>
                </a:cxn>
                <a:cxn ang="0">
                  <a:pos x="T4" y="T5"/>
                </a:cxn>
                <a:cxn ang="0">
                  <a:pos x="T6" y="T7"/>
                </a:cxn>
                <a:cxn ang="0">
                  <a:pos x="T8" y="T9"/>
                </a:cxn>
              </a:cxnLst>
              <a:rect l="0" t="0" r="r" b="b"/>
              <a:pathLst>
                <a:path w="326" h="135">
                  <a:moveTo>
                    <a:pt x="326" y="135"/>
                  </a:moveTo>
                  <a:lnTo>
                    <a:pt x="191" y="0"/>
                  </a:lnTo>
                  <a:lnTo>
                    <a:pt x="0" y="0"/>
                  </a:lnTo>
                  <a:lnTo>
                    <a:pt x="134" y="135"/>
                  </a:lnTo>
                  <a:lnTo>
                    <a:pt x="326" y="135"/>
                  </a:lnTo>
                  <a:close/>
                </a:path>
              </a:pathLst>
            </a:custGeom>
            <a:grpFill/>
            <a:ln>
              <a:noFill/>
            </a:ln>
          </p:spPr>
          <p:txBody>
            <a:bodyPr/>
            <a:lstStyle/>
            <a:p>
              <a:pPr eaLnBrk="1" fontAlgn="auto" hangingPunct="1">
                <a:spcBef>
                  <a:spcPts val="0"/>
                </a:spcBef>
                <a:spcAft>
                  <a:spcPts val="0"/>
                </a:spcAft>
                <a:defRPr/>
              </a:pPr>
              <a:endParaRPr lang="en-US" sz="1800" kern="0">
                <a:solidFill>
                  <a:prstClr val="black"/>
                </a:solidFill>
                <a:latin typeface="Arial"/>
                <a:ea typeface="Arial"/>
                <a:cs typeface="Arial"/>
                <a:sym typeface="Arial"/>
              </a:endParaRPr>
            </a:p>
          </p:txBody>
        </p:sp>
        <p:sp>
          <p:nvSpPr>
            <p:cNvPr id="40" name="Freeform 39"/>
            <p:cNvSpPr>
              <a:spLocks/>
            </p:cNvSpPr>
            <p:nvPr/>
          </p:nvSpPr>
          <p:spPr bwMode="auto">
            <a:xfrm>
              <a:off x="612777" y="1220786"/>
              <a:ext cx="728662" cy="1401762"/>
            </a:xfrm>
            <a:custGeom>
              <a:avLst/>
              <a:gdLst>
                <a:gd name="T0" fmla="*/ 194 w 194"/>
                <a:gd name="T1" fmla="*/ 374 h 374"/>
                <a:gd name="T2" fmla="*/ 194 w 194"/>
                <a:gd name="T3" fmla="*/ 370 h 374"/>
                <a:gd name="T4" fmla="*/ 194 w 194"/>
                <a:gd name="T5" fmla="*/ 370 h 374"/>
                <a:gd name="T6" fmla="*/ 194 w 194"/>
                <a:gd name="T7" fmla="*/ 130 h 374"/>
                <a:gd name="T8" fmla="*/ 64 w 194"/>
                <a:gd name="T9" fmla="*/ 0 h 374"/>
                <a:gd name="T10" fmla="*/ 32 w 194"/>
                <a:gd name="T11" fmla="*/ 48 h 374"/>
                <a:gd name="T12" fmla="*/ 138 w 194"/>
                <a:gd name="T13" fmla="*/ 154 h 374"/>
                <a:gd name="T14" fmla="*/ 138 w 194"/>
                <a:gd name="T15" fmla="*/ 234 h 374"/>
                <a:gd name="T16" fmla="*/ 138 w 194"/>
                <a:gd name="T17" fmla="*/ 234 h 374"/>
                <a:gd name="T18" fmla="*/ 10 w 194"/>
                <a:gd name="T19" fmla="*/ 106 h 374"/>
                <a:gd name="T20" fmla="*/ 0 w 194"/>
                <a:gd name="T21" fmla="*/ 176 h 374"/>
                <a:gd name="T22" fmla="*/ 194 w 194"/>
                <a:gd name="T23" fmla="*/ 374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4" h="374">
                  <a:moveTo>
                    <a:pt x="194" y="374"/>
                  </a:moveTo>
                  <a:cubicBezTo>
                    <a:pt x="194" y="370"/>
                    <a:pt x="194" y="370"/>
                    <a:pt x="194" y="370"/>
                  </a:cubicBezTo>
                  <a:cubicBezTo>
                    <a:pt x="194" y="370"/>
                    <a:pt x="194" y="370"/>
                    <a:pt x="194" y="370"/>
                  </a:cubicBezTo>
                  <a:cubicBezTo>
                    <a:pt x="194" y="130"/>
                    <a:pt x="194" y="130"/>
                    <a:pt x="194" y="130"/>
                  </a:cubicBezTo>
                  <a:cubicBezTo>
                    <a:pt x="64" y="0"/>
                    <a:pt x="64" y="0"/>
                    <a:pt x="64" y="0"/>
                  </a:cubicBezTo>
                  <a:cubicBezTo>
                    <a:pt x="52" y="15"/>
                    <a:pt x="41" y="31"/>
                    <a:pt x="32" y="48"/>
                  </a:cubicBezTo>
                  <a:cubicBezTo>
                    <a:pt x="138" y="154"/>
                    <a:pt x="138" y="154"/>
                    <a:pt x="138" y="154"/>
                  </a:cubicBezTo>
                  <a:cubicBezTo>
                    <a:pt x="138" y="234"/>
                    <a:pt x="138" y="234"/>
                    <a:pt x="138" y="234"/>
                  </a:cubicBezTo>
                  <a:cubicBezTo>
                    <a:pt x="138" y="234"/>
                    <a:pt x="138" y="234"/>
                    <a:pt x="138" y="234"/>
                  </a:cubicBezTo>
                  <a:cubicBezTo>
                    <a:pt x="10" y="106"/>
                    <a:pt x="10" y="106"/>
                    <a:pt x="10" y="106"/>
                  </a:cubicBezTo>
                  <a:cubicBezTo>
                    <a:pt x="4" y="128"/>
                    <a:pt x="0" y="152"/>
                    <a:pt x="0" y="176"/>
                  </a:cubicBezTo>
                  <a:cubicBezTo>
                    <a:pt x="0" y="176"/>
                    <a:pt x="188" y="367"/>
                    <a:pt x="194" y="374"/>
                  </a:cubicBezTo>
                  <a:close/>
                </a:path>
              </a:pathLst>
            </a:custGeom>
            <a:grpFill/>
            <a:ln>
              <a:noFill/>
            </a:ln>
          </p:spPr>
          <p:txBody>
            <a:bodyPr/>
            <a:lstStyle/>
            <a:p>
              <a:pPr eaLnBrk="1" fontAlgn="auto" hangingPunct="1">
                <a:spcBef>
                  <a:spcPts val="0"/>
                </a:spcBef>
                <a:spcAft>
                  <a:spcPts val="0"/>
                </a:spcAft>
                <a:defRPr/>
              </a:pPr>
              <a:endParaRPr lang="en-US" sz="1800" kern="0">
                <a:solidFill>
                  <a:prstClr val="black"/>
                </a:solidFill>
                <a:latin typeface="Arial"/>
                <a:ea typeface="Arial"/>
                <a:cs typeface="Arial"/>
                <a:sym typeface="Arial"/>
              </a:endParaRPr>
            </a:p>
          </p:txBody>
        </p:sp>
        <p:sp>
          <p:nvSpPr>
            <p:cNvPr id="41" name="Freeform 40"/>
            <p:cNvSpPr>
              <a:spLocks/>
            </p:cNvSpPr>
            <p:nvPr/>
          </p:nvSpPr>
          <p:spPr bwMode="auto">
            <a:xfrm>
              <a:off x="617539" y="2184400"/>
              <a:ext cx="1360489" cy="1660525"/>
            </a:xfrm>
            <a:custGeom>
              <a:avLst/>
              <a:gdLst>
                <a:gd name="T0" fmla="*/ 0 w 857"/>
                <a:gd name="T1" fmla="*/ 0 h 1046"/>
                <a:gd name="T2" fmla="*/ 0 w 857"/>
                <a:gd name="T3" fmla="*/ 189 h 1046"/>
                <a:gd name="T4" fmla="*/ 857 w 857"/>
                <a:gd name="T5" fmla="*/ 1046 h 1046"/>
                <a:gd name="T6" fmla="*/ 857 w 857"/>
                <a:gd name="T7" fmla="*/ 857 h 1046"/>
                <a:gd name="T8" fmla="*/ 0 w 857"/>
                <a:gd name="T9" fmla="*/ 0 h 1046"/>
              </a:gdLst>
              <a:ahLst/>
              <a:cxnLst>
                <a:cxn ang="0">
                  <a:pos x="T0" y="T1"/>
                </a:cxn>
                <a:cxn ang="0">
                  <a:pos x="T2" y="T3"/>
                </a:cxn>
                <a:cxn ang="0">
                  <a:pos x="T4" y="T5"/>
                </a:cxn>
                <a:cxn ang="0">
                  <a:pos x="T6" y="T7"/>
                </a:cxn>
                <a:cxn ang="0">
                  <a:pos x="T8" y="T9"/>
                </a:cxn>
              </a:cxnLst>
              <a:rect l="0" t="0" r="r" b="b"/>
              <a:pathLst>
                <a:path w="857" h="1046">
                  <a:moveTo>
                    <a:pt x="0" y="0"/>
                  </a:moveTo>
                  <a:lnTo>
                    <a:pt x="0" y="189"/>
                  </a:lnTo>
                  <a:lnTo>
                    <a:pt x="857" y="1046"/>
                  </a:lnTo>
                  <a:lnTo>
                    <a:pt x="857" y="857"/>
                  </a:lnTo>
                  <a:lnTo>
                    <a:pt x="0" y="0"/>
                  </a:lnTo>
                  <a:close/>
                </a:path>
              </a:pathLst>
            </a:custGeom>
            <a:grpFill/>
            <a:ln>
              <a:noFill/>
            </a:ln>
          </p:spPr>
          <p:txBody>
            <a:bodyPr/>
            <a:lstStyle/>
            <a:p>
              <a:pPr eaLnBrk="1" fontAlgn="auto" hangingPunct="1">
                <a:spcBef>
                  <a:spcPts val="0"/>
                </a:spcBef>
                <a:spcAft>
                  <a:spcPts val="0"/>
                </a:spcAft>
                <a:defRPr/>
              </a:pPr>
              <a:endParaRPr lang="en-US" sz="1800" kern="0">
                <a:solidFill>
                  <a:prstClr val="black"/>
                </a:solidFill>
                <a:latin typeface="Arial"/>
                <a:ea typeface="Arial"/>
                <a:cs typeface="Arial"/>
                <a:sym typeface="Arial"/>
              </a:endParaRPr>
            </a:p>
          </p:txBody>
        </p:sp>
        <p:sp>
          <p:nvSpPr>
            <p:cNvPr id="42" name="Freeform 41"/>
            <p:cNvSpPr>
              <a:spLocks/>
            </p:cNvSpPr>
            <p:nvPr/>
          </p:nvSpPr>
          <p:spPr bwMode="auto">
            <a:xfrm>
              <a:off x="2616203" y="2503489"/>
              <a:ext cx="696914" cy="614364"/>
            </a:xfrm>
            <a:custGeom>
              <a:avLst/>
              <a:gdLst>
                <a:gd name="T0" fmla="*/ 113 w 186"/>
                <a:gd name="T1" fmla="*/ 0 h 164"/>
                <a:gd name="T2" fmla="*/ 56 w 186"/>
                <a:gd name="T3" fmla="*/ 0 h 164"/>
                <a:gd name="T4" fmla="*/ 56 w 186"/>
                <a:gd name="T5" fmla="*/ 71 h 164"/>
                <a:gd name="T6" fmla="*/ 0 w 186"/>
                <a:gd name="T7" fmla="*/ 71 h 164"/>
                <a:gd name="T8" fmla="*/ 93 w 186"/>
                <a:gd name="T9" fmla="*/ 164 h 164"/>
                <a:gd name="T10" fmla="*/ 186 w 186"/>
                <a:gd name="T11" fmla="*/ 71 h 164"/>
                <a:gd name="T12" fmla="*/ 113 w 186"/>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86" h="164">
                  <a:moveTo>
                    <a:pt x="113" y="0"/>
                  </a:moveTo>
                  <a:cubicBezTo>
                    <a:pt x="56" y="0"/>
                    <a:pt x="56" y="0"/>
                    <a:pt x="56" y="0"/>
                  </a:cubicBezTo>
                  <a:cubicBezTo>
                    <a:pt x="56" y="71"/>
                    <a:pt x="56" y="71"/>
                    <a:pt x="56" y="71"/>
                  </a:cubicBezTo>
                  <a:cubicBezTo>
                    <a:pt x="0" y="71"/>
                    <a:pt x="0" y="71"/>
                    <a:pt x="0" y="71"/>
                  </a:cubicBezTo>
                  <a:cubicBezTo>
                    <a:pt x="0" y="123"/>
                    <a:pt x="41" y="164"/>
                    <a:pt x="93" y="164"/>
                  </a:cubicBezTo>
                  <a:cubicBezTo>
                    <a:pt x="144" y="164"/>
                    <a:pt x="186" y="123"/>
                    <a:pt x="186" y="71"/>
                  </a:cubicBezTo>
                  <a:lnTo>
                    <a:pt x="113" y="0"/>
                  </a:lnTo>
                  <a:close/>
                </a:path>
              </a:pathLst>
            </a:custGeom>
            <a:grpFill/>
            <a:ln>
              <a:noFill/>
            </a:ln>
          </p:spPr>
          <p:txBody>
            <a:bodyPr/>
            <a:lstStyle/>
            <a:p>
              <a:pPr eaLnBrk="1" fontAlgn="auto" hangingPunct="1">
                <a:spcBef>
                  <a:spcPts val="0"/>
                </a:spcBef>
                <a:spcAft>
                  <a:spcPts val="0"/>
                </a:spcAft>
                <a:defRPr/>
              </a:pPr>
              <a:endParaRPr lang="en-US" sz="1800" kern="0">
                <a:solidFill>
                  <a:prstClr val="black"/>
                </a:solidFill>
                <a:latin typeface="Arial"/>
                <a:ea typeface="Arial"/>
                <a:cs typeface="Arial"/>
                <a:sym typeface="Arial"/>
              </a:endParaRPr>
            </a:p>
          </p:txBody>
        </p:sp>
        <p:sp>
          <p:nvSpPr>
            <p:cNvPr id="43" name="Freeform 42"/>
            <p:cNvSpPr>
              <a:spLocks/>
            </p:cNvSpPr>
            <p:nvPr/>
          </p:nvSpPr>
          <p:spPr bwMode="auto">
            <a:xfrm>
              <a:off x="617539" y="4494214"/>
              <a:ext cx="520702" cy="660399"/>
            </a:xfrm>
            <a:custGeom>
              <a:avLst/>
              <a:gdLst>
                <a:gd name="T0" fmla="*/ 312 w 328"/>
                <a:gd name="T1" fmla="*/ 333 h 416"/>
                <a:gd name="T2" fmla="*/ 267 w 328"/>
                <a:gd name="T3" fmla="*/ 416 h 416"/>
                <a:gd name="T4" fmla="*/ 0 w 328"/>
                <a:gd name="T5" fmla="*/ 416 h 416"/>
                <a:gd name="T6" fmla="*/ 172 w 328"/>
                <a:gd name="T7" fmla="*/ 83 h 416"/>
                <a:gd name="T8" fmla="*/ 19 w 328"/>
                <a:gd name="T9" fmla="*/ 83 h 416"/>
                <a:gd name="T10" fmla="*/ 61 w 328"/>
                <a:gd name="T11" fmla="*/ 0 h 416"/>
                <a:gd name="T12" fmla="*/ 328 w 328"/>
                <a:gd name="T13" fmla="*/ 0 h 416"/>
                <a:gd name="T14" fmla="*/ 156 w 328"/>
                <a:gd name="T15" fmla="*/ 333 h 416"/>
                <a:gd name="T16" fmla="*/ 312 w 328"/>
                <a:gd name="T17" fmla="*/ 333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8" h="416">
                  <a:moveTo>
                    <a:pt x="312" y="333"/>
                  </a:moveTo>
                  <a:lnTo>
                    <a:pt x="267" y="416"/>
                  </a:lnTo>
                  <a:lnTo>
                    <a:pt x="0" y="416"/>
                  </a:lnTo>
                  <a:lnTo>
                    <a:pt x="172" y="83"/>
                  </a:lnTo>
                  <a:lnTo>
                    <a:pt x="19" y="83"/>
                  </a:lnTo>
                  <a:lnTo>
                    <a:pt x="61" y="0"/>
                  </a:lnTo>
                  <a:lnTo>
                    <a:pt x="328" y="0"/>
                  </a:lnTo>
                  <a:lnTo>
                    <a:pt x="156" y="333"/>
                  </a:lnTo>
                  <a:lnTo>
                    <a:pt x="312" y="333"/>
                  </a:lnTo>
                  <a:close/>
                </a:path>
              </a:pathLst>
            </a:custGeom>
            <a:grpFill/>
            <a:ln>
              <a:noFill/>
            </a:ln>
          </p:spPr>
          <p:txBody>
            <a:bodyPr/>
            <a:lstStyle/>
            <a:p>
              <a:pPr eaLnBrk="1" fontAlgn="auto" hangingPunct="1">
                <a:spcBef>
                  <a:spcPts val="0"/>
                </a:spcBef>
                <a:spcAft>
                  <a:spcPts val="0"/>
                </a:spcAft>
                <a:defRPr/>
              </a:pPr>
              <a:endParaRPr lang="en-US" sz="1800" kern="0">
                <a:solidFill>
                  <a:prstClr val="black"/>
                </a:solidFill>
                <a:latin typeface="Arial"/>
                <a:ea typeface="Arial"/>
                <a:cs typeface="Arial"/>
                <a:sym typeface="Arial"/>
              </a:endParaRPr>
            </a:p>
          </p:txBody>
        </p:sp>
        <p:sp>
          <p:nvSpPr>
            <p:cNvPr id="44" name="Freeform 43"/>
            <p:cNvSpPr>
              <a:spLocks/>
            </p:cNvSpPr>
            <p:nvPr/>
          </p:nvSpPr>
          <p:spPr bwMode="auto">
            <a:xfrm>
              <a:off x="1190627" y="4494214"/>
              <a:ext cx="379414" cy="660399"/>
            </a:xfrm>
            <a:custGeom>
              <a:avLst/>
              <a:gdLst>
                <a:gd name="T0" fmla="*/ 102 w 239"/>
                <a:gd name="T1" fmla="*/ 168 h 416"/>
                <a:gd name="T2" fmla="*/ 239 w 239"/>
                <a:gd name="T3" fmla="*/ 168 h 416"/>
                <a:gd name="T4" fmla="*/ 239 w 239"/>
                <a:gd name="T5" fmla="*/ 248 h 416"/>
                <a:gd name="T6" fmla="*/ 102 w 239"/>
                <a:gd name="T7" fmla="*/ 248 h 416"/>
                <a:gd name="T8" fmla="*/ 102 w 239"/>
                <a:gd name="T9" fmla="*/ 333 h 416"/>
                <a:gd name="T10" fmla="*/ 239 w 239"/>
                <a:gd name="T11" fmla="*/ 333 h 416"/>
                <a:gd name="T12" fmla="*/ 239 w 239"/>
                <a:gd name="T13" fmla="*/ 416 h 416"/>
                <a:gd name="T14" fmla="*/ 0 w 239"/>
                <a:gd name="T15" fmla="*/ 416 h 416"/>
                <a:gd name="T16" fmla="*/ 0 w 239"/>
                <a:gd name="T17" fmla="*/ 0 h 416"/>
                <a:gd name="T18" fmla="*/ 239 w 239"/>
                <a:gd name="T19" fmla="*/ 0 h 416"/>
                <a:gd name="T20" fmla="*/ 239 w 239"/>
                <a:gd name="T21" fmla="*/ 83 h 416"/>
                <a:gd name="T22" fmla="*/ 102 w 239"/>
                <a:gd name="T23" fmla="*/ 83 h 416"/>
                <a:gd name="T24" fmla="*/ 102 w 239"/>
                <a:gd name="T25" fmla="*/ 168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9" h="416">
                  <a:moveTo>
                    <a:pt x="102" y="168"/>
                  </a:moveTo>
                  <a:lnTo>
                    <a:pt x="239" y="168"/>
                  </a:lnTo>
                  <a:lnTo>
                    <a:pt x="239" y="248"/>
                  </a:lnTo>
                  <a:lnTo>
                    <a:pt x="102" y="248"/>
                  </a:lnTo>
                  <a:lnTo>
                    <a:pt x="102" y="333"/>
                  </a:lnTo>
                  <a:lnTo>
                    <a:pt x="239" y="333"/>
                  </a:lnTo>
                  <a:lnTo>
                    <a:pt x="239" y="416"/>
                  </a:lnTo>
                  <a:lnTo>
                    <a:pt x="0" y="416"/>
                  </a:lnTo>
                  <a:lnTo>
                    <a:pt x="0" y="0"/>
                  </a:lnTo>
                  <a:lnTo>
                    <a:pt x="239" y="0"/>
                  </a:lnTo>
                  <a:lnTo>
                    <a:pt x="239" y="83"/>
                  </a:lnTo>
                  <a:lnTo>
                    <a:pt x="102" y="83"/>
                  </a:lnTo>
                  <a:lnTo>
                    <a:pt x="102" y="168"/>
                  </a:lnTo>
                  <a:close/>
                </a:path>
              </a:pathLst>
            </a:custGeom>
            <a:grpFill/>
            <a:ln>
              <a:noFill/>
            </a:ln>
          </p:spPr>
          <p:txBody>
            <a:bodyPr/>
            <a:lstStyle/>
            <a:p>
              <a:pPr eaLnBrk="1" fontAlgn="auto" hangingPunct="1">
                <a:spcBef>
                  <a:spcPts val="0"/>
                </a:spcBef>
                <a:spcAft>
                  <a:spcPts val="0"/>
                </a:spcAft>
                <a:defRPr/>
              </a:pPr>
              <a:endParaRPr lang="en-US" sz="1800" kern="0">
                <a:solidFill>
                  <a:prstClr val="black"/>
                </a:solidFill>
                <a:latin typeface="Arial"/>
                <a:ea typeface="Arial"/>
                <a:cs typeface="Arial"/>
                <a:sym typeface="Arial"/>
              </a:endParaRPr>
            </a:p>
          </p:txBody>
        </p:sp>
        <p:sp>
          <p:nvSpPr>
            <p:cNvPr id="45" name="Freeform 44"/>
            <p:cNvSpPr>
              <a:spLocks noEditPoints="1"/>
            </p:cNvSpPr>
            <p:nvPr/>
          </p:nvSpPr>
          <p:spPr bwMode="auto">
            <a:xfrm>
              <a:off x="1641476" y="4494214"/>
              <a:ext cx="471487" cy="660399"/>
            </a:xfrm>
            <a:custGeom>
              <a:avLst/>
              <a:gdLst>
                <a:gd name="T0" fmla="*/ 60 w 126"/>
                <a:gd name="T1" fmla="*/ 0 h 176"/>
                <a:gd name="T2" fmla="*/ 104 w 126"/>
                <a:gd name="T3" fmla="*/ 9 h 176"/>
                <a:gd name="T4" fmla="*/ 124 w 126"/>
                <a:gd name="T5" fmla="*/ 48 h 176"/>
                <a:gd name="T6" fmla="*/ 112 w 126"/>
                <a:gd name="T7" fmla="*/ 78 h 176"/>
                <a:gd name="T8" fmla="*/ 93 w 126"/>
                <a:gd name="T9" fmla="*/ 89 h 176"/>
                <a:gd name="T10" fmla="*/ 114 w 126"/>
                <a:gd name="T11" fmla="*/ 99 h 176"/>
                <a:gd name="T12" fmla="*/ 126 w 126"/>
                <a:gd name="T13" fmla="*/ 129 h 176"/>
                <a:gd name="T14" fmla="*/ 108 w 126"/>
                <a:gd name="T15" fmla="*/ 168 h 176"/>
                <a:gd name="T16" fmla="*/ 71 w 126"/>
                <a:gd name="T17" fmla="*/ 176 h 176"/>
                <a:gd name="T18" fmla="*/ 0 w 126"/>
                <a:gd name="T19" fmla="*/ 176 h 176"/>
                <a:gd name="T20" fmla="*/ 0 w 126"/>
                <a:gd name="T21" fmla="*/ 0 h 176"/>
                <a:gd name="T22" fmla="*/ 60 w 126"/>
                <a:gd name="T23" fmla="*/ 0 h 176"/>
                <a:gd name="T24" fmla="*/ 42 w 126"/>
                <a:gd name="T25" fmla="*/ 73 h 176"/>
                <a:gd name="T26" fmla="*/ 53 w 126"/>
                <a:gd name="T27" fmla="*/ 73 h 176"/>
                <a:gd name="T28" fmla="*/ 80 w 126"/>
                <a:gd name="T29" fmla="*/ 52 h 176"/>
                <a:gd name="T30" fmla="*/ 52 w 126"/>
                <a:gd name="T31" fmla="*/ 32 h 176"/>
                <a:gd name="T32" fmla="*/ 42 w 126"/>
                <a:gd name="T33" fmla="*/ 32 h 176"/>
                <a:gd name="T34" fmla="*/ 42 w 126"/>
                <a:gd name="T35" fmla="*/ 73 h 176"/>
                <a:gd name="T36" fmla="*/ 42 w 126"/>
                <a:gd name="T37" fmla="*/ 145 h 176"/>
                <a:gd name="T38" fmla="*/ 58 w 126"/>
                <a:gd name="T39" fmla="*/ 145 h 176"/>
                <a:gd name="T40" fmla="*/ 83 w 126"/>
                <a:gd name="T41" fmla="*/ 125 h 176"/>
                <a:gd name="T42" fmla="*/ 74 w 126"/>
                <a:gd name="T43" fmla="*/ 107 h 176"/>
                <a:gd name="T44" fmla="*/ 52 w 126"/>
                <a:gd name="T45" fmla="*/ 104 h 176"/>
                <a:gd name="T46" fmla="*/ 42 w 126"/>
                <a:gd name="T47" fmla="*/ 104 h 176"/>
                <a:gd name="T48" fmla="*/ 42 w 126"/>
                <a:gd name="T49" fmla="*/ 14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6" h="176">
                  <a:moveTo>
                    <a:pt x="60" y="0"/>
                  </a:moveTo>
                  <a:cubicBezTo>
                    <a:pt x="82" y="0"/>
                    <a:pt x="95" y="3"/>
                    <a:pt x="104" y="9"/>
                  </a:cubicBezTo>
                  <a:cubicBezTo>
                    <a:pt x="116" y="16"/>
                    <a:pt x="124" y="31"/>
                    <a:pt x="124" y="48"/>
                  </a:cubicBezTo>
                  <a:cubicBezTo>
                    <a:pt x="124" y="60"/>
                    <a:pt x="120" y="71"/>
                    <a:pt x="112" y="78"/>
                  </a:cubicBezTo>
                  <a:cubicBezTo>
                    <a:pt x="107" y="84"/>
                    <a:pt x="103" y="86"/>
                    <a:pt x="93" y="89"/>
                  </a:cubicBezTo>
                  <a:cubicBezTo>
                    <a:pt x="104" y="91"/>
                    <a:pt x="109" y="93"/>
                    <a:pt x="114" y="99"/>
                  </a:cubicBezTo>
                  <a:cubicBezTo>
                    <a:pt x="122" y="106"/>
                    <a:pt x="126" y="116"/>
                    <a:pt x="126" y="129"/>
                  </a:cubicBezTo>
                  <a:cubicBezTo>
                    <a:pt x="126" y="145"/>
                    <a:pt x="120" y="160"/>
                    <a:pt x="108" y="168"/>
                  </a:cubicBezTo>
                  <a:cubicBezTo>
                    <a:pt x="100" y="173"/>
                    <a:pt x="89" y="176"/>
                    <a:pt x="71" y="176"/>
                  </a:cubicBezTo>
                  <a:cubicBezTo>
                    <a:pt x="0" y="176"/>
                    <a:pt x="0" y="176"/>
                    <a:pt x="0" y="176"/>
                  </a:cubicBezTo>
                  <a:cubicBezTo>
                    <a:pt x="0" y="0"/>
                    <a:pt x="0" y="0"/>
                    <a:pt x="0" y="0"/>
                  </a:cubicBezTo>
                  <a:lnTo>
                    <a:pt x="60" y="0"/>
                  </a:lnTo>
                  <a:close/>
                  <a:moveTo>
                    <a:pt x="42" y="73"/>
                  </a:moveTo>
                  <a:cubicBezTo>
                    <a:pt x="53" y="73"/>
                    <a:pt x="53" y="73"/>
                    <a:pt x="53" y="73"/>
                  </a:cubicBezTo>
                  <a:cubicBezTo>
                    <a:pt x="72" y="73"/>
                    <a:pt x="80" y="67"/>
                    <a:pt x="80" y="52"/>
                  </a:cubicBezTo>
                  <a:cubicBezTo>
                    <a:pt x="80" y="38"/>
                    <a:pt x="72" y="32"/>
                    <a:pt x="52" y="32"/>
                  </a:cubicBezTo>
                  <a:cubicBezTo>
                    <a:pt x="42" y="32"/>
                    <a:pt x="42" y="32"/>
                    <a:pt x="42" y="32"/>
                  </a:cubicBezTo>
                  <a:lnTo>
                    <a:pt x="42" y="73"/>
                  </a:lnTo>
                  <a:close/>
                  <a:moveTo>
                    <a:pt x="42" y="145"/>
                  </a:moveTo>
                  <a:cubicBezTo>
                    <a:pt x="58" y="145"/>
                    <a:pt x="58" y="145"/>
                    <a:pt x="58" y="145"/>
                  </a:cubicBezTo>
                  <a:cubicBezTo>
                    <a:pt x="76" y="145"/>
                    <a:pt x="83" y="139"/>
                    <a:pt x="83" y="125"/>
                  </a:cubicBezTo>
                  <a:cubicBezTo>
                    <a:pt x="83" y="117"/>
                    <a:pt x="80" y="111"/>
                    <a:pt x="74" y="107"/>
                  </a:cubicBezTo>
                  <a:cubicBezTo>
                    <a:pt x="69" y="104"/>
                    <a:pt x="65" y="104"/>
                    <a:pt x="52" y="104"/>
                  </a:cubicBezTo>
                  <a:cubicBezTo>
                    <a:pt x="42" y="104"/>
                    <a:pt x="42" y="104"/>
                    <a:pt x="42" y="104"/>
                  </a:cubicBezTo>
                  <a:lnTo>
                    <a:pt x="42" y="145"/>
                  </a:lnTo>
                  <a:close/>
                </a:path>
              </a:pathLst>
            </a:custGeom>
            <a:grpFill/>
            <a:ln>
              <a:noFill/>
            </a:ln>
          </p:spPr>
          <p:txBody>
            <a:bodyPr/>
            <a:lstStyle/>
            <a:p>
              <a:pPr eaLnBrk="1" fontAlgn="auto" hangingPunct="1">
                <a:spcBef>
                  <a:spcPts val="0"/>
                </a:spcBef>
                <a:spcAft>
                  <a:spcPts val="0"/>
                </a:spcAft>
                <a:defRPr/>
              </a:pPr>
              <a:endParaRPr lang="en-US" sz="1800" kern="0">
                <a:solidFill>
                  <a:prstClr val="black"/>
                </a:solidFill>
                <a:latin typeface="Arial"/>
                <a:ea typeface="Arial"/>
                <a:cs typeface="Arial"/>
                <a:sym typeface="Arial"/>
              </a:endParaRPr>
            </a:p>
          </p:txBody>
        </p:sp>
        <p:sp>
          <p:nvSpPr>
            <p:cNvPr id="46" name="Freeform 45"/>
            <p:cNvSpPr>
              <a:spLocks noEditPoints="1"/>
            </p:cNvSpPr>
            <p:nvPr/>
          </p:nvSpPr>
          <p:spPr bwMode="auto">
            <a:xfrm>
              <a:off x="2184402" y="4494210"/>
              <a:ext cx="495301" cy="660399"/>
            </a:xfrm>
            <a:custGeom>
              <a:avLst/>
              <a:gdLst>
                <a:gd name="T0" fmla="*/ 42 w 132"/>
                <a:gd name="T1" fmla="*/ 176 h 176"/>
                <a:gd name="T2" fmla="*/ 0 w 132"/>
                <a:gd name="T3" fmla="*/ 176 h 176"/>
                <a:gd name="T4" fmla="*/ 0 w 132"/>
                <a:gd name="T5" fmla="*/ 0 h 176"/>
                <a:gd name="T6" fmla="*/ 57 w 132"/>
                <a:gd name="T7" fmla="*/ 0 h 176"/>
                <a:gd name="T8" fmla="*/ 108 w 132"/>
                <a:gd name="T9" fmla="*/ 14 h 176"/>
                <a:gd name="T10" fmla="*/ 127 w 132"/>
                <a:gd name="T11" fmla="*/ 58 h 176"/>
                <a:gd name="T12" fmla="*/ 93 w 132"/>
                <a:gd name="T13" fmla="*/ 111 h 176"/>
                <a:gd name="T14" fmla="*/ 132 w 132"/>
                <a:gd name="T15" fmla="*/ 176 h 176"/>
                <a:gd name="T16" fmla="*/ 81 w 132"/>
                <a:gd name="T17" fmla="*/ 176 h 176"/>
                <a:gd name="T18" fmla="*/ 42 w 132"/>
                <a:gd name="T19" fmla="*/ 108 h 176"/>
                <a:gd name="T20" fmla="*/ 42 w 132"/>
                <a:gd name="T21" fmla="*/ 176 h 176"/>
                <a:gd name="T22" fmla="*/ 56 w 132"/>
                <a:gd name="T23" fmla="*/ 84 h 176"/>
                <a:gd name="T24" fmla="*/ 84 w 132"/>
                <a:gd name="T25" fmla="*/ 60 h 176"/>
                <a:gd name="T26" fmla="*/ 59 w 132"/>
                <a:gd name="T27" fmla="*/ 35 h 176"/>
                <a:gd name="T28" fmla="*/ 42 w 132"/>
                <a:gd name="T29" fmla="*/ 35 h 176"/>
                <a:gd name="T30" fmla="*/ 42 w 132"/>
                <a:gd name="T31" fmla="*/ 84 h 176"/>
                <a:gd name="T32" fmla="*/ 56 w 132"/>
                <a:gd name="T33" fmla="*/ 8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2" h="176">
                  <a:moveTo>
                    <a:pt x="42" y="176"/>
                  </a:moveTo>
                  <a:cubicBezTo>
                    <a:pt x="0" y="176"/>
                    <a:pt x="0" y="176"/>
                    <a:pt x="0" y="176"/>
                  </a:cubicBezTo>
                  <a:cubicBezTo>
                    <a:pt x="0" y="0"/>
                    <a:pt x="0" y="0"/>
                    <a:pt x="0" y="0"/>
                  </a:cubicBezTo>
                  <a:cubicBezTo>
                    <a:pt x="57" y="0"/>
                    <a:pt x="57" y="0"/>
                    <a:pt x="57" y="0"/>
                  </a:cubicBezTo>
                  <a:cubicBezTo>
                    <a:pt x="80" y="0"/>
                    <a:pt x="96" y="5"/>
                    <a:pt x="108" y="14"/>
                  </a:cubicBezTo>
                  <a:cubicBezTo>
                    <a:pt x="120" y="23"/>
                    <a:pt x="127" y="39"/>
                    <a:pt x="127" y="58"/>
                  </a:cubicBezTo>
                  <a:cubicBezTo>
                    <a:pt x="127" y="85"/>
                    <a:pt x="116" y="102"/>
                    <a:pt x="93" y="111"/>
                  </a:cubicBezTo>
                  <a:cubicBezTo>
                    <a:pt x="132" y="176"/>
                    <a:pt x="132" y="176"/>
                    <a:pt x="132" y="176"/>
                  </a:cubicBezTo>
                  <a:cubicBezTo>
                    <a:pt x="81" y="176"/>
                    <a:pt x="81" y="176"/>
                    <a:pt x="81" y="176"/>
                  </a:cubicBezTo>
                  <a:cubicBezTo>
                    <a:pt x="42" y="108"/>
                    <a:pt x="42" y="108"/>
                    <a:pt x="42" y="108"/>
                  </a:cubicBezTo>
                  <a:lnTo>
                    <a:pt x="42" y="176"/>
                  </a:lnTo>
                  <a:close/>
                  <a:moveTo>
                    <a:pt x="56" y="84"/>
                  </a:moveTo>
                  <a:cubicBezTo>
                    <a:pt x="73" y="84"/>
                    <a:pt x="84" y="75"/>
                    <a:pt x="84" y="60"/>
                  </a:cubicBezTo>
                  <a:cubicBezTo>
                    <a:pt x="84" y="45"/>
                    <a:pt x="74" y="35"/>
                    <a:pt x="59" y="35"/>
                  </a:cubicBezTo>
                  <a:cubicBezTo>
                    <a:pt x="42" y="35"/>
                    <a:pt x="42" y="35"/>
                    <a:pt x="42" y="35"/>
                  </a:cubicBezTo>
                  <a:cubicBezTo>
                    <a:pt x="42" y="84"/>
                    <a:pt x="42" y="84"/>
                    <a:pt x="42" y="84"/>
                  </a:cubicBezTo>
                  <a:lnTo>
                    <a:pt x="56" y="84"/>
                  </a:lnTo>
                  <a:close/>
                </a:path>
              </a:pathLst>
            </a:custGeom>
            <a:grpFill/>
            <a:ln>
              <a:noFill/>
            </a:ln>
          </p:spPr>
          <p:txBody>
            <a:bodyPr/>
            <a:lstStyle/>
            <a:p>
              <a:pPr eaLnBrk="1" fontAlgn="auto" hangingPunct="1">
                <a:spcBef>
                  <a:spcPts val="0"/>
                </a:spcBef>
                <a:spcAft>
                  <a:spcPts val="0"/>
                </a:spcAft>
                <a:defRPr/>
              </a:pPr>
              <a:endParaRPr lang="en-US" sz="1800" kern="0">
                <a:solidFill>
                  <a:prstClr val="black"/>
                </a:solidFill>
                <a:latin typeface="Arial"/>
                <a:ea typeface="Arial"/>
                <a:cs typeface="Arial"/>
                <a:sym typeface="Arial"/>
              </a:endParaRPr>
            </a:p>
          </p:txBody>
        </p:sp>
        <p:sp>
          <p:nvSpPr>
            <p:cNvPr id="47" name="Freeform 46"/>
            <p:cNvSpPr>
              <a:spLocks noEditPoints="1"/>
            </p:cNvSpPr>
            <p:nvPr/>
          </p:nvSpPr>
          <p:spPr bwMode="auto">
            <a:xfrm>
              <a:off x="2679700" y="4494214"/>
              <a:ext cx="633413" cy="660399"/>
            </a:xfrm>
            <a:custGeom>
              <a:avLst/>
              <a:gdLst>
                <a:gd name="T0" fmla="*/ 265 w 399"/>
                <a:gd name="T1" fmla="*/ 0 h 416"/>
                <a:gd name="T2" fmla="*/ 135 w 399"/>
                <a:gd name="T3" fmla="*/ 0 h 416"/>
                <a:gd name="T4" fmla="*/ 0 w 399"/>
                <a:gd name="T5" fmla="*/ 416 h 416"/>
                <a:gd name="T6" fmla="*/ 106 w 399"/>
                <a:gd name="T7" fmla="*/ 416 h 416"/>
                <a:gd name="T8" fmla="*/ 130 w 399"/>
                <a:gd name="T9" fmla="*/ 335 h 416"/>
                <a:gd name="T10" fmla="*/ 265 w 399"/>
                <a:gd name="T11" fmla="*/ 335 h 416"/>
                <a:gd name="T12" fmla="*/ 291 w 399"/>
                <a:gd name="T13" fmla="*/ 416 h 416"/>
                <a:gd name="T14" fmla="*/ 399 w 399"/>
                <a:gd name="T15" fmla="*/ 416 h 416"/>
                <a:gd name="T16" fmla="*/ 265 w 399"/>
                <a:gd name="T17" fmla="*/ 0 h 416"/>
                <a:gd name="T18" fmla="*/ 156 w 399"/>
                <a:gd name="T19" fmla="*/ 253 h 416"/>
                <a:gd name="T20" fmla="*/ 199 w 399"/>
                <a:gd name="T21" fmla="*/ 120 h 416"/>
                <a:gd name="T22" fmla="*/ 239 w 399"/>
                <a:gd name="T23" fmla="*/ 253 h 416"/>
                <a:gd name="T24" fmla="*/ 156 w 399"/>
                <a:gd name="T25" fmla="*/ 253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9" h="416">
                  <a:moveTo>
                    <a:pt x="265" y="0"/>
                  </a:moveTo>
                  <a:lnTo>
                    <a:pt x="135" y="0"/>
                  </a:lnTo>
                  <a:lnTo>
                    <a:pt x="0" y="416"/>
                  </a:lnTo>
                  <a:lnTo>
                    <a:pt x="106" y="416"/>
                  </a:lnTo>
                  <a:lnTo>
                    <a:pt x="130" y="335"/>
                  </a:lnTo>
                  <a:lnTo>
                    <a:pt x="265" y="335"/>
                  </a:lnTo>
                  <a:lnTo>
                    <a:pt x="291" y="416"/>
                  </a:lnTo>
                  <a:lnTo>
                    <a:pt x="399" y="416"/>
                  </a:lnTo>
                  <a:lnTo>
                    <a:pt x="265" y="0"/>
                  </a:lnTo>
                  <a:close/>
                  <a:moveTo>
                    <a:pt x="156" y="253"/>
                  </a:moveTo>
                  <a:lnTo>
                    <a:pt x="199" y="120"/>
                  </a:lnTo>
                  <a:lnTo>
                    <a:pt x="239" y="253"/>
                  </a:lnTo>
                  <a:lnTo>
                    <a:pt x="156" y="253"/>
                  </a:lnTo>
                  <a:close/>
                </a:path>
              </a:pathLst>
            </a:custGeom>
            <a:grpFill/>
            <a:ln>
              <a:noFill/>
            </a:ln>
          </p:spPr>
          <p:txBody>
            <a:bodyPr/>
            <a:lstStyle/>
            <a:p>
              <a:pPr eaLnBrk="1" fontAlgn="auto" hangingPunct="1">
                <a:spcBef>
                  <a:spcPts val="0"/>
                </a:spcBef>
                <a:spcAft>
                  <a:spcPts val="0"/>
                </a:spcAft>
                <a:defRPr/>
              </a:pPr>
              <a:endParaRPr lang="en-US" sz="1800" kern="0">
                <a:solidFill>
                  <a:prstClr val="black"/>
                </a:solidFill>
                <a:latin typeface="Arial"/>
                <a:ea typeface="Arial"/>
                <a:cs typeface="Arial"/>
                <a:sym typeface="Arial"/>
              </a:endParaRPr>
            </a:p>
          </p:txBody>
        </p:sp>
      </p:grpSp>
      <p:sp>
        <p:nvSpPr>
          <p:cNvPr id="26" name="Rectangle 25"/>
          <p:cNvSpPr/>
          <p:nvPr/>
        </p:nvSpPr>
        <p:spPr>
          <a:xfrm>
            <a:off x="2368152" y="6215984"/>
            <a:ext cx="8112582" cy="461643"/>
          </a:xfrm>
          <a:prstGeom prst="rect">
            <a:avLst/>
          </a:prstGeom>
        </p:spPr>
        <p:txBody>
          <a:bodyPr wrap="square" lIns="121899" tIns="60949" rIns="121899" bIns="60949">
            <a:spAutoFit/>
          </a:bodyPr>
          <a:lstStyle/>
          <a:p>
            <a:r>
              <a:rPr lang="en-US" sz="1100">
                <a:latin typeface="+mn-lt"/>
              </a:rPr>
              <a:t>©2018 ZIH Corp and/or its affiliates. All rights reserved. ZEBRA and the stylized Zebra head are trademarks of ZIH Corp, registered in many jurisdictions worldwide. All other trademarks are the property of their respective owners.</a:t>
            </a:r>
            <a:endParaRPr lang="en-US" sz="1800">
              <a:latin typeface="+mn-lt"/>
            </a:endParaRPr>
          </a:p>
        </p:txBody>
      </p:sp>
      <p:sp>
        <p:nvSpPr>
          <p:cNvPr id="18" name="Rectangle 17"/>
          <p:cNvSpPr/>
          <p:nvPr/>
        </p:nvSpPr>
        <p:spPr>
          <a:xfrm>
            <a:off x="2497668" y="2754973"/>
            <a:ext cx="3647933" cy="553999"/>
          </a:xfrm>
          <a:prstGeom prst="rect">
            <a:avLst/>
          </a:prstGeom>
        </p:spPr>
        <p:txBody>
          <a:bodyPr wrap="none" lIns="0" tIns="60949" rIns="121899" bIns="60949">
            <a:noAutofit/>
          </a:bodyPr>
          <a:lstStyle/>
          <a:p>
            <a:pPr>
              <a:spcAft>
                <a:spcPts val="0"/>
              </a:spcAft>
            </a:pPr>
            <a:r>
              <a:rPr lang="en-US" sz="4800" b="1"/>
              <a:t>THANK YOU</a:t>
            </a:r>
          </a:p>
        </p:txBody>
      </p:sp>
    </p:spTree>
    <p:extLst>
      <p:ext uri="{BB962C8B-B14F-4D97-AF65-F5344CB8AC3E}">
        <p14:creationId xmlns:p14="http://schemas.microsoft.com/office/powerpoint/2010/main" val="417477700"/>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21" Type="http://schemas.openxmlformats.org/officeDocument/2006/relationships/slideLayout" Target="../slideLayouts/slideLayout39.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slideLayout" Target="../slideLayouts/slideLayout41.xml"/><Relationship Id="rId1" Type="http://schemas.openxmlformats.org/officeDocument/2006/relationships/slideLayout" Target="../slideLayouts/slideLayout40.xml"/><Relationship Id="rId5" Type="http://schemas.openxmlformats.org/officeDocument/2006/relationships/theme" Target="../theme/theme3.xml"/><Relationship Id="rId4"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slideLayout" Target="../slideLayouts/slideLayout6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theme" Target="../theme/theme4.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19" Type="http://schemas.openxmlformats.org/officeDocument/2006/relationships/slideLayout" Target="../slideLayouts/slideLayout62.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theme" Target="../theme/theme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82.xml"/><Relationship Id="rId2" Type="http://schemas.openxmlformats.org/officeDocument/2006/relationships/slideLayout" Target="../slideLayouts/slideLayout81.xml"/><Relationship Id="rId1" Type="http://schemas.openxmlformats.org/officeDocument/2006/relationships/slideLayout" Target="../slideLayouts/slideLayout80.xml"/><Relationship Id="rId5" Type="http://schemas.openxmlformats.org/officeDocument/2006/relationships/theme" Target="../theme/theme6.xml"/><Relationship Id="rId4"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607DFD3-64AA-4158-83EE-3BB5B5CADE0A}"/>
              </a:ext>
            </a:extLst>
          </p:cNvPr>
          <p:cNvSpPr>
            <a:spLocks noGrp="1"/>
          </p:cNvSpPr>
          <p:nvPr>
            <p:ph type="body" idx="1"/>
          </p:nvPr>
        </p:nvSpPr>
        <p:spPr>
          <a:xfrm>
            <a:off x="603505" y="2542784"/>
            <a:ext cx="10983071" cy="1578281"/>
          </a:xfrm>
          <a:prstGeom prst="rect">
            <a:avLst/>
          </a:prstGeom>
        </p:spPr>
        <p:txBody>
          <a:bodyPr vert="horz" lIns="0" tIns="0" rIns="0" bIns="0" rtlCol="0">
            <a:noAutofit/>
          </a:bodyPr>
          <a:lstStyle/>
          <a:p>
            <a:pPr lvl="0"/>
            <a:r>
              <a:rPr lang="en-US" dirty="0"/>
              <a:t>Click to enter text</a:t>
            </a:r>
          </a:p>
          <a:p>
            <a:pPr lvl="1"/>
            <a:r>
              <a:rPr lang="en-US" dirty="0"/>
              <a:t>Second level</a:t>
            </a:r>
          </a:p>
          <a:p>
            <a:pPr lvl="2"/>
            <a:r>
              <a:rPr lang="en-US" dirty="0"/>
              <a:t>Third level</a:t>
            </a:r>
          </a:p>
        </p:txBody>
      </p:sp>
    </p:spTree>
    <p:extLst>
      <p:ext uri="{BB962C8B-B14F-4D97-AF65-F5344CB8AC3E}">
        <p14:creationId xmlns:p14="http://schemas.microsoft.com/office/powerpoint/2010/main" val="1463641784"/>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8" r:id="rId9"/>
    <p:sldLayoutId id="2147483686" r:id="rId10"/>
    <p:sldLayoutId id="2147483688" r:id="rId11"/>
    <p:sldLayoutId id="2147483697" r:id="rId12"/>
    <p:sldLayoutId id="2147483689" r:id="rId13"/>
    <p:sldLayoutId id="2147483690" r:id="rId14"/>
    <p:sldLayoutId id="2147483692" r:id="rId15"/>
    <p:sldLayoutId id="2147483693" r:id="rId16"/>
    <p:sldLayoutId id="2147483694" r:id="rId17"/>
    <p:sldLayoutId id="2147483696" r:id="rId18"/>
  </p:sldLayoutIdLst>
  <p:hf sldNum="0" hdr="0" ftr="0" dt="0"/>
  <p:txStyles>
    <p:title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p:titleStyle>
    <p:body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1775"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6756D2-E344-4990-9DEB-3ECE31982D80}"/>
              </a:ext>
            </a:extLst>
          </p:cNvPr>
          <p:cNvSpPr>
            <a:spLocks noGrp="1"/>
          </p:cNvSpPr>
          <p:nvPr>
            <p:ph type="title"/>
          </p:nvPr>
        </p:nvSpPr>
        <p:spPr>
          <a:xfrm>
            <a:off x="603503" y="1517904"/>
            <a:ext cx="10983072" cy="868680"/>
          </a:xfrm>
          <a:prstGeom prst="rect">
            <a:avLst/>
          </a:prstGeom>
        </p:spPr>
        <p:txBody>
          <a:bodyPr vert="horz" lIns="0" tIns="0" rIns="0" bIns="0" rtlCol="0" anchor="t" anchorCtr="0">
            <a:noAutofit/>
          </a:bodyPr>
          <a:lstStyle/>
          <a:p>
            <a:r>
              <a:rPr lang="en-US" dirty="0"/>
              <a:t>Click to enter headline</a:t>
            </a:r>
          </a:p>
        </p:txBody>
      </p:sp>
      <p:sp>
        <p:nvSpPr>
          <p:cNvPr id="4" name="Text Placeholder 3">
            <a:extLst>
              <a:ext uri="{FF2B5EF4-FFF2-40B4-BE49-F238E27FC236}">
                <a16:creationId xmlns:a16="http://schemas.microsoft.com/office/drawing/2014/main" id="{F607DFD3-64AA-4158-83EE-3BB5B5CADE0A}"/>
              </a:ext>
            </a:extLst>
          </p:cNvPr>
          <p:cNvSpPr>
            <a:spLocks noGrp="1"/>
          </p:cNvSpPr>
          <p:nvPr>
            <p:ph type="body" idx="1"/>
          </p:nvPr>
        </p:nvSpPr>
        <p:spPr>
          <a:xfrm>
            <a:off x="603505" y="2542784"/>
            <a:ext cx="10983071" cy="1578281"/>
          </a:xfrm>
          <a:prstGeom prst="rect">
            <a:avLst/>
          </a:prstGeom>
        </p:spPr>
        <p:txBody>
          <a:bodyPr vert="horz" lIns="0" tIns="0" rIns="0" bIns="0" rtlCol="0">
            <a:noAutofit/>
          </a:bodyPr>
          <a:lstStyle/>
          <a:p>
            <a:pPr lvl="0"/>
            <a:r>
              <a:rPr lang="en-US" dirty="0"/>
              <a:t>Click to enter text</a:t>
            </a:r>
          </a:p>
          <a:p>
            <a:pPr lvl="1"/>
            <a:r>
              <a:rPr lang="en-US" dirty="0"/>
              <a:t>Second level</a:t>
            </a:r>
          </a:p>
          <a:p>
            <a:pPr lvl="2"/>
            <a:r>
              <a:rPr lang="en-US" dirty="0"/>
              <a:t>Third level</a:t>
            </a:r>
          </a:p>
        </p:txBody>
      </p:sp>
      <p:sp>
        <p:nvSpPr>
          <p:cNvPr id="5" name="Date Placeholder 3">
            <a:extLst>
              <a:ext uri="{FF2B5EF4-FFF2-40B4-BE49-F238E27FC236}">
                <a16:creationId xmlns:a16="http://schemas.microsoft.com/office/drawing/2014/main" id="{73BA49C7-211E-D147-B681-1794C32468E1}"/>
              </a:ext>
            </a:extLst>
          </p:cNvPr>
          <p:cNvSpPr txBox="1">
            <a:spLocks/>
          </p:cNvSpPr>
          <p:nvPr/>
        </p:nvSpPr>
        <p:spPr>
          <a:xfrm>
            <a:off x="-24378" y="6453194"/>
            <a:ext cx="1580444"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accent5"/>
                </a:solidFill>
                <a:effectLst/>
                <a:uLnTx/>
                <a:uFillTx/>
                <a:latin typeface="Arial" pitchFamily="34" charset="0"/>
                <a:ea typeface="MS PGothic" pitchFamily="34" charset="-128"/>
                <a:cs typeface="+mn-cs"/>
              </a:rPr>
              <a:t>ZEBRA TECHNOLOGIES</a:t>
            </a:r>
          </a:p>
        </p:txBody>
      </p:sp>
      <p:sp>
        <p:nvSpPr>
          <p:cNvPr id="6" name="Slide Number Placeholder 4">
            <a:extLst>
              <a:ext uri="{FF2B5EF4-FFF2-40B4-BE49-F238E27FC236}">
                <a16:creationId xmlns:a16="http://schemas.microsoft.com/office/drawing/2014/main" id="{F4C73369-DB3E-5F49-9563-7A9D1B3A232B}"/>
              </a:ext>
            </a:extLst>
          </p:cNvPr>
          <p:cNvSpPr txBox="1">
            <a:spLocks/>
          </p:cNvSpPr>
          <p:nvPr/>
        </p:nvSpPr>
        <p:spPr bwMode="auto">
          <a:xfrm>
            <a:off x="11830619" y="6484934"/>
            <a:ext cx="352333" cy="36493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2" tIns="45696" rIns="91392" bIns="45696" numCol="1" anchor="ctr" anchorCtr="0" compatLnSpc="1">
            <a:prstTxWarp prst="textNoShape">
              <a:avLst/>
            </a:prstTxWarp>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1pPr>
            <a:lvl2pPr marL="37931725" indent="-37474525"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2pPr>
            <a:lvl3pPr marL="9144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3pPr>
            <a:lvl4pPr marL="13716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4pPr>
            <a:lvl5pPr marL="18288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5pPr>
            <a:lvl6pPr marL="4572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6pPr>
            <a:lvl7pPr marL="9144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7pPr>
            <a:lvl8pPr marL="13716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8pPr>
            <a:lvl9pPr marL="18288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9pPr>
          </a:lstStyle>
          <a:p>
            <a:pPr algn="ctr" eaLnBrk="1" hangingPunct="1"/>
            <a:fld id="{35F1284F-6711-D24C-AC12-BABAB00C24CE}" type="slidenum">
              <a:rPr lang="en-US" altLang="en-US" sz="800" smtClean="0">
                <a:solidFill>
                  <a:schemeClr val="bg1">
                    <a:lumMod val="50000"/>
                  </a:schemeClr>
                </a:solidFill>
                <a:ea typeface="Avenir" charset="0"/>
                <a:cs typeface="Avenir" charset="0"/>
              </a:rPr>
              <a:pPr algn="ctr" eaLnBrk="1" hangingPunct="1"/>
              <a:t>‹#›</a:t>
            </a:fld>
            <a:endParaRPr lang="en-US" altLang="en-US" sz="800">
              <a:solidFill>
                <a:schemeClr val="bg1">
                  <a:lumMod val="50000"/>
                </a:schemeClr>
              </a:solidFill>
              <a:ea typeface="Avenir" charset="0"/>
              <a:cs typeface="Avenir" charset="0"/>
            </a:endParaRPr>
          </a:p>
        </p:txBody>
      </p:sp>
    </p:spTree>
    <p:extLst>
      <p:ext uri="{BB962C8B-B14F-4D97-AF65-F5344CB8AC3E}">
        <p14:creationId xmlns:p14="http://schemas.microsoft.com/office/powerpoint/2010/main" val="99644849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12" r:id="rId10"/>
    <p:sldLayoutId id="2147483713" r:id="rId11"/>
    <p:sldLayoutId id="2147483714" r:id="rId12"/>
    <p:sldLayoutId id="2147483718" r:id="rId13"/>
    <p:sldLayoutId id="2147483719" r:id="rId14"/>
    <p:sldLayoutId id="2147483720" r:id="rId15"/>
    <p:sldLayoutId id="2147483788" r:id="rId16"/>
    <p:sldLayoutId id="2147483789" r:id="rId17"/>
    <p:sldLayoutId id="2147483796" r:id="rId18"/>
    <p:sldLayoutId id="2147483797" r:id="rId19"/>
    <p:sldLayoutId id="2147483798" r:id="rId20"/>
    <p:sldLayoutId id="2147483799" r:id="rId21"/>
  </p:sldLayoutIdLst>
  <p:hf sldNum="0" hdr="0" ftr="0" dt="0"/>
  <p:txStyles>
    <p:title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p:titleStyle>
    <p:body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1775"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6756D2-E344-4990-9DEB-3ECE31982D80}"/>
              </a:ext>
            </a:extLst>
          </p:cNvPr>
          <p:cNvSpPr>
            <a:spLocks noGrp="1"/>
          </p:cNvSpPr>
          <p:nvPr>
            <p:ph type="title"/>
          </p:nvPr>
        </p:nvSpPr>
        <p:spPr>
          <a:xfrm>
            <a:off x="603504" y="1344168"/>
            <a:ext cx="6071616" cy="923544"/>
          </a:xfrm>
          <a:prstGeom prst="rect">
            <a:avLst/>
          </a:prstGeom>
        </p:spPr>
        <p:txBody>
          <a:bodyPr vert="horz" lIns="0" tIns="0" rIns="0" bIns="0" rtlCol="0" anchor="t" anchorCtr="0">
            <a:noAutofit/>
          </a:bodyPr>
          <a:lstStyle/>
          <a:p>
            <a:r>
              <a:rPr lang="en-US" dirty="0"/>
              <a:t>Click to enter headline</a:t>
            </a:r>
          </a:p>
        </p:txBody>
      </p:sp>
      <p:sp>
        <p:nvSpPr>
          <p:cNvPr id="4" name="Date Placeholder 3">
            <a:extLst>
              <a:ext uri="{FF2B5EF4-FFF2-40B4-BE49-F238E27FC236}">
                <a16:creationId xmlns:a16="http://schemas.microsoft.com/office/drawing/2014/main" id="{ADBA912C-6006-9E4A-A54E-333BAAE22016}"/>
              </a:ext>
            </a:extLst>
          </p:cNvPr>
          <p:cNvSpPr txBox="1">
            <a:spLocks/>
          </p:cNvSpPr>
          <p:nvPr/>
        </p:nvSpPr>
        <p:spPr>
          <a:xfrm>
            <a:off x="-24378" y="6453194"/>
            <a:ext cx="1580444"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accent5"/>
                </a:solidFill>
                <a:effectLst/>
                <a:uLnTx/>
                <a:uFillTx/>
                <a:latin typeface="Arial" pitchFamily="34" charset="0"/>
                <a:ea typeface="MS PGothic" pitchFamily="34" charset="-128"/>
                <a:cs typeface="+mn-cs"/>
              </a:rPr>
              <a:t>ZEBRA TECHNOLOGIES</a:t>
            </a:r>
          </a:p>
        </p:txBody>
      </p:sp>
      <p:sp>
        <p:nvSpPr>
          <p:cNvPr id="5" name="Slide Number Placeholder 4">
            <a:extLst>
              <a:ext uri="{FF2B5EF4-FFF2-40B4-BE49-F238E27FC236}">
                <a16:creationId xmlns:a16="http://schemas.microsoft.com/office/drawing/2014/main" id="{EB3EAD39-1392-BD4D-973C-16AFE63D0906}"/>
              </a:ext>
            </a:extLst>
          </p:cNvPr>
          <p:cNvSpPr txBox="1">
            <a:spLocks/>
          </p:cNvSpPr>
          <p:nvPr/>
        </p:nvSpPr>
        <p:spPr bwMode="auto">
          <a:xfrm>
            <a:off x="11830619" y="6484934"/>
            <a:ext cx="352333" cy="36493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2" tIns="45696" rIns="91392" bIns="45696" numCol="1" anchor="ctr" anchorCtr="0" compatLnSpc="1">
            <a:prstTxWarp prst="textNoShape">
              <a:avLst/>
            </a:prstTxWarp>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1pPr>
            <a:lvl2pPr marL="37931725" indent="-37474525"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2pPr>
            <a:lvl3pPr marL="9144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3pPr>
            <a:lvl4pPr marL="13716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4pPr>
            <a:lvl5pPr marL="18288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5pPr>
            <a:lvl6pPr marL="4572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6pPr>
            <a:lvl7pPr marL="9144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7pPr>
            <a:lvl8pPr marL="13716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8pPr>
            <a:lvl9pPr marL="18288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9pPr>
          </a:lstStyle>
          <a:p>
            <a:pPr algn="ctr" eaLnBrk="1" hangingPunct="1"/>
            <a:fld id="{35F1284F-6711-D24C-AC12-BABAB00C24CE}" type="slidenum">
              <a:rPr lang="en-US" altLang="en-US" sz="800" smtClean="0">
                <a:solidFill>
                  <a:schemeClr val="bg1">
                    <a:lumMod val="50000"/>
                  </a:schemeClr>
                </a:solidFill>
                <a:ea typeface="Avenir" charset="0"/>
                <a:cs typeface="Avenir" charset="0"/>
              </a:rPr>
              <a:pPr algn="ctr" eaLnBrk="1" hangingPunct="1"/>
              <a:t>‹#›</a:t>
            </a:fld>
            <a:endParaRPr lang="en-US" altLang="en-US" sz="800">
              <a:solidFill>
                <a:schemeClr val="bg1">
                  <a:lumMod val="50000"/>
                </a:schemeClr>
              </a:solidFill>
              <a:ea typeface="Avenir" charset="0"/>
              <a:cs typeface="Avenir" charset="0"/>
            </a:endParaRPr>
          </a:p>
        </p:txBody>
      </p:sp>
    </p:spTree>
    <p:extLst>
      <p:ext uri="{BB962C8B-B14F-4D97-AF65-F5344CB8AC3E}">
        <p14:creationId xmlns:p14="http://schemas.microsoft.com/office/powerpoint/2010/main" val="1179437417"/>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Lst>
  <p:hf sldNum="0" hdr="0" ftr="0" dt="0"/>
  <p:txStyles>
    <p:title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1999" kern="1200">
          <a:solidFill>
            <a:schemeClr val="tx1"/>
          </a:solidFill>
          <a:latin typeface="+mn-lt"/>
          <a:ea typeface="+mn-ea"/>
          <a:cs typeface="+mn-cs"/>
        </a:defRPr>
      </a:lvl1pPr>
      <a:lvl2pPr marL="457063" indent="0" algn="l" defTabSz="914126" rtl="0" eaLnBrk="1" latinLnBrk="0" hangingPunct="1">
        <a:lnSpc>
          <a:spcPct val="90000"/>
        </a:lnSpc>
        <a:spcBef>
          <a:spcPts val="500"/>
        </a:spcBef>
        <a:buFont typeface="Arial" panose="020B0604020202020204" pitchFamily="34" charset="0"/>
        <a:buNone/>
        <a:defRPr sz="17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6756D2-E344-4990-9DEB-3ECE31982D80}"/>
              </a:ext>
            </a:extLst>
          </p:cNvPr>
          <p:cNvSpPr>
            <a:spLocks noGrp="1"/>
          </p:cNvSpPr>
          <p:nvPr>
            <p:ph type="title"/>
          </p:nvPr>
        </p:nvSpPr>
        <p:spPr>
          <a:xfrm>
            <a:off x="457201" y="457200"/>
            <a:ext cx="11201400" cy="365760"/>
          </a:xfrm>
          <a:prstGeom prst="rect">
            <a:avLst/>
          </a:prstGeom>
        </p:spPr>
        <p:txBody>
          <a:bodyPr vert="horz" lIns="0" tIns="0" rIns="0" bIns="0" rtlCol="0" anchor="t" anchorCtr="0">
            <a:noAutofit/>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F607DFD3-64AA-4158-83EE-3BB5B5CADE0A}"/>
              </a:ext>
            </a:extLst>
          </p:cNvPr>
          <p:cNvSpPr>
            <a:spLocks noGrp="1"/>
          </p:cNvSpPr>
          <p:nvPr>
            <p:ph type="body" idx="1"/>
          </p:nvPr>
        </p:nvSpPr>
        <p:spPr>
          <a:xfrm>
            <a:off x="457201" y="1691640"/>
            <a:ext cx="11228832" cy="4469548"/>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p:txBody>
      </p:sp>
      <p:sp>
        <p:nvSpPr>
          <p:cNvPr id="5" name="Date Placeholder 3">
            <a:extLst>
              <a:ext uri="{FF2B5EF4-FFF2-40B4-BE49-F238E27FC236}">
                <a16:creationId xmlns:a16="http://schemas.microsoft.com/office/drawing/2014/main" id="{CF761CA7-B6DD-D246-8A07-13695DFE76AB}"/>
              </a:ext>
            </a:extLst>
          </p:cNvPr>
          <p:cNvSpPr txBox="1">
            <a:spLocks/>
          </p:cNvSpPr>
          <p:nvPr/>
        </p:nvSpPr>
        <p:spPr>
          <a:xfrm>
            <a:off x="-24378" y="6453194"/>
            <a:ext cx="1580444"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accent5"/>
                </a:solidFill>
                <a:effectLst/>
                <a:uLnTx/>
                <a:uFillTx/>
                <a:latin typeface="Arial" pitchFamily="34" charset="0"/>
                <a:ea typeface="MS PGothic" pitchFamily="34" charset="-128"/>
                <a:cs typeface="+mn-cs"/>
              </a:rPr>
              <a:t>ZEBRA TECHNOLOGIES</a:t>
            </a:r>
          </a:p>
        </p:txBody>
      </p:sp>
      <p:sp>
        <p:nvSpPr>
          <p:cNvPr id="6" name="Slide Number Placeholder 4">
            <a:extLst>
              <a:ext uri="{FF2B5EF4-FFF2-40B4-BE49-F238E27FC236}">
                <a16:creationId xmlns:a16="http://schemas.microsoft.com/office/drawing/2014/main" id="{7E00D2BE-C71E-0143-9C4A-DF9F47DCCC6F}"/>
              </a:ext>
            </a:extLst>
          </p:cNvPr>
          <p:cNvSpPr txBox="1">
            <a:spLocks/>
          </p:cNvSpPr>
          <p:nvPr/>
        </p:nvSpPr>
        <p:spPr bwMode="auto">
          <a:xfrm>
            <a:off x="11830619" y="6484934"/>
            <a:ext cx="352333" cy="36493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2" tIns="45696" rIns="91392" bIns="45696" numCol="1" anchor="ctr" anchorCtr="0" compatLnSpc="1">
            <a:prstTxWarp prst="textNoShape">
              <a:avLst/>
            </a:prstTxWarp>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1pPr>
            <a:lvl2pPr marL="37931725" indent="-37474525"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2pPr>
            <a:lvl3pPr marL="9144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3pPr>
            <a:lvl4pPr marL="13716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4pPr>
            <a:lvl5pPr marL="18288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5pPr>
            <a:lvl6pPr marL="4572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6pPr>
            <a:lvl7pPr marL="9144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7pPr>
            <a:lvl8pPr marL="13716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8pPr>
            <a:lvl9pPr marL="18288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9pPr>
          </a:lstStyle>
          <a:p>
            <a:pPr algn="ctr" eaLnBrk="1" hangingPunct="1"/>
            <a:fld id="{35F1284F-6711-D24C-AC12-BABAB00C24CE}" type="slidenum">
              <a:rPr lang="en-US" altLang="en-US" sz="800" smtClean="0">
                <a:solidFill>
                  <a:schemeClr val="bg1">
                    <a:lumMod val="50000"/>
                  </a:schemeClr>
                </a:solidFill>
                <a:ea typeface="Avenir" charset="0"/>
                <a:cs typeface="Avenir" charset="0"/>
              </a:rPr>
              <a:pPr algn="ctr" eaLnBrk="1" hangingPunct="1"/>
              <a:t>‹#›</a:t>
            </a:fld>
            <a:endParaRPr lang="en-US" altLang="en-US" sz="800">
              <a:solidFill>
                <a:schemeClr val="bg1">
                  <a:lumMod val="50000"/>
                </a:schemeClr>
              </a:solidFill>
              <a:ea typeface="Avenir" charset="0"/>
              <a:cs typeface="Avenir" charset="0"/>
            </a:endParaRPr>
          </a:p>
        </p:txBody>
      </p:sp>
    </p:spTree>
    <p:extLst>
      <p:ext uri="{BB962C8B-B14F-4D97-AF65-F5344CB8AC3E}">
        <p14:creationId xmlns:p14="http://schemas.microsoft.com/office/powerpoint/2010/main" val="3316895935"/>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 id="2147483743" r:id="rId16"/>
    <p:sldLayoutId id="2147483744" r:id="rId17"/>
    <p:sldLayoutId id="2147483745" r:id="rId18"/>
    <p:sldLayoutId id="2147483746" r:id="rId19"/>
  </p:sldLayoutIdLst>
  <p:hf sldNum="0" hdr="0" ftr="0" dt="0"/>
  <p:txStyles>
    <p:title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p:titleStyle>
    <p:body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6756D2-E344-4990-9DEB-3ECE31982D80}"/>
              </a:ext>
            </a:extLst>
          </p:cNvPr>
          <p:cNvSpPr>
            <a:spLocks noGrp="1"/>
          </p:cNvSpPr>
          <p:nvPr>
            <p:ph type="title"/>
          </p:nvPr>
        </p:nvSpPr>
        <p:spPr>
          <a:xfrm>
            <a:off x="457200" y="457200"/>
            <a:ext cx="4480560" cy="868680"/>
          </a:xfrm>
          <a:prstGeom prst="rect">
            <a:avLst/>
          </a:prstGeom>
        </p:spPr>
        <p:txBody>
          <a:bodyPr vert="horz" lIns="0" tIns="0" rIns="0" bIns="0" rtlCol="0" anchor="t" anchorCtr="0">
            <a:noAutofit/>
          </a:bodyPr>
          <a:lstStyle/>
          <a:p>
            <a:r>
              <a:rPr lang="en-US" dirty="0"/>
              <a:t>Click to enter headline</a:t>
            </a:r>
          </a:p>
        </p:txBody>
      </p:sp>
      <p:sp>
        <p:nvSpPr>
          <p:cNvPr id="4" name="Text Placeholder 3">
            <a:extLst>
              <a:ext uri="{FF2B5EF4-FFF2-40B4-BE49-F238E27FC236}">
                <a16:creationId xmlns:a16="http://schemas.microsoft.com/office/drawing/2014/main" id="{F607DFD3-64AA-4158-83EE-3BB5B5CADE0A}"/>
              </a:ext>
            </a:extLst>
          </p:cNvPr>
          <p:cNvSpPr>
            <a:spLocks noGrp="1"/>
          </p:cNvSpPr>
          <p:nvPr>
            <p:ph type="body" idx="1"/>
          </p:nvPr>
        </p:nvSpPr>
        <p:spPr>
          <a:xfrm>
            <a:off x="457201" y="1413896"/>
            <a:ext cx="4480560" cy="1578281"/>
          </a:xfrm>
          <a:prstGeom prst="rect">
            <a:avLst/>
          </a:prstGeom>
        </p:spPr>
        <p:txBody>
          <a:bodyPr vert="horz" lIns="0" tIns="0" rIns="0" bIns="0" rtlCol="0">
            <a:noAutofit/>
          </a:bodyPr>
          <a:lstStyle/>
          <a:p>
            <a:pPr lvl="0"/>
            <a:r>
              <a:rPr lang="en-US" dirty="0"/>
              <a:t>Click to enter text</a:t>
            </a:r>
          </a:p>
          <a:p>
            <a:pPr lvl="1"/>
            <a:r>
              <a:rPr lang="en-US" dirty="0"/>
              <a:t>Second level</a:t>
            </a:r>
          </a:p>
          <a:p>
            <a:pPr lvl="2"/>
            <a:r>
              <a:rPr lang="en-US" dirty="0"/>
              <a:t>Third level</a:t>
            </a:r>
          </a:p>
        </p:txBody>
      </p:sp>
    </p:spTree>
    <p:extLst>
      <p:ext uri="{BB962C8B-B14F-4D97-AF65-F5344CB8AC3E}">
        <p14:creationId xmlns:p14="http://schemas.microsoft.com/office/powerpoint/2010/main" val="1866036596"/>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 id="2147483772" r:id="rId14"/>
    <p:sldLayoutId id="2147483773" r:id="rId15"/>
    <p:sldLayoutId id="2147483774" r:id="rId16"/>
    <p:sldLayoutId id="2147483775" r:id="rId17"/>
  </p:sldLayoutIdLst>
  <p:hf sldNum="0" hdr="0" ftr="0" dt="0"/>
  <p:txStyles>
    <p:title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p:titleStyle>
    <p:body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tabLst/>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6756D2-E344-4990-9DEB-3ECE31982D80}"/>
              </a:ext>
            </a:extLst>
          </p:cNvPr>
          <p:cNvSpPr>
            <a:spLocks noGrp="1"/>
          </p:cNvSpPr>
          <p:nvPr>
            <p:ph type="title"/>
          </p:nvPr>
        </p:nvSpPr>
        <p:spPr>
          <a:xfrm>
            <a:off x="1243584" y="1243584"/>
            <a:ext cx="5522976" cy="768096"/>
          </a:xfrm>
          <a:prstGeom prst="rect">
            <a:avLst/>
          </a:prstGeom>
        </p:spPr>
        <p:txBody>
          <a:bodyPr vert="horz" lIns="0" tIns="0" rIns="0" bIns="0" rtlCol="0" anchor="t" anchorCtr="0">
            <a:noAutofit/>
          </a:bodyPr>
          <a:lstStyle/>
          <a:p>
            <a:r>
              <a:rPr lang="en-US"/>
              <a:t>Click to edit Master title style</a:t>
            </a:r>
            <a:endParaRPr lang="en-US" dirty="0"/>
          </a:p>
        </p:txBody>
      </p:sp>
      <p:sp>
        <p:nvSpPr>
          <p:cNvPr id="6" name="Slide Number Placeholder 4">
            <a:extLst>
              <a:ext uri="{FF2B5EF4-FFF2-40B4-BE49-F238E27FC236}">
                <a16:creationId xmlns:a16="http://schemas.microsoft.com/office/drawing/2014/main" id="{8D1369CA-D7F3-4345-B847-9D4BD629CEC2}"/>
              </a:ext>
            </a:extLst>
          </p:cNvPr>
          <p:cNvSpPr txBox="1">
            <a:spLocks/>
          </p:cNvSpPr>
          <p:nvPr/>
        </p:nvSpPr>
        <p:spPr bwMode="auto">
          <a:xfrm>
            <a:off x="11830619" y="6484934"/>
            <a:ext cx="352333" cy="36493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2" tIns="45696" rIns="91392" bIns="45696" numCol="1" anchor="ctr" anchorCtr="0" compatLnSpc="1">
            <a:prstTxWarp prst="textNoShape">
              <a:avLst/>
            </a:prstTxWarp>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1pPr>
            <a:lvl2pPr marL="37931725" indent="-37474525"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2pPr>
            <a:lvl3pPr marL="9144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3pPr>
            <a:lvl4pPr marL="13716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4pPr>
            <a:lvl5pPr marL="18288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5pPr>
            <a:lvl6pPr marL="4572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6pPr>
            <a:lvl7pPr marL="9144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7pPr>
            <a:lvl8pPr marL="13716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8pPr>
            <a:lvl9pPr marL="18288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9pPr>
          </a:lstStyle>
          <a:p>
            <a:pPr algn="ctr" eaLnBrk="1" hangingPunct="1"/>
            <a:fld id="{35F1284F-6711-D24C-AC12-BABAB00C24CE}" type="slidenum">
              <a:rPr lang="en-US" altLang="en-US" sz="800" smtClean="0">
                <a:solidFill>
                  <a:schemeClr val="bg1">
                    <a:lumMod val="50000"/>
                  </a:schemeClr>
                </a:solidFill>
                <a:ea typeface="Avenir" charset="0"/>
                <a:cs typeface="Avenir" charset="0"/>
              </a:rPr>
              <a:pPr algn="ctr" eaLnBrk="1" hangingPunct="1"/>
              <a:t>‹#›</a:t>
            </a:fld>
            <a:endParaRPr lang="en-US" altLang="en-US" sz="800">
              <a:solidFill>
                <a:schemeClr val="bg1">
                  <a:lumMod val="50000"/>
                </a:schemeClr>
              </a:solidFill>
              <a:ea typeface="Avenir" charset="0"/>
              <a:cs typeface="Avenir" charset="0"/>
            </a:endParaRPr>
          </a:p>
        </p:txBody>
      </p:sp>
    </p:spTree>
    <p:extLst>
      <p:ext uri="{BB962C8B-B14F-4D97-AF65-F5344CB8AC3E}">
        <p14:creationId xmlns:p14="http://schemas.microsoft.com/office/powerpoint/2010/main" val="1216669590"/>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Lst>
  <p:hf sldNum="0" hdr="0" ftr="0" dt="0"/>
  <p:txStyles>
    <p:titleStyle>
      <a:lvl1pPr algn="l" defTabSz="914126" rtl="0" eaLnBrk="1" latinLnBrk="0" hangingPunct="1">
        <a:lnSpc>
          <a:spcPct val="100000"/>
        </a:lnSpc>
        <a:spcBef>
          <a:spcPct val="0"/>
        </a:spcBef>
        <a:buNone/>
        <a:defRPr sz="49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1999" kern="1200">
          <a:solidFill>
            <a:schemeClr val="tx1"/>
          </a:solidFill>
          <a:latin typeface="+mn-lt"/>
          <a:ea typeface="+mn-ea"/>
          <a:cs typeface="+mn-cs"/>
        </a:defRPr>
      </a:lvl1pPr>
      <a:lvl2pPr marL="457063" indent="0" algn="l" defTabSz="914126" rtl="0" eaLnBrk="1" latinLnBrk="0" hangingPunct="1">
        <a:lnSpc>
          <a:spcPct val="90000"/>
        </a:lnSpc>
        <a:spcBef>
          <a:spcPts val="500"/>
        </a:spcBef>
        <a:buFont typeface="Arial" panose="020B0604020202020204" pitchFamily="34" charset="0"/>
        <a:buNone/>
        <a:defRPr sz="17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8.xml"/><Relationship Id="rId5" Type="http://schemas.openxmlformats.org/officeDocument/2006/relationships/image" Target="../media/image18.png"/><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31.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1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xml"/><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7.xml"/><Relationship Id="rId1" Type="http://schemas.openxmlformats.org/officeDocument/2006/relationships/slideLayout" Target="../slideLayouts/slideLayout31.xml"/><Relationship Id="rId5" Type="http://schemas.openxmlformats.org/officeDocument/2006/relationships/image" Target="../media/image66.jpeg"/><Relationship Id="rId4" Type="http://schemas.openxmlformats.org/officeDocument/2006/relationships/image" Target="../media/image65.jpeg"/></Relationships>
</file>

<file path=ppt/slides/_rels/slide13.xml.rels><?xml version="1.0" encoding="UTF-8" standalone="yes"?>
<Relationships xmlns="http://schemas.openxmlformats.org/package/2006/relationships"><Relationship Id="rId3" Type="http://schemas.openxmlformats.org/officeDocument/2006/relationships/image" Target="../media/image67.png"/><Relationship Id="rId7" Type="http://schemas.microsoft.com/office/2007/relationships/hdphoto" Target="../media/hdphoto4.wdp"/><Relationship Id="rId2" Type="http://schemas.openxmlformats.org/officeDocument/2006/relationships/notesSlide" Target="../notesSlides/notesSlide8.xml"/><Relationship Id="rId1" Type="http://schemas.openxmlformats.org/officeDocument/2006/relationships/slideLayout" Target="../slideLayouts/slideLayout31.xml"/><Relationship Id="rId6" Type="http://schemas.openxmlformats.org/officeDocument/2006/relationships/image" Target="../media/image69.png"/><Relationship Id="rId5" Type="http://schemas.openxmlformats.org/officeDocument/2006/relationships/image" Target="../media/image68.jpeg"/><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9.xml"/><Relationship Id="rId1" Type="http://schemas.openxmlformats.org/officeDocument/2006/relationships/slideLayout" Target="../slideLayouts/slideLayout31.xml"/><Relationship Id="rId6" Type="http://schemas.microsoft.com/office/2007/relationships/hdphoto" Target="../media/hdphoto5.wdp"/><Relationship Id="rId5" Type="http://schemas.openxmlformats.org/officeDocument/2006/relationships/image" Target="../media/image72.png"/><Relationship Id="rId4" Type="http://schemas.openxmlformats.org/officeDocument/2006/relationships/image" Target="../media/image71.jpeg"/></Relationships>
</file>

<file path=ppt/slides/_rels/slide1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0.xml"/><Relationship Id="rId1" Type="http://schemas.openxmlformats.org/officeDocument/2006/relationships/slideLayout" Target="../slideLayouts/slideLayout31.xml"/><Relationship Id="rId6" Type="http://schemas.openxmlformats.org/officeDocument/2006/relationships/image" Target="../media/image75.jpeg"/><Relationship Id="rId5" Type="http://schemas.openxmlformats.org/officeDocument/2006/relationships/image" Target="../media/image74.jpeg"/><Relationship Id="rId4" Type="http://schemas.microsoft.com/office/2007/relationships/hdphoto" Target="../media/hdphoto6.wdp"/></Relationships>
</file>

<file path=ppt/slides/_rels/slide1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1.xml"/><Relationship Id="rId1" Type="http://schemas.openxmlformats.org/officeDocument/2006/relationships/slideLayout" Target="../slideLayouts/slideLayout31.xml"/><Relationship Id="rId6" Type="http://schemas.openxmlformats.org/officeDocument/2006/relationships/image" Target="../media/image78.jpeg"/><Relationship Id="rId5" Type="http://schemas.openxmlformats.org/officeDocument/2006/relationships/image" Target="../media/image77.jpeg"/><Relationship Id="rId4" Type="http://schemas.microsoft.com/office/2007/relationships/hdphoto" Target="../media/hdphoto7.wdp"/></Relationships>
</file>

<file path=ppt/slides/_rels/slide17.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79.png"/><Relationship Id="rId7" Type="http://schemas.openxmlformats.org/officeDocument/2006/relationships/image" Target="../media/image81.png"/><Relationship Id="rId2" Type="http://schemas.openxmlformats.org/officeDocument/2006/relationships/notesSlide" Target="../notesSlides/notesSlide12.xml"/><Relationship Id="rId1" Type="http://schemas.openxmlformats.org/officeDocument/2006/relationships/slideLayout" Target="../slideLayouts/slideLayout31.xml"/><Relationship Id="rId6" Type="http://schemas.microsoft.com/office/2007/relationships/hdphoto" Target="../media/hdphoto9.wdp"/><Relationship Id="rId5" Type="http://schemas.openxmlformats.org/officeDocument/2006/relationships/image" Target="../media/image80.png"/><Relationship Id="rId4" Type="http://schemas.microsoft.com/office/2007/relationships/hdphoto" Target="../media/hdphoto8.wdp"/></Relationships>
</file>

<file path=ppt/slides/_rels/slide1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3.xml"/><Relationship Id="rId1" Type="http://schemas.openxmlformats.org/officeDocument/2006/relationships/slideLayout" Target="../slideLayouts/slideLayout31.xml"/><Relationship Id="rId6" Type="http://schemas.openxmlformats.org/officeDocument/2006/relationships/image" Target="../media/image84.jpeg"/><Relationship Id="rId5" Type="http://schemas.openxmlformats.org/officeDocument/2006/relationships/image" Target="../media/image83.jpeg"/><Relationship Id="rId4" Type="http://schemas.microsoft.com/office/2007/relationships/hdphoto" Target="../media/hdphoto11.wdp"/></Relationships>
</file>

<file path=ppt/slides/_rels/slide1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4.xml"/><Relationship Id="rId1" Type="http://schemas.openxmlformats.org/officeDocument/2006/relationships/slideLayout" Target="../slideLayouts/slideLayout31.xml"/><Relationship Id="rId5" Type="http://schemas.openxmlformats.org/officeDocument/2006/relationships/image" Target="../media/image87.jpeg"/><Relationship Id="rId4" Type="http://schemas.openxmlformats.org/officeDocument/2006/relationships/image" Target="../media/image8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5.xml"/><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31.xml"/><Relationship Id="rId4" Type="http://schemas.openxmlformats.org/officeDocument/2006/relationships/image" Target="../media/image91.png"/></Relationships>
</file>

<file path=ppt/slides/_rels/slide2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eg"/><Relationship Id="rId1" Type="http://schemas.openxmlformats.org/officeDocument/2006/relationships/slideLayout" Target="../slideLayouts/slideLayout31.xml"/><Relationship Id="rId4" Type="http://schemas.microsoft.com/office/2007/relationships/hdphoto" Target="../media/hdphoto12.wdp"/></Relationships>
</file>

<file path=ppt/slides/_rels/slide23.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image" Target="../media/image95.png"/><Relationship Id="rId1" Type="http://schemas.openxmlformats.org/officeDocument/2006/relationships/slideLayout" Target="../slideLayouts/slideLayout31.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2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png"/><Relationship Id="rId1" Type="http://schemas.openxmlformats.org/officeDocument/2006/relationships/slideLayout" Target="../slideLayouts/slideLayout31.xml"/><Relationship Id="rId5" Type="http://schemas.openxmlformats.org/officeDocument/2006/relationships/image" Target="../media/image104.jpeg"/><Relationship Id="rId4" Type="http://schemas.openxmlformats.org/officeDocument/2006/relationships/image" Target="../media/image103.png"/></Relationships>
</file>

<file path=ppt/slides/_rels/slide26.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image" Target="../media/image105.png"/><Relationship Id="rId1" Type="http://schemas.openxmlformats.org/officeDocument/2006/relationships/slideLayout" Target="../slideLayouts/slideLayout31.xml"/><Relationship Id="rId6" Type="http://schemas.openxmlformats.org/officeDocument/2006/relationships/image" Target="../media/image109.png"/><Relationship Id="rId5" Type="http://schemas.openxmlformats.org/officeDocument/2006/relationships/image" Target="../media/image108.png"/><Relationship Id="rId10" Type="http://schemas.openxmlformats.org/officeDocument/2006/relationships/image" Target="../media/image113.png"/><Relationship Id="rId4" Type="http://schemas.openxmlformats.org/officeDocument/2006/relationships/image" Target="../media/image107.png"/><Relationship Id="rId9" Type="http://schemas.openxmlformats.org/officeDocument/2006/relationships/image" Target="../media/image112.png"/></Relationships>
</file>

<file path=ppt/slides/_rels/slide2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6.xml"/><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8" Type="http://schemas.openxmlformats.org/officeDocument/2006/relationships/image" Target="../media/image119.emf"/><Relationship Id="rId3" Type="http://schemas.openxmlformats.org/officeDocument/2006/relationships/image" Target="../media/image115.emf"/><Relationship Id="rId7" Type="http://schemas.openxmlformats.org/officeDocument/2006/relationships/image" Target="../media/image118.emf"/><Relationship Id="rId2" Type="http://schemas.openxmlformats.org/officeDocument/2006/relationships/notesSlide" Target="../notesSlides/notesSlide17.xml"/><Relationship Id="rId1" Type="http://schemas.openxmlformats.org/officeDocument/2006/relationships/slideLayout" Target="../slideLayouts/slideLayout34.xml"/><Relationship Id="rId6" Type="http://schemas.openxmlformats.org/officeDocument/2006/relationships/image" Target="../media/image117.emf"/><Relationship Id="rId11" Type="http://schemas.openxmlformats.org/officeDocument/2006/relationships/image" Target="../media/image122.emf"/><Relationship Id="rId5" Type="http://schemas.microsoft.com/office/2007/relationships/hdphoto" Target="../media/hdphoto13.wdp"/><Relationship Id="rId10" Type="http://schemas.openxmlformats.org/officeDocument/2006/relationships/image" Target="../media/image121.emf"/><Relationship Id="rId4" Type="http://schemas.openxmlformats.org/officeDocument/2006/relationships/image" Target="../media/image116.png"/><Relationship Id="rId9" Type="http://schemas.openxmlformats.org/officeDocument/2006/relationships/image" Target="../media/image120.emf"/></Relationships>
</file>

<file path=ppt/slides/_rels/slide2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8.xml"/><Relationship Id="rId1" Type="http://schemas.openxmlformats.org/officeDocument/2006/relationships/slideLayout" Target="../slideLayouts/slideLayout37.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8" Type="http://schemas.openxmlformats.org/officeDocument/2006/relationships/image" Target="../media/image132.jpeg"/><Relationship Id="rId3" Type="http://schemas.openxmlformats.org/officeDocument/2006/relationships/image" Target="../media/image127.jpeg"/><Relationship Id="rId7" Type="http://schemas.openxmlformats.org/officeDocument/2006/relationships/image" Target="../media/image131.png"/><Relationship Id="rId2" Type="http://schemas.openxmlformats.org/officeDocument/2006/relationships/notesSlide" Target="../notesSlides/notesSlide19.xml"/><Relationship Id="rId1" Type="http://schemas.openxmlformats.org/officeDocument/2006/relationships/slideLayout" Target="../slideLayouts/slideLayout31.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31.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20.xml"/><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21.xml"/><Relationship Id="rId1" Type="http://schemas.openxmlformats.org/officeDocument/2006/relationships/slideLayout" Target="../slideLayouts/slideLayout31.xml"/><Relationship Id="rId4" Type="http://schemas.openxmlformats.org/officeDocument/2006/relationships/image" Target="../media/image135.jpeg"/></Relationships>
</file>

<file path=ppt/slides/_rels/slide3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22.xml"/><Relationship Id="rId1" Type="http://schemas.openxmlformats.org/officeDocument/2006/relationships/slideLayout" Target="../slideLayouts/slideLayout31.xml"/></Relationships>
</file>

<file path=ppt/slides/_rels/slide34.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31.xml"/></Relationships>
</file>

<file path=ppt/slides/_rels/slide35.xml.rels><?xml version="1.0" encoding="UTF-8" standalone="yes"?>
<Relationships xmlns="http://schemas.openxmlformats.org/package/2006/relationships"><Relationship Id="rId3" Type="http://schemas.openxmlformats.org/officeDocument/2006/relationships/image" Target="../media/image139.png"/><Relationship Id="rId7" Type="http://schemas.openxmlformats.org/officeDocument/2006/relationships/image" Target="../media/image143.png"/><Relationship Id="rId2" Type="http://schemas.openxmlformats.org/officeDocument/2006/relationships/image" Target="../media/image138.png"/><Relationship Id="rId1" Type="http://schemas.openxmlformats.org/officeDocument/2006/relationships/slideLayout" Target="../slideLayouts/slideLayout31.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s>
</file>

<file path=ppt/slides/_rels/slide36.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image" Target="../media/image144.jpeg"/><Relationship Id="rId7" Type="http://schemas.openxmlformats.org/officeDocument/2006/relationships/image" Target="../media/image148.png"/><Relationship Id="rId2" Type="http://schemas.openxmlformats.org/officeDocument/2006/relationships/notesSlide" Target="../notesSlides/notesSlide23.xml"/><Relationship Id="rId1" Type="http://schemas.openxmlformats.org/officeDocument/2006/relationships/slideLayout" Target="../slideLayouts/slideLayout31.xml"/><Relationship Id="rId6" Type="http://schemas.openxmlformats.org/officeDocument/2006/relationships/image" Target="../media/image147.png"/><Relationship Id="rId5" Type="http://schemas.openxmlformats.org/officeDocument/2006/relationships/image" Target="../media/image146.jpeg"/><Relationship Id="rId4" Type="http://schemas.openxmlformats.org/officeDocument/2006/relationships/image" Target="../media/image145.png"/></Relationships>
</file>

<file path=ppt/slides/_rels/slide37.xml.rels><?xml version="1.0" encoding="UTF-8" standalone="yes"?>
<Relationships xmlns="http://schemas.openxmlformats.org/package/2006/relationships"><Relationship Id="rId8" Type="http://schemas.openxmlformats.org/officeDocument/2006/relationships/image" Target="../media/image156.jpeg"/><Relationship Id="rId13" Type="http://schemas.openxmlformats.org/officeDocument/2006/relationships/image" Target="../media/image160.jpeg"/><Relationship Id="rId3" Type="http://schemas.openxmlformats.org/officeDocument/2006/relationships/image" Target="../media/image151.png"/><Relationship Id="rId7" Type="http://schemas.openxmlformats.org/officeDocument/2006/relationships/image" Target="../media/image155.png"/><Relationship Id="rId12" Type="http://schemas.microsoft.com/office/2007/relationships/hdphoto" Target="../media/hdphoto14.wdp"/><Relationship Id="rId2" Type="http://schemas.openxmlformats.org/officeDocument/2006/relationships/image" Target="../media/image150.png"/><Relationship Id="rId1" Type="http://schemas.openxmlformats.org/officeDocument/2006/relationships/slideLayout" Target="../slideLayouts/slideLayout38.xml"/><Relationship Id="rId6" Type="http://schemas.openxmlformats.org/officeDocument/2006/relationships/image" Target="../media/image154.png"/><Relationship Id="rId11" Type="http://schemas.openxmlformats.org/officeDocument/2006/relationships/image" Target="../media/image159.png"/><Relationship Id="rId5" Type="http://schemas.openxmlformats.org/officeDocument/2006/relationships/image" Target="../media/image153.png"/><Relationship Id="rId10" Type="http://schemas.openxmlformats.org/officeDocument/2006/relationships/image" Target="../media/image158.png"/><Relationship Id="rId4" Type="http://schemas.openxmlformats.org/officeDocument/2006/relationships/image" Target="../media/image152.png"/><Relationship Id="rId9" Type="http://schemas.openxmlformats.org/officeDocument/2006/relationships/image" Target="../media/image157.png"/><Relationship Id="rId14" Type="http://schemas.openxmlformats.org/officeDocument/2006/relationships/image" Target="../media/image161.jpeg"/></Relationships>
</file>

<file path=ppt/slides/_rels/slide38.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24.xml"/><Relationship Id="rId1" Type="http://schemas.openxmlformats.org/officeDocument/2006/relationships/slideLayout" Target="../slideLayouts/slideLayout31.xml"/><Relationship Id="rId4" Type="http://schemas.openxmlformats.org/officeDocument/2006/relationships/image" Target="../media/image163.png"/></Relationships>
</file>

<file path=ppt/slides/_rels/slide39.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emf"/><Relationship Id="rId7" Type="http://schemas.openxmlformats.org/officeDocument/2006/relationships/image" Target="../media/image25.emf"/><Relationship Id="rId12" Type="http://schemas.openxmlformats.org/officeDocument/2006/relationships/image" Target="../media/image30.png"/><Relationship Id="rId17" Type="http://schemas.openxmlformats.org/officeDocument/2006/relationships/image" Target="../media/image35.png"/><Relationship Id="rId2" Type="http://schemas.openxmlformats.org/officeDocument/2006/relationships/image" Target="../media/image20.emf"/><Relationship Id="rId16" Type="http://schemas.openxmlformats.org/officeDocument/2006/relationships/image" Target="../media/image34.png"/><Relationship Id="rId1" Type="http://schemas.openxmlformats.org/officeDocument/2006/relationships/slideLayout" Target="../slideLayouts/slideLayout16.xml"/><Relationship Id="rId6" Type="http://schemas.openxmlformats.org/officeDocument/2006/relationships/image" Target="../media/image24.emf"/><Relationship Id="rId11" Type="http://schemas.openxmlformats.org/officeDocument/2006/relationships/image" Target="../media/image29.png"/><Relationship Id="rId5" Type="http://schemas.openxmlformats.org/officeDocument/2006/relationships/image" Target="../media/image23.emf"/><Relationship Id="rId15" Type="http://schemas.openxmlformats.org/officeDocument/2006/relationships/image" Target="../media/image33.png"/><Relationship Id="rId10" Type="http://schemas.openxmlformats.org/officeDocument/2006/relationships/image" Target="../media/image28.png"/><Relationship Id="rId4" Type="http://schemas.openxmlformats.org/officeDocument/2006/relationships/image" Target="../media/image22.emf"/><Relationship Id="rId9" Type="http://schemas.openxmlformats.org/officeDocument/2006/relationships/image" Target="../media/image27.jpeg"/><Relationship Id="rId14" Type="http://schemas.openxmlformats.org/officeDocument/2006/relationships/image" Target="../media/image32.png"/></Relationships>
</file>

<file path=ppt/slides/_rels/slide40.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25.xml"/><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8" Type="http://schemas.openxmlformats.org/officeDocument/2006/relationships/image" Target="../media/image172.png"/><Relationship Id="rId3" Type="http://schemas.openxmlformats.org/officeDocument/2006/relationships/image" Target="../media/image167.tiff"/><Relationship Id="rId7" Type="http://schemas.openxmlformats.org/officeDocument/2006/relationships/image" Target="../media/image171.png"/><Relationship Id="rId2" Type="http://schemas.openxmlformats.org/officeDocument/2006/relationships/image" Target="../media/image166.png"/><Relationship Id="rId1" Type="http://schemas.openxmlformats.org/officeDocument/2006/relationships/slideLayout" Target="../slideLayouts/slideLayout39.xml"/><Relationship Id="rId6" Type="http://schemas.openxmlformats.org/officeDocument/2006/relationships/image" Target="../media/image170.tiff"/><Relationship Id="rId5" Type="http://schemas.openxmlformats.org/officeDocument/2006/relationships/image" Target="../media/image169.tiff"/><Relationship Id="rId10" Type="http://schemas.openxmlformats.org/officeDocument/2006/relationships/image" Target="../media/image174.png"/><Relationship Id="rId4" Type="http://schemas.openxmlformats.org/officeDocument/2006/relationships/image" Target="../media/image168.png"/><Relationship Id="rId9" Type="http://schemas.openxmlformats.org/officeDocument/2006/relationships/image" Target="../media/image173.png"/></Relationships>
</file>

<file path=ppt/slides/_rels/slide42.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26.xml"/><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32.xml"/></Relationships>
</file>

<file path=ppt/slides/_rels/slide44.xml.rels><?xml version="1.0" encoding="UTF-8" standalone="yes"?>
<Relationships xmlns="http://schemas.openxmlformats.org/package/2006/relationships"><Relationship Id="rId8" Type="http://schemas.openxmlformats.org/officeDocument/2006/relationships/image" Target="../media/image182.png"/><Relationship Id="rId13" Type="http://schemas.openxmlformats.org/officeDocument/2006/relationships/image" Target="../media/image187.svg"/><Relationship Id="rId3" Type="http://schemas.openxmlformats.org/officeDocument/2006/relationships/image" Target="../media/image177.png"/><Relationship Id="rId7" Type="http://schemas.openxmlformats.org/officeDocument/2006/relationships/image" Target="../media/image181.svg"/><Relationship Id="rId12" Type="http://schemas.openxmlformats.org/officeDocument/2006/relationships/image" Target="../media/image186.png"/><Relationship Id="rId2" Type="http://schemas.openxmlformats.org/officeDocument/2006/relationships/notesSlide" Target="../notesSlides/notesSlide27.xml"/><Relationship Id="rId1" Type="http://schemas.openxmlformats.org/officeDocument/2006/relationships/slideLayout" Target="../slideLayouts/slideLayout34.xml"/><Relationship Id="rId6" Type="http://schemas.openxmlformats.org/officeDocument/2006/relationships/image" Target="../media/image180.png"/><Relationship Id="rId11" Type="http://schemas.openxmlformats.org/officeDocument/2006/relationships/image" Target="../media/image185.svg"/><Relationship Id="rId5" Type="http://schemas.openxmlformats.org/officeDocument/2006/relationships/image" Target="../media/image179.svg"/><Relationship Id="rId10" Type="http://schemas.openxmlformats.org/officeDocument/2006/relationships/image" Target="../media/image184.png"/><Relationship Id="rId4" Type="http://schemas.openxmlformats.org/officeDocument/2006/relationships/image" Target="../media/image178.png"/><Relationship Id="rId9" Type="http://schemas.openxmlformats.org/officeDocument/2006/relationships/image" Target="../media/image183.svg"/></Relationships>
</file>

<file path=ppt/slides/_rels/slide45.xml.rels><?xml version="1.0" encoding="UTF-8" standalone="yes"?>
<Relationships xmlns="http://schemas.openxmlformats.org/package/2006/relationships"><Relationship Id="rId8" Type="http://schemas.openxmlformats.org/officeDocument/2006/relationships/image" Target="../media/image193.svg"/><Relationship Id="rId3" Type="http://schemas.openxmlformats.org/officeDocument/2006/relationships/image" Target="../media/image188.png"/><Relationship Id="rId7" Type="http://schemas.openxmlformats.org/officeDocument/2006/relationships/image" Target="../media/image192.png"/><Relationship Id="rId2" Type="http://schemas.openxmlformats.org/officeDocument/2006/relationships/notesSlide" Target="../notesSlides/notesSlide28.xml"/><Relationship Id="rId1" Type="http://schemas.openxmlformats.org/officeDocument/2006/relationships/slideLayout" Target="../slideLayouts/slideLayout35.xml"/><Relationship Id="rId6" Type="http://schemas.openxmlformats.org/officeDocument/2006/relationships/image" Target="../media/image191.svg"/><Relationship Id="rId5" Type="http://schemas.openxmlformats.org/officeDocument/2006/relationships/image" Target="../media/image190.png"/><Relationship Id="rId4" Type="http://schemas.openxmlformats.org/officeDocument/2006/relationships/image" Target="../media/image189.svg"/></Relationships>
</file>

<file path=ppt/slides/_rels/slide46.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29.xml"/><Relationship Id="rId1" Type="http://schemas.openxmlformats.org/officeDocument/2006/relationships/slideLayout" Target="../slideLayouts/slideLayout35.xml"/><Relationship Id="rId4" Type="http://schemas.openxmlformats.org/officeDocument/2006/relationships/image" Target="../media/image195.svg"/></Relationships>
</file>

<file path=ppt/slides/_rels/slide47.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30.xml"/><Relationship Id="rId1" Type="http://schemas.openxmlformats.org/officeDocument/2006/relationships/slideLayout" Target="../slideLayouts/slideLayout35.xml"/><Relationship Id="rId4" Type="http://schemas.openxmlformats.org/officeDocument/2006/relationships/image" Target="../media/image197.svg"/></Relationships>
</file>

<file path=ppt/slides/_rels/slide48.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31.xml"/><Relationship Id="rId1" Type="http://schemas.openxmlformats.org/officeDocument/2006/relationships/slideLayout" Target="../slideLayouts/slideLayout30.xml"/></Relationships>
</file>

<file path=ppt/slides/_rels/slide49.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32.xml"/><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50.xml.rels><?xml version="1.0" encoding="UTF-8" standalone="yes"?>
<Relationships xmlns="http://schemas.openxmlformats.org/package/2006/relationships"><Relationship Id="rId3" Type="http://schemas.openxmlformats.org/officeDocument/2006/relationships/image" Target="../media/image200.png"/><Relationship Id="rId7" Type="http://schemas.openxmlformats.org/officeDocument/2006/relationships/image" Target="../media/image203.png"/><Relationship Id="rId2" Type="http://schemas.openxmlformats.org/officeDocument/2006/relationships/notesSlide" Target="../notesSlides/notesSlide33.xml"/><Relationship Id="rId1" Type="http://schemas.openxmlformats.org/officeDocument/2006/relationships/slideLayout" Target="../slideLayouts/slideLayout31.xml"/><Relationship Id="rId6" Type="http://schemas.openxmlformats.org/officeDocument/2006/relationships/image" Target="../media/image199.png"/><Relationship Id="rId5" Type="http://schemas.openxmlformats.org/officeDocument/2006/relationships/image" Target="../media/image202.png"/><Relationship Id="rId4" Type="http://schemas.openxmlformats.org/officeDocument/2006/relationships/image" Target="../media/image201.png"/></Relationships>
</file>

<file path=ppt/slides/_rels/slide51.xml.rels><?xml version="1.0" encoding="UTF-8" standalone="yes"?>
<Relationships xmlns="http://schemas.openxmlformats.org/package/2006/relationships"><Relationship Id="rId8" Type="http://schemas.openxmlformats.org/officeDocument/2006/relationships/image" Target="../media/image209.png"/><Relationship Id="rId3" Type="http://schemas.openxmlformats.org/officeDocument/2006/relationships/image" Target="../media/image204.png"/><Relationship Id="rId7" Type="http://schemas.openxmlformats.org/officeDocument/2006/relationships/image" Target="../media/image208.png"/><Relationship Id="rId2" Type="http://schemas.openxmlformats.org/officeDocument/2006/relationships/notesSlide" Target="../notesSlides/notesSlide34.xml"/><Relationship Id="rId1" Type="http://schemas.openxmlformats.org/officeDocument/2006/relationships/slideLayout" Target="../slideLayouts/slideLayout33.xml"/><Relationship Id="rId6" Type="http://schemas.openxmlformats.org/officeDocument/2006/relationships/image" Target="../media/image207.png"/><Relationship Id="rId5" Type="http://schemas.openxmlformats.org/officeDocument/2006/relationships/image" Target="../media/image206.png"/><Relationship Id="rId10" Type="http://schemas.openxmlformats.org/officeDocument/2006/relationships/image" Target="../media/image211.png"/><Relationship Id="rId4" Type="http://schemas.openxmlformats.org/officeDocument/2006/relationships/image" Target="../media/image205.png"/><Relationship Id="rId9" Type="http://schemas.openxmlformats.org/officeDocument/2006/relationships/image" Target="../media/image210.png"/></Relationships>
</file>

<file path=ppt/slides/_rels/slide52.xml.rels><?xml version="1.0" encoding="UTF-8" standalone="yes"?>
<Relationships xmlns="http://schemas.openxmlformats.org/package/2006/relationships"><Relationship Id="rId2" Type="http://schemas.openxmlformats.org/officeDocument/2006/relationships/hyperlink" Target="http://www.zebra.com/tc73-tc78" TargetMode="External"/><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47.png"/><Relationship Id="rId2" Type="http://schemas.openxmlformats.org/officeDocument/2006/relationships/image" Target="../media/image43.png"/><Relationship Id="rId1" Type="http://schemas.openxmlformats.org/officeDocument/2006/relationships/slideLayout" Target="../slideLayouts/slideLayout31.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s>
</file>

<file path=ppt/slides/_rels/slide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38.xml"/><Relationship Id="rId5" Type="http://schemas.openxmlformats.org/officeDocument/2006/relationships/image" Target="../media/image49.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png"/><Relationship Id="rId1" Type="http://schemas.openxmlformats.org/officeDocument/2006/relationships/slideLayout" Target="../slideLayouts/slideLayout38.xml"/><Relationship Id="rId4"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88E69087-5139-3942-8128-D042D5A419F3}"/>
              </a:ext>
            </a:extLst>
          </p:cNvPr>
          <p:cNvSpPr/>
          <p:nvPr/>
        </p:nvSpPr>
        <p:spPr>
          <a:xfrm>
            <a:off x="-28582" y="-28575"/>
            <a:ext cx="4387406" cy="4400550"/>
          </a:xfrm>
          <a:custGeom>
            <a:avLst/>
            <a:gdLst>
              <a:gd name="connsiteX0" fmla="*/ 0 w 4386263"/>
              <a:gd name="connsiteY0" fmla="*/ 1343025 h 4400550"/>
              <a:gd name="connsiteX1" fmla="*/ 1357313 w 4386263"/>
              <a:gd name="connsiteY1" fmla="*/ 0 h 4400550"/>
              <a:gd name="connsiteX2" fmla="*/ 4386263 w 4386263"/>
              <a:gd name="connsiteY2" fmla="*/ 0 h 4400550"/>
              <a:gd name="connsiteX3" fmla="*/ 28575 w 4386263"/>
              <a:gd name="connsiteY3" fmla="*/ 4400550 h 4400550"/>
              <a:gd name="connsiteX4" fmla="*/ 0 w 4386263"/>
              <a:gd name="connsiteY4" fmla="*/ 1343025 h 440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6263" h="4400550">
                <a:moveTo>
                  <a:pt x="0" y="1343025"/>
                </a:moveTo>
                <a:lnTo>
                  <a:pt x="1357313" y="0"/>
                </a:lnTo>
                <a:lnTo>
                  <a:pt x="4386263" y="0"/>
                </a:lnTo>
                <a:lnTo>
                  <a:pt x="28575" y="4400550"/>
                </a:lnTo>
                <a:lnTo>
                  <a:pt x="0" y="1343025"/>
                </a:lnTo>
                <a:close/>
              </a:path>
            </a:pathLst>
          </a:cu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Title 11">
            <a:extLst>
              <a:ext uri="{FF2B5EF4-FFF2-40B4-BE49-F238E27FC236}">
                <a16:creationId xmlns:a16="http://schemas.microsoft.com/office/drawing/2014/main" id="{9D234119-6881-6F44-97CF-44FD0953AE13}"/>
              </a:ext>
            </a:extLst>
          </p:cNvPr>
          <p:cNvSpPr>
            <a:spLocks noGrp="1"/>
          </p:cNvSpPr>
          <p:nvPr>
            <p:ph type="title"/>
          </p:nvPr>
        </p:nvSpPr>
        <p:spPr>
          <a:xfrm>
            <a:off x="6984781" y="2716959"/>
            <a:ext cx="4342979" cy="941595"/>
          </a:xfrm>
        </p:spPr>
        <p:txBody>
          <a:bodyPr/>
          <a:lstStyle/>
          <a:p>
            <a:r>
              <a:rPr lang="en-US" sz="4000" spc="-80" dirty="0">
                <a:solidFill>
                  <a:srgbClr val="0073E6"/>
                </a:solidFill>
              </a:rPr>
              <a:t>TC73/TC78</a:t>
            </a:r>
            <a:br>
              <a:rPr lang="en-US" sz="4000" spc="-80" dirty="0">
                <a:solidFill>
                  <a:srgbClr val="0073E6"/>
                </a:solidFill>
              </a:rPr>
            </a:br>
            <a:r>
              <a:rPr lang="en-US" sz="4000" spc="-80" dirty="0">
                <a:solidFill>
                  <a:srgbClr val="0073E6"/>
                </a:solidFill>
              </a:rPr>
              <a:t>Mobile Computer </a:t>
            </a:r>
          </a:p>
        </p:txBody>
      </p:sp>
      <p:sp>
        <p:nvSpPr>
          <p:cNvPr id="13" name="Text Placeholder 12">
            <a:extLst>
              <a:ext uri="{FF2B5EF4-FFF2-40B4-BE49-F238E27FC236}">
                <a16:creationId xmlns:a16="http://schemas.microsoft.com/office/drawing/2014/main" id="{E2660BE4-DA4C-A545-9F7D-CF384A7909E4}"/>
              </a:ext>
            </a:extLst>
          </p:cNvPr>
          <p:cNvSpPr>
            <a:spLocks noGrp="1"/>
          </p:cNvSpPr>
          <p:nvPr>
            <p:ph type="body" sz="quarter" idx="12"/>
          </p:nvPr>
        </p:nvSpPr>
        <p:spPr>
          <a:xfrm>
            <a:off x="7005277" y="4028147"/>
            <a:ext cx="3710849" cy="1231753"/>
          </a:xfrm>
        </p:spPr>
        <p:txBody>
          <a:bodyPr/>
          <a:lstStyle/>
          <a:p>
            <a:r>
              <a:rPr lang="en-US" b="1" dirty="0"/>
              <a:t>The ultra-rugged mobile computer re-imagined for the new age of mobility </a:t>
            </a:r>
          </a:p>
        </p:txBody>
      </p:sp>
      <p:pic>
        <p:nvPicPr>
          <p:cNvPr id="4" name="Picture 3">
            <a:extLst>
              <a:ext uri="{FF2B5EF4-FFF2-40B4-BE49-F238E27FC236}">
                <a16:creationId xmlns:a16="http://schemas.microsoft.com/office/drawing/2014/main" id="{238E238A-0987-FB48-BAEF-6E3F07791A7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12372" y="826217"/>
            <a:ext cx="2928537" cy="628564"/>
          </a:xfrm>
          <a:prstGeom prst="rect">
            <a:avLst/>
          </a:prstGeom>
        </p:spPr>
      </p:pic>
      <p:sp>
        <p:nvSpPr>
          <p:cNvPr id="8" name="Title 11">
            <a:extLst>
              <a:ext uri="{FF2B5EF4-FFF2-40B4-BE49-F238E27FC236}">
                <a16:creationId xmlns:a16="http://schemas.microsoft.com/office/drawing/2014/main" id="{B210A973-452B-25E3-35AE-1FA86750516B}"/>
              </a:ext>
            </a:extLst>
          </p:cNvPr>
          <p:cNvSpPr txBox="1">
            <a:spLocks/>
          </p:cNvSpPr>
          <p:nvPr/>
        </p:nvSpPr>
        <p:spPr>
          <a:xfrm>
            <a:off x="6984781" y="2716959"/>
            <a:ext cx="4342979" cy="941595"/>
          </a:xfrm>
          <a:prstGeom prst="rect">
            <a:avLst/>
          </a:prstGeom>
        </p:spPr>
        <p:txBody>
          <a:bodyPr vert="horz" lIns="0" tIns="0" rIns="0" bIns="0" rtlCol="0" anchor="t" anchorCtr="0">
            <a:noAutofit/>
          </a:bodyPr>
          <a:lstStyle>
            <a:lvl1pPr algn="l" defTabSz="914126" rtl="0" eaLnBrk="1" latinLnBrk="0" hangingPunct="1">
              <a:lnSpc>
                <a:spcPct val="85000"/>
              </a:lnSpc>
              <a:spcBef>
                <a:spcPct val="0"/>
              </a:spcBef>
              <a:buNone/>
              <a:defRPr sz="3600" b="1" kern="1200">
                <a:solidFill>
                  <a:schemeClr val="tx1"/>
                </a:solidFill>
                <a:latin typeface="+mj-lt"/>
                <a:ea typeface="+mj-ea"/>
                <a:cs typeface="+mj-cs"/>
              </a:defRPr>
            </a:lvl1pPr>
          </a:lstStyle>
          <a:p>
            <a:r>
              <a:rPr lang="en-US" sz="4000" spc="-80" dirty="0">
                <a:solidFill>
                  <a:srgbClr val="0073E6"/>
                </a:solidFill>
              </a:rPr>
              <a:t>TC73/TC78</a:t>
            </a:r>
            <a:br>
              <a:rPr lang="en-US" sz="4000" spc="-80" dirty="0">
                <a:solidFill>
                  <a:srgbClr val="0073E6"/>
                </a:solidFill>
              </a:rPr>
            </a:br>
            <a:r>
              <a:rPr lang="en-US" sz="4000" spc="-80" dirty="0">
                <a:solidFill>
                  <a:srgbClr val="0073E6"/>
                </a:solidFill>
              </a:rPr>
              <a:t>Mobile Computer </a:t>
            </a:r>
          </a:p>
        </p:txBody>
      </p:sp>
      <p:sp>
        <p:nvSpPr>
          <p:cNvPr id="9" name="Text Placeholder 12">
            <a:extLst>
              <a:ext uri="{FF2B5EF4-FFF2-40B4-BE49-F238E27FC236}">
                <a16:creationId xmlns:a16="http://schemas.microsoft.com/office/drawing/2014/main" id="{17642727-A5ED-4D37-2124-8CFED137AF6E}"/>
              </a:ext>
            </a:extLst>
          </p:cNvPr>
          <p:cNvSpPr txBox="1">
            <a:spLocks/>
          </p:cNvSpPr>
          <p:nvPr/>
        </p:nvSpPr>
        <p:spPr>
          <a:xfrm>
            <a:off x="7005277" y="4028147"/>
            <a:ext cx="3710849" cy="1231753"/>
          </a:xfrm>
          <a:prstGeom prst="rect">
            <a:avLst/>
          </a:prstGeom>
        </p:spPr>
        <p:txBody>
          <a:bodyPr vert="horz" lIns="0" tIns="0" rIns="0" bIns="0" rtlCol="0">
            <a:noAutofit/>
          </a:bodyPr>
          <a:lstStyle>
            <a:lvl1pPr marL="0" indent="0" algn="l" defTabSz="914126" rtl="0" eaLnBrk="1" latinLnBrk="0" hangingPunct="1">
              <a:lnSpc>
                <a:spcPct val="100000"/>
              </a:lnSpc>
              <a:spcBef>
                <a:spcPts val="1000"/>
              </a:spcBef>
              <a:buClr>
                <a:schemeClr val="accent1"/>
              </a:buClr>
              <a:buFont typeface="Arial" panose="020B0604020202020204" pitchFamily="34" charset="0"/>
              <a:buNone/>
              <a:defRPr sz="1999" kern="1200">
                <a:solidFill>
                  <a:schemeClr val="tx1"/>
                </a:solidFill>
                <a:latin typeface="+mn-lt"/>
                <a:ea typeface="+mn-ea"/>
                <a:cs typeface="+mn-cs"/>
              </a:defRPr>
            </a:lvl1pPr>
            <a:lvl2pPr marL="457200" indent="-231775"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r>
              <a:rPr lang="en-US" b="1" dirty="0"/>
              <a:t>The ultra-rugged mobile computer re-imagined for the new age of mobility </a:t>
            </a:r>
          </a:p>
        </p:txBody>
      </p:sp>
      <p:sp>
        <p:nvSpPr>
          <p:cNvPr id="10" name="Text Placeholder 13">
            <a:extLst>
              <a:ext uri="{FF2B5EF4-FFF2-40B4-BE49-F238E27FC236}">
                <a16:creationId xmlns:a16="http://schemas.microsoft.com/office/drawing/2014/main" id="{DCEEB253-FE88-C07D-CA73-03ED55CE2F55}"/>
              </a:ext>
            </a:extLst>
          </p:cNvPr>
          <p:cNvSpPr txBox="1">
            <a:spLocks/>
          </p:cNvSpPr>
          <p:nvPr/>
        </p:nvSpPr>
        <p:spPr>
          <a:xfrm>
            <a:off x="7012372" y="5807130"/>
            <a:ext cx="1966067" cy="247522"/>
          </a:xfrm>
          <a:prstGeom prst="rect">
            <a:avLst/>
          </a:prstGeom>
        </p:spPr>
        <p:txBody>
          <a:bodyPr vert="horz" lIns="0" tIns="0" rIns="0" bIns="0" rtlCol="0">
            <a:noAutofit/>
          </a:bodyPr>
          <a:lstStyle>
            <a:lvl1pPr marL="0" indent="0" algn="l" defTabSz="914126" rtl="0" eaLnBrk="1" latinLnBrk="0" hangingPunct="1">
              <a:lnSpc>
                <a:spcPct val="100000"/>
              </a:lnSpc>
              <a:spcBef>
                <a:spcPts val="0"/>
              </a:spcBef>
              <a:buClr>
                <a:schemeClr val="accent1"/>
              </a:buClr>
              <a:buFont typeface="Arial" panose="020B0604020202020204" pitchFamily="34" charset="0"/>
              <a:buNone/>
              <a:defRPr sz="1400" kern="1200">
                <a:solidFill>
                  <a:schemeClr val="tx1"/>
                </a:solidFill>
                <a:latin typeface="+mn-lt"/>
                <a:ea typeface="+mn-ea"/>
                <a:cs typeface="+mn-cs"/>
              </a:defRPr>
            </a:lvl1pPr>
            <a:lvl2pPr marL="457200" indent="-231775" algn="l" defTabSz="914126"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631825" indent="-173038" algn="l" defTabSz="914126"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r>
              <a:rPr lang="en-US" dirty="0"/>
              <a:t>May 2023</a:t>
            </a:r>
          </a:p>
        </p:txBody>
      </p:sp>
      <p:pic>
        <p:nvPicPr>
          <p:cNvPr id="15" name="Picture 14">
            <a:extLst>
              <a:ext uri="{FF2B5EF4-FFF2-40B4-BE49-F238E27FC236}">
                <a16:creationId xmlns:a16="http://schemas.microsoft.com/office/drawing/2014/main" id="{E7F2A839-1CAA-C268-A571-2F9A253198B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12372" y="826217"/>
            <a:ext cx="2928537" cy="628564"/>
          </a:xfrm>
          <a:prstGeom prst="rect">
            <a:avLst/>
          </a:prstGeom>
        </p:spPr>
      </p:pic>
      <p:pic>
        <p:nvPicPr>
          <p:cNvPr id="16" name="Picture 15">
            <a:extLst>
              <a:ext uri="{FF2B5EF4-FFF2-40B4-BE49-F238E27FC236}">
                <a16:creationId xmlns:a16="http://schemas.microsoft.com/office/drawing/2014/main" id="{5982EAC7-259B-D3A4-AF62-7B53397469E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75706" y="465921"/>
            <a:ext cx="2017652" cy="4950199"/>
          </a:xfrm>
          <a:prstGeom prst="rect">
            <a:avLst/>
          </a:prstGeom>
        </p:spPr>
      </p:pic>
      <p:pic>
        <p:nvPicPr>
          <p:cNvPr id="17" name="Picture 16">
            <a:extLst>
              <a:ext uri="{FF2B5EF4-FFF2-40B4-BE49-F238E27FC236}">
                <a16:creationId xmlns:a16="http://schemas.microsoft.com/office/drawing/2014/main" id="{2111F263-238D-C92B-B588-F136703985B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72025" y="1301319"/>
            <a:ext cx="2016887" cy="4950199"/>
          </a:xfrm>
          <a:prstGeom prst="rect">
            <a:avLst/>
          </a:prstGeom>
        </p:spPr>
      </p:pic>
    </p:spTree>
    <p:extLst>
      <p:ext uri="{BB962C8B-B14F-4D97-AF65-F5344CB8AC3E}">
        <p14:creationId xmlns:p14="http://schemas.microsoft.com/office/powerpoint/2010/main" val="3855513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2">
            <a:extLst>
              <a:ext uri="{FF2B5EF4-FFF2-40B4-BE49-F238E27FC236}">
                <a16:creationId xmlns:a16="http://schemas.microsoft.com/office/drawing/2014/main" id="{F1BED440-915B-1181-6945-38BE7F2404FA}"/>
              </a:ext>
            </a:extLst>
          </p:cNvPr>
          <p:cNvSpPr txBox="1">
            <a:spLocks/>
          </p:cNvSpPr>
          <p:nvPr/>
        </p:nvSpPr>
        <p:spPr>
          <a:xfrm>
            <a:off x="10925823" y="6427930"/>
            <a:ext cx="1264591" cy="457200"/>
          </a:xfrm>
          <a:prstGeom prst="rect">
            <a:avLst/>
          </a:prstGeom>
        </p:spPr>
        <p:txBody>
          <a:bodyPr rIns="182880" anchor="ct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algn="r"/>
            <a:fld id="{79044E51-BF79-AF42-BAC5-B771B1D9D8E0}" type="slidenum">
              <a:rPr lang="en-US" sz="800">
                <a:solidFill>
                  <a:schemeClr val="bg1">
                    <a:lumMod val="50000"/>
                  </a:schemeClr>
                </a:solidFill>
              </a:rPr>
              <a:pPr algn="r"/>
              <a:t>10</a:t>
            </a:fld>
            <a:endParaRPr lang="en-US" sz="800" dirty="0">
              <a:solidFill>
                <a:schemeClr val="bg1">
                  <a:lumMod val="50000"/>
                </a:schemeClr>
              </a:solidFill>
            </a:endParaRPr>
          </a:p>
        </p:txBody>
      </p:sp>
      <p:sp>
        <p:nvSpPr>
          <p:cNvPr id="42" name="AutoShape 4">
            <a:extLst>
              <a:ext uri="{FF2B5EF4-FFF2-40B4-BE49-F238E27FC236}">
                <a16:creationId xmlns:a16="http://schemas.microsoft.com/office/drawing/2014/main" id="{B9E48533-4CAA-2046-BA30-0EDAEF072E3E}"/>
              </a:ext>
            </a:extLst>
          </p:cNvPr>
          <p:cNvSpPr>
            <a:spLocks noChangeAspect="1" noChangeArrowheads="1"/>
          </p:cNvSpPr>
          <p:nvPr/>
        </p:nvSpPr>
        <p:spPr bwMode="auto">
          <a:xfrm flipH="1" flipV="1">
            <a:off x="9044323" y="0"/>
            <a:ext cx="3177702" cy="1840620"/>
          </a:xfrm>
          <a:prstGeom prst="rtTriangle">
            <a:avLst/>
          </a:prstGeom>
          <a:solidFill>
            <a:srgbClr val="0073E6"/>
          </a:solidFill>
          <a:ln w="9806"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US" dirty="0"/>
          </a:p>
        </p:txBody>
      </p:sp>
      <p:sp>
        <p:nvSpPr>
          <p:cNvPr id="5" name="Chord 4">
            <a:extLst>
              <a:ext uri="{FF2B5EF4-FFF2-40B4-BE49-F238E27FC236}">
                <a16:creationId xmlns:a16="http://schemas.microsoft.com/office/drawing/2014/main" id="{E60ECEE8-18D0-86F5-37E1-71EC2B08E61E}"/>
              </a:ext>
            </a:extLst>
          </p:cNvPr>
          <p:cNvSpPr/>
          <p:nvPr/>
        </p:nvSpPr>
        <p:spPr>
          <a:xfrm rot="8100000">
            <a:off x="3105498" y="2746178"/>
            <a:ext cx="5981003" cy="5924095"/>
          </a:xfrm>
          <a:prstGeom prst="chord">
            <a:avLst>
              <a:gd name="adj1" fmla="val 1338682"/>
              <a:gd name="adj2" fmla="val 14877107"/>
            </a:avLst>
          </a:prstGeom>
          <a:gradFill>
            <a:gsLst>
              <a:gs pos="0">
                <a:schemeClr val="bg1">
                  <a:lumMod val="85000"/>
                </a:schemeClr>
              </a:gs>
              <a:gs pos="50000">
                <a:schemeClr val="bg1"/>
              </a:gs>
            </a:gsLst>
            <a:lin ang="17400000" scaled="0"/>
          </a:gradFill>
          <a:ln w="25400">
            <a:solidFill>
              <a:schemeClr val="bg1"/>
            </a:solidFill>
          </a:ln>
          <a:effectLst>
            <a:glow rad="190500">
              <a:schemeClr val="accent6">
                <a:alpha val="10000"/>
              </a:schemeClr>
            </a:glow>
            <a:outerShdw blurRad="38100" dist="50780" dir="5400000" algn="t" rotWithShape="0">
              <a:schemeClr val="accent5">
                <a:alpha val="1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1600" dirty="0"/>
              <a:t>s</a:t>
            </a:r>
          </a:p>
        </p:txBody>
      </p:sp>
      <p:grpSp>
        <p:nvGrpSpPr>
          <p:cNvPr id="10" name="Group 9">
            <a:extLst>
              <a:ext uri="{FF2B5EF4-FFF2-40B4-BE49-F238E27FC236}">
                <a16:creationId xmlns:a16="http://schemas.microsoft.com/office/drawing/2014/main" id="{CEAD967D-28B0-413D-0E12-EBB8B4D2C86E}"/>
              </a:ext>
            </a:extLst>
          </p:cNvPr>
          <p:cNvGrpSpPr/>
          <p:nvPr/>
        </p:nvGrpSpPr>
        <p:grpSpPr>
          <a:xfrm>
            <a:off x="736765" y="1710686"/>
            <a:ext cx="11296485" cy="4826280"/>
            <a:chOff x="736765" y="1798373"/>
            <a:chExt cx="11296485" cy="4826280"/>
          </a:xfrm>
        </p:grpSpPr>
        <p:sp>
          <p:nvSpPr>
            <p:cNvPr id="11" name="TextBox 10">
              <a:extLst>
                <a:ext uri="{FF2B5EF4-FFF2-40B4-BE49-F238E27FC236}">
                  <a16:creationId xmlns:a16="http://schemas.microsoft.com/office/drawing/2014/main" id="{6D18D64F-5A1E-2F3D-5194-BB3AA4AE2BC2}"/>
                </a:ext>
              </a:extLst>
            </p:cNvPr>
            <p:cNvSpPr txBox="1"/>
            <p:nvPr/>
          </p:nvSpPr>
          <p:spPr>
            <a:xfrm>
              <a:off x="2202949" y="2193908"/>
              <a:ext cx="2013735" cy="892552"/>
            </a:xfrm>
            <a:prstGeom prst="rect">
              <a:avLst/>
            </a:prstGeom>
            <a:noFill/>
          </p:spPr>
          <p:txBody>
            <a:bodyPr wrap="square">
              <a:spAutoFit/>
            </a:bodyPr>
            <a:lstStyle/>
            <a:p>
              <a:r>
                <a:rPr lang="en-US" sz="1300" b="1" dirty="0"/>
                <a:t>Calculate accurate parcel dimensions </a:t>
              </a:r>
              <a:br>
                <a:rPr lang="en-US" sz="1300" b="1" dirty="0"/>
              </a:br>
              <a:r>
                <a:rPr lang="en-US" sz="1300" b="1" dirty="0"/>
                <a:t>and shipping charges in seconds </a:t>
              </a:r>
            </a:p>
          </p:txBody>
        </p:sp>
        <p:sp>
          <p:nvSpPr>
            <p:cNvPr id="13" name="TextBox 12">
              <a:extLst>
                <a:ext uri="{FF2B5EF4-FFF2-40B4-BE49-F238E27FC236}">
                  <a16:creationId xmlns:a16="http://schemas.microsoft.com/office/drawing/2014/main" id="{876D776A-1CAE-32C4-3386-6A18332A63BA}"/>
                </a:ext>
              </a:extLst>
            </p:cNvPr>
            <p:cNvSpPr txBox="1"/>
            <p:nvPr/>
          </p:nvSpPr>
          <p:spPr>
            <a:xfrm>
              <a:off x="796154" y="3787146"/>
              <a:ext cx="2327774" cy="492443"/>
            </a:xfrm>
            <a:prstGeom prst="rect">
              <a:avLst/>
            </a:prstGeom>
            <a:noFill/>
          </p:spPr>
          <p:txBody>
            <a:bodyPr wrap="square">
              <a:spAutoFit/>
            </a:bodyPr>
            <a:lstStyle/>
            <a:p>
              <a:r>
                <a:rPr lang="en-US" sz="1300" b="1" dirty="0"/>
                <a:t>Instantly create a full-featured workstation</a:t>
              </a:r>
            </a:p>
          </p:txBody>
        </p:sp>
        <p:sp>
          <p:nvSpPr>
            <p:cNvPr id="15" name="TextBox 14">
              <a:extLst>
                <a:ext uri="{FF2B5EF4-FFF2-40B4-BE49-F238E27FC236}">
                  <a16:creationId xmlns:a16="http://schemas.microsoft.com/office/drawing/2014/main" id="{90D4EE7D-A599-BB7B-489F-A2F42F001DE8}"/>
                </a:ext>
              </a:extLst>
            </p:cNvPr>
            <p:cNvSpPr txBox="1"/>
            <p:nvPr/>
          </p:nvSpPr>
          <p:spPr>
            <a:xfrm>
              <a:off x="9966030" y="4945021"/>
              <a:ext cx="1948685" cy="1092607"/>
            </a:xfrm>
            <a:prstGeom prst="rect">
              <a:avLst/>
            </a:prstGeom>
            <a:noFill/>
          </p:spPr>
          <p:txBody>
            <a:bodyPr wrap="square">
              <a:spAutoFit/>
            </a:bodyPr>
            <a:lstStyle/>
            <a:p>
              <a:r>
                <a:rPr lang="en-US" sz="1300" b="1" dirty="0"/>
                <a:t>Be ready for the future of mobile payment and augmented reality solutions </a:t>
              </a:r>
            </a:p>
          </p:txBody>
        </p:sp>
        <p:sp>
          <p:nvSpPr>
            <p:cNvPr id="18" name="TextBox 17">
              <a:extLst>
                <a:ext uri="{FF2B5EF4-FFF2-40B4-BE49-F238E27FC236}">
                  <a16:creationId xmlns:a16="http://schemas.microsoft.com/office/drawing/2014/main" id="{275F7264-5EB7-BF35-C38E-E88906336CF7}"/>
                </a:ext>
              </a:extLst>
            </p:cNvPr>
            <p:cNvSpPr txBox="1"/>
            <p:nvPr/>
          </p:nvSpPr>
          <p:spPr>
            <a:xfrm>
              <a:off x="4466356" y="1798373"/>
              <a:ext cx="3177697" cy="692497"/>
            </a:xfrm>
            <a:prstGeom prst="rect">
              <a:avLst/>
            </a:prstGeom>
            <a:noFill/>
          </p:spPr>
          <p:txBody>
            <a:bodyPr wrap="square">
              <a:spAutoFit/>
            </a:bodyPr>
            <a:lstStyle/>
            <a:p>
              <a:pPr algn="ctr"/>
              <a:r>
                <a:rPr lang="en-US" sz="1300" b="1" dirty="0"/>
                <a:t>Optimize inventory and asset management with lightning-fast RFID capture and advanced range imaging</a:t>
              </a:r>
            </a:p>
          </p:txBody>
        </p:sp>
        <p:sp>
          <p:nvSpPr>
            <p:cNvPr id="19" name="TextBox 18">
              <a:extLst>
                <a:ext uri="{FF2B5EF4-FFF2-40B4-BE49-F238E27FC236}">
                  <a16:creationId xmlns:a16="http://schemas.microsoft.com/office/drawing/2014/main" id="{A1D6363E-D918-4485-6218-9C7F47D64496}"/>
                </a:ext>
              </a:extLst>
            </p:cNvPr>
            <p:cNvSpPr txBox="1"/>
            <p:nvPr/>
          </p:nvSpPr>
          <p:spPr>
            <a:xfrm>
              <a:off x="9570869" y="3487545"/>
              <a:ext cx="2462381" cy="892552"/>
            </a:xfrm>
            <a:prstGeom prst="rect">
              <a:avLst/>
            </a:prstGeom>
            <a:noFill/>
          </p:spPr>
          <p:txBody>
            <a:bodyPr wrap="square">
              <a:spAutoFit/>
            </a:bodyPr>
            <a:lstStyle/>
            <a:p>
              <a:r>
                <a:rPr lang="en-US" sz="1300" b="1" dirty="0"/>
                <a:t>Drive faster BOPIS fulfillment with ARCore indoor locationing applications  </a:t>
              </a:r>
            </a:p>
          </p:txBody>
        </p:sp>
        <p:sp>
          <p:nvSpPr>
            <p:cNvPr id="20" name="TextBox 19">
              <a:extLst>
                <a:ext uri="{FF2B5EF4-FFF2-40B4-BE49-F238E27FC236}">
                  <a16:creationId xmlns:a16="http://schemas.microsoft.com/office/drawing/2014/main" id="{4A9F8D18-0A5F-71A3-D3C3-9F335C875FD5}"/>
                </a:ext>
              </a:extLst>
            </p:cNvPr>
            <p:cNvSpPr txBox="1"/>
            <p:nvPr/>
          </p:nvSpPr>
          <p:spPr>
            <a:xfrm>
              <a:off x="8139239" y="2276016"/>
              <a:ext cx="3418878" cy="692497"/>
            </a:xfrm>
            <a:prstGeom prst="rect">
              <a:avLst/>
            </a:prstGeom>
            <a:noFill/>
          </p:spPr>
          <p:txBody>
            <a:bodyPr wrap="square">
              <a:spAutoFit/>
            </a:bodyPr>
            <a:lstStyle/>
            <a:p>
              <a:r>
                <a:rPr lang="en-US" sz="1300" b="1" dirty="0"/>
                <a:t>Boost team collaboration and customer service with two-way radio, PBX handset and video calling</a:t>
              </a:r>
            </a:p>
          </p:txBody>
        </p:sp>
        <p:sp>
          <p:nvSpPr>
            <p:cNvPr id="21" name="TextBox 20">
              <a:extLst>
                <a:ext uri="{FF2B5EF4-FFF2-40B4-BE49-F238E27FC236}">
                  <a16:creationId xmlns:a16="http://schemas.microsoft.com/office/drawing/2014/main" id="{E5F89523-97E4-82E5-D75C-8FE22182318B}"/>
                </a:ext>
              </a:extLst>
            </p:cNvPr>
            <p:cNvSpPr txBox="1"/>
            <p:nvPr/>
          </p:nvSpPr>
          <p:spPr>
            <a:xfrm>
              <a:off x="736765" y="4955885"/>
              <a:ext cx="1803636" cy="892552"/>
            </a:xfrm>
            <a:prstGeom prst="rect">
              <a:avLst/>
            </a:prstGeom>
            <a:noFill/>
          </p:spPr>
          <p:txBody>
            <a:bodyPr wrap="square">
              <a:spAutoFit/>
            </a:bodyPr>
            <a:lstStyle/>
            <a:p>
              <a:r>
                <a:rPr lang="en-US" sz="1300" b="1" dirty="0"/>
                <a:t>Run an increased number of demanding applications at once</a:t>
              </a:r>
            </a:p>
          </p:txBody>
        </p:sp>
        <p:cxnSp>
          <p:nvCxnSpPr>
            <p:cNvPr id="50" name="Straight Connector 49">
              <a:extLst>
                <a:ext uri="{FF2B5EF4-FFF2-40B4-BE49-F238E27FC236}">
                  <a16:creationId xmlns:a16="http://schemas.microsoft.com/office/drawing/2014/main" id="{3340FC91-2568-28FE-B88A-3E1409D9C801}"/>
                </a:ext>
              </a:extLst>
            </p:cNvPr>
            <p:cNvCxnSpPr>
              <a:cxnSpLocks/>
            </p:cNvCxnSpPr>
            <p:nvPr/>
          </p:nvCxnSpPr>
          <p:spPr>
            <a:xfrm flipV="1">
              <a:off x="2035772" y="5356653"/>
              <a:ext cx="1728161" cy="6524"/>
            </a:xfrm>
            <a:prstGeom prst="line">
              <a:avLst/>
            </a:prstGeom>
            <a:ln>
              <a:solidFill>
                <a:srgbClr val="0073E6"/>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7F7C05FC-808A-2B05-F51C-2F0AA905C76C}"/>
                </a:ext>
              </a:extLst>
            </p:cNvPr>
            <p:cNvCxnSpPr>
              <a:cxnSpLocks/>
            </p:cNvCxnSpPr>
            <p:nvPr/>
          </p:nvCxnSpPr>
          <p:spPr>
            <a:xfrm>
              <a:off x="8346246" y="5205752"/>
              <a:ext cx="1554480" cy="0"/>
            </a:xfrm>
            <a:prstGeom prst="line">
              <a:avLst/>
            </a:prstGeom>
            <a:ln>
              <a:solidFill>
                <a:srgbClr val="0073E6"/>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CE10F87-848A-3E37-56ED-935B747D6BE8}"/>
                </a:ext>
              </a:extLst>
            </p:cNvPr>
            <p:cNvCxnSpPr>
              <a:cxnSpLocks/>
            </p:cNvCxnSpPr>
            <p:nvPr/>
          </p:nvCxnSpPr>
          <p:spPr>
            <a:xfrm flipV="1">
              <a:off x="6096000" y="2492979"/>
              <a:ext cx="0" cy="519541"/>
            </a:xfrm>
            <a:prstGeom prst="line">
              <a:avLst/>
            </a:prstGeom>
            <a:ln>
              <a:solidFill>
                <a:srgbClr val="0073E6"/>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FEF89525-4E66-0BCC-431D-5146AC32004A}"/>
                </a:ext>
              </a:extLst>
            </p:cNvPr>
            <p:cNvCxnSpPr>
              <a:cxnSpLocks/>
            </p:cNvCxnSpPr>
            <p:nvPr/>
          </p:nvCxnSpPr>
          <p:spPr>
            <a:xfrm flipV="1">
              <a:off x="8041056" y="3851949"/>
              <a:ext cx="1441417" cy="503313"/>
            </a:xfrm>
            <a:prstGeom prst="line">
              <a:avLst/>
            </a:prstGeom>
            <a:ln>
              <a:solidFill>
                <a:srgbClr val="0073E6"/>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7F7B56EC-D05F-77CD-1FAF-BA38159F19CF}"/>
                </a:ext>
              </a:extLst>
            </p:cNvPr>
            <p:cNvCxnSpPr>
              <a:cxnSpLocks/>
            </p:cNvCxnSpPr>
            <p:nvPr/>
          </p:nvCxnSpPr>
          <p:spPr>
            <a:xfrm flipH="1" flipV="1">
              <a:off x="2692214" y="4076993"/>
              <a:ext cx="1318812" cy="278269"/>
            </a:xfrm>
            <a:prstGeom prst="line">
              <a:avLst/>
            </a:prstGeom>
            <a:ln>
              <a:solidFill>
                <a:srgbClr val="0073E6"/>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74E3299B-164C-2075-4CCB-1F7DEA277695}"/>
                </a:ext>
              </a:extLst>
            </p:cNvPr>
            <p:cNvCxnSpPr>
              <a:cxnSpLocks/>
            </p:cNvCxnSpPr>
            <p:nvPr/>
          </p:nvCxnSpPr>
          <p:spPr>
            <a:xfrm flipV="1">
              <a:off x="7190636" y="2648412"/>
              <a:ext cx="927207" cy="868067"/>
            </a:xfrm>
            <a:prstGeom prst="line">
              <a:avLst/>
            </a:prstGeom>
            <a:ln>
              <a:solidFill>
                <a:srgbClr val="0073E6"/>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FCD75543-4EB8-FCF8-66B2-A3E0B92694F0}"/>
                </a:ext>
              </a:extLst>
            </p:cNvPr>
            <p:cNvCxnSpPr>
              <a:cxnSpLocks/>
            </p:cNvCxnSpPr>
            <p:nvPr/>
          </p:nvCxnSpPr>
          <p:spPr>
            <a:xfrm flipH="1" flipV="1">
              <a:off x="4080269" y="2806926"/>
              <a:ext cx="739796" cy="565553"/>
            </a:xfrm>
            <a:prstGeom prst="line">
              <a:avLst/>
            </a:prstGeom>
            <a:ln>
              <a:solidFill>
                <a:srgbClr val="0073E6"/>
              </a:solidFill>
            </a:ln>
          </p:spPr>
          <p:style>
            <a:lnRef idx="1">
              <a:schemeClr val="accent1"/>
            </a:lnRef>
            <a:fillRef idx="0">
              <a:schemeClr val="accent1"/>
            </a:fillRef>
            <a:effectRef idx="0">
              <a:schemeClr val="accent1"/>
            </a:effectRef>
            <a:fontRef idx="minor">
              <a:schemeClr val="tx1"/>
            </a:fontRef>
          </p:style>
        </p:cxnSp>
        <p:pic>
          <p:nvPicPr>
            <p:cNvPr id="67" name="Picture 66">
              <a:extLst>
                <a:ext uri="{FF2B5EF4-FFF2-40B4-BE49-F238E27FC236}">
                  <a16:creationId xmlns:a16="http://schemas.microsoft.com/office/drawing/2014/main" id="{16CB2775-84D4-3CEB-7D00-B7D213D8CA04}"/>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4661437" y="3755524"/>
              <a:ext cx="2869129" cy="2869129"/>
            </a:xfrm>
            <a:prstGeom prst="rect">
              <a:avLst/>
            </a:prstGeom>
          </p:spPr>
        </p:pic>
        <p:pic>
          <p:nvPicPr>
            <p:cNvPr id="22" name="Picture 21">
              <a:extLst>
                <a:ext uri="{FF2B5EF4-FFF2-40B4-BE49-F238E27FC236}">
                  <a16:creationId xmlns:a16="http://schemas.microsoft.com/office/drawing/2014/main" id="{95935DB7-B232-55EE-E3CC-309A135BA26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820065" y="3322811"/>
              <a:ext cx="506449" cy="506449"/>
            </a:xfrm>
            <a:prstGeom prst="rect">
              <a:avLst/>
            </a:prstGeom>
          </p:spPr>
        </p:pic>
        <p:grpSp>
          <p:nvGrpSpPr>
            <p:cNvPr id="24" name="Group 23">
              <a:extLst>
                <a:ext uri="{FF2B5EF4-FFF2-40B4-BE49-F238E27FC236}">
                  <a16:creationId xmlns:a16="http://schemas.microsoft.com/office/drawing/2014/main" id="{8BF0EC47-3403-9323-7E16-BED410AEE3A0}"/>
                </a:ext>
              </a:extLst>
            </p:cNvPr>
            <p:cNvGrpSpPr/>
            <p:nvPr/>
          </p:nvGrpSpPr>
          <p:grpSpPr>
            <a:xfrm>
              <a:off x="3830679" y="5063378"/>
              <a:ext cx="427214" cy="605916"/>
              <a:chOff x="3840967" y="5318208"/>
              <a:chExt cx="427214" cy="605916"/>
            </a:xfrm>
          </p:grpSpPr>
          <p:pic>
            <p:nvPicPr>
              <p:cNvPr id="23" name="Picture 22">
                <a:extLst>
                  <a:ext uri="{FF2B5EF4-FFF2-40B4-BE49-F238E27FC236}">
                    <a16:creationId xmlns:a16="http://schemas.microsoft.com/office/drawing/2014/main" id="{A61B10A1-F9F9-61E9-C461-B2C34908D53C}"/>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840967" y="5318208"/>
                <a:ext cx="427214" cy="605916"/>
              </a:xfrm>
              <a:prstGeom prst="rect">
                <a:avLst/>
              </a:prstGeom>
            </p:spPr>
          </p:pic>
          <p:pic>
            <p:nvPicPr>
              <p:cNvPr id="7" name="Picture 6">
                <a:extLst>
                  <a:ext uri="{FF2B5EF4-FFF2-40B4-BE49-F238E27FC236}">
                    <a16:creationId xmlns:a16="http://schemas.microsoft.com/office/drawing/2014/main" id="{B3CD5F73-D204-34CB-8524-5E64688070E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967051" y="5508435"/>
                <a:ext cx="184773" cy="236540"/>
              </a:xfrm>
              <a:prstGeom prst="rect">
                <a:avLst/>
              </a:prstGeom>
            </p:spPr>
          </p:pic>
        </p:grpSp>
        <p:grpSp>
          <p:nvGrpSpPr>
            <p:cNvPr id="40" name="Group 39">
              <a:extLst>
                <a:ext uri="{FF2B5EF4-FFF2-40B4-BE49-F238E27FC236}">
                  <a16:creationId xmlns:a16="http://schemas.microsoft.com/office/drawing/2014/main" id="{FD7AE4E1-1163-A545-4909-16AF10348D79}"/>
                </a:ext>
              </a:extLst>
            </p:cNvPr>
            <p:cNvGrpSpPr/>
            <p:nvPr/>
          </p:nvGrpSpPr>
          <p:grpSpPr>
            <a:xfrm>
              <a:off x="7531246" y="4131619"/>
              <a:ext cx="785310" cy="629338"/>
              <a:chOff x="7529658" y="4386449"/>
              <a:chExt cx="785310" cy="629338"/>
            </a:xfrm>
          </p:grpSpPr>
          <p:pic>
            <p:nvPicPr>
              <p:cNvPr id="16" name="Picture 15">
                <a:extLst>
                  <a:ext uri="{FF2B5EF4-FFF2-40B4-BE49-F238E27FC236}">
                    <a16:creationId xmlns:a16="http://schemas.microsoft.com/office/drawing/2014/main" id="{95FD0381-B34E-A751-6539-36D5D57F0426}"/>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7529658" y="4386449"/>
                <a:ext cx="399687" cy="399687"/>
              </a:xfrm>
              <a:prstGeom prst="rect">
                <a:avLst/>
              </a:prstGeom>
            </p:spPr>
          </p:pic>
          <p:pic>
            <p:nvPicPr>
              <p:cNvPr id="39" name="Picture 38">
                <a:extLst>
                  <a:ext uri="{FF2B5EF4-FFF2-40B4-BE49-F238E27FC236}">
                    <a16:creationId xmlns:a16="http://schemas.microsoft.com/office/drawing/2014/main" id="{D9C041B3-4FB9-F818-631D-6D641D7266DA}"/>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7763967" y="4464786"/>
                <a:ext cx="551001" cy="551001"/>
              </a:xfrm>
              <a:prstGeom prst="rect">
                <a:avLst/>
              </a:prstGeom>
            </p:spPr>
          </p:pic>
        </p:grpSp>
        <p:pic>
          <p:nvPicPr>
            <p:cNvPr id="44" name="Picture 43">
              <a:extLst>
                <a:ext uri="{FF2B5EF4-FFF2-40B4-BE49-F238E27FC236}">
                  <a16:creationId xmlns:a16="http://schemas.microsoft.com/office/drawing/2014/main" id="{8A3468EA-5735-281E-BEF8-E2CD76B4CAA6}"/>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6818752" y="3372479"/>
              <a:ext cx="625484" cy="625484"/>
            </a:xfrm>
            <a:prstGeom prst="rect">
              <a:avLst/>
            </a:prstGeom>
          </p:spPr>
        </p:pic>
        <p:grpSp>
          <p:nvGrpSpPr>
            <p:cNvPr id="49" name="Group 48">
              <a:extLst>
                <a:ext uri="{FF2B5EF4-FFF2-40B4-BE49-F238E27FC236}">
                  <a16:creationId xmlns:a16="http://schemas.microsoft.com/office/drawing/2014/main" id="{6353B7F2-D035-A744-2765-724D8B96A97D}"/>
                </a:ext>
              </a:extLst>
            </p:cNvPr>
            <p:cNvGrpSpPr/>
            <p:nvPr/>
          </p:nvGrpSpPr>
          <p:grpSpPr>
            <a:xfrm>
              <a:off x="7934110" y="5017355"/>
              <a:ext cx="427214" cy="605916"/>
              <a:chOff x="4864667" y="3695385"/>
              <a:chExt cx="427214" cy="605916"/>
            </a:xfrm>
          </p:grpSpPr>
          <p:pic>
            <p:nvPicPr>
              <p:cNvPr id="53" name="Picture 52">
                <a:extLst>
                  <a:ext uri="{FF2B5EF4-FFF2-40B4-BE49-F238E27FC236}">
                    <a16:creationId xmlns:a16="http://schemas.microsoft.com/office/drawing/2014/main" id="{99F74573-D6CD-7D68-A98F-6DA131119C1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864667" y="3695385"/>
                <a:ext cx="427214" cy="605916"/>
              </a:xfrm>
              <a:prstGeom prst="rect">
                <a:avLst/>
              </a:prstGeom>
            </p:spPr>
          </p:pic>
          <p:pic>
            <p:nvPicPr>
              <p:cNvPr id="54" name="Picture 53">
                <a:extLst>
                  <a:ext uri="{FF2B5EF4-FFF2-40B4-BE49-F238E27FC236}">
                    <a16:creationId xmlns:a16="http://schemas.microsoft.com/office/drawing/2014/main" id="{6D796CD9-666A-816B-99B1-EEE9ECB62228}"/>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5018400" y="3893284"/>
                <a:ext cx="119749" cy="210119"/>
              </a:xfrm>
              <a:prstGeom prst="rect">
                <a:avLst/>
              </a:prstGeom>
            </p:spPr>
          </p:pic>
        </p:grpSp>
        <p:grpSp>
          <p:nvGrpSpPr>
            <p:cNvPr id="66" name="Group 65">
              <a:extLst>
                <a:ext uri="{FF2B5EF4-FFF2-40B4-BE49-F238E27FC236}">
                  <a16:creationId xmlns:a16="http://schemas.microsoft.com/office/drawing/2014/main" id="{E7A7C63E-4D21-7472-4C7A-C129015CF50A}"/>
                </a:ext>
              </a:extLst>
            </p:cNvPr>
            <p:cNvGrpSpPr/>
            <p:nvPr/>
          </p:nvGrpSpPr>
          <p:grpSpPr>
            <a:xfrm>
              <a:off x="5829682" y="3060813"/>
              <a:ext cx="452584" cy="560476"/>
              <a:chOff x="5780573" y="3209156"/>
              <a:chExt cx="547627" cy="678175"/>
            </a:xfrm>
          </p:grpSpPr>
          <p:pic>
            <p:nvPicPr>
              <p:cNvPr id="65" name="Picture 64">
                <a:extLst>
                  <a:ext uri="{FF2B5EF4-FFF2-40B4-BE49-F238E27FC236}">
                    <a16:creationId xmlns:a16="http://schemas.microsoft.com/office/drawing/2014/main" id="{9424BE32-943D-143D-892D-1B571A3CA8B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780573" y="3209156"/>
                <a:ext cx="400300" cy="400300"/>
              </a:xfrm>
              <a:prstGeom prst="rect">
                <a:avLst/>
              </a:prstGeom>
            </p:spPr>
          </p:pic>
          <p:grpSp>
            <p:nvGrpSpPr>
              <p:cNvPr id="38" name="Group 37">
                <a:extLst>
                  <a:ext uri="{FF2B5EF4-FFF2-40B4-BE49-F238E27FC236}">
                    <a16:creationId xmlns:a16="http://schemas.microsoft.com/office/drawing/2014/main" id="{AB878EC5-DC42-1E41-BBC4-5EA25644BAFA}"/>
                  </a:ext>
                </a:extLst>
              </p:cNvPr>
              <p:cNvGrpSpPr/>
              <p:nvPr/>
            </p:nvGrpSpPr>
            <p:grpSpPr>
              <a:xfrm>
                <a:off x="5817299" y="3498302"/>
                <a:ext cx="510901" cy="389029"/>
                <a:chOff x="5817299" y="3524538"/>
                <a:chExt cx="510901" cy="389029"/>
              </a:xfrm>
            </p:grpSpPr>
            <p:grpSp>
              <p:nvGrpSpPr>
                <p:cNvPr id="28" name="Group 27">
                  <a:extLst>
                    <a:ext uri="{FF2B5EF4-FFF2-40B4-BE49-F238E27FC236}">
                      <a16:creationId xmlns:a16="http://schemas.microsoft.com/office/drawing/2014/main" id="{1D4BA2E1-D5C6-8D0B-D3EA-1B2022B37AB9}"/>
                    </a:ext>
                  </a:extLst>
                </p:cNvPr>
                <p:cNvGrpSpPr/>
                <p:nvPr/>
              </p:nvGrpSpPr>
              <p:grpSpPr>
                <a:xfrm>
                  <a:off x="5817299" y="3657042"/>
                  <a:ext cx="223374" cy="161828"/>
                  <a:chOff x="5817299" y="3712370"/>
                  <a:chExt cx="223374" cy="161828"/>
                </a:xfrm>
              </p:grpSpPr>
              <p:sp>
                <p:nvSpPr>
                  <p:cNvPr id="25" name="Rectangle 24">
                    <a:extLst>
                      <a:ext uri="{FF2B5EF4-FFF2-40B4-BE49-F238E27FC236}">
                        <a16:creationId xmlns:a16="http://schemas.microsoft.com/office/drawing/2014/main" id="{57ADCD9D-0581-6FD5-EE22-D989537F3C83}"/>
                      </a:ext>
                    </a:extLst>
                  </p:cNvPr>
                  <p:cNvSpPr/>
                  <p:nvPr/>
                </p:nvSpPr>
                <p:spPr>
                  <a:xfrm>
                    <a:off x="5817299" y="3712370"/>
                    <a:ext cx="223374" cy="161828"/>
                  </a:xfrm>
                  <a:prstGeom prst="rect">
                    <a:avLst/>
                  </a:prstGeom>
                  <a:solidFill>
                    <a:schemeClr val="tx1"/>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AE206739-BD95-1EDA-5E97-F9A4D0243B9D}"/>
                      </a:ext>
                    </a:extLst>
                  </p:cNvPr>
                  <p:cNvSpPr/>
                  <p:nvPr/>
                </p:nvSpPr>
                <p:spPr>
                  <a:xfrm>
                    <a:off x="5844685" y="3736890"/>
                    <a:ext cx="173736" cy="118872"/>
                  </a:xfrm>
                  <a:prstGeom prst="rect">
                    <a:avLst/>
                  </a:prstGeom>
                  <a:solidFill>
                    <a:schemeClr val="bg1"/>
                  </a:solidFill>
                  <a:ln w="31750">
                    <a:solidFill>
                      <a:srgbClr val="007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id="{5EC9E1DD-7832-7753-220C-3093BB2ED6A5}"/>
                    </a:ext>
                  </a:extLst>
                </p:cNvPr>
                <p:cNvGrpSpPr/>
                <p:nvPr/>
              </p:nvGrpSpPr>
              <p:grpSpPr>
                <a:xfrm>
                  <a:off x="6104826" y="3751739"/>
                  <a:ext cx="223374" cy="161828"/>
                  <a:chOff x="5817299" y="3712370"/>
                  <a:chExt cx="223374" cy="161828"/>
                </a:xfrm>
              </p:grpSpPr>
              <p:sp>
                <p:nvSpPr>
                  <p:cNvPr id="33" name="Rectangle 32">
                    <a:extLst>
                      <a:ext uri="{FF2B5EF4-FFF2-40B4-BE49-F238E27FC236}">
                        <a16:creationId xmlns:a16="http://schemas.microsoft.com/office/drawing/2014/main" id="{5EF9057E-776D-547A-9BA8-DB48E5AA3104}"/>
                      </a:ext>
                    </a:extLst>
                  </p:cNvPr>
                  <p:cNvSpPr/>
                  <p:nvPr/>
                </p:nvSpPr>
                <p:spPr>
                  <a:xfrm>
                    <a:off x="5817299" y="3712370"/>
                    <a:ext cx="223374" cy="161828"/>
                  </a:xfrm>
                  <a:prstGeom prst="rect">
                    <a:avLst/>
                  </a:prstGeom>
                  <a:solidFill>
                    <a:schemeClr val="tx1"/>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AD3427AA-799C-FE28-08C9-B853CB0B5378}"/>
                      </a:ext>
                    </a:extLst>
                  </p:cNvPr>
                  <p:cNvSpPr/>
                  <p:nvPr/>
                </p:nvSpPr>
                <p:spPr>
                  <a:xfrm>
                    <a:off x="5844685" y="3736890"/>
                    <a:ext cx="173736" cy="118872"/>
                  </a:xfrm>
                  <a:prstGeom prst="rect">
                    <a:avLst/>
                  </a:prstGeom>
                  <a:solidFill>
                    <a:schemeClr val="bg1"/>
                  </a:solidFill>
                  <a:ln w="31750">
                    <a:solidFill>
                      <a:srgbClr val="007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5" name="Group 34">
                  <a:extLst>
                    <a:ext uri="{FF2B5EF4-FFF2-40B4-BE49-F238E27FC236}">
                      <a16:creationId xmlns:a16="http://schemas.microsoft.com/office/drawing/2014/main" id="{1C3AF58D-BF8E-D0E9-5904-723D7808DD2D}"/>
                    </a:ext>
                  </a:extLst>
                </p:cNvPr>
                <p:cNvGrpSpPr/>
                <p:nvPr/>
              </p:nvGrpSpPr>
              <p:grpSpPr>
                <a:xfrm>
                  <a:off x="6104826" y="3524538"/>
                  <a:ext cx="223374" cy="161828"/>
                  <a:chOff x="5817299" y="3712370"/>
                  <a:chExt cx="223374" cy="161828"/>
                </a:xfrm>
              </p:grpSpPr>
              <p:sp>
                <p:nvSpPr>
                  <p:cNvPr id="36" name="Rectangle 35">
                    <a:extLst>
                      <a:ext uri="{FF2B5EF4-FFF2-40B4-BE49-F238E27FC236}">
                        <a16:creationId xmlns:a16="http://schemas.microsoft.com/office/drawing/2014/main" id="{7A311053-78D2-36DD-7A62-5E067C7E0123}"/>
                      </a:ext>
                    </a:extLst>
                  </p:cNvPr>
                  <p:cNvSpPr/>
                  <p:nvPr/>
                </p:nvSpPr>
                <p:spPr>
                  <a:xfrm>
                    <a:off x="5817299" y="3712370"/>
                    <a:ext cx="223374" cy="161828"/>
                  </a:xfrm>
                  <a:prstGeom prst="rect">
                    <a:avLst/>
                  </a:prstGeom>
                  <a:solidFill>
                    <a:schemeClr val="tx1"/>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8B928104-4507-7942-B896-BB6988A89648}"/>
                      </a:ext>
                    </a:extLst>
                  </p:cNvPr>
                  <p:cNvSpPr/>
                  <p:nvPr/>
                </p:nvSpPr>
                <p:spPr>
                  <a:xfrm>
                    <a:off x="5844685" y="3736890"/>
                    <a:ext cx="173736" cy="118872"/>
                  </a:xfrm>
                  <a:prstGeom prst="rect">
                    <a:avLst/>
                  </a:prstGeom>
                  <a:solidFill>
                    <a:schemeClr val="bg1"/>
                  </a:solidFill>
                  <a:ln w="31750">
                    <a:solidFill>
                      <a:srgbClr val="007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pic>
          <p:nvPicPr>
            <p:cNvPr id="4" name="Picture 3" descr="Shape&#10;&#10;Description automatically generated">
              <a:extLst>
                <a:ext uri="{FF2B5EF4-FFF2-40B4-BE49-F238E27FC236}">
                  <a16:creationId xmlns:a16="http://schemas.microsoft.com/office/drawing/2014/main" id="{C951AAD1-C2CC-DEF3-C54A-539E745E08C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011026" y="4076991"/>
              <a:ext cx="606213" cy="606213"/>
            </a:xfrm>
            <a:prstGeom prst="rect">
              <a:avLst/>
            </a:prstGeom>
          </p:spPr>
        </p:pic>
      </p:grpSp>
      <p:sp>
        <p:nvSpPr>
          <p:cNvPr id="2" name="TextBox 1">
            <a:extLst>
              <a:ext uri="{FF2B5EF4-FFF2-40B4-BE49-F238E27FC236}">
                <a16:creationId xmlns:a16="http://schemas.microsoft.com/office/drawing/2014/main" id="{5E9218EA-F92E-0B04-DA46-2146CBB1D81D}"/>
              </a:ext>
            </a:extLst>
          </p:cNvPr>
          <p:cNvSpPr txBox="1"/>
          <p:nvPr/>
        </p:nvSpPr>
        <p:spPr>
          <a:xfrm>
            <a:off x="457200" y="419429"/>
            <a:ext cx="11088614" cy="1323439"/>
          </a:xfrm>
          <a:prstGeom prst="rect">
            <a:avLst/>
          </a:prstGeom>
          <a:noFill/>
        </p:spPr>
        <p:txBody>
          <a:bodyPr wrap="square" lIns="0" rIns="0" rtlCol="0">
            <a:spAutoFit/>
          </a:bodyPr>
          <a:lstStyle/>
          <a:p>
            <a:pPr marL="15875"/>
            <a:r>
              <a:rPr lang="en-US" sz="4000" dirty="0">
                <a:solidFill>
                  <a:srgbClr val="0073E6"/>
                </a:solidFill>
              </a:rPr>
              <a:t>Powering a new generation </a:t>
            </a:r>
            <a:br>
              <a:rPr lang="en-US" sz="4000" dirty="0">
                <a:solidFill>
                  <a:srgbClr val="0073E6"/>
                </a:solidFill>
              </a:rPr>
            </a:br>
            <a:r>
              <a:rPr lang="en-US" sz="4000" dirty="0">
                <a:solidFill>
                  <a:srgbClr val="0073E6"/>
                </a:solidFill>
              </a:rPr>
              <a:t>of data collection </a:t>
            </a:r>
          </a:p>
        </p:txBody>
      </p:sp>
    </p:spTree>
    <p:extLst>
      <p:ext uri="{BB962C8B-B14F-4D97-AF65-F5344CB8AC3E}">
        <p14:creationId xmlns:p14="http://schemas.microsoft.com/office/powerpoint/2010/main" val="789118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PT Divider Slide_Template-L10.jpg"/>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589" y="-1"/>
            <a:ext cx="12188824" cy="6917629"/>
          </a:xfrm>
          <a:prstGeom prst="rect">
            <a:avLst/>
          </a:prstGeom>
        </p:spPr>
      </p:pic>
      <p:grpSp>
        <p:nvGrpSpPr>
          <p:cNvPr id="5" name="Group 4">
            <a:extLst>
              <a:ext uri="{FF2B5EF4-FFF2-40B4-BE49-F238E27FC236}">
                <a16:creationId xmlns:a16="http://schemas.microsoft.com/office/drawing/2014/main" id="{6C578866-1157-F548-AB07-8942917ACA89}"/>
              </a:ext>
            </a:extLst>
          </p:cNvPr>
          <p:cNvGrpSpPr/>
          <p:nvPr/>
        </p:nvGrpSpPr>
        <p:grpSpPr>
          <a:xfrm>
            <a:off x="-1" y="665766"/>
            <a:ext cx="8821058" cy="6251864"/>
            <a:chOff x="-1" y="665766"/>
            <a:chExt cx="8821058" cy="6251864"/>
          </a:xfrm>
        </p:grpSpPr>
        <p:sp>
          <p:nvSpPr>
            <p:cNvPr id="13" name="AutoShape 4">
              <a:extLst>
                <a:ext uri="{FF2B5EF4-FFF2-40B4-BE49-F238E27FC236}">
                  <a16:creationId xmlns:a16="http://schemas.microsoft.com/office/drawing/2014/main" id="{9AF0EC27-AD2C-E14B-B457-5E5A3DC0B3FF}"/>
                </a:ext>
              </a:extLst>
            </p:cNvPr>
            <p:cNvSpPr>
              <a:spLocks noChangeAspect="1" noChangeArrowheads="1"/>
            </p:cNvSpPr>
            <p:nvPr/>
          </p:nvSpPr>
          <p:spPr bwMode="auto">
            <a:xfrm>
              <a:off x="1588" y="665766"/>
              <a:ext cx="8819469" cy="5108501"/>
            </a:xfrm>
            <a:prstGeom prst="rtTriangle">
              <a:avLst/>
            </a:prstGeom>
            <a:solidFill>
              <a:schemeClr val="tx1"/>
            </a:solidFill>
            <a:ln>
              <a:noFill/>
            </a:ln>
            <a:effectLst/>
          </p:spPr>
          <p:txBody>
            <a:bodyPr vert="horz" wrap="square" lIns="36556" tIns="36556" rIns="36556" bIns="36556" numCol="1" anchor="t" anchorCtr="0" compatLnSpc="1">
              <a:prstTxWarp prst="textNoShape">
                <a:avLst/>
              </a:prstTxWarp>
            </a:bodyPr>
            <a:lstStyle/>
            <a:p>
              <a:pPr defTabSz="914126" fontAlgn="base">
                <a:spcBef>
                  <a:spcPct val="0"/>
                </a:spcBef>
                <a:spcAft>
                  <a:spcPct val="0"/>
                </a:spcAft>
                <a:defRPr/>
              </a:pPr>
              <a:endParaRPr lang="en-US" sz="1799" kern="0" dirty="0">
                <a:solidFill>
                  <a:schemeClr val="bg1"/>
                </a:solidFill>
                <a:ea typeface="MS PGothic" pitchFamily="34" charset="-128"/>
              </a:endParaRPr>
            </a:p>
          </p:txBody>
        </p:sp>
        <p:sp>
          <p:nvSpPr>
            <p:cNvPr id="18" name="AutoShape 4">
              <a:extLst>
                <a:ext uri="{FF2B5EF4-FFF2-40B4-BE49-F238E27FC236}">
                  <a16:creationId xmlns:a16="http://schemas.microsoft.com/office/drawing/2014/main" id="{535CB9AE-C149-DB47-9685-C548C90B8954}"/>
                </a:ext>
              </a:extLst>
            </p:cNvPr>
            <p:cNvSpPr>
              <a:spLocks noChangeAspect="1" noChangeArrowheads="1"/>
            </p:cNvSpPr>
            <p:nvPr/>
          </p:nvSpPr>
          <p:spPr bwMode="auto">
            <a:xfrm flipV="1">
              <a:off x="6841066" y="5774264"/>
              <a:ext cx="1946125" cy="1143365"/>
            </a:xfrm>
            <a:prstGeom prst="rtTriangle">
              <a:avLst/>
            </a:prstGeom>
            <a:solidFill>
              <a:schemeClr val="tx1"/>
            </a:solidFill>
            <a:ln>
              <a:noFill/>
            </a:ln>
            <a:effectLst/>
          </p:spPr>
          <p:txBody>
            <a:bodyPr vert="horz" wrap="square" lIns="36556" tIns="36556" rIns="36556" bIns="36556" numCol="1" anchor="t" anchorCtr="0" compatLnSpc="1">
              <a:prstTxWarp prst="textNoShape">
                <a:avLst/>
              </a:prstTxWarp>
            </a:bodyPr>
            <a:lstStyle/>
            <a:p>
              <a:pPr defTabSz="914126" fontAlgn="base">
                <a:spcBef>
                  <a:spcPct val="0"/>
                </a:spcBef>
                <a:spcAft>
                  <a:spcPct val="0"/>
                </a:spcAft>
                <a:defRPr/>
              </a:pPr>
              <a:endParaRPr lang="en-US" sz="1799" kern="0" dirty="0">
                <a:solidFill>
                  <a:schemeClr val="bg1"/>
                </a:solidFill>
                <a:ea typeface="MS PGothic" pitchFamily="34" charset="-128"/>
              </a:endParaRPr>
            </a:p>
          </p:txBody>
        </p:sp>
        <p:sp>
          <p:nvSpPr>
            <p:cNvPr id="3" name="Rectangle 2">
              <a:extLst>
                <a:ext uri="{FF2B5EF4-FFF2-40B4-BE49-F238E27FC236}">
                  <a16:creationId xmlns:a16="http://schemas.microsoft.com/office/drawing/2014/main" id="{4672506D-6916-394C-8886-E783AD48D985}"/>
                </a:ext>
              </a:extLst>
            </p:cNvPr>
            <p:cNvSpPr/>
            <p:nvPr/>
          </p:nvSpPr>
          <p:spPr>
            <a:xfrm>
              <a:off x="-1" y="5478818"/>
              <a:ext cx="6841067" cy="1438812"/>
            </a:xfrm>
            <a:prstGeom prst="rect">
              <a:avLst/>
            </a:prstGeom>
            <a:solidFill>
              <a:schemeClr val="tx1"/>
            </a:solidFill>
            <a:ln>
              <a:noFill/>
            </a:ln>
            <a:effectLst/>
          </p:spPr>
          <p:txBody>
            <a:bodyPr vert="horz" wrap="square" lIns="36556" tIns="36556" rIns="36556" bIns="36556" numCol="1" anchor="t" anchorCtr="0" compatLnSpc="1">
              <a:prstTxWarp prst="textNoShape">
                <a:avLst/>
              </a:prstTxWarp>
            </a:bodyPr>
            <a:lstStyle/>
            <a:p>
              <a:pPr defTabSz="914126" fontAlgn="base">
                <a:spcBef>
                  <a:spcPct val="0"/>
                </a:spcBef>
                <a:spcAft>
                  <a:spcPct val="0"/>
                </a:spcAft>
              </a:pPr>
              <a:endParaRPr lang="en-US" sz="1799" kern="0" dirty="0">
                <a:solidFill>
                  <a:schemeClr val="bg1"/>
                </a:solidFill>
                <a:ea typeface="MS PGothic" pitchFamily="34" charset="-128"/>
              </a:endParaRPr>
            </a:p>
          </p:txBody>
        </p:sp>
      </p:grpSp>
      <p:sp>
        <p:nvSpPr>
          <p:cNvPr id="4" name="TextBox 3">
            <a:extLst>
              <a:ext uri="{FF2B5EF4-FFF2-40B4-BE49-F238E27FC236}">
                <a16:creationId xmlns:a16="http://schemas.microsoft.com/office/drawing/2014/main" id="{64AE420A-BBEA-524B-A0FF-DFD261FFAEA2}"/>
              </a:ext>
            </a:extLst>
          </p:cNvPr>
          <p:cNvSpPr txBox="1"/>
          <p:nvPr/>
        </p:nvSpPr>
        <p:spPr>
          <a:xfrm>
            <a:off x="13249275" y="1943100"/>
            <a:ext cx="0" cy="0"/>
          </a:xfrm>
          <a:prstGeom prst="rect">
            <a:avLst/>
          </a:prstGeom>
          <a:noFill/>
        </p:spPr>
        <p:txBody>
          <a:bodyPr wrap="none" lIns="0" tIns="0" rIns="0" bIns="0" rtlCol="0">
            <a:noAutofit/>
          </a:bodyPr>
          <a:lstStyle/>
          <a:p>
            <a:pPr algn="l"/>
            <a:endParaRPr lang="en-US" dirty="0"/>
          </a:p>
        </p:txBody>
      </p:sp>
      <p:sp>
        <p:nvSpPr>
          <p:cNvPr id="9" name="TextBox 8">
            <a:extLst>
              <a:ext uri="{FF2B5EF4-FFF2-40B4-BE49-F238E27FC236}">
                <a16:creationId xmlns:a16="http://schemas.microsoft.com/office/drawing/2014/main" id="{A87D7A3C-384F-6F44-B0EB-3395AF8FA679}"/>
              </a:ext>
            </a:extLst>
          </p:cNvPr>
          <p:cNvSpPr txBox="1"/>
          <p:nvPr/>
        </p:nvSpPr>
        <p:spPr>
          <a:xfrm>
            <a:off x="13659214" y="2503357"/>
            <a:ext cx="0" cy="0"/>
          </a:xfrm>
          <a:prstGeom prst="rect">
            <a:avLst/>
          </a:prstGeom>
          <a:noFill/>
        </p:spPr>
        <p:txBody>
          <a:bodyPr wrap="none" lIns="0" tIns="0" rIns="0" bIns="0" rtlCol="0">
            <a:noAutofit/>
          </a:bodyPr>
          <a:lstStyle/>
          <a:p>
            <a:pPr algn="l"/>
            <a:endParaRPr lang="en-US" dirty="0"/>
          </a:p>
        </p:txBody>
      </p:sp>
      <p:sp>
        <p:nvSpPr>
          <p:cNvPr id="14" name="AutoShape 4">
            <a:extLst>
              <a:ext uri="{FF2B5EF4-FFF2-40B4-BE49-F238E27FC236}">
                <a16:creationId xmlns:a16="http://schemas.microsoft.com/office/drawing/2014/main" id="{E4B79AF6-3DF9-4A4A-99D3-5EB76464D32D}"/>
              </a:ext>
            </a:extLst>
          </p:cNvPr>
          <p:cNvSpPr>
            <a:spLocks noChangeAspect="1" noChangeArrowheads="1"/>
          </p:cNvSpPr>
          <p:nvPr/>
        </p:nvSpPr>
        <p:spPr bwMode="auto">
          <a:xfrm flipH="1">
            <a:off x="10575234" y="5936018"/>
            <a:ext cx="1615177" cy="981615"/>
          </a:xfrm>
          <a:prstGeom prst="rtTriangle">
            <a:avLst/>
          </a:prstGeom>
          <a:solidFill>
            <a:srgbClr val="0073E6"/>
          </a:solidFill>
          <a:ln w="980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0" name="Text Placeholder 4">
            <a:extLst>
              <a:ext uri="{FF2B5EF4-FFF2-40B4-BE49-F238E27FC236}">
                <a16:creationId xmlns:a16="http://schemas.microsoft.com/office/drawing/2014/main" id="{B3B1D686-93CA-CC44-969E-66CCDD417DEC}"/>
              </a:ext>
            </a:extLst>
          </p:cNvPr>
          <p:cNvSpPr txBox="1">
            <a:spLocks/>
          </p:cNvSpPr>
          <p:nvPr/>
        </p:nvSpPr>
        <p:spPr>
          <a:xfrm>
            <a:off x="466847" y="4932025"/>
            <a:ext cx="5629153" cy="1619250"/>
          </a:xfrm>
          <a:prstGeom prst="rect">
            <a:avLst/>
          </a:prstGeom>
        </p:spPr>
        <p:txBody>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None/>
            </a:pPr>
            <a:r>
              <a:rPr lang="en-US" sz="2800" b="1" dirty="0">
                <a:solidFill>
                  <a:schemeClr val="bg1"/>
                </a:solidFill>
              </a:rPr>
              <a:t>Vertical Markets </a:t>
            </a:r>
            <a:br>
              <a:rPr lang="en-US" sz="2800" b="1" dirty="0">
                <a:solidFill>
                  <a:schemeClr val="bg1"/>
                </a:solidFill>
              </a:rPr>
            </a:br>
            <a:r>
              <a:rPr lang="en-US" sz="2800" b="1" dirty="0">
                <a:solidFill>
                  <a:schemeClr val="bg1"/>
                </a:solidFill>
              </a:rPr>
              <a:t>and Applications</a:t>
            </a:r>
          </a:p>
        </p:txBody>
      </p:sp>
    </p:spTree>
    <p:extLst>
      <p:ext uri="{BB962C8B-B14F-4D97-AF65-F5344CB8AC3E}">
        <p14:creationId xmlns:p14="http://schemas.microsoft.com/office/powerpoint/2010/main" val="3533642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4"/>
          <p:cNvSpPr txBox="1">
            <a:spLocks/>
          </p:cNvSpPr>
          <p:nvPr/>
        </p:nvSpPr>
        <p:spPr bwMode="auto">
          <a:xfrm>
            <a:off x="11839884" y="6484933"/>
            <a:ext cx="352241" cy="364935"/>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92" tIns="45696" rIns="91392" bIns="45696" numCol="1" anchor="ctr" anchorCtr="0" compatLnSpc="1">
            <a:prstTxWarp prst="textNoShape">
              <a:avLst/>
            </a:prstTxWarp>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1pPr>
            <a:lvl2pPr marL="37931725" indent="-37474525"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2pPr>
            <a:lvl3pPr marL="9144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3pPr>
            <a:lvl4pPr marL="13716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4pPr>
            <a:lvl5pPr marL="18288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5pPr>
            <a:lvl6pPr marL="4572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6pPr>
            <a:lvl7pPr marL="9144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7pPr>
            <a:lvl8pPr marL="13716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8pPr>
            <a:lvl9pPr marL="18288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9pPr>
          </a:lstStyle>
          <a:p>
            <a:pPr algn="ctr" eaLnBrk="1" hangingPunct="1"/>
            <a:fld id="{35F1284F-6711-D24C-AC12-BABAB00C24CE}" type="slidenum">
              <a:rPr lang="en-US" altLang="en-US" sz="800" smtClean="0">
                <a:solidFill>
                  <a:schemeClr val="bg1">
                    <a:lumMod val="50000"/>
                  </a:schemeClr>
                </a:solidFill>
                <a:ea typeface="Avenir" charset="0"/>
                <a:cs typeface="Avenir" charset="0"/>
              </a:rPr>
              <a:pPr algn="ctr" eaLnBrk="1" hangingPunct="1"/>
              <a:t>12</a:t>
            </a:fld>
            <a:endParaRPr lang="en-US" altLang="en-US" sz="800" dirty="0">
              <a:solidFill>
                <a:schemeClr val="bg1">
                  <a:lumMod val="50000"/>
                </a:schemeClr>
              </a:solidFill>
              <a:ea typeface="Avenir" charset="0"/>
              <a:cs typeface="Avenir" charset="0"/>
            </a:endParaRPr>
          </a:p>
        </p:txBody>
      </p:sp>
      <p:sp>
        <p:nvSpPr>
          <p:cNvPr id="51" name="Title 39">
            <a:extLst>
              <a:ext uri="{FF2B5EF4-FFF2-40B4-BE49-F238E27FC236}">
                <a16:creationId xmlns:a16="http://schemas.microsoft.com/office/drawing/2014/main" id="{12F06E23-8AA3-3040-9DE4-78A2486A49AC}"/>
              </a:ext>
            </a:extLst>
          </p:cNvPr>
          <p:cNvSpPr txBox="1">
            <a:spLocks/>
          </p:cNvSpPr>
          <p:nvPr/>
        </p:nvSpPr>
        <p:spPr>
          <a:xfrm>
            <a:off x="457200" y="371011"/>
            <a:ext cx="6818821" cy="491155"/>
          </a:xfrm>
          <a:prstGeom prst="rect">
            <a:avLst/>
          </a:prstGeom>
        </p:spPr>
        <p:txBody>
          <a:bodyPr vert="horz" lIns="0" tIns="0" rIns="0" bIns="0" rtlCol="0" anchor="ctr"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r>
              <a:rPr lang="en-US" sz="3600" dirty="0">
                <a:solidFill>
                  <a:srgbClr val="0073E6"/>
                </a:solidFill>
              </a:rPr>
              <a:t>T&amp;L/Postal/Parcel Delivery </a:t>
            </a:r>
          </a:p>
        </p:txBody>
      </p:sp>
      <p:grpSp>
        <p:nvGrpSpPr>
          <p:cNvPr id="15" name="Group 14">
            <a:extLst>
              <a:ext uri="{FF2B5EF4-FFF2-40B4-BE49-F238E27FC236}">
                <a16:creationId xmlns:a16="http://schemas.microsoft.com/office/drawing/2014/main" id="{DFF5A179-B4A0-9576-A6D4-08C49C3656B9}"/>
              </a:ext>
            </a:extLst>
          </p:cNvPr>
          <p:cNvGrpSpPr/>
          <p:nvPr/>
        </p:nvGrpSpPr>
        <p:grpSpPr>
          <a:xfrm>
            <a:off x="614907" y="4081887"/>
            <a:ext cx="10382275" cy="2616101"/>
            <a:chOff x="614907" y="4179423"/>
            <a:chExt cx="10382275" cy="2616101"/>
          </a:xfrm>
        </p:grpSpPr>
        <p:sp>
          <p:nvSpPr>
            <p:cNvPr id="5" name="TextBox 4">
              <a:extLst>
                <a:ext uri="{FF2B5EF4-FFF2-40B4-BE49-F238E27FC236}">
                  <a16:creationId xmlns:a16="http://schemas.microsoft.com/office/drawing/2014/main" id="{A7FB8EB8-98CA-41BE-6982-BAC34AB94806}"/>
                </a:ext>
              </a:extLst>
            </p:cNvPr>
            <p:cNvSpPr txBox="1"/>
            <p:nvPr/>
          </p:nvSpPr>
          <p:spPr>
            <a:xfrm>
              <a:off x="718123" y="4179423"/>
              <a:ext cx="6115050" cy="2616101"/>
            </a:xfrm>
            <a:prstGeom prst="rect">
              <a:avLst/>
            </a:prstGeom>
            <a:noFill/>
          </p:spPr>
          <p:txBody>
            <a:bodyPr wrap="square">
              <a:spAutoFit/>
            </a:bodyPr>
            <a:lstStyle/>
            <a:p>
              <a:pPr marL="185738" indent="-185738">
                <a:spcAft>
                  <a:spcPts val="300"/>
                </a:spcAft>
                <a:buClr>
                  <a:srgbClr val="0073E6"/>
                </a:buClr>
                <a:buFont typeface="Arial" panose="020B0604020202020204" pitchFamily="34" charset="0"/>
                <a:buChar char="•"/>
              </a:pPr>
              <a:r>
                <a:rPr lang="en-US" sz="1600" dirty="0"/>
                <a:t>Last mile delivery</a:t>
              </a:r>
            </a:p>
            <a:p>
              <a:pPr marL="185738" indent="-185738">
                <a:spcAft>
                  <a:spcPts val="300"/>
                </a:spcAft>
                <a:buClr>
                  <a:srgbClr val="0073E6"/>
                </a:buClr>
                <a:buFont typeface="Arial" panose="020B0604020202020204" pitchFamily="34" charset="0"/>
                <a:buChar char="•"/>
              </a:pPr>
              <a:r>
                <a:rPr lang="en-US" sz="1600" dirty="0"/>
                <a:t>Package/pallet track and trace</a:t>
              </a:r>
            </a:p>
            <a:p>
              <a:pPr marL="185738" indent="-185738">
                <a:spcAft>
                  <a:spcPts val="300"/>
                </a:spcAft>
                <a:buClr>
                  <a:srgbClr val="0073E6"/>
                </a:buClr>
                <a:buFont typeface="Arial" panose="020B0604020202020204" pitchFamily="34" charset="0"/>
                <a:buChar char="•"/>
              </a:pPr>
              <a:r>
                <a:rPr lang="en-US" sz="1600" dirty="0"/>
                <a:t>Proof of delivery/pickup (signature/photo)</a:t>
              </a:r>
              <a:endParaRPr lang="en-US" sz="1600" b="1" dirty="0"/>
            </a:p>
            <a:p>
              <a:pPr marL="185738" indent="-185738">
                <a:spcAft>
                  <a:spcPts val="300"/>
                </a:spcAft>
                <a:buClr>
                  <a:srgbClr val="0073E6"/>
                </a:buClr>
                <a:buFont typeface="Arial" panose="020B0604020202020204" pitchFamily="34" charset="0"/>
                <a:buChar char="•"/>
              </a:pPr>
              <a:r>
                <a:rPr lang="en-US" sz="1600" dirty="0"/>
                <a:t>Route optimization</a:t>
              </a:r>
            </a:p>
            <a:p>
              <a:pPr marL="185738" indent="-185738">
                <a:spcAft>
                  <a:spcPts val="300"/>
                </a:spcAft>
                <a:buClr>
                  <a:srgbClr val="0073E6"/>
                </a:buClr>
                <a:buFont typeface="Arial" panose="020B0604020202020204" pitchFamily="34" charset="0"/>
                <a:buChar char="•"/>
              </a:pPr>
              <a:r>
                <a:rPr lang="en-US" sz="1600" dirty="0"/>
                <a:t>Fleet management</a:t>
              </a:r>
            </a:p>
            <a:p>
              <a:pPr marL="185738" indent="-185738">
                <a:spcAft>
                  <a:spcPts val="300"/>
                </a:spcAft>
                <a:buClr>
                  <a:srgbClr val="0073E6"/>
                </a:buClr>
                <a:buFont typeface="Arial" panose="020B0604020202020204" pitchFamily="34" charset="0"/>
                <a:buChar char="•"/>
              </a:pPr>
              <a:r>
                <a:rPr lang="en-US" sz="1600" dirty="0"/>
                <a:t>Payment collection/invoicing</a:t>
              </a:r>
            </a:p>
            <a:p>
              <a:pPr marL="185738" indent="-185738">
                <a:spcAft>
                  <a:spcPts val="300"/>
                </a:spcAft>
                <a:buClr>
                  <a:srgbClr val="0073E6"/>
                </a:buClr>
                <a:buFont typeface="Arial" panose="020B0604020202020204" pitchFamily="34" charset="0"/>
                <a:buChar char="•"/>
              </a:pPr>
              <a:r>
                <a:rPr lang="en-US" sz="1600" dirty="0"/>
                <a:t>Location Services</a:t>
              </a:r>
            </a:p>
            <a:p>
              <a:pPr marL="185738" indent="-185738">
                <a:spcAft>
                  <a:spcPts val="300"/>
                </a:spcAft>
                <a:buClr>
                  <a:srgbClr val="0073E6"/>
                </a:buClr>
                <a:buFont typeface="Arial" panose="020B0604020202020204" pitchFamily="34" charset="0"/>
                <a:buChar char="•"/>
              </a:pPr>
              <a:r>
                <a:rPr lang="en-US" sz="1600" dirty="0"/>
                <a:t>Electronic driver logging</a:t>
              </a:r>
            </a:p>
            <a:p>
              <a:pPr>
                <a:spcAft>
                  <a:spcPts val="300"/>
                </a:spcAft>
                <a:buClr>
                  <a:srgbClr val="0073E6"/>
                </a:buClr>
              </a:pPr>
              <a:endParaRPr lang="en-US" sz="1600" dirty="0"/>
            </a:p>
          </p:txBody>
        </p:sp>
        <p:sp>
          <p:nvSpPr>
            <p:cNvPr id="8" name="TextBox 7">
              <a:extLst>
                <a:ext uri="{FF2B5EF4-FFF2-40B4-BE49-F238E27FC236}">
                  <a16:creationId xmlns:a16="http://schemas.microsoft.com/office/drawing/2014/main" id="{DC0684E5-2C05-7F19-49D6-9EBCAFC713F9}"/>
                </a:ext>
              </a:extLst>
            </p:cNvPr>
            <p:cNvSpPr txBox="1"/>
            <p:nvPr/>
          </p:nvSpPr>
          <p:spPr>
            <a:xfrm>
              <a:off x="5685988" y="4179423"/>
              <a:ext cx="5311194" cy="2462213"/>
            </a:xfrm>
            <a:prstGeom prst="rect">
              <a:avLst/>
            </a:prstGeom>
            <a:noFill/>
          </p:spPr>
          <p:txBody>
            <a:bodyPr wrap="square">
              <a:spAutoFit/>
            </a:bodyPr>
            <a:lstStyle/>
            <a:p>
              <a:pPr marL="185738" indent="-185738">
                <a:spcAft>
                  <a:spcPts val="300"/>
                </a:spcAft>
                <a:buClr>
                  <a:srgbClr val="0073E6"/>
                </a:buClr>
                <a:buFont typeface="Arial" panose="020B0604020202020204" pitchFamily="34" charset="0"/>
                <a:buChar char="•"/>
              </a:pPr>
              <a:r>
                <a:rPr lang="en-US" sz="1600" dirty="0"/>
                <a:t>Zebra Dimensioning</a:t>
              </a:r>
              <a:r>
                <a:rPr lang="en-US" sz="1400" dirty="0"/>
                <a:t>™️</a:t>
              </a:r>
              <a:r>
                <a:rPr lang="en-US" sz="1600" dirty="0"/>
                <a:t> Certified Mobile Parcel </a:t>
              </a:r>
              <a:br>
                <a:rPr lang="en-US" sz="1600" dirty="0"/>
              </a:br>
              <a:r>
                <a:rPr lang="en-US" sz="1600" dirty="0"/>
                <a:t>for accurate capture of parcel dimensions and charges at parcel pickup and retail location drop-off</a:t>
              </a:r>
            </a:p>
            <a:p>
              <a:pPr marL="185738" indent="-185738">
                <a:spcAft>
                  <a:spcPts val="300"/>
                </a:spcAft>
                <a:buClr>
                  <a:srgbClr val="0073E6"/>
                </a:buClr>
                <a:buFont typeface="Arial" panose="020B0604020202020204" pitchFamily="34" charset="0"/>
                <a:buChar char="•"/>
              </a:pPr>
              <a:r>
                <a:rPr lang="en-US" sz="1600" dirty="0"/>
                <a:t>Mobile Parcel for capturing parcel dimensions for planning space requirements at sorting depots, distribution centers and warehouses</a:t>
              </a:r>
            </a:p>
            <a:p>
              <a:pPr marL="185738" indent="-185738">
                <a:spcAft>
                  <a:spcPts val="300"/>
                </a:spcAft>
                <a:buClr>
                  <a:srgbClr val="0073E6"/>
                </a:buClr>
                <a:buFont typeface="Arial" panose="020B0604020202020204" pitchFamily="34" charset="0"/>
                <a:buChar char="•"/>
              </a:pPr>
              <a:r>
                <a:rPr lang="en-US" sz="1600" dirty="0"/>
                <a:t>In-cab Telematics monitoring</a:t>
              </a:r>
            </a:p>
            <a:p>
              <a:pPr marL="185738" indent="-185738">
                <a:spcAft>
                  <a:spcPts val="300"/>
                </a:spcAft>
                <a:buClr>
                  <a:srgbClr val="0073E6"/>
                </a:buClr>
                <a:buFont typeface="Arial" panose="020B0604020202020204" pitchFamily="34" charset="0"/>
                <a:buChar char="•"/>
              </a:pPr>
              <a:r>
                <a:rPr lang="en-US" sz="1600" dirty="0"/>
                <a:t>Voice communications</a:t>
              </a:r>
            </a:p>
            <a:p>
              <a:pPr marL="185738" indent="-185738">
                <a:spcAft>
                  <a:spcPts val="300"/>
                </a:spcAft>
                <a:buClr>
                  <a:srgbClr val="0073E6"/>
                </a:buClr>
                <a:buFont typeface="Arial" panose="020B0604020202020204" pitchFamily="34" charset="0"/>
                <a:buChar char="•"/>
              </a:pPr>
              <a:r>
                <a:rPr lang="en-US" sz="1600" dirty="0"/>
                <a:t>Micro-locationing</a:t>
              </a:r>
            </a:p>
          </p:txBody>
        </p:sp>
        <p:cxnSp>
          <p:nvCxnSpPr>
            <p:cNvPr id="20" name="Straight Connector 19">
              <a:extLst>
                <a:ext uri="{FF2B5EF4-FFF2-40B4-BE49-F238E27FC236}">
                  <a16:creationId xmlns:a16="http://schemas.microsoft.com/office/drawing/2014/main" id="{9EE8EEA9-8BEA-A448-A091-7D5F911BF43B}"/>
                </a:ext>
              </a:extLst>
            </p:cNvPr>
            <p:cNvCxnSpPr>
              <a:cxnSpLocks/>
            </p:cNvCxnSpPr>
            <p:nvPr/>
          </p:nvCxnSpPr>
          <p:spPr>
            <a:xfrm>
              <a:off x="5577051" y="4239895"/>
              <a:ext cx="0" cy="2342574"/>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85E0752-F9B1-7740-99BF-2957826084DE}"/>
                </a:ext>
              </a:extLst>
            </p:cNvPr>
            <p:cNvCxnSpPr>
              <a:cxnSpLocks/>
            </p:cNvCxnSpPr>
            <p:nvPr/>
          </p:nvCxnSpPr>
          <p:spPr>
            <a:xfrm>
              <a:off x="614907" y="4239895"/>
              <a:ext cx="0" cy="2209673"/>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54" name="Parallelogram 53">
            <a:extLst>
              <a:ext uri="{FF2B5EF4-FFF2-40B4-BE49-F238E27FC236}">
                <a16:creationId xmlns:a16="http://schemas.microsoft.com/office/drawing/2014/main" id="{57977D1D-217C-3043-9682-702A06188653}"/>
              </a:ext>
            </a:extLst>
          </p:cNvPr>
          <p:cNvSpPr/>
          <p:nvPr/>
        </p:nvSpPr>
        <p:spPr>
          <a:xfrm rot="10800000">
            <a:off x="0" y="3785268"/>
            <a:ext cx="12225528" cy="109728"/>
          </a:xfrm>
          <a:prstGeom prst="parallelogram">
            <a:avLst>
              <a:gd name="adj" fmla="val 0"/>
            </a:avLst>
          </a:pr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A311CD86-C9E6-F396-CEA5-B98532C8FF0C}"/>
              </a:ext>
            </a:extLst>
          </p:cNvPr>
          <p:cNvSpPr/>
          <p:nvPr/>
        </p:nvSpPr>
        <p:spPr>
          <a:xfrm>
            <a:off x="12892" y="1159274"/>
            <a:ext cx="12199745" cy="25368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25" descr="A person loading a box into a truck&#10;&#10;Description automatically generated with low confidence">
            <a:extLst>
              <a:ext uri="{FF2B5EF4-FFF2-40B4-BE49-F238E27FC236}">
                <a16:creationId xmlns:a16="http://schemas.microsoft.com/office/drawing/2014/main" id="{365FE0CE-4E5F-F82D-2521-9FF2E6B307C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82582" y="1183756"/>
            <a:ext cx="3767607" cy="2512377"/>
          </a:xfrm>
          <a:prstGeom prst="parallelogram">
            <a:avLst>
              <a:gd name="adj" fmla="val 39293"/>
            </a:avLst>
          </a:prstGeom>
        </p:spPr>
      </p:pic>
      <p:pic>
        <p:nvPicPr>
          <p:cNvPr id="2" name="Picture 1">
            <a:extLst>
              <a:ext uri="{FF2B5EF4-FFF2-40B4-BE49-F238E27FC236}">
                <a16:creationId xmlns:a16="http://schemas.microsoft.com/office/drawing/2014/main" id="{53CB43DC-16CA-6C6D-7C16-43ECBD60F300}"/>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085206" y="1183756"/>
            <a:ext cx="3767607" cy="2512377"/>
          </a:xfrm>
          <a:prstGeom prst="parallelogram">
            <a:avLst>
              <a:gd name="adj" fmla="val 38080"/>
            </a:avLst>
          </a:prstGeom>
        </p:spPr>
      </p:pic>
      <p:pic>
        <p:nvPicPr>
          <p:cNvPr id="3" name="Picture 2">
            <a:extLst>
              <a:ext uri="{FF2B5EF4-FFF2-40B4-BE49-F238E27FC236}">
                <a16:creationId xmlns:a16="http://schemas.microsoft.com/office/drawing/2014/main" id="{A8F18546-8730-DFF8-81C9-79854F07DE6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993725" y="1183756"/>
            <a:ext cx="3767607" cy="2512377"/>
          </a:xfrm>
          <a:prstGeom prst="parallelogram">
            <a:avLst>
              <a:gd name="adj" fmla="val 38155"/>
            </a:avLst>
          </a:prstGeom>
        </p:spPr>
      </p:pic>
      <p:sp>
        <p:nvSpPr>
          <p:cNvPr id="6" name="Parallelogram 5">
            <a:extLst>
              <a:ext uri="{FF2B5EF4-FFF2-40B4-BE49-F238E27FC236}">
                <a16:creationId xmlns:a16="http://schemas.microsoft.com/office/drawing/2014/main" id="{0958E94F-3B31-82EA-AB31-57D1939CC6B5}"/>
              </a:ext>
            </a:extLst>
          </p:cNvPr>
          <p:cNvSpPr/>
          <p:nvPr/>
        </p:nvSpPr>
        <p:spPr>
          <a:xfrm>
            <a:off x="1313728" y="1183756"/>
            <a:ext cx="1761067" cy="2512377"/>
          </a:xfrm>
          <a:prstGeom prst="parallelogram">
            <a:avLst>
              <a:gd name="adj" fmla="val 56154"/>
            </a:avLst>
          </a:pr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Parallelogram 18">
            <a:extLst>
              <a:ext uri="{FF2B5EF4-FFF2-40B4-BE49-F238E27FC236}">
                <a16:creationId xmlns:a16="http://schemas.microsoft.com/office/drawing/2014/main" id="{DDBE67A7-257C-A787-D836-11A4E5EE327E}"/>
              </a:ext>
            </a:extLst>
          </p:cNvPr>
          <p:cNvSpPr/>
          <p:nvPr/>
        </p:nvSpPr>
        <p:spPr>
          <a:xfrm>
            <a:off x="443208" y="1183756"/>
            <a:ext cx="1761067" cy="2512377"/>
          </a:xfrm>
          <a:prstGeom prst="parallelogram">
            <a:avLst>
              <a:gd name="adj" fmla="val 5615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54229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88C7C8D-4D4A-C38E-C037-F86EB24B1505}"/>
              </a:ext>
            </a:extLst>
          </p:cNvPr>
          <p:cNvGrpSpPr/>
          <p:nvPr/>
        </p:nvGrpSpPr>
        <p:grpSpPr>
          <a:xfrm>
            <a:off x="-14976" y="1252728"/>
            <a:ext cx="12242953" cy="2732470"/>
            <a:chOff x="-14976" y="1252728"/>
            <a:chExt cx="12242953" cy="2732470"/>
          </a:xfrm>
        </p:grpSpPr>
        <p:sp>
          <p:nvSpPr>
            <p:cNvPr id="8" name="Rectangle 7">
              <a:extLst>
                <a:ext uri="{FF2B5EF4-FFF2-40B4-BE49-F238E27FC236}">
                  <a16:creationId xmlns:a16="http://schemas.microsoft.com/office/drawing/2014/main" id="{9E5683B6-9BE4-335D-16A6-0D5370CD73FE}"/>
                </a:ext>
              </a:extLst>
            </p:cNvPr>
            <p:cNvSpPr/>
            <p:nvPr/>
          </p:nvSpPr>
          <p:spPr>
            <a:xfrm>
              <a:off x="-14976" y="1252728"/>
              <a:ext cx="12199745" cy="25368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AA186CAD-D5BE-0BD0-1CF7-376080BCA0F5}"/>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a:ext>
              </a:extLst>
            </a:blip>
            <a:srcRect l="11224" t="11290" r="21088" b="21083"/>
            <a:stretch/>
          </p:blipFill>
          <p:spPr>
            <a:xfrm>
              <a:off x="2184895" y="1277210"/>
              <a:ext cx="3767607" cy="2512377"/>
            </a:xfrm>
            <a:prstGeom prst="parallelogram">
              <a:avLst>
                <a:gd name="adj" fmla="val 39686"/>
              </a:avLst>
            </a:prstGeom>
          </p:spPr>
        </p:pic>
        <p:pic>
          <p:nvPicPr>
            <p:cNvPr id="10" name="Picture 9">
              <a:extLst>
                <a:ext uri="{FF2B5EF4-FFF2-40B4-BE49-F238E27FC236}">
                  <a16:creationId xmlns:a16="http://schemas.microsoft.com/office/drawing/2014/main" id="{DCBCF40F-2E39-7DBF-AB64-072AEC42530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070785" y="1277210"/>
              <a:ext cx="3767607" cy="2512377"/>
            </a:xfrm>
            <a:prstGeom prst="parallelogram">
              <a:avLst>
                <a:gd name="adj" fmla="val 38615"/>
              </a:avLst>
            </a:prstGeom>
          </p:spPr>
        </p:pic>
        <p:pic>
          <p:nvPicPr>
            <p:cNvPr id="12" name="Picture 11">
              <a:extLst>
                <a:ext uri="{FF2B5EF4-FFF2-40B4-BE49-F238E27FC236}">
                  <a16:creationId xmlns:a16="http://schemas.microsoft.com/office/drawing/2014/main" id="{C9EA1F45-B18D-A89F-0412-FEDE4DA19158}"/>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a:ext>
              </a:extLst>
            </a:blip>
            <a:srcRect/>
            <a:stretch/>
          </p:blipFill>
          <p:spPr>
            <a:xfrm>
              <a:off x="7965857" y="1277210"/>
              <a:ext cx="3767607" cy="2512377"/>
            </a:xfrm>
            <a:prstGeom prst="parallelogram">
              <a:avLst>
                <a:gd name="adj" fmla="val 39225"/>
              </a:avLst>
            </a:prstGeom>
          </p:spPr>
        </p:pic>
        <p:sp>
          <p:nvSpPr>
            <p:cNvPr id="16" name="Parallelogram 15">
              <a:extLst>
                <a:ext uri="{FF2B5EF4-FFF2-40B4-BE49-F238E27FC236}">
                  <a16:creationId xmlns:a16="http://schemas.microsoft.com/office/drawing/2014/main" id="{C68A3E78-A146-1629-CFF3-058309577BF4}"/>
                </a:ext>
              </a:extLst>
            </p:cNvPr>
            <p:cNvSpPr/>
            <p:nvPr/>
          </p:nvSpPr>
          <p:spPr>
            <a:xfrm rot="10800000">
              <a:off x="2449" y="3875470"/>
              <a:ext cx="12225528" cy="109728"/>
            </a:xfrm>
            <a:prstGeom prst="parallelogram">
              <a:avLst>
                <a:gd name="adj" fmla="val 0"/>
              </a:avLst>
            </a:pr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Parallelogram 20">
              <a:extLst>
                <a:ext uri="{FF2B5EF4-FFF2-40B4-BE49-F238E27FC236}">
                  <a16:creationId xmlns:a16="http://schemas.microsoft.com/office/drawing/2014/main" id="{9C11F422-0871-299C-40A1-330CBBB7DDBB}"/>
                </a:ext>
              </a:extLst>
            </p:cNvPr>
            <p:cNvSpPr/>
            <p:nvPr/>
          </p:nvSpPr>
          <p:spPr>
            <a:xfrm>
              <a:off x="1313728" y="1281292"/>
              <a:ext cx="1761067" cy="2512377"/>
            </a:xfrm>
            <a:prstGeom prst="parallelogram">
              <a:avLst>
                <a:gd name="adj" fmla="val 56154"/>
              </a:avLst>
            </a:pr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Parallelogram 21">
              <a:extLst>
                <a:ext uri="{FF2B5EF4-FFF2-40B4-BE49-F238E27FC236}">
                  <a16:creationId xmlns:a16="http://schemas.microsoft.com/office/drawing/2014/main" id="{8D483F9D-557B-34A6-F35A-33996C8381A2}"/>
                </a:ext>
              </a:extLst>
            </p:cNvPr>
            <p:cNvSpPr/>
            <p:nvPr/>
          </p:nvSpPr>
          <p:spPr>
            <a:xfrm>
              <a:off x="443208" y="1281292"/>
              <a:ext cx="1761067" cy="2512377"/>
            </a:xfrm>
            <a:prstGeom prst="parallelogram">
              <a:avLst>
                <a:gd name="adj" fmla="val 5615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Slide Number Placeholder 4"/>
          <p:cNvSpPr txBox="1">
            <a:spLocks/>
          </p:cNvSpPr>
          <p:nvPr/>
        </p:nvSpPr>
        <p:spPr bwMode="auto">
          <a:xfrm>
            <a:off x="11839884" y="6484933"/>
            <a:ext cx="352241" cy="364935"/>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92" tIns="45696" rIns="91392" bIns="45696" numCol="1" anchor="ctr" anchorCtr="0" compatLnSpc="1">
            <a:prstTxWarp prst="textNoShape">
              <a:avLst/>
            </a:prstTxWarp>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1pPr>
            <a:lvl2pPr marL="37931725" indent="-37474525"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2pPr>
            <a:lvl3pPr marL="9144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3pPr>
            <a:lvl4pPr marL="13716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4pPr>
            <a:lvl5pPr marL="18288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5pPr>
            <a:lvl6pPr marL="4572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6pPr>
            <a:lvl7pPr marL="9144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7pPr>
            <a:lvl8pPr marL="13716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8pPr>
            <a:lvl9pPr marL="18288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9pPr>
          </a:lstStyle>
          <a:p>
            <a:pPr algn="ctr" eaLnBrk="1" hangingPunct="1"/>
            <a:fld id="{35F1284F-6711-D24C-AC12-BABAB00C24CE}" type="slidenum">
              <a:rPr lang="en-US" altLang="en-US" sz="800" smtClean="0">
                <a:solidFill>
                  <a:schemeClr val="bg1">
                    <a:lumMod val="50000"/>
                  </a:schemeClr>
                </a:solidFill>
                <a:ea typeface="Avenir" charset="0"/>
                <a:cs typeface="Avenir" charset="0"/>
              </a:rPr>
              <a:pPr algn="ctr" eaLnBrk="1" hangingPunct="1"/>
              <a:t>13</a:t>
            </a:fld>
            <a:endParaRPr lang="en-US" altLang="en-US" sz="800" dirty="0">
              <a:solidFill>
                <a:schemeClr val="bg1">
                  <a:lumMod val="50000"/>
                </a:schemeClr>
              </a:solidFill>
              <a:ea typeface="Avenir" charset="0"/>
              <a:cs typeface="Avenir" charset="0"/>
            </a:endParaRPr>
          </a:p>
        </p:txBody>
      </p:sp>
      <p:sp>
        <p:nvSpPr>
          <p:cNvPr id="36" name="Title 39">
            <a:extLst>
              <a:ext uri="{FF2B5EF4-FFF2-40B4-BE49-F238E27FC236}">
                <a16:creationId xmlns:a16="http://schemas.microsoft.com/office/drawing/2014/main" id="{107D42A2-62F2-664D-AB6D-2EF2342D7438}"/>
              </a:ext>
            </a:extLst>
          </p:cNvPr>
          <p:cNvSpPr txBox="1">
            <a:spLocks/>
          </p:cNvSpPr>
          <p:nvPr/>
        </p:nvSpPr>
        <p:spPr>
          <a:xfrm>
            <a:off x="457200" y="371011"/>
            <a:ext cx="5654485" cy="491155"/>
          </a:xfrm>
          <a:prstGeom prst="rect">
            <a:avLst/>
          </a:prstGeom>
        </p:spPr>
        <p:txBody>
          <a:bodyPr vert="horz" lIns="0" tIns="0" rIns="0" bIns="0" rtlCol="0" anchor="ctr"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r>
              <a:rPr lang="en-US" sz="3600" dirty="0">
                <a:solidFill>
                  <a:srgbClr val="0073E6"/>
                </a:solidFill>
              </a:rPr>
              <a:t>Airlines (under wing)</a:t>
            </a:r>
          </a:p>
        </p:txBody>
      </p:sp>
      <p:sp>
        <p:nvSpPr>
          <p:cNvPr id="4" name="TextBox 3">
            <a:extLst>
              <a:ext uri="{FF2B5EF4-FFF2-40B4-BE49-F238E27FC236}">
                <a16:creationId xmlns:a16="http://schemas.microsoft.com/office/drawing/2014/main" id="{BA4B3282-2FDA-7899-3279-157593C13D80}"/>
              </a:ext>
            </a:extLst>
          </p:cNvPr>
          <p:cNvSpPr txBox="1"/>
          <p:nvPr/>
        </p:nvSpPr>
        <p:spPr>
          <a:xfrm>
            <a:off x="2088362" y="4436515"/>
            <a:ext cx="4430304" cy="1308050"/>
          </a:xfrm>
          <a:prstGeom prst="rect">
            <a:avLst/>
          </a:prstGeom>
          <a:noFill/>
        </p:spPr>
        <p:txBody>
          <a:bodyPr wrap="square">
            <a:spAutoFit/>
          </a:bodyPr>
          <a:lstStyle/>
          <a:p>
            <a:pPr marL="185738" indent="-185738">
              <a:spcAft>
                <a:spcPts val="600"/>
              </a:spcAft>
              <a:buClr>
                <a:srgbClr val="0073E6"/>
              </a:buClr>
              <a:buFont typeface="Arial" panose="020B0604020202020204" pitchFamily="34" charset="0"/>
              <a:buChar char="•"/>
            </a:pPr>
            <a:r>
              <a:rPr lang="en-US" sz="1600" dirty="0"/>
              <a:t>Baggage reconciliation</a:t>
            </a:r>
          </a:p>
          <a:p>
            <a:pPr marL="185738" indent="-185738">
              <a:spcAft>
                <a:spcPts val="600"/>
              </a:spcAft>
              <a:buClr>
                <a:srgbClr val="0073E6"/>
              </a:buClr>
              <a:buFont typeface="Arial" panose="020B0604020202020204" pitchFamily="34" charset="0"/>
              <a:buChar char="•"/>
            </a:pPr>
            <a:r>
              <a:rPr lang="en-US" sz="1600" dirty="0"/>
              <a:t>Baggage transport</a:t>
            </a:r>
          </a:p>
          <a:p>
            <a:pPr marL="185738" indent="-185738">
              <a:spcAft>
                <a:spcPts val="600"/>
              </a:spcAft>
              <a:buClr>
                <a:srgbClr val="0073E6"/>
              </a:buClr>
              <a:buFont typeface="Arial" panose="020B0604020202020204" pitchFamily="34" charset="0"/>
              <a:buChar char="•"/>
            </a:pPr>
            <a:r>
              <a:rPr lang="en-US" sz="1600" dirty="0"/>
              <a:t>Check-in baggage size verification</a:t>
            </a:r>
          </a:p>
          <a:p>
            <a:pPr marL="185738" indent="-185738">
              <a:spcAft>
                <a:spcPts val="600"/>
              </a:spcAft>
              <a:buClr>
                <a:srgbClr val="0073E6"/>
              </a:buClr>
              <a:buFont typeface="Arial" panose="020B0604020202020204" pitchFamily="34" charset="0"/>
              <a:buChar char="•"/>
            </a:pPr>
            <a:r>
              <a:rPr lang="en-US" sz="1600" dirty="0"/>
              <a:t>Under the Wing crew</a:t>
            </a:r>
          </a:p>
        </p:txBody>
      </p:sp>
      <p:sp>
        <p:nvSpPr>
          <p:cNvPr id="17" name="TextBox 16">
            <a:extLst>
              <a:ext uri="{FF2B5EF4-FFF2-40B4-BE49-F238E27FC236}">
                <a16:creationId xmlns:a16="http://schemas.microsoft.com/office/drawing/2014/main" id="{DC7F53D3-1B43-054B-BF00-F14E6B2788E0}"/>
              </a:ext>
            </a:extLst>
          </p:cNvPr>
          <p:cNvSpPr txBox="1"/>
          <p:nvPr/>
        </p:nvSpPr>
        <p:spPr>
          <a:xfrm>
            <a:off x="7550460" y="4436515"/>
            <a:ext cx="2288417" cy="1631216"/>
          </a:xfrm>
          <a:prstGeom prst="rect">
            <a:avLst/>
          </a:prstGeom>
          <a:noFill/>
        </p:spPr>
        <p:txBody>
          <a:bodyPr wrap="square">
            <a:spAutoFit/>
          </a:bodyPr>
          <a:lstStyle/>
          <a:p>
            <a:pPr marL="185738" indent="-185738">
              <a:spcAft>
                <a:spcPts val="600"/>
              </a:spcAft>
              <a:buClr>
                <a:srgbClr val="0073E6"/>
              </a:buClr>
              <a:buFont typeface="Arial" panose="020B0604020202020204" pitchFamily="34" charset="0"/>
              <a:buChar char="•"/>
            </a:pPr>
            <a:r>
              <a:rPr lang="en-US" sz="1600" dirty="0"/>
              <a:t>Maintenance</a:t>
            </a:r>
          </a:p>
          <a:p>
            <a:pPr marL="185738" indent="-185738">
              <a:spcAft>
                <a:spcPts val="600"/>
              </a:spcAft>
              <a:buClr>
                <a:srgbClr val="0073E6"/>
              </a:buClr>
              <a:buFont typeface="Arial" panose="020B0604020202020204" pitchFamily="34" charset="0"/>
              <a:buChar char="•"/>
            </a:pPr>
            <a:r>
              <a:rPr lang="en-US" sz="1600" dirty="0"/>
              <a:t>Fueling</a:t>
            </a:r>
          </a:p>
          <a:p>
            <a:pPr marL="185738" indent="-185738">
              <a:spcAft>
                <a:spcPts val="600"/>
              </a:spcAft>
              <a:buClr>
                <a:srgbClr val="0073E6"/>
              </a:buClr>
              <a:buFont typeface="Arial" panose="020B0604020202020204" pitchFamily="34" charset="0"/>
              <a:buChar char="•"/>
            </a:pPr>
            <a:r>
              <a:rPr lang="en-US" sz="1600" dirty="0"/>
              <a:t>Freight</a:t>
            </a:r>
          </a:p>
          <a:p>
            <a:pPr marL="185738" indent="-185738">
              <a:spcAft>
                <a:spcPts val="600"/>
              </a:spcAft>
              <a:buClr>
                <a:srgbClr val="0073E6"/>
              </a:buClr>
              <a:buFont typeface="Arial" panose="020B0604020202020204" pitchFamily="34" charset="0"/>
              <a:buChar char="•"/>
            </a:pPr>
            <a:r>
              <a:rPr lang="en-US" sz="1600" dirty="0"/>
              <a:t>Cargo</a:t>
            </a:r>
          </a:p>
          <a:p>
            <a:pPr marL="185738" indent="-185738">
              <a:spcAft>
                <a:spcPts val="600"/>
              </a:spcAft>
              <a:buClr>
                <a:srgbClr val="0073E6"/>
              </a:buClr>
              <a:buFont typeface="Arial" panose="020B0604020202020204" pitchFamily="34" charset="0"/>
              <a:buChar char="•"/>
            </a:pPr>
            <a:r>
              <a:rPr lang="en-US" sz="1600" dirty="0"/>
              <a:t>De-Ice</a:t>
            </a:r>
          </a:p>
        </p:txBody>
      </p:sp>
      <p:cxnSp>
        <p:nvCxnSpPr>
          <p:cNvPr id="25" name="Straight Connector 24">
            <a:extLst>
              <a:ext uri="{FF2B5EF4-FFF2-40B4-BE49-F238E27FC236}">
                <a16:creationId xmlns:a16="http://schemas.microsoft.com/office/drawing/2014/main" id="{8D51361F-3805-FA4A-9E5A-7E2649BFBFC4}"/>
              </a:ext>
            </a:extLst>
          </p:cNvPr>
          <p:cNvCxnSpPr>
            <a:cxnSpLocks/>
          </p:cNvCxnSpPr>
          <p:nvPr/>
        </p:nvCxnSpPr>
        <p:spPr>
          <a:xfrm>
            <a:off x="1880020" y="4474712"/>
            <a:ext cx="0" cy="1511752"/>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8FE4253-9D97-AE43-BC4B-E2E510BA4295}"/>
              </a:ext>
            </a:extLst>
          </p:cNvPr>
          <p:cNvCxnSpPr>
            <a:cxnSpLocks/>
          </p:cNvCxnSpPr>
          <p:nvPr/>
        </p:nvCxnSpPr>
        <p:spPr>
          <a:xfrm>
            <a:off x="7266407" y="4474712"/>
            <a:ext cx="0" cy="1511752"/>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6652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4"/>
          <p:cNvSpPr txBox="1">
            <a:spLocks/>
          </p:cNvSpPr>
          <p:nvPr/>
        </p:nvSpPr>
        <p:spPr bwMode="auto">
          <a:xfrm>
            <a:off x="11839884" y="6484933"/>
            <a:ext cx="352241" cy="364935"/>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92" tIns="45696" rIns="91392" bIns="45696" numCol="1" anchor="ctr" anchorCtr="0" compatLnSpc="1">
            <a:prstTxWarp prst="textNoShape">
              <a:avLst/>
            </a:prstTxWarp>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1pPr>
            <a:lvl2pPr marL="37931725" indent="-37474525"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2pPr>
            <a:lvl3pPr marL="9144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3pPr>
            <a:lvl4pPr marL="13716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4pPr>
            <a:lvl5pPr marL="18288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5pPr>
            <a:lvl6pPr marL="4572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6pPr>
            <a:lvl7pPr marL="9144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7pPr>
            <a:lvl8pPr marL="13716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8pPr>
            <a:lvl9pPr marL="18288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9pPr>
          </a:lstStyle>
          <a:p>
            <a:pPr algn="ctr" eaLnBrk="1" hangingPunct="1"/>
            <a:fld id="{35F1284F-6711-D24C-AC12-BABAB00C24CE}" type="slidenum">
              <a:rPr lang="en-US" altLang="en-US" sz="800" smtClean="0">
                <a:solidFill>
                  <a:schemeClr val="bg1">
                    <a:lumMod val="50000"/>
                  </a:schemeClr>
                </a:solidFill>
                <a:ea typeface="Avenir" charset="0"/>
                <a:cs typeface="Avenir" charset="0"/>
              </a:rPr>
              <a:pPr algn="ctr" eaLnBrk="1" hangingPunct="1"/>
              <a:t>14</a:t>
            </a:fld>
            <a:endParaRPr lang="en-US" altLang="en-US" sz="800" dirty="0">
              <a:solidFill>
                <a:schemeClr val="bg1">
                  <a:lumMod val="50000"/>
                </a:schemeClr>
              </a:solidFill>
              <a:ea typeface="Avenir" charset="0"/>
              <a:cs typeface="Avenir" charset="0"/>
            </a:endParaRPr>
          </a:p>
        </p:txBody>
      </p:sp>
      <p:sp>
        <p:nvSpPr>
          <p:cNvPr id="36" name="Title 39">
            <a:extLst>
              <a:ext uri="{FF2B5EF4-FFF2-40B4-BE49-F238E27FC236}">
                <a16:creationId xmlns:a16="http://schemas.microsoft.com/office/drawing/2014/main" id="{107D42A2-62F2-664D-AB6D-2EF2342D7438}"/>
              </a:ext>
            </a:extLst>
          </p:cNvPr>
          <p:cNvSpPr txBox="1">
            <a:spLocks/>
          </p:cNvSpPr>
          <p:nvPr/>
        </p:nvSpPr>
        <p:spPr>
          <a:xfrm>
            <a:off x="457200" y="371011"/>
            <a:ext cx="5654485" cy="491155"/>
          </a:xfrm>
          <a:prstGeom prst="rect">
            <a:avLst/>
          </a:prstGeom>
        </p:spPr>
        <p:txBody>
          <a:bodyPr vert="horz" lIns="0" tIns="0" rIns="0" bIns="0" rtlCol="0" anchor="ctr"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r>
              <a:rPr lang="en-US" sz="3600" dirty="0">
                <a:solidFill>
                  <a:srgbClr val="0073E6"/>
                </a:solidFill>
              </a:rPr>
              <a:t>DSD/Route Accounting </a:t>
            </a:r>
          </a:p>
        </p:txBody>
      </p:sp>
      <p:grpSp>
        <p:nvGrpSpPr>
          <p:cNvPr id="21" name="Group 20">
            <a:extLst>
              <a:ext uri="{FF2B5EF4-FFF2-40B4-BE49-F238E27FC236}">
                <a16:creationId xmlns:a16="http://schemas.microsoft.com/office/drawing/2014/main" id="{464BE6F9-59D7-CC9A-A88E-D90FC6D970F6}"/>
              </a:ext>
            </a:extLst>
          </p:cNvPr>
          <p:cNvGrpSpPr/>
          <p:nvPr/>
        </p:nvGrpSpPr>
        <p:grpSpPr>
          <a:xfrm>
            <a:off x="1606659" y="4390495"/>
            <a:ext cx="11300302" cy="1631216"/>
            <a:chOff x="663675" y="4447647"/>
            <a:chExt cx="11300302" cy="1631216"/>
          </a:xfrm>
        </p:grpSpPr>
        <p:sp>
          <p:nvSpPr>
            <p:cNvPr id="22" name="TextBox 21">
              <a:extLst>
                <a:ext uri="{FF2B5EF4-FFF2-40B4-BE49-F238E27FC236}">
                  <a16:creationId xmlns:a16="http://schemas.microsoft.com/office/drawing/2014/main" id="{537483DF-157E-3A82-9BF4-C864E354E7DB}"/>
                </a:ext>
              </a:extLst>
            </p:cNvPr>
            <p:cNvSpPr txBox="1"/>
            <p:nvPr/>
          </p:nvSpPr>
          <p:spPr>
            <a:xfrm>
              <a:off x="718123" y="4447647"/>
              <a:ext cx="6115050" cy="1631216"/>
            </a:xfrm>
            <a:prstGeom prst="rect">
              <a:avLst/>
            </a:prstGeom>
            <a:noFill/>
          </p:spPr>
          <p:txBody>
            <a:bodyPr wrap="square">
              <a:spAutoFit/>
            </a:bodyPr>
            <a:lstStyle/>
            <a:p>
              <a:pPr marL="185738" indent="-185738">
                <a:spcAft>
                  <a:spcPts val="600"/>
                </a:spcAft>
                <a:buClr>
                  <a:srgbClr val="0073E6"/>
                </a:buClr>
                <a:buFont typeface="Arial" panose="020B0604020202020204" pitchFamily="34" charset="0"/>
                <a:buChar char="•"/>
              </a:pPr>
              <a:r>
                <a:rPr lang="en-US" sz="1600" dirty="0"/>
                <a:t>Order/returns processing</a:t>
              </a:r>
            </a:p>
            <a:p>
              <a:pPr marL="185738" indent="-185738">
                <a:spcAft>
                  <a:spcPts val="600"/>
                </a:spcAft>
                <a:buClr>
                  <a:srgbClr val="0073E6"/>
                </a:buClr>
                <a:buFont typeface="Arial" panose="020B0604020202020204" pitchFamily="34" charset="0"/>
                <a:buChar char="•"/>
              </a:pPr>
              <a:r>
                <a:rPr lang="en-US" sz="1600" dirty="0"/>
                <a:t>Delivery tracking</a:t>
              </a:r>
            </a:p>
            <a:p>
              <a:pPr marL="185738" indent="-185738">
                <a:spcAft>
                  <a:spcPts val="600"/>
                </a:spcAft>
                <a:buClr>
                  <a:srgbClr val="0073E6"/>
                </a:buClr>
                <a:buFont typeface="Arial" panose="020B0604020202020204" pitchFamily="34" charset="0"/>
                <a:buChar char="•"/>
              </a:pPr>
              <a:r>
                <a:rPr lang="en-US" sz="1600" dirty="0"/>
                <a:t>Proof of delivery</a:t>
              </a:r>
            </a:p>
            <a:p>
              <a:pPr marL="185738" indent="-185738">
                <a:spcAft>
                  <a:spcPts val="600"/>
                </a:spcAft>
                <a:buClr>
                  <a:srgbClr val="0073E6"/>
                </a:buClr>
                <a:buFont typeface="Arial" panose="020B0604020202020204" pitchFamily="34" charset="0"/>
                <a:buChar char="•"/>
              </a:pPr>
              <a:r>
                <a:rPr lang="en-US" sz="1600" dirty="0"/>
                <a:t>Route optimization</a:t>
              </a:r>
            </a:p>
            <a:p>
              <a:pPr marL="185738" indent="-185738">
                <a:spcAft>
                  <a:spcPts val="600"/>
                </a:spcAft>
                <a:buClr>
                  <a:srgbClr val="0073E6"/>
                </a:buClr>
                <a:buFont typeface="Arial" panose="020B0604020202020204" pitchFamily="34" charset="0"/>
                <a:buChar char="•"/>
              </a:pPr>
              <a:r>
                <a:rPr lang="en-US" sz="1600" dirty="0"/>
                <a:t>Inventory management</a:t>
              </a:r>
            </a:p>
          </p:txBody>
        </p:sp>
        <p:sp>
          <p:nvSpPr>
            <p:cNvPr id="23" name="TextBox 22">
              <a:extLst>
                <a:ext uri="{FF2B5EF4-FFF2-40B4-BE49-F238E27FC236}">
                  <a16:creationId xmlns:a16="http://schemas.microsoft.com/office/drawing/2014/main" id="{A13ACFF8-9FCE-CFBE-F211-F63E3917E392}"/>
                </a:ext>
              </a:extLst>
            </p:cNvPr>
            <p:cNvSpPr txBox="1"/>
            <p:nvPr/>
          </p:nvSpPr>
          <p:spPr>
            <a:xfrm>
              <a:off x="5848927" y="4447647"/>
              <a:ext cx="6115050" cy="1631216"/>
            </a:xfrm>
            <a:prstGeom prst="rect">
              <a:avLst/>
            </a:prstGeom>
            <a:noFill/>
          </p:spPr>
          <p:txBody>
            <a:bodyPr wrap="square">
              <a:spAutoFit/>
            </a:bodyPr>
            <a:lstStyle/>
            <a:p>
              <a:pPr marL="185738" indent="-185738">
                <a:spcAft>
                  <a:spcPts val="600"/>
                </a:spcAft>
                <a:buClr>
                  <a:srgbClr val="0073E6"/>
                </a:buClr>
                <a:buFont typeface="Arial" panose="020B0604020202020204" pitchFamily="34" charset="0"/>
                <a:buChar char="•"/>
              </a:pPr>
              <a:r>
                <a:rPr lang="en-US" sz="1600" dirty="0"/>
                <a:t>Store setup</a:t>
              </a:r>
            </a:p>
            <a:p>
              <a:pPr marL="185738" indent="-185738">
                <a:spcAft>
                  <a:spcPts val="600"/>
                </a:spcAft>
                <a:buClr>
                  <a:srgbClr val="0073E6"/>
                </a:buClr>
                <a:buFont typeface="Arial" panose="020B0604020202020204" pitchFamily="34" charset="0"/>
                <a:buChar char="•"/>
              </a:pPr>
              <a:r>
                <a:rPr lang="en-US" sz="1600" dirty="0"/>
                <a:t>Planogram compliance</a:t>
              </a:r>
            </a:p>
            <a:p>
              <a:pPr marL="185738" indent="-185738">
                <a:spcAft>
                  <a:spcPts val="600"/>
                </a:spcAft>
                <a:buClr>
                  <a:srgbClr val="0073E6"/>
                </a:buClr>
                <a:buFont typeface="Arial" panose="020B0604020202020204" pitchFamily="34" charset="0"/>
                <a:buChar char="•"/>
              </a:pPr>
              <a:r>
                <a:rPr lang="en-US" sz="1600" dirty="0"/>
                <a:t>Customer Service</a:t>
              </a:r>
            </a:p>
            <a:p>
              <a:pPr marL="185738" indent="-185738">
                <a:spcAft>
                  <a:spcPts val="600"/>
                </a:spcAft>
                <a:buClr>
                  <a:srgbClr val="0073E6"/>
                </a:buClr>
                <a:buFont typeface="Arial" panose="020B0604020202020204" pitchFamily="34" charset="0"/>
                <a:buChar char="•"/>
              </a:pPr>
              <a:r>
                <a:rPr lang="en-US" sz="1600" dirty="0"/>
                <a:t>Work order management</a:t>
              </a:r>
            </a:p>
            <a:p>
              <a:pPr marL="185738" indent="-185738">
                <a:spcAft>
                  <a:spcPts val="600"/>
                </a:spcAft>
                <a:buClr>
                  <a:srgbClr val="0073E6"/>
                </a:buClr>
                <a:buFont typeface="Arial" panose="020B0604020202020204" pitchFamily="34" charset="0"/>
                <a:buChar char="•"/>
              </a:pPr>
              <a:r>
                <a:rPr lang="en-US" sz="1600" dirty="0"/>
                <a:t>Voice communications</a:t>
              </a:r>
            </a:p>
          </p:txBody>
        </p:sp>
        <p:grpSp>
          <p:nvGrpSpPr>
            <p:cNvPr id="24" name="Group 23">
              <a:extLst>
                <a:ext uri="{FF2B5EF4-FFF2-40B4-BE49-F238E27FC236}">
                  <a16:creationId xmlns:a16="http://schemas.microsoft.com/office/drawing/2014/main" id="{9F391E5E-2E82-5A0A-E5A6-B664B1B1A6B0}"/>
                </a:ext>
              </a:extLst>
            </p:cNvPr>
            <p:cNvGrpSpPr/>
            <p:nvPr/>
          </p:nvGrpSpPr>
          <p:grpSpPr>
            <a:xfrm>
              <a:off x="663675" y="4508119"/>
              <a:ext cx="5119552" cy="1517904"/>
              <a:chOff x="663675" y="4508119"/>
              <a:chExt cx="5119552" cy="1517904"/>
            </a:xfrm>
          </p:grpSpPr>
          <p:cxnSp>
            <p:nvCxnSpPr>
              <p:cNvPr id="25" name="Straight Connector 24">
                <a:extLst>
                  <a:ext uri="{FF2B5EF4-FFF2-40B4-BE49-F238E27FC236}">
                    <a16:creationId xmlns:a16="http://schemas.microsoft.com/office/drawing/2014/main" id="{0BBEB900-A3A0-EADA-70A5-9641022E491E}"/>
                  </a:ext>
                </a:extLst>
              </p:cNvPr>
              <p:cNvCxnSpPr>
                <a:cxnSpLocks/>
              </p:cNvCxnSpPr>
              <p:nvPr/>
            </p:nvCxnSpPr>
            <p:spPr>
              <a:xfrm>
                <a:off x="5783227" y="4508119"/>
                <a:ext cx="0" cy="1517904"/>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4B82669-DAE8-CA93-34C3-B300CE19CA7D}"/>
                  </a:ext>
                </a:extLst>
              </p:cNvPr>
              <p:cNvCxnSpPr>
                <a:cxnSpLocks/>
              </p:cNvCxnSpPr>
              <p:nvPr/>
            </p:nvCxnSpPr>
            <p:spPr>
              <a:xfrm>
                <a:off x="663675" y="4508119"/>
                <a:ext cx="0" cy="1517904"/>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grpSp>
        <p:nvGrpSpPr>
          <p:cNvPr id="34" name="Group 33">
            <a:extLst>
              <a:ext uri="{FF2B5EF4-FFF2-40B4-BE49-F238E27FC236}">
                <a16:creationId xmlns:a16="http://schemas.microsoft.com/office/drawing/2014/main" id="{2518EE4C-CE3E-4F31-EC24-34520D5C1E80}"/>
              </a:ext>
            </a:extLst>
          </p:cNvPr>
          <p:cNvGrpSpPr/>
          <p:nvPr/>
        </p:nvGrpSpPr>
        <p:grpSpPr>
          <a:xfrm>
            <a:off x="-14976" y="1252728"/>
            <a:ext cx="12242953" cy="2732470"/>
            <a:chOff x="-14976" y="1252728"/>
            <a:chExt cx="12242953" cy="2732470"/>
          </a:xfrm>
        </p:grpSpPr>
        <p:sp>
          <p:nvSpPr>
            <p:cNvPr id="5" name="Rectangle 4">
              <a:extLst>
                <a:ext uri="{FF2B5EF4-FFF2-40B4-BE49-F238E27FC236}">
                  <a16:creationId xmlns:a16="http://schemas.microsoft.com/office/drawing/2014/main" id="{AC43262F-DA91-CB4D-22C1-C6C13309B472}"/>
                </a:ext>
              </a:extLst>
            </p:cNvPr>
            <p:cNvSpPr/>
            <p:nvPr/>
          </p:nvSpPr>
          <p:spPr>
            <a:xfrm>
              <a:off x="-14976" y="1252728"/>
              <a:ext cx="12199745" cy="25368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09E12255-163A-B3DA-9BEF-CC0BD9883F9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184895" y="1277210"/>
              <a:ext cx="3767607" cy="2512377"/>
            </a:xfrm>
            <a:prstGeom prst="parallelogram">
              <a:avLst>
                <a:gd name="adj" fmla="val 39686"/>
              </a:avLst>
            </a:prstGeom>
          </p:spPr>
        </p:pic>
        <p:pic>
          <p:nvPicPr>
            <p:cNvPr id="10" name="Picture 9">
              <a:extLst>
                <a:ext uri="{FF2B5EF4-FFF2-40B4-BE49-F238E27FC236}">
                  <a16:creationId xmlns:a16="http://schemas.microsoft.com/office/drawing/2014/main" id="{CECB12AB-752E-D333-42E6-F670A968B74E}"/>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070785" y="1277210"/>
              <a:ext cx="3767607" cy="2512377"/>
            </a:xfrm>
            <a:prstGeom prst="parallelogram">
              <a:avLst>
                <a:gd name="adj" fmla="val 38615"/>
              </a:avLst>
            </a:prstGeom>
          </p:spPr>
        </p:pic>
        <p:pic>
          <p:nvPicPr>
            <p:cNvPr id="11" name="Picture 10">
              <a:extLst>
                <a:ext uri="{FF2B5EF4-FFF2-40B4-BE49-F238E27FC236}">
                  <a16:creationId xmlns:a16="http://schemas.microsoft.com/office/drawing/2014/main" id="{AE4C4CD9-7C32-F197-9964-0749DA74B50A}"/>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a:ext>
              </a:extLst>
            </a:blip>
            <a:srcRect/>
            <a:stretch/>
          </p:blipFill>
          <p:spPr>
            <a:xfrm>
              <a:off x="7965857" y="1277210"/>
              <a:ext cx="3767607" cy="2512377"/>
            </a:xfrm>
            <a:prstGeom prst="parallelogram">
              <a:avLst>
                <a:gd name="adj" fmla="val 39225"/>
              </a:avLst>
            </a:prstGeom>
          </p:spPr>
        </p:pic>
        <p:sp>
          <p:nvSpPr>
            <p:cNvPr id="29" name="Parallelogram 28">
              <a:extLst>
                <a:ext uri="{FF2B5EF4-FFF2-40B4-BE49-F238E27FC236}">
                  <a16:creationId xmlns:a16="http://schemas.microsoft.com/office/drawing/2014/main" id="{DC69D73B-5991-FD1B-00D4-6F061E5E49E9}"/>
                </a:ext>
              </a:extLst>
            </p:cNvPr>
            <p:cNvSpPr/>
            <p:nvPr/>
          </p:nvSpPr>
          <p:spPr>
            <a:xfrm rot="10800000">
              <a:off x="2449" y="3875470"/>
              <a:ext cx="12225528" cy="109728"/>
            </a:xfrm>
            <a:prstGeom prst="parallelogram">
              <a:avLst>
                <a:gd name="adj" fmla="val 0"/>
              </a:avLst>
            </a:pr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Parallelogram 31">
              <a:extLst>
                <a:ext uri="{FF2B5EF4-FFF2-40B4-BE49-F238E27FC236}">
                  <a16:creationId xmlns:a16="http://schemas.microsoft.com/office/drawing/2014/main" id="{9D0B4976-610B-3231-7CB6-740771D1F79D}"/>
                </a:ext>
              </a:extLst>
            </p:cNvPr>
            <p:cNvSpPr/>
            <p:nvPr/>
          </p:nvSpPr>
          <p:spPr>
            <a:xfrm>
              <a:off x="1313728" y="1281292"/>
              <a:ext cx="1761067" cy="2512377"/>
            </a:xfrm>
            <a:prstGeom prst="parallelogram">
              <a:avLst>
                <a:gd name="adj" fmla="val 56154"/>
              </a:avLst>
            </a:pr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Parallelogram 32">
              <a:extLst>
                <a:ext uri="{FF2B5EF4-FFF2-40B4-BE49-F238E27FC236}">
                  <a16:creationId xmlns:a16="http://schemas.microsoft.com/office/drawing/2014/main" id="{3D8BC148-A870-5319-154C-BE24F2341AA4}"/>
                </a:ext>
              </a:extLst>
            </p:cNvPr>
            <p:cNvSpPr/>
            <p:nvPr/>
          </p:nvSpPr>
          <p:spPr>
            <a:xfrm>
              <a:off x="443208" y="1281292"/>
              <a:ext cx="1761067" cy="2512377"/>
            </a:xfrm>
            <a:prstGeom prst="parallelogram">
              <a:avLst>
                <a:gd name="adj" fmla="val 5615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07603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012CE71-AF0D-AD38-4D3F-A33B0D6A7119}"/>
              </a:ext>
            </a:extLst>
          </p:cNvPr>
          <p:cNvGrpSpPr/>
          <p:nvPr/>
        </p:nvGrpSpPr>
        <p:grpSpPr>
          <a:xfrm>
            <a:off x="-14976" y="1252728"/>
            <a:ext cx="12242953" cy="2732470"/>
            <a:chOff x="-14976" y="1252728"/>
            <a:chExt cx="12242953" cy="2732470"/>
          </a:xfrm>
        </p:grpSpPr>
        <p:sp>
          <p:nvSpPr>
            <p:cNvPr id="8" name="Rectangle 7">
              <a:extLst>
                <a:ext uri="{FF2B5EF4-FFF2-40B4-BE49-F238E27FC236}">
                  <a16:creationId xmlns:a16="http://schemas.microsoft.com/office/drawing/2014/main" id="{A77883C0-6538-AB46-718A-194946907E19}"/>
                </a:ext>
              </a:extLst>
            </p:cNvPr>
            <p:cNvSpPr/>
            <p:nvPr/>
          </p:nvSpPr>
          <p:spPr>
            <a:xfrm>
              <a:off x="-14976" y="1252728"/>
              <a:ext cx="12199745" cy="25368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9B6C9B20-0E85-232A-F712-01BB2334C405}"/>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a:ext>
              </a:extLst>
            </a:blip>
            <a:srcRect/>
            <a:stretch/>
          </p:blipFill>
          <p:spPr>
            <a:xfrm>
              <a:off x="2184895" y="1277210"/>
              <a:ext cx="3767607" cy="2512377"/>
            </a:xfrm>
            <a:prstGeom prst="parallelogram">
              <a:avLst>
                <a:gd name="adj" fmla="val 39686"/>
              </a:avLst>
            </a:prstGeom>
          </p:spPr>
        </p:pic>
        <p:pic>
          <p:nvPicPr>
            <p:cNvPr id="11" name="Picture 10">
              <a:extLst>
                <a:ext uri="{FF2B5EF4-FFF2-40B4-BE49-F238E27FC236}">
                  <a16:creationId xmlns:a16="http://schemas.microsoft.com/office/drawing/2014/main" id="{1D81E737-0644-1993-1380-2EC6B6DE13A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070785" y="1277210"/>
              <a:ext cx="3767607" cy="2512377"/>
            </a:xfrm>
            <a:prstGeom prst="parallelogram">
              <a:avLst>
                <a:gd name="adj" fmla="val 38615"/>
              </a:avLst>
            </a:prstGeom>
          </p:spPr>
        </p:pic>
        <p:pic>
          <p:nvPicPr>
            <p:cNvPr id="12" name="Picture 11">
              <a:extLst>
                <a:ext uri="{FF2B5EF4-FFF2-40B4-BE49-F238E27FC236}">
                  <a16:creationId xmlns:a16="http://schemas.microsoft.com/office/drawing/2014/main" id="{27F62A10-8F17-F2D0-2813-E107E082645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965857" y="1277210"/>
              <a:ext cx="3767607" cy="2512377"/>
            </a:xfrm>
            <a:prstGeom prst="parallelogram">
              <a:avLst>
                <a:gd name="adj" fmla="val 39225"/>
              </a:avLst>
            </a:prstGeom>
          </p:spPr>
        </p:pic>
        <p:sp>
          <p:nvSpPr>
            <p:cNvPr id="15" name="Parallelogram 14">
              <a:extLst>
                <a:ext uri="{FF2B5EF4-FFF2-40B4-BE49-F238E27FC236}">
                  <a16:creationId xmlns:a16="http://schemas.microsoft.com/office/drawing/2014/main" id="{DB16A55D-93D8-B7B0-C217-71F36394112C}"/>
                </a:ext>
              </a:extLst>
            </p:cNvPr>
            <p:cNvSpPr/>
            <p:nvPr/>
          </p:nvSpPr>
          <p:spPr>
            <a:xfrm rot="10800000">
              <a:off x="2449" y="3875470"/>
              <a:ext cx="12225528" cy="109728"/>
            </a:xfrm>
            <a:prstGeom prst="parallelogram">
              <a:avLst>
                <a:gd name="adj" fmla="val 0"/>
              </a:avLst>
            </a:pr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Parallelogram 15">
              <a:extLst>
                <a:ext uri="{FF2B5EF4-FFF2-40B4-BE49-F238E27FC236}">
                  <a16:creationId xmlns:a16="http://schemas.microsoft.com/office/drawing/2014/main" id="{7C8E002E-4DCC-53CD-34C8-575FF246B2A0}"/>
                </a:ext>
              </a:extLst>
            </p:cNvPr>
            <p:cNvSpPr/>
            <p:nvPr/>
          </p:nvSpPr>
          <p:spPr>
            <a:xfrm>
              <a:off x="1313728" y="1281292"/>
              <a:ext cx="1761067" cy="2512377"/>
            </a:xfrm>
            <a:prstGeom prst="parallelogram">
              <a:avLst>
                <a:gd name="adj" fmla="val 56154"/>
              </a:avLst>
            </a:pr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Parallelogram 20">
              <a:extLst>
                <a:ext uri="{FF2B5EF4-FFF2-40B4-BE49-F238E27FC236}">
                  <a16:creationId xmlns:a16="http://schemas.microsoft.com/office/drawing/2014/main" id="{F8EDDD8B-410E-1F93-5B93-B6517A2B1840}"/>
                </a:ext>
              </a:extLst>
            </p:cNvPr>
            <p:cNvSpPr/>
            <p:nvPr/>
          </p:nvSpPr>
          <p:spPr>
            <a:xfrm>
              <a:off x="443208" y="1281292"/>
              <a:ext cx="1761067" cy="2512377"/>
            </a:xfrm>
            <a:prstGeom prst="parallelogram">
              <a:avLst>
                <a:gd name="adj" fmla="val 5615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Slide Number Placeholder 4"/>
          <p:cNvSpPr txBox="1">
            <a:spLocks/>
          </p:cNvSpPr>
          <p:nvPr/>
        </p:nvSpPr>
        <p:spPr bwMode="auto">
          <a:xfrm>
            <a:off x="11839884" y="6484933"/>
            <a:ext cx="352241" cy="364935"/>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92" tIns="45696" rIns="91392" bIns="45696" numCol="1" anchor="ctr" anchorCtr="0" compatLnSpc="1">
            <a:prstTxWarp prst="textNoShape">
              <a:avLst/>
            </a:prstTxWarp>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1pPr>
            <a:lvl2pPr marL="37931725" indent="-37474525"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2pPr>
            <a:lvl3pPr marL="9144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3pPr>
            <a:lvl4pPr marL="13716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4pPr>
            <a:lvl5pPr marL="18288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5pPr>
            <a:lvl6pPr marL="4572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6pPr>
            <a:lvl7pPr marL="9144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7pPr>
            <a:lvl8pPr marL="13716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8pPr>
            <a:lvl9pPr marL="18288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9pPr>
          </a:lstStyle>
          <a:p>
            <a:pPr algn="ctr" eaLnBrk="1" hangingPunct="1"/>
            <a:fld id="{35F1284F-6711-D24C-AC12-BABAB00C24CE}" type="slidenum">
              <a:rPr lang="en-US" altLang="en-US" sz="800" smtClean="0">
                <a:solidFill>
                  <a:schemeClr val="bg1">
                    <a:lumMod val="50000"/>
                  </a:schemeClr>
                </a:solidFill>
                <a:ea typeface="Avenir" charset="0"/>
                <a:cs typeface="Avenir" charset="0"/>
              </a:rPr>
              <a:pPr algn="ctr" eaLnBrk="1" hangingPunct="1"/>
              <a:t>15</a:t>
            </a:fld>
            <a:endParaRPr lang="en-US" altLang="en-US" sz="800" dirty="0">
              <a:solidFill>
                <a:schemeClr val="bg1">
                  <a:lumMod val="50000"/>
                </a:schemeClr>
              </a:solidFill>
              <a:ea typeface="Avenir" charset="0"/>
              <a:cs typeface="Avenir" charset="0"/>
            </a:endParaRPr>
          </a:p>
        </p:txBody>
      </p:sp>
      <p:sp>
        <p:nvSpPr>
          <p:cNvPr id="36" name="Title 39">
            <a:extLst>
              <a:ext uri="{FF2B5EF4-FFF2-40B4-BE49-F238E27FC236}">
                <a16:creationId xmlns:a16="http://schemas.microsoft.com/office/drawing/2014/main" id="{107D42A2-62F2-664D-AB6D-2EF2342D7438}"/>
              </a:ext>
            </a:extLst>
          </p:cNvPr>
          <p:cNvSpPr txBox="1">
            <a:spLocks/>
          </p:cNvSpPr>
          <p:nvPr/>
        </p:nvSpPr>
        <p:spPr>
          <a:xfrm>
            <a:off x="457200" y="371011"/>
            <a:ext cx="5654485" cy="491155"/>
          </a:xfrm>
          <a:prstGeom prst="rect">
            <a:avLst/>
          </a:prstGeom>
        </p:spPr>
        <p:txBody>
          <a:bodyPr vert="horz" lIns="0" tIns="0" rIns="0" bIns="0" rtlCol="0" anchor="ctr"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r>
              <a:rPr lang="en-US" sz="3600" dirty="0">
                <a:solidFill>
                  <a:srgbClr val="0073E6"/>
                </a:solidFill>
              </a:rPr>
              <a:t>Field Mobilit</a:t>
            </a:r>
            <a:r>
              <a:rPr lang="en-US" sz="3600" spc="600" dirty="0">
                <a:solidFill>
                  <a:srgbClr val="0073E6"/>
                </a:solidFill>
              </a:rPr>
              <a:t>y/</a:t>
            </a:r>
            <a:r>
              <a:rPr lang="en-US" sz="3600" dirty="0">
                <a:solidFill>
                  <a:srgbClr val="0073E6"/>
                </a:solidFill>
              </a:rPr>
              <a:t>Field Service</a:t>
            </a:r>
          </a:p>
        </p:txBody>
      </p:sp>
      <p:sp>
        <p:nvSpPr>
          <p:cNvPr id="4" name="TextBox 3">
            <a:extLst>
              <a:ext uri="{FF2B5EF4-FFF2-40B4-BE49-F238E27FC236}">
                <a16:creationId xmlns:a16="http://schemas.microsoft.com/office/drawing/2014/main" id="{BA4B3282-2FDA-7899-3279-157593C13D80}"/>
              </a:ext>
            </a:extLst>
          </p:cNvPr>
          <p:cNvSpPr txBox="1"/>
          <p:nvPr/>
        </p:nvSpPr>
        <p:spPr>
          <a:xfrm>
            <a:off x="1761043" y="4405585"/>
            <a:ext cx="6115050" cy="1631216"/>
          </a:xfrm>
          <a:prstGeom prst="rect">
            <a:avLst/>
          </a:prstGeom>
          <a:noFill/>
        </p:spPr>
        <p:txBody>
          <a:bodyPr wrap="square">
            <a:spAutoFit/>
          </a:bodyPr>
          <a:lstStyle/>
          <a:p>
            <a:pPr marL="185738" indent="-185738">
              <a:spcAft>
                <a:spcPts val="600"/>
              </a:spcAft>
              <a:buClr>
                <a:srgbClr val="0073E6"/>
              </a:buClr>
              <a:buFont typeface="Arial" panose="020B0604020202020204" pitchFamily="34" charset="0"/>
              <a:buChar char="•"/>
            </a:pPr>
            <a:r>
              <a:rPr lang="en-US" sz="1600" dirty="0"/>
              <a:t>Asset management</a:t>
            </a:r>
          </a:p>
          <a:p>
            <a:pPr marL="185738" indent="-185738">
              <a:spcAft>
                <a:spcPts val="600"/>
              </a:spcAft>
              <a:buClr>
                <a:srgbClr val="0073E6"/>
              </a:buClr>
              <a:buFont typeface="Arial" panose="020B0604020202020204" pitchFamily="34" charset="0"/>
              <a:buChar char="•"/>
            </a:pPr>
            <a:r>
              <a:rPr lang="en-US" sz="1600" dirty="0"/>
              <a:t>Parts inventory</a:t>
            </a:r>
          </a:p>
          <a:p>
            <a:pPr marL="185738" indent="-185738">
              <a:spcAft>
                <a:spcPts val="600"/>
              </a:spcAft>
              <a:buClr>
                <a:srgbClr val="0073E6"/>
              </a:buClr>
              <a:buFont typeface="Arial" panose="020B0604020202020204" pitchFamily="34" charset="0"/>
              <a:buChar char="•"/>
            </a:pPr>
            <a:r>
              <a:rPr lang="en-US" sz="1600" dirty="0"/>
              <a:t>Invoicing</a:t>
            </a:r>
          </a:p>
          <a:p>
            <a:pPr marL="185738" indent="-185738">
              <a:spcAft>
                <a:spcPts val="600"/>
              </a:spcAft>
              <a:buClr>
                <a:srgbClr val="0073E6"/>
              </a:buClr>
              <a:buFont typeface="Arial" panose="020B0604020202020204" pitchFamily="34" charset="0"/>
              <a:buChar char="•"/>
            </a:pPr>
            <a:r>
              <a:rPr lang="en-US" sz="1600" dirty="0"/>
              <a:t>Scheduling and location-based services</a:t>
            </a:r>
          </a:p>
          <a:p>
            <a:pPr marL="185738" indent="-185738">
              <a:spcAft>
                <a:spcPts val="600"/>
              </a:spcAft>
              <a:buClr>
                <a:srgbClr val="0073E6"/>
              </a:buClr>
              <a:buFont typeface="Arial" panose="020B0604020202020204" pitchFamily="34" charset="0"/>
              <a:buChar char="•"/>
            </a:pPr>
            <a:r>
              <a:rPr lang="en-US" sz="1600" dirty="0"/>
              <a:t>Route optimization</a:t>
            </a:r>
          </a:p>
        </p:txBody>
      </p:sp>
      <p:sp>
        <p:nvSpPr>
          <p:cNvPr id="6" name="TextBox 5">
            <a:extLst>
              <a:ext uri="{FF2B5EF4-FFF2-40B4-BE49-F238E27FC236}">
                <a16:creationId xmlns:a16="http://schemas.microsoft.com/office/drawing/2014/main" id="{475ADCC2-C484-C163-7674-4B9BD2404521}"/>
              </a:ext>
            </a:extLst>
          </p:cNvPr>
          <p:cNvSpPr txBox="1"/>
          <p:nvPr/>
        </p:nvSpPr>
        <p:spPr>
          <a:xfrm>
            <a:off x="7037710" y="4405584"/>
            <a:ext cx="6115050" cy="1308050"/>
          </a:xfrm>
          <a:prstGeom prst="rect">
            <a:avLst/>
          </a:prstGeom>
          <a:noFill/>
        </p:spPr>
        <p:txBody>
          <a:bodyPr wrap="square">
            <a:spAutoFit/>
          </a:bodyPr>
          <a:lstStyle/>
          <a:p>
            <a:pPr marL="185738" indent="-185738">
              <a:spcAft>
                <a:spcPts val="600"/>
              </a:spcAft>
              <a:buClr>
                <a:srgbClr val="0073E6"/>
              </a:buClr>
              <a:buFont typeface="Arial" panose="020B0604020202020204" pitchFamily="34" charset="0"/>
              <a:buChar char="•"/>
            </a:pPr>
            <a:r>
              <a:rPr lang="en-US" sz="1600" dirty="0"/>
              <a:t>Field service training</a:t>
            </a:r>
          </a:p>
          <a:p>
            <a:pPr marL="185738" indent="-185738">
              <a:spcAft>
                <a:spcPts val="600"/>
              </a:spcAft>
              <a:buClr>
                <a:srgbClr val="0073E6"/>
              </a:buClr>
              <a:buFont typeface="Arial" panose="020B0604020202020204" pitchFamily="34" charset="0"/>
              <a:buChar char="•"/>
            </a:pPr>
            <a:r>
              <a:rPr lang="en-US" sz="1600" dirty="0"/>
              <a:t>Mobile Point of Sale</a:t>
            </a:r>
          </a:p>
          <a:p>
            <a:pPr marL="185738" indent="-185738">
              <a:spcAft>
                <a:spcPts val="600"/>
              </a:spcAft>
              <a:buClr>
                <a:srgbClr val="0073E6"/>
              </a:buClr>
              <a:buFont typeface="Arial" panose="020B0604020202020204" pitchFamily="34" charset="0"/>
              <a:buChar char="•"/>
            </a:pPr>
            <a:r>
              <a:rPr lang="en-US" sz="1600" dirty="0"/>
              <a:t>Collaboration</a:t>
            </a:r>
          </a:p>
          <a:p>
            <a:pPr marL="185738" indent="-185738">
              <a:spcAft>
                <a:spcPts val="600"/>
              </a:spcAft>
              <a:buClr>
                <a:srgbClr val="0073E6"/>
              </a:buClr>
              <a:buFont typeface="Arial" panose="020B0604020202020204" pitchFamily="34" charset="0"/>
              <a:buChar char="•"/>
            </a:pPr>
            <a:r>
              <a:rPr lang="en-US" sz="1600" dirty="0"/>
              <a:t>Proximity sensing</a:t>
            </a:r>
          </a:p>
        </p:txBody>
      </p:sp>
      <p:grpSp>
        <p:nvGrpSpPr>
          <p:cNvPr id="22" name="Group 21">
            <a:extLst>
              <a:ext uri="{FF2B5EF4-FFF2-40B4-BE49-F238E27FC236}">
                <a16:creationId xmlns:a16="http://schemas.microsoft.com/office/drawing/2014/main" id="{4D121F77-DBE3-F2EC-94C2-355A5A1ECEC4}"/>
              </a:ext>
            </a:extLst>
          </p:cNvPr>
          <p:cNvGrpSpPr/>
          <p:nvPr/>
        </p:nvGrpSpPr>
        <p:grpSpPr>
          <a:xfrm>
            <a:off x="1699593" y="4479543"/>
            <a:ext cx="5276720" cy="1517904"/>
            <a:chOff x="899489" y="4508119"/>
            <a:chExt cx="5276720" cy="1517904"/>
          </a:xfrm>
        </p:grpSpPr>
        <p:cxnSp>
          <p:nvCxnSpPr>
            <p:cNvPr id="23" name="Straight Connector 22">
              <a:extLst>
                <a:ext uri="{FF2B5EF4-FFF2-40B4-BE49-F238E27FC236}">
                  <a16:creationId xmlns:a16="http://schemas.microsoft.com/office/drawing/2014/main" id="{AE138C66-62A7-DA60-6649-D9F2027B3A2E}"/>
                </a:ext>
              </a:extLst>
            </p:cNvPr>
            <p:cNvCxnSpPr>
              <a:cxnSpLocks/>
            </p:cNvCxnSpPr>
            <p:nvPr/>
          </p:nvCxnSpPr>
          <p:spPr>
            <a:xfrm>
              <a:off x="6176209" y="4508119"/>
              <a:ext cx="0" cy="1517904"/>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D8F06D7-57C0-2D55-8D6A-CA6961D360E4}"/>
                </a:ext>
              </a:extLst>
            </p:cNvPr>
            <p:cNvCxnSpPr>
              <a:cxnSpLocks/>
            </p:cNvCxnSpPr>
            <p:nvPr/>
          </p:nvCxnSpPr>
          <p:spPr>
            <a:xfrm>
              <a:off x="899489" y="4508119"/>
              <a:ext cx="0" cy="1517904"/>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23435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862B877-0C51-7D89-A13C-EFF13AA2E35D}"/>
              </a:ext>
            </a:extLst>
          </p:cNvPr>
          <p:cNvGrpSpPr/>
          <p:nvPr/>
        </p:nvGrpSpPr>
        <p:grpSpPr>
          <a:xfrm>
            <a:off x="-14976" y="1252728"/>
            <a:ext cx="12242953" cy="2732470"/>
            <a:chOff x="-14976" y="1252728"/>
            <a:chExt cx="12242953" cy="2732470"/>
          </a:xfrm>
        </p:grpSpPr>
        <p:sp>
          <p:nvSpPr>
            <p:cNvPr id="8" name="Rectangle 7">
              <a:extLst>
                <a:ext uri="{FF2B5EF4-FFF2-40B4-BE49-F238E27FC236}">
                  <a16:creationId xmlns:a16="http://schemas.microsoft.com/office/drawing/2014/main" id="{CBF86BFA-4535-4D2A-3E9C-58F815C94577}"/>
                </a:ext>
              </a:extLst>
            </p:cNvPr>
            <p:cNvSpPr/>
            <p:nvPr/>
          </p:nvSpPr>
          <p:spPr>
            <a:xfrm>
              <a:off x="-14976" y="1252728"/>
              <a:ext cx="12199745" cy="25368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CD610C44-B3DB-18EA-0DC6-5BC0B6E53B78}"/>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a:ext>
              </a:extLst>
            </a:blip>
            <a:srcRect/>
            <a:stretch/>
          </p:blipFill>
          <p:spPr>
            <a:xfrm>
              <a:off x="2184895" y="1277210"/>
              <a:ext cx="3767607" cy="2512377"/>
            </a:xfrm>
            <a:prstGeom prst="parallelogram">
              <a:avLst>
                <a:gd name="adj" fmla="val 39686"/>
              </a:avLst>
            </a:prstGeom>
          </p:spPr>
        </p:pic>
        <p:pic>
          <p:nvPicPr>
            <p:cNvPr id="10" name="Picture 9">
              <a:extLst>
                <a:ext uri="{FF2B5EF4-FFF2-40B4-BE49-F238E27FC236}">
                  <a16:creationId xmlns:a16="http://schemas.microsoft.com/office/drawing/2014/main" id="{FE0812D7-7C58-71B4-8DF3-EC97F14476E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070785" y="1277210"/>
              <a:ext cx="3767607" cy="2512377"/>
            </a:xfrm>
            <a:prstGeom prst="parallelogram">
              <a:avLst>
                <a:gd name="adj" fmla="val 38615"/>
              </a:avLst>
            </a:prstGeom>
          </p:spPr>
        </p:pic>
        <p:pic>
          <p:nvPicPr>
            <p:cNvPr id="11" name="Picture 10">
              <a:extLst>
                <a:ext uri="{FF2B5EF4-FFF2-40B4-BE49-F238E27FC236}">
                  <a16:creationId xmlns:a16="http://schemas.microsoft.com/office/drawing/2014/main" id="{9058FA3C-25E9-60FC-C106-0D1AE3EE7A3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965857" y="1277210"/>
              <a:ext cx="3767607" cy="2512377"/>
            </a:xfrm>
            <a:prstGeom prst="parallelogram">
              <a:avLst>
                <a:gd name="adj" fmla="val 39225"/>
              </a:avLst>
            </a:prstGeom>
          </p:spPr>
        </p:pic>
        <p:sp>
          <p:nvSpPr>
            <p:cNvPr id="15" name="Parallelogram 14">
              <a:extLst>
                <a:ext uri="{FF2B5EF4-FFF2-40B4-BE49-F238E27FC236}">
                  <a16:creationId xmlns:a16="http://schemas.microsoft.com/office/drawing/2014/main" id="{335B3867-2745-8E75-F276-A05EB7F3E0C6}"/>
                </a:ext>
              </a:extLst>
            </p:cNvPr>
            <p:cNvSpPr/>
            <p:nvPr/>
          </p:nvSpPr>
          <p:spPr>
            <a:xfrm rot="10800000">
              <a:off x="2449" y="3875470"/>
              <a:ext cx="12225528" cy="109728"/>
            </a:xfrm>
            <a:prstGeom prst="parallelogram">
              <a:avLst>
                <a:gd name="adj" fmla="val 0"/>
              </a:avLst>
            </a:pr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Parallelogram 15">
              <a:extLst>
                <a:ext uri="{FF2B5EF4-FFF2-40B4-BE49-F238E27FC236}">
                  <a16:creationId xmlns:a16="http://schemas.microsoft.com/office/drawing/2014/main" id="{EB49F321-21DA-5C30-0549-D1E11E3F32CC}"/>
                </a:ext>
              </a:extLst>
            </p:cNvPr>
            <p:cNvSpPr/>
            <p:nvPr/>
          </p:nvSpPr>
          <p:spPr>
            <a:xfrm>
              <a:off x="1313728" y="1281292"/>
              <a:ext cx="1761067" cy="2512377"/>
            </a:xfrm>
            <a:prstGeom prst="parallelogram">
              <a:avLst>
                <a:gd name="adj" fmla="val 56154"/>
              </a:avLst>
            </a:pr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Parallelogram 20">
              <a:extLst>
                <a:ext uri="{FF2B5EF4-FFF2-40B4-BE49-F238E27FC236}">
                  <a16:creationId xmlns:a16="http://schemas.microsoft.com/office/drawing/2014/main" id="{FEA6096C-60BE-BEBD-ECA5-87B8072583EA}"/>
                </a:ext>
              </a:extLst>
            </p:cNvPr>
            <p:cNvSpPr/>
            <p:nvPr/>
          </p:nvSpPr>
          <p:spPr>
            <a:xfrm>
              <a:off x="443208" y="1281292"/>
              <a:ext cx="1761067" cy="2512377"/>
            </a:xfrm>
            <a:prstGeom prst="parallelogram">
              <a:avLst>
                <a:gd name="adj" fmla="val 5615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Slide Number Placeholder 4"/>
          <p:cNvSpPr txBox="1">
            <a:spLocks/>
          </p:cNvSpPr>
          <p:nvPr/>
        </p:nvSpPr>
        <p:spPr bwMode="auto">
          <a:xfrm>
            <a:off x="11839884" y="6484933"/>
            <a:ext cx="352241" cy="364935"/>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92" tIns="45696" rIns="91392" bIns="45696" numCol="1" anchor="ctr" anchorCtr="0" compatLnSpc="1">
            <a:prstTxWarp prst="textNoShape">
              <a:avLst/>
            </a:prstTxWarp>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1pPr>
            <a:lvl2pPr marL="37931725" indent="-37474525"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2pPr>
            <a:lvl3pPr marL="9144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3pPr>
            <a:lvl4pPr marL="13716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4pPr>
            <a:lvl5pPr marL="18288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5pPr>
            <a:lvl6pPr marL="4572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6pPr>
            <a:lvl7pPr marL="9144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7pPr>
            <a:lvl8pPr marL="13716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8pPr>
            <a:lvl9pPr marL="18288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9pPr>
          </a:lstStyle>
          <a:p>
            <a:pPr algn="ctr" eaLnBrk="1" hangingPunct="1"/>
            <a:fld id="{35F1284F-6711-D24C-AC12-BABAB00C24CE}" type="slidenum">
              <a:rPr lang="en-US" altLang="en-US" sz="800" smtClean="0">
                <a:solidFill>
                  <a:schemeClr val="bg1">
                    <a:lumMod val="50000"/>
                  </a:schemeClr>
                </a:solidFill>
                <a:ea typeface="Avenir" charset="0"/>
                <a:cs typeface="Avenir" charset="0"/>
              </a:rPr>
              <a:pPr algn="ctr" eaLnBrk="1" hangingPunct="1"/>
              <a:t>16</a:t>
            </a:fld>
            <a:endParaRPr lang="en-US" altLang="en-US" sz="800" dirty="0">
              <a:solidFill>
                <a:schemeClr val="bg1">
                  <a:lumMod val="50000"/>
                </a:schemeClr>
              </a:solidFill>
              <a:ea typeface="Avenir" charset="0"/>
              <a:cs typeface="Avenir" charset="0"/>
            </a:endParaRPr>
          </a:p>
        </p:txBody>
      </p:sp>
      <p:sp>
        <p:nvSpPr>
          <p:cNvPr id="36" name="Title 39">
            <a:extLst>
              <a:ext uri="{FF2B5EF4-FFF2-40B4-BE49-F238E27FC236}">
                <a16:creationId xmlns:a16="http://schemas.microsoft.com/office/drawing/2014/main" id="{107D42A2-62F2-664D-AB6D-2EF2342D7438}"/>
              </a:ext>
            </a:extLst>
          </p:cNvPr>
          <p:cNvSpPr txBox="1">
            <a:spLocks/>
          </p:cNvSpPr>
          <p:nvPr/>
        </p:nvSpPr>
        <p:spPr>
          <a:xfrm>
            <a:off x="457200" y="371011"/>
            <a:ext cx="5654485" cy="491155"/>
          </a:xfrm>
          <a:prstGeom prst="rect">
            <a:avLst/>
          </a:prstGeom>
        </p:spPr>
        <p:txBody>
          <a:bodyPr vert="horz" lIns="0" tIns="0" rIns="0" bIns="0" rtlCol="0" anchor="ctr"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r>
              <a:rPr lang="en-US" sz="3600" dirty="0">
                <a:solidFill>
                  <a:srgbClr val="0073E6"/>
                </a:solidFill>
              </a:rPr>
              <a:t>Warehouse</a:t>
            </a:r>
          </a:p>
        </p:txBody>
      </p:sp>
      <p:sp>
        <p:nvSpPr>
          <p:cNvPr id="4" name="TextBox 3">
            <a:extLst>
              <a:ext uri="{FF2B5EF4-FFF2-40B4-BE49-F238E27FC236}">
                <a16:creationId xmlns:a16="http://schemas.microsoft.com/office/drawing/2014/main" id="{BA4B3282-2FDA-7899-3279-157593C13D80}"/>
              </a:ext>
            </a:extLst>
          </p:cNvPr>
          <p:cNvSpPr txBox="1"/>
          <p:nvPr/>
        </p:nvSpPr>
        <p:spPr>
          <a:xfrm>
            <a:off x="1975356" y="4547011"/>
            <a:ext cx="3396145" cy="984885"/>
          </a:xfrm>
          <a:prstGeom prst="rect">
            <a:avLst/>
          </a:prstGeom>
          <a:noFill/>
        </p:spPr>
        <p:txBody>
          <a:bodyPr wrap="square">
            <a:spAutoFit/>
          </a:bodyPr>
          <a:lstStyle/>
          <a:p>
            <a:pPr marL="185738" indent="-185738">
              <a:spcAft>
                <a:spcPts val="600"/>
              </a:spcAft>
              <a:buClr>
                <a:srgbClr val="0073E6"/>
              </a:buClr>
              <a:buFont typeface="Arial" panose="020B0604020202020204" pitchFamily="34" charset="0"/>
              <a:buChar char="•"/>
            </a:pPr>
            <a:r>
              <a:rPr lang="en-US" sz="1600" dirty="0"/>
              <a:t>Picking/put-away</a:t>
            </a:r>
          </a:p>
          <a:p>
            <a:pPr marL="185738" indent="-185738">
              <a:spcAft>
                <a:spcPts val="600"/>
              </a:spcAft>
              <a:buClr>
                <a:srgbClr val="0073E6"/>
              </a:buClr>
              <a:buFont typeface="Arial" panose="020B0604020202020204" pitchFamily="34" charset="0"/>
              <a:buChar char="•"/>
            </a:pPr>
            <a:r>
              <a:rPr lang="en-US" sz="1600" dirty="0"/>
              <a:t>Warehouse management</a:t>
            </a:r>
          </a:p>
          <a:p>
            <a:pPr marL="185738" indent="-185738">
              <a:spcAft>
                <a:spcPts val="600"/>
              </a:spcAft>
              <a:buClr>
                <a:srgbClr val="0073E6"/>
              </a:buClr>
              <a:buFont typeface="Arial" panose="020B0604020202020204" pitchFamily="34" charset="0"/>
              <a:buChar char="•"/>
            </a:pPr>
            <a:r>
              <a:rPr lang="en-US" sz="1600" dirty="0"/>
              <a:t>Returns processing</a:t>
            </a:r>
          </a:p>
        </p:txBody>
      </p:sp>
      <p:sp>
        <p:nvSpPr>
          <p:cNvPr id="6" name="TextBox 5">
            <a:extLst>
              <a:ext uri="{FF2B5EF4-FFF2-40B4-BE49-F238E27FC236}">
                <a16:creationId xmlns:a16="http://schemas.microsoft.com/office/drawing/2014/main" id="{475ADCC2-C484-C163-7674-4B9BD2404521}"/>
              </a:ext>
            </a:extLst>
          </p:cNvPr>
          <p:cNvSpPr txBox="1"/>
          <p:nvPr/>
        </p:nvSpPr>
        <p:spPr>
          <a:xfrm>
            <a:off x="6907238" y="4547011"/>
            <a:ext cx="3396145" cy="984885"/>
          </a:xfrm>
          <a:prstGeom prst="rect">
            <a:avLst/>
          </a:prstGeom>
          <a:noFill/>
        </p:spPr>
        <p:txBody>
          <a:bodyPr wrap="square">
            <a:spAutoFit/>
          </a:bodyPr>
          <a:lstStyle/>
          <a:p>
            <a:pPr marL="185738" indent="-185738">
              <a:spcAft>
                <a:spcPts val="600"/>
              </a:spcAft>
              <a:buClr>
                <a:srgbClr val="0073E6"/>
              </a:buClr>
              <a:buFont typeface="Arial" panose="020B0604020202020204" pitchFamily="34" charset="0"/>
              <a:buChar char="•"/>
            </a:pPr>
            <a:r>
              <a:rPr lang="en-US" sz="1600" dirty="0"/>
              <a:t>Order/Inventory management</a:t>
            </a:r>
          </a:p>
          <a:p>
            <a:pPr marL="185738" indent="-185738">
              <a:spcAft>
                <a:spcPts val="600"/>
              </a:spcAft>
              <a:buClr>
                <a:srgbClr val="0073E6"/>
              </a:buClr>
              <a:buFont typeface="Arial" panose="020B0604020202020204" pitchFamily="34" charset="0"/>
              <a:buChar char="•"/>
            </a:pPr>
            <a:r>
              <a:rPr lang="en-US" sz="1600" dirty="0"/>
              <a:t>EDI transactions</a:t>
            </a:r>
          </a:p>
          <a:p>
            <a:pPr marL="185738" indent="-185738">
              <a:spcAft>
                <a:spcPts val="600"/>
              </a:spcAft>
              <a:buClr>
                <a:srgbClr val="0073E6"/>
              </a:buClr>
              <a:buFont typeface="Arial" panose="020B0604020202020204" pitchFamily="34" charset="0"/>
              <a:buChar char="•"/>
            </a:pPr>
            <a:r>
              <a:rPr lang="en-US" sz="1600" dirty="0"/>
              <a:t>Voice communications</a:t>
            </a:r>
          </a:p>
        </p:txBody>
      </p:sp>
      <p:cxnSp>
        <p:nvCxnSpPr>
          <p:cNvPr id="24" name="Straight Connector 23">
            <a:extLst>
              <a:ext uri="{FF2B5EF4-FFF2-40B4-BE49-F238E27FC236}">
                <a16:creationId xmlns:a16="http://schemas.microsoft.com/office/drawing/2014/main" id="{34DCB929-25FB-FF32-80AF-84F9759FF75E}"/>
              </a:ext>
            </a:extLst>
          </p:cNvPr>
          <p:cNvCxnSpPr>
            <a:cxnSpLocks/>
          </p:cNvCxnSpPr>
          <p:nvPr/>
        </p:nvCxnSpPr>
        <p:spPr>
          <a:xfrm>
            <a:off x="1885330" y="4547011"/>
            <a:ext cx="0" cy="984885"/>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8E180C0-5429-F745-9C3D-D58593679554}"/>
              </a:ext>
            </a:extLst>
          </p:cNvPr>
          <p:cNvCxnSpPr>
            <a:cxnSpLocks/>
          </p:cNvCxnSpPr>
          <p:nvPr/>
        </p:nvCxnSpPr>
        <p:spPr>
          <a:xfrm>
            <a:off x="6785939" y="4547011"/>
            <a:ext cx="0" cy="984885"/>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6654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7A4ED18-F05C-899D-A66B-CC5B9934595A}"/>
              </a:ext>
            </a:extLst>
          </p:cNvPr>
          <p:cNvGrpSpPr/>
          <p:nvPr/>
        </p:nvGrpSpPr>
        <p:grpSpPr>
          <a:xfrm>
            <a:off x="-14976" y="1252728"/>
            <a:ext cx="12242953" cy="2732470"/>
            <a:chOff x="-14976" y="1252728"/>
            <a:chExt cx="12242953" cy="2732470"/>
          </a:xfrm>
        </p:grpSpPr>
        <p:sp>
          <p:nvSpPr>
            <p:cNvPr id="7" name="Rectangle 6">
              <a:extLst>
                <a:ext uri="{FF2B5EF4-FFF2-40B4-BE49-F238E27FC236}">
                  <a16:creationId xmlns:a16="http://schemas.microsoft.com/office/drawing/2014/main" id="{66EEDF68-99F3-1AD2-FD66-659215BA8BBC}"/>
                </a:ext>
              </a:extLst>
            </p:cNvPr>
            <p:cNvSpPr/>
            <p:nvPr/>
          </p:nvSpPr>
          <p:spPr>
            <a:xfrm>
              <a:off x="-14976" y="1252728"/>
              <a:ext cx="12199745" cy="25368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58A4E2F1-F9E0-0B6A-F8FC-AC0A91EC31AB}"/>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a:ext>
              </a:extLst>
            </a:blip>
            <a:srcRect/>
            <a:stretch/>
          </p:blipFill>
          <p:spPr>
            <a:xfrm>
              <a:off x="2184895" y="1277210"/>
              <a:ext cx="3767607" cy="2512377"/>
            </a:xfrm>
            <a:prstGeom prst="parallelogram">
              <a:avLst>
                <a:gd name="adj" fmla="val 39686"/>
              </a:avLst>
            </a:prstGeom>
          </p:spPr>
        </p:pic>
        <p:pic>
          <p:nvPicPr>
            <p:cNvPr id="9" name="Picture 8">
              <a:extLst>
                <a:ext uri="{FF2B5EF4-FFF2-40B4-BE49-F238E27FC236}">
                  <a16:creationId xmlns:a16="http://schemas.microsoft.com/office/drawing/2014/main" id="{432C7744-A4C8-5AF3-39CD-0D9F0F4E95B1}"/>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a:ext>
              </a:extLst>
            </a:blip>
            <a:srcRect/>
            <a:stretch/>
          </p:blipFill>
          <p:spPr>
            <a:xfrm>
              <a:off x="5070785" y="1277210"/>
              <a:ext cx="3767607" cy="2512377"/>
            </a:xfrm>
            <a:prstGeom prst="parallelogram">
              <a:avLst>
                <a:gd name="adj" fmla="val 38615"/>
              </a:avLst>
            </a:prstGeom>
          </p:spPr>
        </p:pic>
        <p:pic>
          <p:nvPicPr>
            <p:cNvPr id="10" name="Picture 9">
              <a:extLst>
                <a:ext uri="{FF2B5EF4-FFF2-40B4-BE49-F238E27FC236}">
                  <a16:creationId xmlns:a16="http://schemas.microsoft.com/office/drawing/2014/main" id="{2910164B-6F49-D9FD-1B38-78F632CA864A}"/>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a:ext>
              </a:extLst>
            </a:blip>
            <a:srcRect/>
            <a:stretch/>
          </p:blipFill>
          <p:spPr>
            <a:xfrm>
              <a:off x="7965857" y="1277210"/>
              <a:ext cx="3767607" cy="2512377"/>
            </a:xfrm>
            <a:prstGeom prst="parallelogram">
              <a:avLst>
                <a:gd name="adj" fmla="val 39225"/>
              </a:avLst>
            </a:prstGeom>
          </p:spPr>
        </p:pic>
        <p:sp>
          <p:nvSpPr>
            <p:cNvPr id="11" name="Parallelogram 10">
              <a:extLst>
                <a:ext uri="{FF2B5EF4-FFF2-40B4-BE49-F238E27FC236}">
                  <a16:creationId xmlns:a16="http://schemas.microsoft.com/office/drawing/2014/main" id="{9EBFEF10-216B-5EF6-D0EB-26544D28DE4E}"/>
                </a:ext>
              </a:extLst>
            </p:cNvPr>
            <p:cNvSpPr/>
            <p:nvPr/>
          </p:nvSpPr>
          <p:spPr>
            <a:xfrm rot="10800000">
              <a:off x="2449" y="3875470"/>
              <a:ext cx="12225528" cy="109728"/>
            </a:xfrm>
            <a:prstGeom prst="parallelogram">
              <a:avLst>
                <a:gd name="adj" fmla="val 0"/>
              </a:avLst>
            </a:pr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Parallelogram 14">
              <a:extLst>
                <a:ext uri="{FF2B5EF4-FFF2-40B4-BE49-F238E27FC236}">
                  <a16:creationId xmlns:a16="http://schemas.microsoft.com/office/drawing/2014/main" id="{A4E102B4-B95B-E3C2-ABE1-A37DF3C869C5}"/>
                </a:ext>
              </a:extLst>
            </p:cNvPr>
            <p:cNvSpPr/>
            <p:nvPr/>
          </p:nvSpPr>
          <p:spPr>
            <a:xfrm>
              <a:off x="1313728" y="1281292"/>
              <a:ext cx="1761067" cy="2512377"/>
            </a:xfrm>
            <a:prstGeom prst="parallelogram">
              <a:avLst>
                <a:gd name="adj" fmla="val 56154"/>
              </a:avLst>
            </a:pr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Parallelogram 15">
              <a:extLst>
                <a:ext uri="{FF2B5EF4-FFF2-40B4-BE49-F238E27FC236}">
                  <a16:creationId xmlns:a16="http://schemas.microsoft.com/office/drawing/2014/main" id="{8529B423-BF65-F619-826C-6219119926D8}"/>
                </a:ext>
              </a:extLst>
            </p:cNvPr>
            <p:cNvSpPr/>
            <p:nvPr/>
          </p:nvSpPr>
          <p:spPr>
            <a:xfrm>
              <a:off x="443208" y="1281292"/>
              <a:ext cx="1761067" cy="2512377"/>
            </a:xfrm>
            <a:prstGeom prst="parallelogram">
              <a:avLst>
                <a:gd name="adj" fmla="val 5615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Slide Number Placeholder 4"/>
          <p:cNvSpPr txBox="1">
            <a:spLocks/>
          </p:cNvSpPr>
          <p:nvPr/>
        </p:nvSpPr>
        <p:spPr bwMode="auto">
          <a:xfrm>
            <a:off x="11839884" y="6484933"/>
            <a:ext cx="352241" cy="364935"/>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92" tIns="45696" rIns="91392" bIns="45696" numCol="1" anchor="ctr" anchorCtr="0" compatLnSpc="1">
            <a:prstTxWarp prst="textNoShape">
              <a:avLst/>
            </a:prstTxWarp>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1pPr>
            <a:lvl2pPr marL="37931725" indent="-37474525"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2pPr>
            <a:lvl3pPr marL="9144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3pPr>
            <a:lvl4pPr marL="13716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4pPr>
            <a:lvl5pPr marL="18288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5pPr>
            <a:lvl6pPr marL="4572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6pPr>
            <a:lvl7pPr marL="9144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7pPr>
            <a:lvl8pPr marL="13716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8pPr>
            <a:lvl9pPr marL="18288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9pPr>
          </a:lstStyle>
          <a:p>
            <a:pPr algn="ctr" eaLnBrk="1" hangingPunct="1"/>
            <a:fld id="{35F1284F-6711-D24C-AC12-BABAB00C24CE}" type="slidenum">
              <a:rPr lang="en-US" altLang="en-US" sz="800" smtClean="0">
                <a:solidFill>
                  <a:schemeClr val="bg1">
                    <a:lumMod val="50000"/>
                  </a:schemeClr>
                </a:solidFill>
                <a:ea typeface="Avenir" charset="0"/>
                <a:cs typeface="Avenir" charset="0"/>
              </a:rPr>
              <a:pPr algn="ctr" eaLnBrk="1" hangingPunct="1"/>
              <a:t>17</a:t>
            </a:fld>
            <a:endParaRPr lang="en-US" altLang="en-US" sz="800" dirty="0">
              <a:solidFill>
                <a:schemeClr val="bg1">
                  <a:lumMod val="50000"/>
                </a:schemeClr>
              </a:solidFill>
              <a:ea typeface="Avenir" charset="0"/>
              <a:cs typeface="Avenir" charset="0"/>
            </a:endParaRPr>
          </a:p>
        </p:txBody>
      </p:sp>
      <p:sp>
        <p:nvSpPr>
          <p:cNvPr id="36" name="Title 39">
            <a:extLst>
              <a:ext uri="{FF2B5EF4-FFF2-40B4-BE49-F238E27FC236}">
                <a16:creationId xmlns:a16="http://schemas.microsoft.com/office/drawing/2014/main" id="{107D42A2-62F2-664D-AB6D-2EF2342D7438}"/>
              </a:ext>
            </a:extLst>
          </p:cNvPr>
          <p:cNvSpPr txBox="1">
            <a:spLocks/>
          </p:cNvSpPr>
          <p:nvPr/>
        </p:nvSpPr>
        <p:spPr>
          <a:xfrm>
            <a:off x="457200" y="371011"/>
            <a:ext cx="5654485" cy="491155"/>
          </a:xfrm>
          <a:prstGeom prst="rect">
            <a:avLst/>
          </a:prstGeom>
        </p:spPr>
        <p:txBody>
          <a:bodyPr vert="horz" lIns="0" tIns="0" rIns="0" bIns="0" rtlCol="0" anchor="ctr"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r>
              <a:rPr lang="en-US" sz="3600" dirty="0">
                <a:solidFill>
                  <a:srgbClr val="0073E6"/>
                </a:solidFill>
              </a:rPr>
              <a:t>Manufacturing</a:t>
            </a:r>
          </a:p>
        </p:txBody>
      </p:sp>
      <p:sp>
        <p:nvSpPr>
          <p:cNvPr id="17" name="TextBox 16">
            <a:extLst>
              <a:ext uri="{FF2B5EF4-FFF2-40B4-BE49-F238E27FC236}">
                <a16:creationId xmlns:a16="http://schemas.microsoft.com/office/drawing/2014/main" id="{9B9296BC-2BA4-BB47-AC87-0B1AA91BBA48}"/>
              </a:ext>
            </a:extLst>
          </p:cNvPr>
          <p:cNvSpPr txBox="1"/>
          <p:nvPr/>
        </p:nvSpPr>
        <p:spPr>
          <a:xfrm>
            <a:off x="1661343" y="4436515"/>
            <a:ext cx="4550091" cy="1877437"/>
          </a:xfrm>
          <a:prstGeom prst="rect">
            <a:avLst/>
          </a:prstGeom>
          <a:noFill/>
        </p:spPr>
        <p:txBody>
          <a:bodyPr wrap="square">
            <a:spAutoFit/>
          </a:bodyPr>
          <a:lstStyle/>
          <a:p>
            <a:pPr marL="185738" indent="-185738">
              <a:spcAft>
                <a:spcPts val="600"/>
              </a:spcAft>
              <a:buClr>
                <a:srgbClr val="0073E6"/>
              </a:buClr>
              <a:buFont typeface="Arial" panose="020B0604020202020204" pitchFamily="34" charset="0"/>
              <a:buChar char="•"/>
            </a:pPr>
            <a:r>
              <a:rPr lang="en-US" sz="1600" dirty="0"/>
              <a:t>Asset management</a:t>
            </a:r>
          </a:p>
          <a:p>
            <a:pPr marL="185738" indent="-185738">
              <a:spcAft>
                <a:spcPts val="600"/>
              </a:spcAft>
              <a:buClr>
                <a:srgbClr val="0073E6"/>
              </a:buClr>
              <a:buFont typeface="Arial" panose="020B0604020202020204" pitchFamily="34" charset="0"/>
              <a:buChar char="•"/>
            </a:pPr>
            <a:r>
              <a:rPr lang="en-US" sz="1600" dirty="0"/>
              <a:t>Auto assembly</a:t>
            </a:r>
          </a:p>
          <a:p>
            <a:pPr marL="185738" indent="-185738">
              <a:spcAft>
                <a:spcPts val="600"/>
              </a:spcAft>
              <a:buClr>
                <a:srgbClr val="0073E6"/>
              </a:buClr>
              <a:buFont typeface="Arial" panose="020B0604020202020204" pitchFamily="34" charset="0"/>
              <a:buChar char="•"/>
            </a:pPr>
            <a:r>
              <a:rPr lang="en-US" sz="1600" dirty="0"/>
              <a:t>Assembly line quality control</a:t>
            </a:r>
          </a:p>
          <a:p>
            <a:pPr marL="185738" indent="-185738">
              <a:spcAft>
                <a:spcPts val="600"/>
              </a:spcAft>
              <a:buClr>
                <a:srgbClr val="0073E6"/>
              </a:buClr>
              <a:buFont typeface="Arial" panose="020B0604020202020204" pitchFamily="34" charset="0"/>
              <a:buChar char="•"/>
            </a:pPr>
            <a:r>
              <a:rPr lang="en-US" sz="1600" dirty="0"/>
              <a:t>Track and trace — which worker, completed which task with which part on which car</a:t>
            </a:r>
          </a:p>
          <a:p>
            <a:pPr marL="185738" indent="-185738">
              <a:spcAft>
                <a:spcPts val="600"/>
              </a:spcAft>
              <a:buClr>
                <a:srgbClr val="0073E6"/>
              </a:buClr>
              <a:buFont typeface="Arial" panose="020B0604020202020204" pitchFamily="34" charset="0"/>
              <a:buChar char="•"/>
            </a:pPr>
            <a:endParaRPr lang="en-US" sz="1600" dirty="0"/>
          </a:p>
        </p:txBody>
      </p:sp>
      <p:sp>
        <p:nvSpPr>
          <p:cNvPr id="18" name="TextBox 17">
            <a:extLst>
              <a:ext uri="{FF2B5EF4-FFF2-40B4-BE49-F238E27FC236}">
                <a16:creationId xmlns:a16="http://schemas.microsoft.com/office/drawing/2014/main" id="{60EAD52E-60DC-EE41-8148-3F0396A80417}"/>
              </a:ext>
            </a:extLst>
          </p:cNvPr>
          <p:cNvSpPr txBox="1"/>
          <p:nvPr/>
        </p:nvSpPr>
        <p:spPr>
          <a:xfrm>
            <a:off x="7266426" y="4436515"/>
            <a:ext cx="3596633" cy="984885"/>
          </a:xfrm>
          <a:prstGeom prst="rect">
            <a:avLst/>
          </a:prstGeom>
          <a:noFill/>
        </p:spPr>
        <p:txBody>
          <a:bodyPr wrap="square">
            <a:spAutoFit/>
          </a:bodyPr>
          <a:lstStyle/>
          <a:p>
            <a:pPr marL="185738" indent="-185738">
              <a:spcAft>
                <a:spcPts val="600"/>
              </a:spcAft>
              <a:buClr>
                <a:srgbClr val="0073E6"/>
              </a:buClr>
              <a:buFont typeface="Arial" panose="020B0604020202020204" pitchFamily="34" charset="0"/>
              <a:buChar char="•"/>
            </a:pPr>
            <a:r>
              <a:rPr lang="en-US" sz="1600" dirty="0"/>
              <a:t>Product information management</a:t>
            </a:r>
          </a:p>
          <a:p>
            <a:pPr marL="185738" indent="-185738">
              <a:spcAft>
                <a:spcPts val="600"/>
              </a:spcAft>
              <a:buClr>
                <a:srgbClr val="0073E6"/>
              </a:buClr>
              <a:buFont typeface="Arial" panose="020B0604020202020204" pitchFamily="34" charset="0"/>
              <a:buChar char="•"/>
            </a:pPr>
            <a:r>
              <a:rPr lang="en-US" sz="1600" dirty="0"/>
              <a:t>Equipment maintenance</a:t>
            </a:r>
          </a:p>
          <a:p>
            <a:pPr marL="185738" indent="-185738">
              <a:spcAft>
                <a:spcPts val="600"/>
              </a:spcAft>
              <a:buClr>
                <a:srgbClr val="0073E6"/>
              </a:buClr>
              <a:buFont typeface="Arial" panose="020B0604020202020204" pitchFamily="34" charset="0"/>
              <a:buChar char="•"/>
            </a:pPr>
            <a:r>
              <a:rPr lang="en-US" sz="1600" dirty="0"/>
              <a:t>Workforce management</a:t>
            </a:r>
          </a:p>
        </p:txBody>
      </p:sp>
      <p:cxnSp>
        <p:nvCxnSpPr>
          <p:cNvPr id="26" name="Straight Connector 25">
            <a:extLst>
              <a:ext uri="{FF2B5EF4-FFF2-40B4-BE49-F238E27FC236}">
                <a16:creationId xmlns:a16="http://schemas.microsoft.com/office/drawing/2014/main" id="{1D524F3E-ED7A-554B-9633-BF22F710DB87}"/>
              </a:ext>
            </a:extLst>
          </p:cNvPr>
          <p:cNvCxnSpPr>
            <a:cxnSpLocks/>
          </p:cNvCxnSpPr>
          <p:nvPr/>
        </p:nvCxnSpPr>
        <p:spPr>
          <a:xfrm>
            <a:off x="7151803" y="4288971"/>
            <a:ext cx="0" cy="1550997"/>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088107D-DD35-5A43-9AF9-32533DCFD8EA}"/>
              </a:ext>
            </a:extLst>
          </p:cNvPr>
          <p:cNvCxnSpPr>
            <a:cxnSpLocks/>
          </p:cNvCxnSpPr>
          <p:nvPr/>
        </p:nvCxnSpPr>
        <p:spPr>
          <a:xfrm>
            <a:off x="1504104" y="4288971"/>
            <a:ext cx="0" cy="1550997"/>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1200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8AE44806-7CAD-968D-25CF-5E45F9CF4774}"/>
              </a:ext>
            </a:extLst>
          </p:cNvPr>
          <p:cNvGrpSpPr/>
          <p:nvPr/>
        </p:nvGrpSpPr>
        <p:grpSpPr>
          <a:xfrm>
            <a:off x="-14976" y="1252728"/>
            <a:ext cx="12242953" cy="2732470"/>
            <a:chOff x="-14976" y="1252728"/>
            <a:chExt cx="12242953" cy="2732470"/>
          </a:xfrm>
        </p:grpSpPr>
        <p:sp>
          <p:nvSpPr>
            <p:cNvPr id="23" name="Rectangle 22">
              <a:extLst>
                <a:ext uri="{FF2B5EF4-FFF2-40B4-BE49-F238E27FC236}">
                  <a16:creationId xmlns:a16="http://schemas.microsoft.com/office/drawing/2014/main" id="{462717E1-5414-1ED6-2C2A-0F4FA9472443}"/>
                </a:ext>
              </a:extLst>
            </p:cNvPr>
            <p:cNvSpPr/>
            <p:nvPr/>
          </p:nvSpPr>
          <p:spPr>
            <a:xfrm>
              <a:off x="-14976" y="1252728"/>
              <a:ext cx="12199745" cy="25368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23">
              <a:extLst>
                <a:ext uri="{FF2B5EF4-FFF2-40B4-BE49-F238E27FC236}">
                  <a16:creationId xmlns:a16="http://schemas.microsoft.com/office/drawing/2014/main" id="{984F885A-75B1-20B4-8ED2-D27D40D547BB}"/>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a:ext>
              </a:extLst>
            </a:blip>
            <a:srcRect/>
            <a:stretch/>
          </p:blipFill>
          <p:spPr>
            <a:xfrm>
              <a:off x="2184895" y="1277210"/>
              <a:ext cx="3767607" cy="2512377"/>
            </a:xfrm>
            <a:prstGeom prst="parallelogram">
              <a:avLst>
                <a:gd name="adj" fmla="val 39686"/>
              </a:avLst>
            </a:prstGeom>
          </p:spPr>
        </p:pic>
        <p:pic>
          <p:nvPicPr>
            <p:cNvPr id="25" name="Picture 24">
              <a:extLst>
                <a:ext uri="{FF2B5EF4-FFF2-40B4-BE49-F238E27FC236}">
                  <a16:creationId xmlns:a16="http://schemas.microsoft.com/office/drawing/2014/main" id="{E12BD430-AE5C-0B1D-B9AB-DFD1229E2A6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070785" y="1277210"/>
              <a:ext cx="3767607" cy="2512377"/>
            </a:xfrm>
            <a:prstGeom prst="parallelogram">
              <a:avLst>
                <a:gd name="adj" fmla="val 38615"/>
              </a:avLst>
            </a:prstGeom>
          </p:spPr>
        </p:pic>
        <p:pic>
          <p:nvPicPr>
            <p:cNvPr id="26" name="Picture 25">
              <a:extLst>
                <a:ext uri="{FF2B5EF4-FFF2-40B4-BE49-F238E27FC236}">
                  <a16:creationId xmlns:a16="http://schemas.microsoft.com/office/drawing/2014/main" id="{C53BA2BF-2F2F-AFCE-4376-CE85151FC98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965857" y="1277210"/>
              <a:ext cx="3767607" cy="2512377"/>
            </a:xfrm>
            <a:prstGeom prst="parallelogram">
              <a:avLst>
                <a:gd name="adj" fmla="val 39225"/>
              </a:avLst>
            </a:prstGeom>
          </p:spPr>
        </p:pic>
        <p:sp>
          <p:nvSpPr>
            <p:cNvPr id="27" name="Parallelogram 26">
              <a:extLst>
                <a:ext uri="{FF2B5EF4-FFF2-40B4-BE49-F238E27FC236}">
                  <a16:creationId xmlns:a16="http://schemas.microsoft.com/office/drawing/2014/main" id="{90504D0B-8B99-7402-52C1-E8089C4A4532}"/>
                </a:ext>
              </a:extLst>
            </p:cNvPr>
            <p:cNvSpPr/>
            <p:nvPr/>
          </p:nvSpPr>
          <p:spPr>
            <a:xfrm rot="10800000">
              <a:off x="2449" y="3875470"/>
              <a:ext cx="12225528" cy="109728"/>
            </a:xfrm>
            <a:prstGeom prst="parallelogram">
              <a:avLst>
                <a:gd name="adj" fmla="val 0"/>
              </a:avLst>
            </a:pr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Parallelogram 27">
              <a:extLst>
                <a:ext uri="{FF2B5EF4-FFF2-40B4-BE49-F238E27FC236}">
                  <a16:creationId xmlns:a16="http://schemas.microsoft.com/office/drawing/2014/main" id="{8F86A965-1819-04E2-2C9E-EA9081B3D1AB}"/>
                </a:ext>
              </a:extLst>
            </p:cNvPr>
            <p:cNvSpPr/>
            <p:nvPr/>
          </p:nvSpPr>
          <p:spPr>
            <a:xfrm>
              <a:off x="1313728" y="1281292"/>
              <a:ext cx="1761067" cy="2512377"/>
            </a:xfrm>
            <a:prstGeom prst="parallelogram">
              <a:avLst>
                <a:gd name="adj" fmla="val 56154"/>
              </a:avLst>
            </a:pr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Parallelogram 28">
              <a:extLst>
                <a:ext uri="{FF2B5EF4-FFF2-40B4-BE49-F238E27FC236}">
                  <a16:creationId xmlns:a16="http://schemas.microsoft.com/office/drawing/2014/main" id="{DB1838C6-29D1-55A1-194A-2534FFE2010A}"/>
                </a:ext>
              </a:extLst>
            </p:cNvPr>
            <p:cNvSpPr/>
            <p:nvPr/>
          </p:nvSpPr>
          <p:spPr>
            <a:xfrm>
              <a:off x="443208" y="1281292"/>
              <a:ext cx="1761067" cy="2512377"/>
            </a:xfrm>
            <a:prstGeom prst="parallelogram">
              <a:avLst>
                <a:gd name="adj" fmla="val 5615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Slide Number Placeholder 4"/>
          <p:cNvSpPr txBox="1">
            <a:spLocks/>
          </p:cNvSpPr>
          <p:nvPr/>
        </p:nvSpPr>
        <p:spPr bwMode="auto">
          <a:xfrm>
            <a:off x="11839884" y="6484933"/>
            <a:ext cx="352241" cy="364935"/>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92" tIns="45696" rIns="91392" bIns="45696" numCol="1" anchor="ctr" anchorCtr="0" compatLnSpc="1">
            <a:prstTxWarp prst="textNoShape">
              <a:avLst/>
            </a:prstTxWarp>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1pPr>
            <a:lvl2pPr marL="37931725" indent="-37474525"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2pPr>
            <a:lvl3pPr marL="9144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3pPr>
            <a:lvl4pPr marL="13716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4pPr>
            <a:lvl5pPr marL="18288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5pPr>
            <a:lvl6pPr marL="4572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6pPr>
            <a:lvl7pPr marL="9144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7pPr>
            <a:lvl8pPr marL="13716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8pPr>
            <a:lvl9pPr marL="18288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9pPr>
          </a:lstStyle>
          <a:p>
            <a:pPr algn="ctr" eaLnBrk="1" hangingPunct="1"/>
            <a:fld id="{35F1284F-6711-D24C-AC12-BABAB00C24CE}" type="slidenum">
              <a:rPr lang="en-US" altLang="en-US" sz="800" smtClean="0">
                <a:solidFill>
                  <a:schemeClr val="bg1">
                    <a:lumMod val="50000"/>
                  </a:schemeClr>
                </a:solidFill>
                <a:ea typeface="Avenir" charset="0"/>
                <a:cs typeface="Avenir" charset="0"/>
              </a:rPr>
              <a:pPr algn="ctr" eaLnBrk="1" hangingPunct="1"/>
              <a:t>18</a:t>
            </a:fld>
            <a:endParaRPr lang="en-US" altLang="en-US" sz="800" dirty="0">
              <a:solidFill>
                <a:schemeClr val="bg1">
                  <a:lumMod val="50000"/>
                </a:schemeClr>
              </a:solidFill>
              <a:ea typeface="Avenir" charset="0"/>
              <a:cs typeface="Avenir" charset="0"/>
            </a:endParaRPr>
          </a:p>
        </p:txBody>
      </p:sp>
      <p:sp>
        <p:nvSpPr>
          <p:cNvPr id="36" name="Title 39">
            <a:extLst>
              <a:ext uri="{FF2B5EF4-FFF2-40B4-BE49-F238E27FC236}">
                <a16:creationId xmlns:a16="http://schemas.microsoft.com/office/drawing/2014/main" id="{107D42A2-62F2-664D-AB6D-2EF2342D7438}"/>
              </a:ext>
            </a:extLst>
          </p:cNvPr>
          <p:cNvSpPr txBox="1">
            <a:spLocks/>
          </p:cNvSpPr>
          <p:nvPr/>
        </p:nvSpPr>
        <p:spPr>
          <a:xfrm>
            <a:off x="457200" y="371011"/>
            <a:ext cx="5654485" cy="491155"/>
          </a:xfrm>
          <a:prstGeom prst="rect">
            <a:avLst/>
          </a:prstGeom>
        </p:spPr>
        <p:txBody>
          <a:bodyPr vert="horz" lIns="0" tIns="0" rIns="0" bIns="0" rtlCol="0" anchor="ctr"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r>
              <a:rPr lang="en-US" sz="3600" dirty="0">
                <a:solidFill>
                  <a:srgbClr val="0073E6"/>
                </a:solidFill>
              </a:rPr>
              <a:t>Government/Public Service</a:t>
            </a:r>
          </a:p>
        </p:txBody>
      </p:sp>
      <p:sp>
        <p:nvSpPr>
          <p:cNvPr id="17" name="TextBox 16">
            <a:extLst>
              <a:ext uri="{FF2B5EF4-FFF2-40B4-BE49-F238E27FC236}">
                <a16:creationId xmlns:a16="http://schemas.microsoft.com/office/drawing/2014/main" id="{18CA49C9-F3D9-6844-9CEB-CE79CD55EE82}"/>
              </a:ext>
            </a:extLst>
          </p:cNvPr>
          <p:cNvSpPr txBox="1"/>
          <p:nvPr/>
        </p:nvSpPr>
        <p:spPr>
          <a:xfrm>
            <a:off x="1335642" y="4436515"/>
            <a:ext cx="3522758" cy="1631216"/>
          </a:xfrm>
          <a:prstGeom prst="rect">
            <a:avLst/>
          </a:prstGeom>
          <a:noFill/>
        </p:spPr>
        <p:txBody>
          <a:bodyPr wrap="square">
            <a:spAutoFit/>
          </a:bodyPr>
          <a:lstStyle/>
          <a:p>
            <a:pPr marL="185738" indent="-185738">
              <a:spcAft>
                <a:spcPts val="600"/>
              </a:spcAft>
              <a:buClr>
                <a:srgbClr val="0073E6"/>
              </a:buClr>
              <a:buFont typeface="Arial" panose="020B0604020202020204" pitchFamily="34" charset="0"/>
              <a:buChar char="•"/>
            </a:pPr>
            <a:r>
              <a:rPr lang="en-US" sz="1600" dirty="0"/>
              <a:t>Citation/ID validation</a:t>
            </a:r>
          </a:p>
          <a:p>
            <a:pPr marL="185738" indent="-185738">
              <a:spcAft>
                <a:spcPts val="600"/>
              </a:spcAft>
              <a:buClr>
                <a:srgbClr val="0073E6"/>
              </a:buClr>
              <a:buFont typeface="Arial" panose="020B0604020202020204" pitchFamily="34" charset="0"/>
              <a:buChar char="•"/>
            </a:pPr>
            <a:r>
              <a:rPr lang="en-US" sz="1600" dirty="0"/>
              <a:t>Situational awareness</a:t>
            </a:r>
          </a:p>
          <a:p>
            <a:pPr marL="185738" indent="-185738">
              <a:spcAft>
                <a:spcPts val="600"/>
              </a:spcAft>
              <a:buClr>
                <a:srgbClr val="0073E6"/>
              </a:buClr>
              <a:buFont typeface="Arial" panose="020B0604020202020204" pitchFamily="34" charset="0"/>
              <a:buChar char="•"/>
            </a:pPr>
            <a:r>
              <a:rPr lang="en-US" sz="1600" dirty="0"/>
              <a:t>Military base access control</a:t>
            </a:r>
          </a:p>
          <a:p>
            <a:pPr marL="185738" indent="-185738">
              <a:spcAft>
                <a:spcPts val="600"/>
              </a:spcAft>
              <a:buClr>
                <a:srgbClr val="0073E6"/>
              </a:buClr>
              <a:buFont typeface="Arial" panose="020B0604020202020204" pitchFamily="34" charset="0"/>
              <a:buChar char="•"/>
            </a:pPr>
            <a:r>
              <a:rPr lang="en-US" sz="1600" dirty="0"/>
              <a:t>Communication and collaboration</a:t>
            </a:r>
          </a:p>
          <a:p>
            <a:pPr>
              <a:spcAft>
                <a:spcPts val="600"/>
              </a:spcAft>
              <a:buClr>
                <a:srgbClr val="0073E6"/>
              </a:buClr>
            </a:pPr>
            <a:endParaRPr lang="en-US" sz="1600" dirty="0"/>
          </a:p>
        </p:txBody>
      </p:sp>
      <p:sp>
        <p:nvSpPr>
          <p:cNvPr id="21" name="TextBox 20">
            <a:extLst>
              <a:ext uri="{FF2B5EF4-FFF2-40B4-BE49-F238E27FC236}">
                <a16:creationId xmlns:a16="http://schemas.microsoft.com/office/drawing/2014/main" id="{EB1AF3D9-3921-9845-B06C-6E3DC898E353}"/>
              </a:ext>
            </a:extLst>
          </p:cNvPr>
          <p:cNvSpPr txBox="1"/>
          <p:nvPr/>
        </p:nvSpPr>
        <p:spPr>
          <a:xfrm>
            <a:off x="6601401" y="4436515"/>
            <a:ext cx="4218320" cy="1554272"/>
          </a:xfrm>
          <a:prstGeom prst="rect">
            <a:avLst/>
          </a:prstGeom>
          <a:noFill/>
        </p:spPr>
        <p:txBody>
          <a:bodyPr wrap="square">
            <a:spAutoFit/>
          </a:bodyPr>
          <a:lstStyle/>
          <a:p>
            <a:pPr marL="185738" indent="-185738">
              <a:spcAft>
                <a:spcPts val="600"/>
              </a:spcAft>
              <a:buClr>
                <a:srgbClr val="0073E6"/>
              </a:buClr>
              <a:buFont typeface="Arial" panose="020B0604020202020204" pitchFamily="34" charset="0"/>
              <a:buChar char="•"/>
            </a:pPr>
            <a:r>
              <a:rPr lang="en-US" sz="1600" dirty="0"/>
              <a:t>Asset management</a:t>
            </a:r>
          </a:p>
          <a:p>
            <a:pPr marL="185738" indent="-185738">
              <a:spcAft>
                <a:spcPts val="600"/>
              </a:spcAft>
              <a:buClr>
                <a:srgbClr val="0073E6"/>
              </a:buClr>
              <a:buFont typeface="Arial" panose="020B0604020202020204" pitchFamily="34" charset="0"/>
              <a:buChar char="•"/>
            </a:pPr>
            <a:r>
              <a:rPr lang="en-US" sz="1600" dirty="0"/>
              <a:t>Warehouse and asset tracking</a:t>
            </a:r>
          </a:p>
          <a:p>
            <a:pPr marL="185738" indent="-185738">
              <a:spcAft>
                <a:spcPts val="600"/>
              </a:spcAft>
              <a:buClr>
                <a:srgbClr val="0073E6"/>
              </a:buClr>
              <a:buFont typeface="Arial" panose="020B0604020202020204" pitchFamily="34" charset="0"/>
              <a:buChar char="•"/>
            </a:pPr>
            <a:r>
              <a:rPr lang="en-US" sz="1600" dirty="0"/>
              <a:t>License plate capture (OCR Wedge)</a:t>
            </a:r>
          </a:p>
          <a:p>
            <a:pPr marL="185738" indent="-185738">
              <a:spcAft>
                <a:spcPts val="600"/>
              </a:spcAft>
              <a:buClr>
                <a:srgbClr val="0073E6"/>
              </a:buClr>
              <a:buFont typeface="Arial" panose="020B0604020202020204" pitchFamily="34" charset="0"/>
              <a:buChar char="•"/>
            </a:pPr>
            <a:r>
              <a:rPr lang="en-US" sz="1600" dirty="0"/>
              <a:t>Vehicle Identification Number (VINs) capture (OCR Wedge)</a:t>
            </a:r>
          </a:p>
        </p:txBody>
      </p:sp>
      <p:cxnSp>
        <p:nvCxnSpPr>
          <p:cNvPr id="33" name="Straight Connector 32">
            <a:extLst>
              <a:ext uri="{FF2B5EF4-FFF2-40B4-BE49-F238E27FC236}">
                <a16:creationId xmlns:a16="http://schemas.microsoft.com/office/drawing/2014/main" id="{F1FB4E9A-3C5C-B14F-AA61-55C87D055F14}"/>
              </a:ext>
            </a:extLst>
          </p:cNvPr>
          <p:cNvCxnSpPr>
            <a:cxnSpLocks/>
          </p:cNvCxnSpPr>
          <p:nvPr/>
        </p:nvCxnSpPr>
        <p:spPr>
          <a:xfrm>
            <a:off x="6460642" y="4288971"/>
            <a:ext cx="0" cy="1701816"/>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E9064D3-B3B8-8B4F-BCEA-5217816313FB}"/>
              </a:ext>
            </a:extLst>
          </p:cNvPr>
          <p:cNvCxnSpPr>
            <a:cxnSpLocks/>
          </p:cNvCxnSpPr>
          <p:nvPr/>
        </p:nvCxnSpPr>
        <p:spPr>
          <a:xfrm>
            <a:off x="1211410" y="4288971"/>
            <a:ext cx="0" cy="1701816"/>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9094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363B962-17E2-1CB4-DF9E-B23033CE8C1B}"/>
              </a:ext>
            </a:extLst>
          </p:cNvPr>
          <p:cNvGrpSpPr/>
          <p:nvPr/>
        </p:nvGrpSpPr>
        <p:grpSpPr>
          <a:xfrm>
            <a:off x="-14976" y="1252728"/>
            <a:ext cx="12242953" cy="2732470"/>
            <a:chOff x="-14976" y="1252728"/>
            <a:chExt cx="12242953" cy="2732470"/>
          </a:xfrm>
        </p:grpSpPr>
        <p:sp>
          <p:nvSpPr>
            <p:cNvPr id="8" name="Rectangle 7">
              <a:extLst>
                <a:ext uri="{FF2B5EF4-FFF2-40B4-BE49-F238E27FC236}">
                  <a16:creationId xmlns:a16="http://schemas.microsoft.com/office/drawing/2014/main" id="{786AE2A9-6141-7874-1C5F-419266631777}"/>
                </a:ext>
              </a:extLst>
            </p:cNvPr>
            <p:cNvSpPr/>
            <p:nvPr/>
          </p:nvSpPr>
          <p:spPr>
            <a:xfrm>
              <a:off x="-14976" y="1252728"/>
              <a:ext cx="12199745" cy="25368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B0953586-AF6A-57E9-4563-B30800D75EE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184895" y="1277210"/>
              <a:ext cx="3767607" cy="2512377"/>
            </a:xfrm>
            <a:prstGeom prst="parallelogram">
              <a:avLst>
                <a:gd name="adj" fmla="val 39686"/>
              </a:avLst>
            </a:prstGeom>
          </p:spPr>
        </p:pic>
        <p:pic>
          <p:nvPicPr>
            <p:cNvPr id="10" name="Picture 9">
              <a:extLst>
                <a:ext uri="{FF2B5EF4-FFF2-40B4-BE49-F238E27FC236}">
                  <a16:creationId xmlns:a16="http://schemas.microsoft.com/office/drawing/2014/main" id="{41F8E0FD-284D-D0E8-DA24-3D4EDA80191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070785" y="1277210"/>
              <a:ext cx="3767607" cy="2512377"/>
            </a:xfrm>
            <a:prstGeom prst="parallelogram">
              <a:avLst>
                <a:gd name="adj" fmla="val 38615"/>
              </a:avLst>
            </a:prstGeom>
          </p:spPr>
        </p:pic>
        <p:pic>
          <p:nvPicPr>
            <p:cNvPr id="12" name="Picture 11">
              <a:extLst>
                <a:ext uri="{FF2B5EF4-FFF2-40B4-BE49-F238E27FC236}">
                  <a16:creationId xmlns:a16="http://schemas.microsoft.com/office/drawing/2014/main" id="{9D8BE0D1-3F71-A19B-5A67-0AF0307D561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965857" y="1277210"/>
              <a:ext cx="3767607" cy="2512377"/>
            </a:xfrm>
            <a:prstGeom prst="parallelogram">
              <a:avLst>
                <a:gd name="adj" fmla="val 39225"/>
              </a:avLst>
            </a:prstGeom>
          </p:spPr>
        </p:pic>
        <p:sp>
          <p:nvSpPr>
            <p:cNvPr id="15" name="Parallelogram 14">
              <a:extLst>
                <a:ext uri="{FF2B5EF4-FFF2-40B4-BE49-F238E27FC236}">
                  <a16:creationId xmlns:a16="http://schemas.microsoft.com/office/drawing/2014/main" id="{DA91BC34-AE0B-0E23-349C-FE74EFDC45DC}"/>
                </a:ext>
              </a:extLst>
            </p:cNvPr>
            <p:cNvSpPr/>
            <p:nvPr/>
          </p:nvSpPr>
          <p:spPr>
            <a:xfrm rot="10800000">
              <a:off x="2449" y="3875470"/>
              <a:ext cx="12225528" cy="109728"/>
            </a:xfrm>
            <a:prstGeom prst="parallelogram">
              <a:avLst>
                <a:gd name="adj" fmla="val 0"/>
              </a:avLst>
            </a:pr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Parallelogram 15">
              <a:extLst>
                <a:ext uri="{FF2B5EF4-FFF2-40B4-BE49-F238E27FC236}">
                  <a16:creationId xmlns:a16="http://schemas.microsoft.com/office/drawing/2014/main" id="{882651FF-C487-68E2-317B-E2B54AC674F1}"/>
                </a:ext>
              </a:extLst>
            </p:cNvPr>
            <p:cNvSpPr/>
            <p:nvPr/>
          </p:nvSpPr>
          <p:spPr>
            <a:xfrm>
              <a:off x="1313728" y="1281292"/>
              <a:ext cx="1761067" cy="2512377"/>
            </a:xfrm>
            <a:prstGeom prst="parallelogram">
              <a:avLst>
                <a:gd name="adj" fmla="val 56154"/>
              </a:avLst>
            </a:pr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Parallelogram 20">
              <a:extLst>
                <a:ext uri="{FF2B5EF4-FFF2-40B4-BE49-F238E27FC236}">
                  <a16:creationId xmlns:a16="http://schemas.microsoft.com/office/drawing/2014/main" id="{01892F47-3907-BED8-1EA4-C8145BCEDA3D}"/>
                </a:ext>
              </a:extLst>
            </p:cNvPr>
            <p:cNvSpPr/>
            <p:nvPr/>
          </p:nvSpPr>
          <p:spPr>
            <a:xfrm>
              <a:off x="443208" y="1281292"/>
              <a:ext cx="1761067" cy="2512377"/>
            </a:xfrm>
            <a:prstGeom prst="parallelogram">
              <a:avLst>
                <a:gd name="adj" fmla="val 5615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2" name="Group 21">
            <a:extLst>
              <a:ext uri="{FF2B5EF4-FFF2-40B4-BE49-F238E27FC236}">
                <a16:creationId xmlns:a16="http://schemas.microsoft.com/office/drawing/2014/main" id="{A5FA350B-B92A-655F-E711-80EFF5BCD555}"/>
              </a:ext>
            </a:extLst>
          </p:cNvPr>
          <p:cNvGrpSpPr/>
          <p:nvPr/>
        </p:nvGrpSpPr>
        <p:grpSpPr>
          <a:xfrm>
            <a:off x="1656745" y="4365243"/>
            <a:ext cx="5276720" cy="1517904"/>
            <a:chOff x="899489" y="4508119"/>
            <a:chExt cx="5276720" cy="1517904"/>
          </a:xfrm>
        </p:grpSpPr>
        <p:cxnSp>
          <p:nvCxnSpPr>
            <p:cNvPr id="23" name="Straight Connector 22">
              <a:extLst>
                <a:ext uri="{FF2B5EF4-FFF2-40B4-BE49-F238E27FC236}">
                  <a16:creationId xmlns:a16="http://schemas.microsoft.com/office/drawing/2014/main" id="{45731CC2-F4EE-D490-C572-7014B5022158}"/>
                </a:ext>
              </a:extLst>
            </p:cNvPr>
            <p:cNvCxnSpPr>
              <a:cxnSpLocks/>
            </p:cNvCxnSpPr>
            <p:nvPr/>
          </p:nvCxnSpPr>
          <p:spPr>
            <a:xfrm>
              <a:off x="6176209" y="4508119"/>
              <a:ext cx="0" cy="1240029"/>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5943C42-3E09-FF02-3807-80985255B0A7}"/>
                </a:ext>
              </a:extLst>
            </p:cNvPr>
            <p:cNvCxnSpPr>
              <a:cxnSpLocks/>
            </p:cNvCxnSpPr>
            <p:nvPr/>
          </p:nvCxnSpPr>
          <p:spPr>
            <a:xfrm>
              <a:off x="899489" y="4508119"/>
              <a:ext cx="0" cy="1517904"/>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Slide Number Placeholder 4"/>
          <p:cNvSpPr txBox="1">
            <a:spLocks/>
          </p:cNvSpPr>
          <p:nvPr/>
        </p:nvSpPr>
        <p:spPr bwMode="auto">
          <a:xfrm>
            <a:off x="11839884" y="6484933"/>
            <a:ext cx="352241" cy="364935"/>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92" tIns="45696" rIns="91392" bIns="45696" numCol="1" anchor="ctr" anchorCtr="0" compatLnSpc="1">
            <a:prstTxWarp prst="textNoShape">
              <a:avLst/>
            </a:prstTxWarp>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1pPr>
            <a:lvl2pPr marL="37931725" indent="-37474525"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2pPr>
            <a:lvl3pPr marL="9144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3pPr>
            <a:lvl4pPr marL="13716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4pPr>
            <a:lvl5pPr marL="18288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5pPr>
            <a:lvl6pPr marL="4572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6pPr>
            <a:lvl7pPr marL="9144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7pPr>
            <a:lvl8pPr marL="13716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8pPr>
            <a:lvl9pPr marL="18288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9pPr>
          </a:lstStyle>
          <a:p>
            <a:pPr algn="ctr" eaLnBrk="1" hangingPunct="1"/>
            <a:fld id="{35F1284F-6711-D24C-AC12-BABAB00C24CE}" type="slidenum">
              <a:rPr lang="en-US" altLang="en-US" sz="800" smtClean="0">
                <a:solidFill>
                  <a:schemeClr val="bg1">
                    <a:lumMod val="50000"/>
                  </a:schemeClr>
                </a:solidFill>
                <a:ea typeface="Avenir" charset="0"/>
                <a:cs typeface="Avenir" charset="0"/>
              </a:rPr>
              <a:pPr algn="ctr" eaLnBrk="1" hangingPunct="1"/>
              <a:t>19</a:t>
            </a:fld>
            <a:endParaRPr lang="en-US" altLang="en-US" sz="800" dirty="0">
              <a:solidFill>
                <a:schemeClr val="bg1">
                  <a:lumMod val="50000"/>
                </a:schemeClr>
              </a:solidFill>
              <a:ea typeface="Avenir" charset="0"/>
              <a:cs typeface="Avenir" charset="0"/>
            </a:endParaRPr>
          </a:p>
        </p:txBody>
      </p:sp>
      <p:sp>
        <p:nvSpPr>
          <p:cNvPr id="36" name="Title 39">
            <a:extLst>
              <a:ext uri="{FF2B5EF4-FFF2-40B4-BE49-F238E27FC236}">
                <a16:creationId xmlns:a16="http://schemas.microsoft.com/office/drawing/2014/main" id="{107D42A2-62F2-664D-AB6D-2EF2342D7438}"/>
              </a:ext>
            </a:extLst>
          </p:cNvPr>
          <p:cNvSpPr txBox="1">
            <a:spLocks/>
          </p:cNvSpPr>
          <p:nvPr/>
        </p:nvSpPr>
        <p:spPr>
          <a:xfrm>
            <a:off x="457200" y="371011"/>
            <a:ext cx="11382684" cy="491155"/>
          </a:xfrm>
          <a:prstGeom prst="rect">
            <a:avLst/>
          </a:prstGeom>
        </p:spPr>
        <p:txBody>
          <a:bodyPr vert="horz" lIns="0" tIns="0" rIns="0" bIns="0" rtlCol="0" anchor="ctr"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r>
              <a:rPr lang="en-US" sz="3600" dirty="0">
                <a:solidFill>
                  <a:srgbClr val="0073E6"/>
                </a:solidFill>
              </a:rPr>
              <a:t>Retail/Distribution Centers </a:t>
            </a:r>
          </a:p>
        </p:txBody>
      </p:sp>
      <p:sp>
        <p:nvSpPr>
          <p:cNvPr id="4" name="TextBox 3">
            <a:extLst>
              <a:ext uri="{FF2B5EF4-FFF2-40B4-BE49-F238E27FC236}">
                <a16:creationId xmlns:a16="http://schemas.microsoft.com/office/drawing/2014/main" id="{BA4B3282-2FDA-7899-3279-157593C13D80}"/>
              </a:ext>
            </a:extLst>
          </p:cNvPr>
          <p:cNvSpPr txBox="1"/>
          <p:nvPr/>
        </p:nvSpPr>
        <p:spPr>
          <a:xfrm>
            <a:off x="1730685" y="4484307"/>
            <a:ext cx="3182561" cy="1308050"/>
          </a:xfrm>
          <a:prstGeom prst="rect">
            <a:avLst/>
          </a:prstGeom>
          <a:noFill/>
        </p:spPr>
        <p:txBody>
          <a:bodyPr wrap="square">
            <a:spAutoFit/>
          </a:bodyPr>
          <a:lstStyle/>
          <a:p>
            <a:pPr marL="185738" indent="-185738">
              <a:spcAft>
                <a:spcPts val="600"/>
              </a:spcAft>
              <a:buClr>
                <a:srgbClr val="0073E6"/>
              </a:buClr>
              <a:buFont typeface="Arial" panose="020B0604020202020204" pitchFamily="34" charset="0"/>
              <a:buChar char="•"/>
            </a:pPr>
            <a:r>
              <a:rPr lang="en-US" sz="1600" dirty="0"/>
              <a:t>Store shipping/receiving</a:t>
            </a:r>
          </a:p>
          <a:p>
            <a:pPr marL="185738" indent="-185738">
              <a:spcAft>
                <a:spcPts val="600"/>
              </a:spcAft>
              <a:buClr>
                <a:srgbClr val="0073E6"/>
              </a:buClr>
              <a:buFont typeface="Arial" panose="020B0604020202020204" pitchFamily="34" charset="0"/>
              <a:buChar char="•"/>
            </a:pPr>
            <a:r>
              <a:rPr lang="en-US" sz="1600" dirty="0"/>
              <a:t>Price audits/changes</a:t>
            </a:r>
          </a:p>
          <a:p>
            <a:pPr marL="185738" indent="-185738">
              <a:spcAft>
                <a:spcPts val="600"/>
              </a:spcAft>
              <a:buClr>
                <a:srgbClr val="0073E6"/>
              </a:buClr>
              <a:buFont typeface="Arial" panose="020B0604020202020204" pitchFamily="34" charset="0"/>
              <a:buChar char="•"/>
            </a:pPr>
            <a:r>
              <a:rPr lang="en-US" sz="1600" dirty="0"/>
              <a:t>Inventory management</a:t>
            </a:r>
          </a:p>
          <a:p>
            <a:pPr marL="185738" indent="-185738">
              <a:spcAft>
                <a:spcPts val="600"/>
              </a:spcAft>
              <a:buClr>
                <a:srgbClr val="0073E6"/>
              </a:buClr>
              <a:buFont typeface="Arial" panose="020B0604020202020204" pitchFamily="34" charset="0"/>
              <a:buChar char="•"/>
            </a:pPr>
            <a:r>
              <a:rPr lang="en-US" sz="1600" dirty="0"/>
              <a:t>Damaged claim returns</a:t>
            </a:r>
          </a:p>
        </p:txBody>
      </p:sp>
      <p:sp>
        <p:nvSpPr>
          <p:cNvPr id="6" name="TextBox 5">
            <a:extLst>
              <a:ext uri="{FF2B5EF4-FFF2-40B4-BE49-F238E27FC236}">
                <a16:creationId xmlns:a16="http://schemas.microsoft.com/office/drawing/2014/main" id="{475ADCC2-C484-C163-7674-4B9BD2404521}"/>
              </a:ext>
            </a:extLst>
          </p:cNvPr>
          <p:cNvSpPr txBox="1"/>
          <p:nvPr/>
        </p:nvSpPr>
        <p:spPr>
          <a:xfrm>
            <a:off x="7035980" y="4484307"/>
            <a:ext cx="3182561" cy="984885"/>
          </a:xfrm>
          <a:prstGeom prst="rect">
            <a:avLst/>
          </a:prstGeom>
          <a:noFill/>
        </p:spPr>
        <p:txBody>
          <a:bodyPr wrap="square">
            <a:spAutoFit/>
          </a:bodyPr>
          <a:lstStyle/>
          <a:p>
            <a:pPr marL="185738" indent="-185738">
              <a:spcAft>
                <a:spcPts val="600"/>
              </a:spcAft>
              <a:buClr>
                <a:srgbClr val="0073E6"/>
              </a:buClr>
              <a:buFont typeface="Arial" panose="020B0604020202020204" pitchFamily="34" charset="0"/>
              <a:buChar char="•"/>
            </a:pPr>
            <a:r>
              <a:rPr lang="en-US" sz="1600" dirty="0"/>
              <a:t>Order replenishment</a:t>
            </a:r>
          </a:p>
          <a:p>
            <a:pPr marL="185738" indent="-185738">
              <a:spcAft>
                <a:spcPts val="600"/>
              </a:spcAft>
              <a:buClr>
                <a:srgbClr val="0073E6"/>
              </a:buClr>
              <a:buFont typeface="Arial" panose="020B0604020202020204" pitchFamily="34" charset="0"/>
              <a:buChar char="•"/>
            </a:pPr>
            <a:r>
              <a:rPr lang="en-US" sz="1600" dirty="0"/>
              <a:t>Voice communications</a:t>
            </a:r>
          </a:p>
          <a:p>
            <a:pPr marL="185738" indent="-185738">
              <a:spcAft>
                <a:spcPts val="600"/>
              </a:spcAft>
              <a:buClr>
                <a:srgbClr val="0073E6"/>
              </a:buClr>
              <a:buFont typeface="Arial" panose="020B0604020202020204" pitchFamily="34" charset="0"/>
              <a:buChar char="•"/>
            </a:pPr>
            <a:r>
              <a:rPr lang="en-US" sz="1600" dirty="0"/>
              <a:t>Zebra Dimensioning</a:t>
            </a:r>
          </a:p>
        </p:txBody>
      </p:sp>
    </p:spTree>
    <p:extLst>
      <p:ext uri="{BB962C8B-B14F-4D97-AF65-F5344CB8AC3E}">
        <p14:creationId xmlns:p14="http://schemas.microsoft.com/office/powerpoint/2010/main" val="906576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531F180-ED78-1749-AA5C-B1E4444B2955}"/>
              </a:ext>
            </a:extLst>
          </p:cNvPr>
          <p:cNvGrpSpPr/>
          <p:nvPr/>
        </p:nvGrpSpPr>
        <p:grpSpPr>
          <a:xfrm rot="16200000">
            <a:off x="3186505" y="-2167075"/>
            <a:ext cx="838248" cy="6339263"/>
            <a:chOff x="5029193" y="1532709"/>
            <a:chExt cx="5234797" cy="5325291"/>
          </a:xfrm>
        </p:grpSpPr>
        <p:sp>
          <p:nvSpPr>
            <p:cNvPr id="7" name="Rectangle 6">
              <a:extLst>
                <a:ext uri="{FF2B5EF4-FFF2-40B4-BE49-F238E27FC236}">
                  <a16:creationId xmlns:a16="http://schemas.microsoft.com/office/drawing/2014/main" id="{99405A1A-3BA4-984C-AD81-E9D927FA2856}"/>
                </a:ext>
              </a:extLst>
            </p:cNvPr>
            <p:cNvSpPr/>
            <p:nvPr/>
          </p:nvSpPr>
          <p:spPr>
            <a:xfrm flipH="1">
              <a:off x="5029199" y="1532709"/>
              <a:ext cx="4428309" cy="5325291"/>
            </a:xfrm>
            <a:prstGeom prst="rect">
              <a:avLst/>
            </a:prstGeom>
            <a:gradFill>
              <a:gsLst>
                <a:gs pos="0">
                  <a:schemeClr val="bg1"/>
                </a:gs>
                <a:gs pos="100000">
                  <a:schemeClr val="accent5">
                    <a:lumMod val="20000"/>
                    <a:lumOff val="8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82BED2E2-E0DF-7D4C-8A8C-B941D67CAA91}"/>
                </a:ext>
              </a:extLst>
            </p:cNvPr>
            <p:cNvSpPr/>
            <p:nvPr/>
          </p:nvSpPr>
          <p:spPr>
            <a:xfrm flipH="1">
              <a:off x="5029196" y="1532709"/>
              <a:ext cx="4428309" cy="1158240"/>
            </a:xfrm>
            <a:prstGeom prst="rect">
              <a:avLst/>
            </a:prstGeom>
            <a:gradFill>
              <a:gsLst>
                <a:gs pos="15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3269F677-1E5C-C941-ADA9-6F027EBF92BC}"/>
                </a:ext>
              </a:extLst>
            </p:cNvPr>
            <p:cNvSpPr/>
            <p:nvPr/>
          </p:nvSpPr>
          <p:spPr>
            <a:xfrm rot="10800000" flipH="1">
              <a:off x="5029193" y="5699760"/>
              <a:ext cx="5234797" cy="1158240"/>
            </a:xfrm>
            <a:prstGeom prst="rect">
              <a:avLst/>
            </a:prstGeom>
            <a:gradFill>
              <a:gsLst>
                <a:gs pos="15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Title 3">
            <a:extLst>
              <a:ext uri="{FF2B5EF4-FFF2-40B4-BE49-F238E27FC236}">
                <a16:creationId xmlns:a16="http://schemas.microsoft.com/office/drawing/2014/main" id="{5568E6B2-BD05-9B46-A07A-A74FC3233EDC}"/>
              </a:ext>
            </a:extLst>
          </p:cNvPr>
          <p:cNvSpPr txBox="1">
            <a:spLocks/>
          </p:cNvSpPr>
          <p:nvPr/>
        </p:nvSpPr>
        <p:spPr>
          <a:xfrm>
            <a:off x="576072" y="656170"/>
            <a:ext cx="5079661" cy="766230"/>
          </a:xfrm>
          <a:prstGeom prst="rect">
            <a:avLst/>
          </a:prstGeom>
        </p:spPr>
        <p:txBody>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r>
              <a:rPr lang="en-US" sz="3600" dirty="0">
                <a:solidFill>
                  <a:srgbClr val="0073E6"/>
                </a:solidFill>
              </a:rPr>
              <a:t>Agenda</a:t>
            </a:r>
          </a:p>
        </p:txBody>
      </p:sp>
      <p:sp>
        <p:nvSpPr>
          <p:cNvPr id="11" name="Text Placeholder 4">
            <a:extLst>
              <a:ext uri="{FF2B5EF4-FFF2-40B4-BE49-F238E27FC236}">
                <a16:creationId xmlns:a16="http://schemas.microsoft.com/office/drawing/2014/main" id="{59B1ED90-1C50-8B46-99AD-E777EF416715}"/>
              </a:ext>
            </a:extLst>
          </p:cNvPr>
          <p:cNvSpPr txBox="1">
            <a:spLocks/>
          </p:cNvSpPr>
          <p:nvPr/>
        </p:nvSpPr>
        <p:spPr>
          <a:xfrm>
            <a:off x="576072" y="1667343"/>
            <a:ext cx="4896881" cy="4050792"/>
          </a:xfrm>
          <a:prstGeom prst="rect">
            <a:avLst/>
          </a:prstGeom>
        </p:spPr>
        <p:txBody>
          <a:bodyPr vert="horz" lIns="0" tIns="0" rIns="0" bIns="0" rtlCol="0" anchor="t">
            <a:noAutofit/>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1775"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239713" indent="-239713">
              <a:spcBef>
                <a:spcPts val="2400"/>
              </a:spcBef>
              <a:buClr>
                <a:srgbClr val="0073E6"/>
              </a:buClr>
            </a:pPr>
            <a:r>
              <a:rPr lang="en-US" sz="2000" dirty="0"/>
              <a:t>Why Zebra?</a:t>
            </a:r>
          </a:p>
          <a:p>
            <a:pPr marL="239713" indent="-239713">
              <a:spcBef>
                <a:spcPts val="2400"/>
              </a:spcBef>
              <a:buClr>
                <a:srgbClr val="0073E6"/>
              </a:buClr>
            </a:pPr>
            <a:r>
              <a:rPr lang="en-US" sz="2000" dirty="0"/>
              <a:t>Challenge and Solution</a:t>
            </a:r>
            <a:endParaRPr lang="en-US" sz="2000" dirty="0">
              <a:cs typeface="Arial"/>
            </a:endParaRPr>
          </a:p>
          <a:p>
            <a:pPr marL="239713" indent="-239713">
              <a:spcBef>
                <a:spcPts val="2400"/>
              </a:spcBef>
              <a:buClr>
                <a:srgbClr val="0073E6"/>
              </a:buClr>
            </a:pPr>
            <a:r>
              <a:rPr lang="en-US" sz="2000" dirty="0"/>
              <a:t>Vertical Markets and Applications</a:t>
            </a:r>
            <a:endParaRPr lang="en-US" sz="2000" dirty="0">
              <a:cs typeface="Arial"/>
            </a:endParaRPr>
          </a:p>
          <a:p>
            <a:pPr marL="239713" indent="-239713">
              <a:spcBef>
                <a:spcPts val="2400"/>
              </a:spcBef>
              <a:buClr>
                <a:srgbClr val="0073E6"/>
              </a:buClr>
            </a:pPr>
            <a:r>
              <a:rPr lang="en-US" sz="2000" dirty="0"/>
              <a:t>Key Features</a:t>
            </a:r>
            <a:endParaRPr lang="en-US" sz="2000" dirty="0">
              <a:cs typeface="Arial"/>
            </a:endParaRPr>
          </a:p>
          <a:p>
            <a:pPr marL="239713" indent="-239713">
              <a:spcBef>
                <a:spcPts val="2400"/>
              </a:spcBef>
              <a:buClr>
                <a:srgbClr val="0073E6"/>
              </a:buClr>
            </a:pPr>
            <a:r>
              <a:rPr lang="en-US" sz="2000" dirty="0"/>
              <a:t>Accessories</a:t>
            </a:r>
          </a:p>
          <a:p>
            <a:pPr marL="239713" indent="-239713">
              <a:spcBef>
                <a:spcPts val="2400"/>
              </a:spcBef>
              <a:buClr>
                <a:srgbClr val="0073E6"/>
              </a:buClr>
            </a:pPr>
            <a:r>
              <a:rPr lang="en-US" sz="2000" dirty="0">
                <a:cs typeface="Arial"/>
              </a:rPr>
              <a:t>Zebra Mobility DNA </a:t>
            </a:r>
          </a:p>
          <a:p>
            <a:pPr marL="239713" indent="-239713">
              <a:spcBef>
                <a:spcPts val="2400"/>
              </a:spcBef>
              <a:buClr>
                <a:srgbClr val="0073E6"/>
              </a:buClr>
            </a:pPr>
            <a:r>
              <a:rPr lang="en-US" sz="2000" dirty="0"/>
              <a:t>Zebra Services</a:t>
            </a:r>
            <a:endParaRPr lang="en-US" sz="2000" dirty="0">
              <a:cs typeface="Arial"/>
            </a:endParaRPr>
          </a:p>
        </p:txBody>
      </p:sp>
      <p:sp>
        <p:nvSpPr>
          <p:cNvPr id="12" name="Slide Number Placeholder 3">
            <a:extLst>
              <a:ext uri="{FF2B5EF4-FFF2-40B4-BE49-F238E27FC236}">
                <a16:creationId xmlns:a16="http://schemas.microsoft.com/office/drawing/2014/main" id="{9FC8C857-9834-EC49-B9FA-C1D76AAD0E2B}"/>
              </a:ext>
            </a:extLst>
          </p:cNvPr>
          <p:cNvSpPr txBox="1">
            <a:spLocks/>
          </p:cNvSpPr>
          <p:nvPr/>
        </p:nvSpPr>
        <p:spPr>
          <a:xfrm>
            <a:off x="10924234" y="6401929"/>
            <a:ext cx="1264591" cy="457200"/>
          </a:xfrm>
          <a:prstGeom prst="rect">
            <a:avLst/>
          </a:prstGeom>
        </p:spPr>
        <p:txBody>
          <a:bodyPr vert="horz" lIns="0" tIns="0" rIns="182880" bIns="182880" rtlCol="0" anchor="b" anchorCtr="0"/>
          <a:lstStyle>
            <a:defPPr>
              <a:defRPr lang="en-US"/>
            </a:defPPr>
            <a:lvl1pPr marL="0" algn="r" defTabSz="914400" rtl="0" eaLnBrk="1" fontAlgn="base" latinLnBrk="0" hangingPunct="1">
              <a:spcBef>
                <a:spcPct val="0"/>
              </a:spcBef>
              <a:spcAft>
                <a:spcPct val="0"/>
              </a:spcAft>
              <a:defRPr sz="800" kern="1200">
                <a:solidFill>
                  <a:schemeClr val="tx1"/>
                </a:solidFill>
                <a:latin typeface="Arial" pitchFamily="34" charset="0"/>
                <a:ea typeface="MS PGothic" pitchFamily="34" charset="-128"/>
                <a:cs typeface="+mn-cs"/>
              </a:defRPr>
            </a:lvl1pPr>
            <a:lvl2pPr marL="609493" algn="l" defTabSz="914400" rtl="0" eaLnBrk="1" fontAlgn="base" latinLnBrk="0" hangingPunct="1">
              <a:spcBef>
                <a:spcPct val="0"/>
              </a:spcBef>
              <a:spcAft>
                <a:spcPct val="0"/>
              </a:spcAft>
              <a:defRPr sz="1800" kern="1200">
                <a:solidFill>
                  <a:schemeClr val="tx1"/>
                </a:solidFill>
                <a:latin typeface="Arial" pitchFamily="34" charset="0"/>
                <a:ea typeface="MS PGothic" pitchFamily="34" charset="-128"/>
                <a:cs typeface="+mn-cs"/>
              </a:defRPr>
            </a:lvl2pPr>
            <a:lvl3pPr marL="1218987" algn="l" defTabSz="914400" rtl="0" eaLnBrk="1" fontAlgn="base" latinLnBrk="0" hangingPunct="1">
              <a:spcBef>
                <a:spcPct val="0"/>
              </a:spcBef>
              <a:spcAft>
                <a:spcPct val="0"/>
              </a:spcAft>
              <a:defRPr sz="1800" kern="1200">
                <a:solidFill>
                  <a:schemeClr val="tx1"/>
                </a:solidFill>
                <a:latin typeface="Arial" pitchFamily="34" charset="0"/>
                <a:ea typeface="MS PGothic" pitchFamily="34" charset="-128"/>
                <a:cs typeface="+mn-cs"/>
              </a:defRPr>
            </a:lvl3pPr>
            <a:lvl4pPr marL="1828480" algn="l" defTabSz="914400" rtl="0" eaLnBrk="1" fontAlgn="base" latinLnBrk="0" hangingPunct="1">
              <a:spcBef>
                <a:spcPct val="0"/>
              </a:spcBef>
              <a:spcAft>
                <a:spcPct val="0"/>
              </a:spcAft>
              <a:defRPr sz="1800" kern="1200">
                <a:solidFill>
                  <a:schemeClr val="tx1"/>
                </a:solidFill>
                <a:latin typeface="Arial" pitchFamily="34" charset="0"/>
                <a:ea typeface="MS PGothic" pitchFamily="34" charset="-128"/>
                <a:cs typeface="+mn-cs"/>
              </a:defRPr>
            </a:lvl4pPr>
            <a:lvl5pPr marL="2437973" algn="l" defTabSz="914400" rtl="0" eaLnBrk="1" fontAlgn="base" latinLnBrk="0" hangingPunct="1">
              <a:spcBef>
                <a:spcPct val="0"/>
              </a:spcBef>
              <a:spcAft>
                <a:spcPct val="0"/>
              </a:spcAft>
              <a:defRPr sz="1800" kern="1200">
                <a:solidFill>
                  <a:schemeClr val="tx1"/>
                </a:solidFill>
                <a:latin typeface="Arial" pitchFamily="34" charset="0"/>
                <a:ea typeface="MS PGothic" pitchFamily="34" charset="-128"/>
                <a:cs typeface="+mn-cs"/>
              </a:defRPr>
            </a:lvl5pPr>
            <a:lvl6pPr marL="3047467" algn="l" defTabSz="1218987" rtl="0" eaLnBrk="1" latinLnBrk="0" hangingPunct="1">
              <a:defRPr sz="1800" kern="1200">
                <a:solidFill>
                  <a:schemeClr val="tx1"/>
                </a:solidFill>
                <a:latin typeface="Arial" pitchFamily="34" charset="0"/>
                <a:ea typeface="MS PGothic" pitchFamily="34" charset="-128"/>
                <a:cs typeface="+mn-cs"/>
              </a:defRPr>
            </a:lvl6pPr>
            <a:lvl7pPr marL="3656960" algn="l" defTabSz="1218987" rtl="0" eaLnBrk="1" latinLnBrk="0" hangingPunct="1">
              <a:defRPr sz="1800" kern="1200">
                <a:solidFill>
                  <a:schemeClr val="tx1"/>
                </a:solidFill>
                <a:latin typeface="Arial" pitchFamily="34" charset="0"/>
                <a:ea typeface="MS PGothic" pitchFamily="34" charset="-128"/>
                <a:cs typeface="+mn-cs"/>
              </a:defRPr>
            </a:lvl7pPr>
            <a:lvl8pPr marL="4266453" algn="l" defTabSz="1218987" rtl="0" eaLnBrk="1" latinLnBrk="0" hangingPunct="1">
              <a:defRPr sz="1800" kern="1200">
                <a:solidFill>
                  <a:schemeClr val="tx1"/>
                </a:solidFill>
                <a:latin typeface="Arial" pitchFamily="34" charset="0"/>
                <a:ea typeface="MS PGothic" pitchFamily="34" charset="-128"/>
                <a:cs typeface="+mn-cs"/>
              </a:defRPr>
            </a:lvl8pPr>
            <a:lvl9pPr marL="4875947" algn="l" defTabSz="1218987" rtl="0" eaLnBrk="1" latinLnBrk="0" hangingPunct="1">
              <a:defRPr sz="1800" kern="1200">
                <a:solidFill>
                  <a:schemeClr val="tx1"/>
                </a:solidFill>
                <a:latin typeface="Arial" pitchFamily="34" charset="0"/>
                <a:ea typeface="MS PGothic" pitchFamily="34" charset="-128"/>
                <a:cs typeface="+mn-cs"/>
              </a:defRPr>
            </a:lvl9pPr>
          </a:lstStyle>
          <a:p>
            <a:pPr defTabSz="913852"/>
            <a:fld id="{F19F85D4-6AC3-4CF9-A1A5-831DFC2C241F}" type="slidenum">
              <a:rPr lang="en-US" smtClean="0"/>
              <a:pPr defTabSz="913852"/>
              <a:t>2</a:t>
            </a:fld>
            <a:endParaRPr lang="en-US" dirty="0">
              <a:solidFill>
                <a:srgbClr val="FFFFFF"/>
              </a:solidFill>
            </a:endParaRPr>
          </a:p>
        </p:txBody>
      </p:sp>
    </p:spTree>
    <p:extLst>
      <p:ext uri="{BB962C8B-B14F-4D97-AF65-F5344CB8AC3E}">
        <p14:creationId xmlns:p14="http://schemas.microsoft.com/office/powerpoint/2010/main" val="167314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8231D2D-A93B-0019-DF5B-57CB3FE3FCD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12220716" cy="6891459"/>
          </a:xfrm>
          <a:prstGeom prst="rect">
            <a:avLst/>
          </a:prstGeom>
        </p:spPr>
      </p:pic>
      <p:sp>
        <p:nvSpPr>
          <p:cNvPr id="12" name="AutoShape 4">
            <a:extLst>
              <a:ext uri="{FF2B5EF4-FFF2-40B4-BE49-F238E27FC236}">
                <a16:creationId xmlns:a16="http://schemas.microsoft.com/office/drawing/2014/main" id="{CA62AB80-97E9-AB4F-82F6-776F5EAD9D8F}"/>
              </a:ext>
            </a:extLst>
          </p:cNvPr>
          <p:cNvSpPr>
            <a:spLocks noChangeAspect="1" noChangeArrowheads="1"/>
          </p:cNvSpPr>
          <p:nvPr/>
        </p:nvSpPr>
        <p:spPr bwMode="auto">
          <a:xfrm>
            <a:off x="-28714" y="1905646"/>
            <a:ext cx="8832588" cy="5114405"/>
          </a:xfrm>
          <a:custGeom>
            <a:avLst/>
            <a:gdLst>
              <a:gd name="connsiteX0" fmla="*/ 0 w 10759381"/>
              <a:gd name="connsiteY0" fmla="*/ 6232156 h 6232156"/>
              <a:gd name="connsiteX1" fmla="*/ 0 w 10759381"/>
              <a:gd name="connsiteY1" fmla="*/ 0 h 6232156"/>
              <a:gd name="connsiteX2" fmla="*/ 10759381 w 10759381"/>
              <a:gd name="connsiteY2" fmla="*/ 6232156 h 6232156"/>
              <a:gd name="connsiteX3" fmla="*/ 0 w 10759381"/>
              <a:gd name="connsiteY3" fmla="*/ 6232156 h 6232156"/>
              <a:gd name="connsiteX0" fmla="*/ 0 w 8802991"/>
              <a:gd name="connsiteY0" fmla="*/ 6232156 h 6232156"/>
              <a:gd name="connsiteX1" fmla="*/ 0 w 8802991"/>
              <a:gd name="connsiteY1" fmla="*/ 0 h 6232156"/>
              <a:gd name="connsiteX2" fmla="*/ 8802991 w 8802991"/>
              <a:gd name="connsiteY2" fmla="*/ 5105105 h 6232156"/>
              <a:gd name="connsiteX3" fmla="*/ 0 w 8802991"/>
              <a:gd name="connsiteY3" fmla="*/ 6232156 h 6232156"/>
              <a:gd name="connsiteX0" fmla="*/ 0 w 8834889"/>
              <a:gd name="connsiteY0" fmla="*/ 5115737 h 5115737"/>
              <a:gd name="connsiteX1" fmla="*/ 31898 w 8834889"/>
              <a:gd name="connsiteY1" fmla="*/ 0 h 5115737"/>
              <a:gd name="connsiteX2" fmla="*/ 8834889 w 8834889"/>
              <a:gd name="connsiteY2" fmla="*/ 5105105 h 5115737"/>
              <a:gd name="connsiteX3" fmla="*/ 0 w 8834889"/>
              <a:gd name="connsiteY3" fmla="*/ 5115737 h 5115737"/>
              <a:gd name="connsiteX0" fmla="*/ 0 w 8834889"/>
              <a:gd name="connsiteY0" fmla="*/ 5115737 h 5115737"/>
              <a:gd name="connsiteX1" fmla="*/ 22272 w 8834889"/>
              <a:gd name="connsiteY1" fmla="*/ 0 h 5115737"/>
              <a:gd name="connsiteX2" fmla="*/ 8834889 w 8834889"/>
              <a:gd name="connsiteY2" fmla="*/ 5105105 h 5115737"/>
              <a:gd name="connsiteX3" fmla="*/ 0 w 8834889"/>
              <a:gd name="connsiteY3" fmla="*/ 5115737 h 5115737"/>
            </a:gdLst>
            <a:ahLst/>
            <a:cxnLst>
              <a:cxn ang="0">
                <a:pos x="connsiteX0" y="connsiteY0"/>
              </a:cxn>
              <a:cxn ang="0">
                <a:pos x="connsiteX1" y="connsiteY1"/>
              </a:cxn>
              <a:cxn ang="0">
                <a:pos x="connsiteX2" y="connsiteY2"/>
              </a:cxn>
              <a:cxn ang="0">
                <a:pos x="connsiteX3" y="connsiteY3"/>
              </a:cxn>
            </a:cxnLst>
            <a:rect l="l" t="t" r="r" b="b"/>
            <a:pathLst>
              <a:path w="8834889" h="5115737">
                <a:moveTo>
                  <a:pt x="0" y="5115737"/>
                </a:moveTo>
                <a:lnTo>
                  <a:pt x="22272" y="0"/>
                </a:lnTo>
                <a:lnTo>
                  <a:pt x="8834889" y="5105105"/>
                </a:lnTo>
                <a:lnTo>
                  <a:pt x="0" y="5115737"/>
                </a:lnTo>
                <a:close/>
              </a:path>
            </a:pathLst>
          </a:custGeom>
          <a:solidFill>
            <a:schemeClr val="tx1"/>
          </a:solidFill>
          <a:ln>
            <a:noFill/>
          </a:ln>
          <a:effectLst/>
        </p:spPr>
        <p:txBody>
          <a:bodyPr vert="horz" wrap="square" lIns="36546" tIns="36546" rIns="36546" bIns="36546" numCol="1" anchor="t" anchorCtr="0" compatLnSpc="1">
            <a:prstTxWarp prst="textNoShape">
              <a:avLst/>
            </a:prstTxWarp>
          </a:bodyPr>
          <a:lstStyle/>
          <a:p>
            <a:pPr defTabSz="913852">
              <a:defRPr/>
            </a:pPr>
            <a:endParaRPr lang="en-US" sz="1798" kern="0" dirty="0">
              <a:solidFill>
                <a:srgbClr val="000000"/>
              </a:solidFill>
            </a:endParaRPr>
          </a:p>
        </p:txBody>
      </p:sp>
      <p:sp>
        <p:nvSpPr>
          <p:cNvPr id="13" name="AutoShape 4">
            <a:extLst>
              <a:ext uri="{FF2B5EF4-FFF2-40B4-BE49-F238E27FC236}">
                <a16:creationId xmlns:a16="http://schemas.microsoft.com/office/drawing/2014/main" id="{B9153CEE-9B4F-354D-9E94-80DA8CD00EDB}"/>
              </a:ext>
            </a:extLst>
          </p:cNvPr>
          <p:cNvSpPr>
            <a:spLocks noChangeAspect="1" noChangeArrowheads="1"/>
          </p:cNvSpPr>
          <p:nvPr/>
        </p:nvSpPr>
        <p:spPr bwMode="auto">
          <a:xfrm flipH="1">
            <a:off x="6350575" y="3625719"/>
            <a:ext cx="5863645" cy="3396399"/>
          </a:xfrm>
          <a:prstGeom prst="rtTriangle">
            <a:avLst/>
          </a:prstGeom>
          <a:solidFill>
            <a:srgbClr val="0073E6"/>
          </a:solidFill>
          <a:ln w="9806"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US" dirty="0"/>
          </a:p>
        </p:txBody>
      </p:sp>
      <p:sp>
        <p:nvSpPr>
          <p:cNvPr id="5" name="Text Placeholder 4">
            <a:extLst>
              <a:ext uri="{FF2B5EF4-FFF2-40B4-BE49-F238E27FC236}">
                <a16:creationId xmlns:a16="http://schemas.microsoft.com/office/drawing/2014/main" id="{E329E03B-BBFB-AC40-894E-CC5FD1AF2719}"/>
              </a:ext>
            </a:extLst>
          </p:cNvPr>
          <p:cNvSpPr>
            <a:spLocks noGrp="1"/>
          </p:cNvSpPr>
          <p:nvPr>
            <p:ph type="body" sz="quarter" idx="11"/>
          </p:nvPr>
        </p:nvSpPr>
        <p:spPr>
          <a:xfrm>
            <a:off x="347088" y="5238750"/>
            <a:ext cx="5627687" cy="1619250"/>
          </a:xfrm>
        </p:spPr>
        <p:txBody>
          <a:bodyPr/>
          <a:lstStyle/>
          <a:p>
            <a:pPr marL="0"/>
            <a:r>
              <a:rPr lang="en-US" dirty="0"/>
              <a:t>Key Features</a:t>
            </a:r>
          </a:p>
        </p:txBody>
      </p:sp>
      <p:sp>
        <p:nvSpPr>
          <p:cNvPr id="4" name="TextBox 3">
            <a:extLst>
              <a:ext uri="{FF2B5EF4-FFF2-40B4-BE49-F238E27FC236}">
                <a16:creationId xmlns:a16="http://schemas.microsoft.com/office/drawing/2014/main" id="{9802A174-38B9-9B4F-9841-8F3AECC9ADEC}"/>
              </a:ext>
            </a:extLst>
          </p:cNvPr>
          <p:cNvSpPr txBox="1"/>
          <p:nvPr/>
        </p:nvSpPr>
        <p:spPr>
          <a:xfrm>
            <a:off x="15748217" y="6528009"/>
            <a:ext cx="0" cy="0"/>
          </a:xfrm>
          <a:prstGeom prst="rect">
            <a:avLst/>
          </a:prstGeom>
          <a:noFill/>
        </p:spPr>
        <p:txBody>
          <a:bodyPr wrap="none" lIns="0" tIns="0" rIns="0" bIns="0" rtlCol="0">
            <a:noAutofit/>
          </a:bodyPr>
          <a:lstStyle/>
          <a:p>
            <a:pPr algn="l"/>
            <a:endParaRPr lang="en-US" dirty="0"/>
          </a:p>
        </p:txBody>
      </p:sp>
      <p:sp>
        <p:nvSpPr>
          <p:cNvPr id="9" name="TextBox 8">
            <a:extLst>
              <a:ext uri="{FF2B5EF4-FFF2-40B4-BE49-F238E27FC236}">
                <a16:creationId xmlns:a16="http://schemas.microsoft.com/office/drawing/2014/main" id="{12DD19C4-9FA2-4548-935A-1C5284A95ADF}"/>
              </a:ext>
            </a:extLst>
          </p:cNvPr>
          <p:cNvSpPr txBox="1"/>
          <p:nvPr/>
        </p:nvSpPr>
        <p:spPr>
          <a:xfrm>
            <a:off x="13883326" y="5650413"/>
            <a:ext cx="0" cy="0"/>
          </a:xfrm>
          <a:prstGeom prst="rect">
            <a:avLst/>
          </a:prstGeom>
          <a:noFill/>
        </p:spPr>
        <p:txBody>
          <a:bodyPr wrap="none" lIns="0" tIns="0" rIns="0" bIns="0" rtlCol="0">
            <a:noAutofit/>
          </a:bodyPr>
          <a:lstStyle/>
          <a:p>
            <a:pPr algn="l"/>
            <a:endParaRPr lang="en-US" dirty="0"/>
          </a:p>
        </p:txBody>
      </p:sp>
      <p:sp>
        <p:nvSpPr>
          <p:cNvPr id="2" name="TextBox 1">
            <a:extLst>
              <a:ext uri="{FF2B5EF4-FFF2-40B4-BE49-F238E27FC236}">
                <a16:creationId xmlns:a16="http://schemas.microsoft.com/office/drawing/2014/main" id="{A9F703F4-97F7-6B4A-A10D-D06F9EC5BCDD}"/>
              </a:ext>
            </a:extLst>
          </p:cNvPr>
          <p:cNvSpPr txBox="1"/>
          <p:nvPr/>
        </p:nvSpPr>
        <p:spPr>
          <a:xfrm>
            <a:off x="13904467" y="2957636"/>
            <a:ext cx="0" cy="0"/>
          </a:xfrm>
          <a:prstGeom prst="rect">
            <a:avLst/>
          </a:prstGeom>
          <a:noFill/>
        </p:spPr>
        <p:txBody>
          <a:bodyPr wrap="none" lIns="0" tIns="0" rIns="0" bIns="0" rtlCol="0">
            <a:noAutofit/>
          </a:bodyPr>
          <a:lstStyle/>
          <a:p>
            <a:pPr algn="l"/>
            <a:endParaRPr lang="en-US" dirty="0"/>
          </a:p>
        </p:txBody>
      </p:sp>
    </p:spTree>
    <p:extLst>
      <p:ext uri="{BB962C8B-B14F-4D97-AF65-F5344CB8AC3E}">
        <p14:creationId xmlns:p14="http://schemas.microsoft.com/office/powerpoint/2010/main" val="282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utoShape 4">
            <a:extLst>
              <a:ext uri="{FF2B5EF4-FFF2-40B4-BE49-F238E27FC236}">
                <a16:creationId xmlns:a16="http://schemas.microsoft.com/office/drawing/2014/main" id="{379F7917-55D5-A74E-BEBD-CDAADA1A11F0}"/>
              </a:ext>
            </a:extLst>
          </p:cNvPr>
          <p:cNvSpPr>
            <a:spLocks noChangeAspect="1" noChangeArrowheads="1"/>
          </p:cNvSpPr>
          <p:nvPr/>
        </p:nvSpPr>
        <p:spPr bwMode="auto">
          <a:xfrm flipH="1">
            <a:off x="7434470" y="11149"/>
            <a:ext cx="4757530" cy="2755704"/>
          </a:xfrm>
          <a:prstGeom prst="rtTriangle">
            <a:avLst/>
          </a:prstGeom>
          <a:solidFill>
            <a:srgbClr val="0073E6"/>
          </a:solidFill>
          <a:ln w="9806"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US" dirty="0"/>
          </a:p>
        </p:txBody>
      </p:sp>
      <p:pic>
        <p:nvPicPr>
          <p:cNvPr id="4" name="Picture 3">
            <a:extLst>
              <a:ext uri="{FF2B5EF4-FFF2-40B4-BE49-F238E27FC236}">
                <a16:creationId xmlns:a16="http://schemas.microsoft.com/office/drawing/2014/main" id="{A13A1291-4F14-2241-B995-1B7BCA912ED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4446" r="-3700" b="-6379"/>
          <a:stretch/>
        </p:blipFill>
        <p:spPr>
          <a:xfrm rot="10800000">
            <a:off x="5976880" y="206229"/>
            <a:ext cx="6105249" cy="2491700"/>
          </a:xfrm>
          <a:prstGeom prst="rect">
            <a:avLst/>
          </a:prstGeom>
        </p:spPr>
      </p:pic>
      <p:sp>
        <p:nvSpPr>
          <p:cNvPr id="6" name="TextBox 5">
            <a:extLst>
              <a:ext uri="{FF2B5EF4-FFF2-40B4-BE49-F238E27FC236}">
                <a16:creationId xmlns:a16="http://schemas.microsoft.com/office/drawing/2014/main" id="{3815413C-48DB-7342-955D-3FDAE13962CF}"/>
              </a:ext>
            </a:extLst>
          </p:cNvPr>
          <p:cNvSpPr txBox="1"/>
          <p:nvPr/>
        </p:nvSpPr>
        <p:spPr>
          <a:xfrm>
            <a:off x="457200" y="355652"/>
            <a:ext cx="5288515" cy="2041585"/>
          </a:xfrm>
          <a:prstGeom prst="rect">
            <a:avLst/>
          </a:prstGeom>
          <a:noFill/>
        </p:spPr>
        <p:txBody>
          <a:bodyPr wrap="square" lIns="0" rIns="0" rtlCol="0">
            <a:spAutoFit/>
          </a:bodyPr>
          <a:lstStyle/>
          <a:p>
            <a:pPr>
              <a:lnSpc>
                <a:spcPts val="5000"/>
              </a:lnSpc>
            </a:pPr>
            <a:r>
              <a:rPr lang="en-US" sz="4400" spc="-100" dirty="0">
                <a:solidFill>
                  <a:srgbClr val="0073E6"/>
                </a:solidFill>
              </a:rPr>
              <a:t>New-generation </a:t>
            </a:r>
            <a:r>
              <a:rPr lang="en-US" sz="4800" b="1" spc="-100" dirty="0"/>
              <a:t>mobile computing</a:t>
            </a:r>
            <a:endParaRPr lang="en-US" sz="4000" b="1" spc="-100" dirty="0"/>
          </a:p>
          <a:p>
            <a:pPr>
              <a:lnSpc>
                <a:spcPts val="5200"/>
              </a:lnSpc>
            </a:pPr>
            <a:r>
              <a:rPr lang="en-US" sz="4800" spc="-100" dirty="0">
                <a:solidFill>
                  <a:srgbClr val="0073E6"/>
                </a:solidFill>
              </a:rPr>
              <a:t>platform </a:t>
            </a:r>
          </a:p>
        </p:txBody>
      </p:sp>
      <p:sp>
        <p:nvSpPr>
          <p:cNvPr id="8" name="TextBox 7">
            <a:extLst>
              <a:ext uri="{FF2B5EF4-FFF2-40B4-BE49-F238E27FC236}">
                <a16:creationId xmlns:a16="http://schemas.microsoft.com/office/drawing/2014/main" id="{4467E6B9-8380-9547-93E4-63516D6354A1}"/>
              </a:ext>
            </a:extLst>
          </p:cNvPr>
          <p:cNvSpPr txBox="1"/>
          <p:nvPr/>
        </p:nvSpPr>
        <p:spPr>
          <a:xfrm>
            <a:off x="2377496" y="6536355"/>
            <a:ext cx="3997842" cy="230832"/>
          </a:xfrm>
          <a:prstGeom prst="rect">
            <a:avLst/>
          </a:prstGeom>
          <a:noFill/>
        </p:spPr>
        <p:txBody>
          <a:bodyPr wrap="square" rtlCol="0">
            <a:spAutoFit/>
          </a:bodyPr>
          <a:lstStyle/>
          <a:p>
            <a:r>
              <a:rPr lang="en-US" sz="900" dirty="0">
                <a:solidFill>
                  <a:schemeClr val="bg1">
                    <a:lumMod val="50000"/>
                  </a:schemeClr>
                </a:solidFill>
              </a:rPr>
              <a:t>* Qualcomm benchmark testing</a:t>
            </a:r>
          </a:p>
        </p:txBody>
      </p:sp>
      <p:grpSp>
        <p:nvGrpSpPr>
          <p:cNvPr id="7" name="Group 6">
            <a:extLst>
              <a:ext uri="{FF2B5EF4-FFF2-40B4-BE49-F238E27FC236}">
                <a16:creationId xmlns:a16="http://schemas.microsoft.com/office/drawing/2014/main" id="{47F8D637-FE08-7607-A3C1-7F77C424B436}"/>
              </a:ext>
            </a:extLst>
          </p:cNvPr>
          <p:cNvGrpSpPr/>
          <p:nvPr/>
        </p:nvGrpSpPr>
        <p:grpSpPr>
          <a:xfrm>
            <a:off x="532413" y="3069853"/>
            <a:ext cx="1100331" cy="2314540"/>
            <a:chOff x="504897" y="2989386"/>
            <a:chExt cx="1347306" cy="2834049"/>
          </a:xfrm>
        </p:grpSpPr>
        <p:pic>
          <p:nvPicPr>
            <p:cNvPr id="16" name="Picture 15">
              <a:extLst>
                <a:ext uri="{FF2B5EF4-FFF2-40B4-BE49-F238E27FC236}">
                  <a16:creationId xmlns:a16="http://schemas.microsoft.com/office/drawing/2014/main" id="{1C0E976A-CCDB-764E-A6AF-27772017DBC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04897" y="3788971"/>
              <a:ext cx="983470" cy="2034464"/>
            </a:xfrm>
            <a:prstGeom prst="rect">
              <a:avLst/>
            </a:prstGeom>
          </p:spPr>
        </p:pic>
        <p:pic>
          <p:nvPicPr>
            <p:cNvPr id="20" name="Picture 19">
              <a:extLst>
                <a:ext uri="{FF2B5EF4-FFF2-40B4-BE49-F238E27FC236}">
                  <a16:creationId xmlns:a16="http://schemas.microsoft.com/office/drawing/2014/main" id="{14F03DAD-05B1-8742-9906-43349AF1E9E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868732" y="2989386"/>
              <a:ext cx="983471" cy="2051148"/>
            </a:xfrm>
            <a:prstGeom prst="rect">
              <a:avLst/>
            </a:prstGeom>
          </p:spPr>
        </p:pic>
      </p:grpSp>
      <p:sp>
        <p:nvSpPr>
          <p:cNvPr id="13" name="Rectangle 12">
            <a:extLst>
              <a:ext uri="{FF2B5EF4-FFF2-40B4-BE49-F238E27FC236}">
                <a16:creationId xmlns:a16="http://schemas.microsoft.com/office/drawing/2014/main" id="{421A5C72-43B5-B544-89C7-84A58DC9C9CB}"/>
              </a:ext>
            </a:extLst>
          </p:cNvPr>
          <p:cNvSpPr/>
          <p:nvPr/>
        </p:nvSpPr>
        <p:spPr>
          <a:xfrm>
            <a:off x="0" y="2683627"/>
            <a:ext cx="12188825" cy="10641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F50F0C83-3475-1DEB-94D6-A98893050B42}"/>
              </a:ext>
            </a:extLst>
          </p:cNvPr>
          <p:cNvSpPr txBox="1"/>
          <p:nvPr/>
        </p:nvSpPr>
        <p:spPr>
          <a:xfrm>
            <a:off x="2377496" y="3129446"/>
            <a:ext cx="9282091" cy="3426579"/>
          </a:xfrm>
          <a:prstGeom prst="rect">
            <a:avLst/>
          </a:prstGeom>
          <a:noFill/>
        </p:spPr>
        <p:txBody>
          <a:bodyPr wrap="square">
            <a:spAutoFit/>
          </a:bodyPr>
          <a:lstStyle/>
          <a:p>
            <a:r>
              <a:rPr lang="en-US" sz="1600" b="1" dirty="0">
                <a:solidFill>
                  <a:srgbClr val="0073E6"/>
                </a:solidFill>
              </a:rPr>
              <a:t>Leading a new age in mobile computing </a:t>
            </a:r>
          </a:p>
          <a:p>
            <a:pPr>
              <a:spcAft>
                <a:spcPts val="1000"/>
              </a:spcAft>
            </a:pPr>
            <a:r>
              <a:rPr lang="en-US" sz="1400" dirty="0"/>
              <a:t>First device in its class to offer Qualcomm’s next generation 6490 octa-core processor</a:t>
            </a:r>
            <a:endParaRPr lang="en-US" sz="1050" dirty="0"/>
          </a:p>
          <a:p>
            <a:r>
              <a:rPr lang="en-US" sz="1600" b="1" dirty="0">
                <a:solidFill>
                  <a:srgbClr val="0073E6"/>
                </a:solidFill>
              </a:rPr>
              <a:t>Blazing speeds and near instant response times</a:t>
            </a:r>
          </a:p>
          <a:p>
            <a:pPr>
              <a:spcAft>
                <a:spcPts val="1000"/>
              </a:spcAft>
            </a:pPr>
            <a:r>
              <a:rPr lang="en-US" sz="1400" dirty="0">
                <a:cs typeface="Arial" panose="020B0604020202020204" pitchFamily="34" charset="0"/>
              </a:rPr>
              <a:t>90% boost in CPU and 400% boost in GPU compared with the SD660 chipset* </a:t>
            </a:r>
          </a:p>
          <a:p>
            <a:r>
              <a:rPr lang="en-US" sz="1600" b="1" dirty="0">
                <a:solidFill>
                  <a:srgbClr val="0073E6"/>
                </a:solidFill>
              </a:rPr>
              <a:t>Highly accurate locationing</a:t>
            </a:r>
          </a:p>
          <a:p>
            <a:pPr>
              <a:spcAft>
                <a:spcPts val="1000"/>
              </a:spcAft>
            </a:pPr>
            <a:r>
              <a:rPr lang="en-US" sz="1400" dirty="0">
                <a:cs typeface="Arial" panose="020B0604020202020204" pitchFamily="34" charset="0"/>
              </a:rPr>
              <a:t>Up to 6 times more accurate compared with the SD660 chipset*, with Z-axis support </a:t>
            </a:r>
            <a:r>
              <a:rPr lang="en-US" sz="1400" dirty="0"/>
              <a:t>— ideal for first responders</a:t>
            </a:r>
            <a:r>
              <a:rPr lang="en-US" sz="1400" dirty="0">
                <a:cs typeface="Arial" panose="020B0604020202020204" pitchFamily="34" charset="0"/>
              </a:rPr>
              <a:t> </a:t>
            </a:r>
            <a:endParaRPr lang="en-US" sz="1050" dirty="0"/>
          </a:p>
          <a:p>
            <a:r>
              <a:rPr lang="en-US" sz="1600" b="1" dirty="0">
                <a:solidFill>
                  <a:srgbClr val="0073E6"/>
                </a:solidFill>
              </a:rPr>
              <a:t>Future-proof platform</a:t>
            </a:r>
          </a:p>
          <a:p>
            <a:pPr>
              <a:spcAft>
                <a:spcPts val="1000"/>
              </a:spcAft>
            </a:pPr>
            <a:r>
              <a:rPr lang="en-US" sz="1400" dirty="0"/>
              <a:t>Qualcomm 6490 includes long-term support for future Android releases and supports premium tier features like multi-Gigabit 5G and Wi-Fi 6E connectivity for advanced augmented reality applications</a:t>
            </a:r>
            <a:endParaRPr lang="en-US" sz="1050" dirty="0"/>
          </a:p>
          <a:p>
            <a:r>
              <a:rPr lang="en-US" sz="1600" b="1" dirty="0">
                <a:solidFill>
                  <a:srgbClr val="0073E6"/>
                </a:solidFill>
              </a:rPr>
              <a:t>Class-leading memory and storage</a:t>
            </a:r>
          </a:p>
          <a:p>
            <a:r>
              <a:rPr lang="en-US" sz="1400" dirty="0"/>
              <a:t>Up to 8 GB RAM, 128 GB UFS Flash, plus a 2 TB MicroSD card slot to support your most demanding applications</a:t>
            </a:r>
          </a:p>
          <a:p>
            <a:endParaRPr lang="en-US" sz="1600" dirty="0"/>
          </a:p>
        </p:txBody>
      </p:sp>
    </p:spTree>
    <p:extLst>
      <p:ext uri="{BB962C8B-B14F-4D97-AF65-F5344CB8AC3E}">
        <p14:creationId xmlns:p14="http://schemas.microsoft.com/office/powerpoint/2010/main" val="663735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99DC3E2-61BB-5DF0-DFF2-6051768D77CA}"/>
              </a:ext>
            </a:extLst>
          </p:cNvPr>
          <p:cNvSpPr txBox="1"/>
          <p:nvPr/>
        </p:nvSpPr>
        <p:spPr>
          <a:xfrm>
            <a:off x="3007895" y="234790"/>
            <a:ext cx="8178800" cy="1836400"/>
          </a:xfrm>
          <a:prstGeom prst="rect">
            <a:avLst/>
          </a:prstGeom>
          <a:noFill/>
        </p:spPr>
        <p:txBody>
          <a:bodyPr wrap="square" rtlCol="0">
            <a:spAutoFit/>
          </a:bodyPr>
          <a:lstStyle/>
          <a:p>
            <a:pPr>
              <a:lnSpc>
                <a:spcPts val="5200"/>
              </a:lnSpc>
            </a:pPr>
            <a:r>
              <a:rPr lang="en-US" sz="2400" dirty="0">
                <a:solidFill>
                  <a:srgbClr val="0073E6"/>
                </a:solidFill>
              </a:rPr>
              <a:t>The </a:t>
            </a:r>
            <a:br>
              <a:rPr lang="en-US" sz="3600" dirty="0">
                <a:solidFill>
                  <a:srgbClr val="0073E6"/>
                </a:solidFill>
              </a:rPr>
            </a:br>
            <a:r>
              <a:rPr lang="en-US" sz="7200" b="1" spc="-300" dirty="0"/>
              <a:t>most-rugged</a:t>
            </a:r>
            <a:endParaRPr lang="en-US" sz="5400" dirty="0">
              <a:solidFill>
                <a:srgbClr val="0073E6"/>
              </a:solidFill>
            </a:endParaRPr>
          </a:p>
          <a:p>
            <a:pPr>
              <a:lnSpc>
                <a:spcPts val="3200"/>
              </a:lnSpc>
            </a:pPr>
            <a:r>
              <a:rPr lang="en-US" sz="3200" dirty="0">
                <a:solidFill>
                  <a:srgbClr val="0073E6"/>
                </a:solidFill>
              </a:rPr>
              <a:t>device of its kind…</a:t>
            </a:r>
            <a:endParaRPr lang="en-US" sz="3600" dirty="0">
              <a:solidFill>
                <a:srgbClr val="0073E6"/>
              </a:solidFill>
            </a:endParaRPr>
          </a:p>
        </p:txBody>
      </p:sp>
      <p:sp>
        <p:nvSpPr>
          <p:cNvPr id="4" name="TextBox 3">
            <a:extLst>
              <a:ext uri="{FF2B5EF4-FFF2-40B4-BE49-F238E27FC236}">
                <a16:creationId xmlns:a16="http://schemas.microsoft.com/office/drawing/2014/main" id="{A48CCBD7-976C-0489-7876-7BC28A85BDD5}"/>
              </a:ext>
            </a:extLst>
          </p:cNvPr>
          <p:cNvSpPr txBox="1"/>
          <p:nvPr/>
        </p:nvSpPr>
        <p:spPr>
          <a:xfrm>
            <a:off x="3007894" y="2112059"/>
            <a:ext cx="8879305" cy="369332"/>
          </a:xfrm>
          <a:prstGeom prst="rect">
            <a:avLst/>
          </a:prstGeom>
          <a:noFill/>
        </p:spPr>
        <p:txBody>
          <a:bodyPr wrap="square" rtlCol="0">
            <a:spAutoFit/>
          </a:bodyPr>
          <a:lstStyle/>
          <a:p>
            <a:r>
              <a:rPr lang="en-US" b="1" dirty="0"/>
              <a:t>Ultra-rugged to survive your toughest environments</a:t>
            </a:r>
          </a:p>
        </p:txBody>
      </p:sp>
      <p:grpSp>
        <p:nvGrpSpPr>
          <p:cNvPr id="9" name="Group 8">
            <a:extLst>
              <a:ext uri="{FF2B5EF4-FFF2-40B4-BE49-F238E27FC236}">
                <a16:creationId xmlns:a16="http://schemas.microsoft.com/office/drawing/2014/main" id="{1F87CDE6-5494-4C42-1089-B0B5A06F9145}"/>
              </a:ext>
            </a:extLst>
          </p:cNvPr>
          <p:cNvGrpSpPr/>
          <p:nvPr/>
        </p:nvGrpSpPr>
        <p:grpSpPr>
          <a:xfrm rot="10800000">
            <a:off x="6749134" y="2935926"/>
            <a:ext cx="461570" cy="3740025"/>
            <a:chOff x="5029190" y="1532709"/>
            <a:chExt cx="4428318" cy="5325291"/>
          </a:xfrm>
        </p:grpSpPr>
        <p:sp>
          <p:nvSpPr>
            <p:cNvPr id="13" name="Rectangle 12">
              <a:extLst>
                <a:ext uri="{FF2B5EF4-FFF2-40B4-BE49-F238E27FC236}">
                  <a16:creationId xmlns:a16="http://schemas.microsoft.com/office/drawing/2014/main" id="{3B0F4291-4540-A1EB-9E99-05EAFCA77C4A}"/>
                </a:ext>
              </a:extLst>
            </p:cNvPr>
            <p:cNvSpPr/>
            <p:nvPr/>
          </p:nvSpPr>
          <p:spPr>
            <a:xfrm flipH="1">
              <a:off x="5029199" y="1532709"/>
              <a:ext cx="4428309" cy="5325291"/>
            </a:xfrm>
            <a:prstGeom prst="rect">
              <a:avLst/>
            </a:prstGeom>
            <a:gradFill>
              <a:gsLst>
                <a:gs pos="0">
                  <a:schemeClr val="bg1"/>
                </a:gs>
                <a:gs pos="100000">
                  <a:schemeClr val="bg1">
                    <a:lumMod val="9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55F7D6E0-5B0B-56CF-1C9A-0DD313C38BE0}"/>
                </a:ext>
              </a:extLst>
            </p:cNvPr>
            <p:cNvSpPr/>
            <p:nvPr/>
          </p:nvSpPr>
          <p:spPr>
            <a:xfrm flipH="1">
              <a:off x="5029190" y="1532709"/>
              <a:ext cx="4428315" cy="1158240"/>
            </a:xfrm>
            <a:prstGeom prst="rect">
              <a:avLst/>
            </a:prstGeom>
            <a:gradFill>
              <a:gsLst>
                <a:gs pos="15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21D921A-B204-28A5-4710-C2AE4F6EA824}"/>
                </a:ext>
              </a:extLst>
            </p:cNvPr>
            <p:cNvSpPr/>
            <p:nvPr/>
          </p:nvSpPr>
          <p:spPr>
            <a:xfrm rot="10800000" flipH="1">
              <a:off x="5029196" y="5699760"/>
              <a:ext cx="4428309" cy="1158240"/>
            </a:xfrm>
            <a:prstGeom prst="rect">
              <a:avLst/>
            </a:prstGeom>
            <a:gradFill>
              <a:gsLst>
                <a:gs pos="15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AutoShape 4">
            <a:extLst>
              <a:ext uri="{FF2B5EF4-FFF2-40B4-BE49-F238E27FC236}">
                <a16:creationId xmlns:a16="http://schemas.microsoft.com/office/drawing/2014/main" id="{613E8711-FDE1-2093-3402-66ABB6436F21}"/>
              </a:ext>
            </a:extLst>
          </p:cNvPr>
          <p:cNvSpPr>
            <a:spLocks noChangeAspect="1" noChangeArrowheads="1"/>
          </p:cNvSpPr>
          <p:nvPr/>
        </p:nvSpPr>
        <p:spPr bwMode="auto">
          <a:xfrm flipH="1" flipV="1">
            <a:off x="9327422" y="-11405"/>
            <a:ext cx="2886795" cy="1672118"/>
          </a:xfrm>
          <a:prstGeom prst="rtTriangle">
            <a:avLst/>
          </a:prstGeom>
          <a:solidFill>
            <a:srgbClr val="0073E6"/>
          </a:solidFill>
          <a:ln w="9806"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US" dirty="0"/>
          </a:p>
        </p:txBody>
      </p:sp>
      <p:grpSp>
        <p:nvGrpSpPr>
          <p:cNvPr id="18" name="Group 17">
            <a:extLst>
              <a:ext uri="{FF2B5EF4-FFF2-40B4-BE49-F238E27FC236}">
                <a16:creationId xmlns:a16="http://schemas.microsoft.com/office/drawing/2014/main" id="{F143C2F3-0895-1B25-8422-8049CF716579}"/>
              </a:ext>
            </a:extLst>
          </p:cNvPr>
          <p:cNvGrpSpPr/>
          <p:nvPr/>
        </p:nvGrpSpPr>
        <p:grpSpPr>
          <a:xfrm>
            <a:off x="3007894" y="2738746"/>
            <a:ext cx="8382001" cy="3588053"/>
            <a:chOff x="3007894" y="2350708"/>
            <a:chExt cx="8382001" cy="3588053"/>
          </a:xfrm>
        </p:grpSpPr>
        <p:sp>
          <p:nvSpPr>
            <p:cNvPr id="5" name="TextBox 4">
              <a:extLst>
                <a:ext uri="{FF2B5EF4-FFF2-40B4-BE49-F238E27FC236}">
                  <a16:creationId xmlns:a16="http://schemas.microsoft.com/office/drawing/2014/main" id="{A3D8043E-17A9-EA83-B8B6-C0A539E60353}"/>
                </a:ext>
              </a:extLst>
            </p:cNvPr>
            <p:cNvSpPr txBox="1"/>
            <p:nvPr/>
          </p:nvSpPr>
          <p:spPr>
            <a:xfrm>
              <a:off x="3007894" y="4282500"/>
              <a:ext cx="3226910" cy="754053"/>
            </a:xfrm>
            <a:prstGeom prst="rect">
              <a:avLst/>
            </a:prstGeom>
            <a:noFill/>
          </p:spPr>
          <p:txBody>
            <a:bodyPr wrap="square">
              <a:spAutoFit/>
            </a:bodyPr>
            <a:lstStyle/>
            <a:p>
              <a:pPr eaLnBrk="1" hangingPunct="1">
                <a:spcAft>
                  <a:spcPts val="600"/>
                </a:spcAft>
              </a:pPr>
              <a:r>
                <a:rPr lang="en-US" altLang="en-US" sz="1400" b="1" dirty="0">
                  <a:solidFill>
                    <a:srgbClr val="0073E6"/>
                  </a:solidFill>
                  <a:ea typeface="Arial" charset="0"/>
                  <a:cs typeface="Arial" charset="0"/>
                </a:rPr>
                <a:t>IP68 and IP65 sealing</a:t>
              </a:r>
            </a:p>
            <a:p>
              <a:pPr eaLnBrk="1" hangingPunct="1">
                <a:spcAft>
                  <a:spcPts val="600"/>
                </a:spcAft>
              </a:pPr>
              <a:r>
                <a:rPr lang="en-US" altLang="en-US" sz="1200" dirty="0">
                  <a:ea typeface="Arial" charset="0"/>
                  <a:cs typeface="Arial" charset="0"/>
                </a:rPr>
                <a:t>Dust tight, works when wet and survives accidental drops in water and hose downs </a:t>
              </a:r>
            </a:p>
          </p:txBody>
        </p:sp>
        <p:sp>
          <p:nvSpPr>
            <p:cNvPr id="6" name="TextBox 5">
              <a:extLst>
                <a:ext uri="{FF2B5EF4-FFF2-40B4-BE49-F238E27FC236}">
                  <a16:creationId xmlns:a16="http://schemas.microsoft.com/office/drawing/2014/main" id="{452716F1-B7B6-3A45-B3FF-B0BE13C5D848}"/>
                </a:ext>
              </a:extLst>
            </p:cNvPr>
            <p:cNvSpPr txBox="1"/>
            <p:nvPr/>
          </p:nvSpPr>
          <p:spPr>
            <a:xfrm>
              <a:off x="3007896" y="2350708"/>
              <a:ext cx="3836512" cy="1862048"/>
            </a:xfrm>
            <a:prstGeom prst="rect">
              <a:avLst/>
            </a:prstGeom>
            <a:noFill/>
          </p:spPr>
          <p:txBody>
            <a:bodyPr wrap="square">
              <a:spAutoFit/>
            </a:bodyPr>
            <a:lstStyle/>
            <a:p>
              <a:pPr eaLnBrk="1" hangingPunct="1">
                <a:spcAft>
                  <a:spcPts val="600"/>
                </a:spcAft>
              </a:pPr>
              <a:r>
                <a:rPr lang="en-US" altLang="en-US" sz="1400" b="1" dirty="0">
                  <a:solidFill>
                    <a:srgbClr val="0073E6"/>
                  </a:solidFill>
                  <a:ea typeface="Arial" charset="0"/>
                  <a:cs typeface="Arial" charset="0"/>
                </a:rPr>
                <a:t>Industry-best 10 ft./3.05 m drop spec — without a rugged boot</a:t>
              </a:r>
            </a:p>
            <a:p>
              <a:pPr>
                <a:spcAft>
                  <a:spcPts val="600"/>
                </a:spcAft>
              </a:pPr>
              <a:r>
                <a:rPr lang="en-US" altLang="en-US" sz="1200" dirty="0">
                  <a:ea typeface="Arial" charset="0"/>
                  <a:cs typeface="Arial" charset="0"/>
                </a:rPr>
                <a:t>Survives multiple 10 ft./3.05 m drops to concrete </a:t>
              </a:r>
              <a:br>
                <a:rPr lang="en-US" altLang="en-US" sz="1200" dirty="0">
                  <a:ea typeface="Arial" charset="0"/>
                  <a:cs typeface="Arial" charset="0"/>
                </a:rPr>
              </a:br>
              <a:r>
                <a:rPr lang="en-US" altLang="en-US" sz="1200" dirty="0">
                  <a:ea typeface="Arial" charset="0"/>
                  <a:cs typeface="Arial" charset="0"/>
                </a:rPr>
                <a:t>at room temperature — a 25% increase over the TC72/TC77</a:t>
              </a:r>
            </a:p>
            <a:p>
              <a:pPr>
                <a:spcAft>
                  <a:spcPts val="600"/>
                </a:spcAft>
              </a:pPr>
              <a:r>
                <a:rPr lang="en-US" altLang="en-US" sz="1200" dirty="0">
                  <a:ea typeface="Arial" charset="0"/>
                  <a:cs typeface="Arial" charset="0"/>
                </a:rPr>
                <a:t>Survives multiple 8 ft./2.4 m drops to concrete over the operating temperature range</a:t>
              </a:r>
            </a:p>
            <a:p>
              <a:pPr>
                <a:spcAft>
                  <a:spcPts val="600"/>
                </a:spcAft>
              </a:pPr>
              <a:r>
                <a:rPr lang="en-US" altLang="en-US" sz="1200" dirty="0">
                  <a:ea typeface="Arial" charset="0"/>
                  <a:cs typeface="Arial" charset="0"/>
                </a:rPr>
                <a:t>Tested to latest MIL-STD-810H standard </a:t>
              </a:r>
            </a:p>
          </p:txBody>
        </p:sp>
        <p:sp>
          <p:nvSpPr>
            <p:cNvPr id="7" name="TextBox 28">
              <a:extLst>
                <a:ext uri="{FF2B5EF4-FFF2-40B4-BE49-F238E27FC236}">
                  <a16:creationId xmlns:a16="http://schemas.microsoft.com/office/drawing/2014/main" id="{13F1259E-01E1-1F4F-A454-CF6C863C37F3}"/>
                </a:ext>
              </a:extLst>
            </p:cNvPr>
            <p:cNvSpPr txBox="1">
              <a:spLocks noChangeArrowheads="1"/>
            </p:cNvSpPr>
            <p:nvPr/>
          </p:nvSpPr>
          <p:spPr bwMode="auto">
            <a:xfrm>
              <a:off x="7460250" y="2350708"/>
              <a:ext cx="3929645" cy="1151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MS PGothic" charset="-128"/>
                  <a:cs typeface="MS PGothic" charset="-128"/>
                  <a:sym typeface="Arial" charset="0"/>
                </a:defRPr>
              </a:lvl1pPr>
              <a:lvl2pPr marL="37931725" indent="-37474525" eaLnBrk="0" hangingPunct="0">
                <a:defRPr sz="2400">
                  <a:solidFill>
                    <a:schemeClr val="tx1"/>
                  </a:solidFill>
                  <a:latin typeface="Arial" charset="0"/>
                  <a:ea typeface="MS PGothic" charset="-128"/>
                  <a:cs typeface="MS PGothic" charset="-128"/>
                  <a:sym typeface="Arial" charset="0"/>
                </a:defRPr>
              </a:lvl2pPr>
              <a:lvl3pPr eaLnBrk="0" hangingPunct="0">
                <a:defRPr sz="2400">
                  <a:solidFill>
                    <a:schemeClr val="tx1"/>
                  </a:solidFill>
                  <a:latin typeface="Arial" charset="0"/>
                  <a:ea typeface="MS PGothic" charset="-128"/>
                  <a:cs typeface="MS PGothic" charset="-128"/>
                  <a:sym typeface="Arial" charset="0"/>
                </a:defRPr>
              </a:lvl3pPr>
              <a:lvl4pPr eaLnBrk="0" hangingPunct="0">
                <a:defRPr sz="2400">
                  <a:solidFill>
                    <a:schemeClr val="tx1"/>
                  </a:solidFill>
                  <a:latin typeface="Arial" charset="0"/>
                  <a:ea typeface="MS PGothic" charset="-128"/>
                  <a:cs typeface="MS PGothic" charset="-128"/>
                  <a:sym typeface="Arial" charset="0"/>
                </a:defRPr>
              </a:lvl4pPr>
              <a:lvl5pPr eaLnBrk="0" hangingPunct="0">
                <a:defRPr sz="2400">
                  <a:solidFill>
                    <a:schemeClr val="tx1"/>
                  </a:solidFill>
                  <a:latin typeface="Arial" charset="0"/>
                  <a:ea typeface="MS PGothic" charset="-128"/>
                  <a:cs typeface="MS PGothic" charset="-128"/>
                  <a:sym typeface="Arial" charset="0"/>
                </a:defRPr>
              </a:lvl5pPr>
              <a:lvl6pPr marL="4572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6pPr>
              <a:lvl7pPr marL="9144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7pPr>
              <a:lvl8pPr marL="13716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8pPr>
              <a:lvl9pPr marL="18288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9pPr>
            </a:lstStyle>
            <a:p>
              <a:pPr eaLnBrk="1" hangingPunct="1">
                <a:spcAft>
                  <a:spcPts val="600"/>
                </a:spcAft>
              </a:pPr>
              <a:r>
                <a:rPr lang="en-US" altLang="en-US" sz="1400" b="1" dirty="0">
                  <a:solidFill>
                    <a:srgbClr val="0073E6"/>
                  </a:solidFill>
                  <a:ea typeface="Arial" charset="0"/>
                  <a:cs typeface="Arial" charset="0"/>
                </a:rPr>
                <a:t>Survives 2,000 consecutive tumbles</a:t>
              </a:r>
              <a:endParaRPr lang="en-US" altLang="en-US" sz="1400" b="1" dirty="0">
                <a:ea typeface="Arial" charset="0"/>
                <a:cs typeface="Arial" charset="0"/>
              </a:endParaRPr>
            </a:p>
            <a:p>
              <a:pPr eaLnBrk="1" hangingPunct="1">
                <a:spcAft>
                  <a:spcPts val="600"/>
                </a:spcAft>
              </a:pPr>
              <a:r>
                <a:rPr lang="en-US" altLang="en-US" sz="1200" dirty="0">
                  <a:latin typeface="+mn-lt"/>
                  <a:ea typeface="Arial" charset="0"/>
                  <a:cs typeface="Arial" charset="0"/>
                </a:rPr>
                <a:t>Our punishing tumble test simulates the </a:t>
              </a:r>
              <a:br>
                <a:rPr lang="en-US" altLang="en-US" sz="1200" dirty="0">
                  <a:latin typeface="+mn-lt"/>
                  <a:ea typeface="Arial" charset="0"/>
                  <a:cs typeface="Arial" charset="0"/>
                </a:rPr>
              </a:br>
              <a:r>
                <a:rPr lang="en-US" altLang="en-US" sz="1200" dirty="0">
                  <a:latin typeface="+mn-lt"/>
                  <a:ea typeface="Arial" charset="0"/>
                  <a:cs typeface="Arial" charset="0"/>
                </a:rPr>
                <a:t>real-world tumbling that happens after a fall</a:t>
              </a:r>
            </a:p>
          </p:txBody>
        </p:sp>
        <p:sp>
          <p:nvSpPr>
            <p:cNvPr id="8" name="TextBox 7">
              <a:extLst>
                <a:ext uri="{FF2B5EF4-FFF2-40B4-BE49-F238E27FC236}">
                  <a16:creationId xmlns:a16="http://schemas.microsoft.com/office/drawing/2014/main" id="{A1A6CF29-5614-C7A7-1D5D-41D1BFA7D91E}"/>
                </a:ext>
              </a:extLst>
            </p:cNvPr>
            <p:cNvSpPr txBox="1"/>
            <p:nvPr/>
          </p:nvSpPr>
          <p:spPr>
            <a:xfrm>
              <a:off x="7460250" y="3334767"/>
              <a:ext cx="3810128" cy="1288566"/>
            </a:xfrm>
            <a:prstGeom prst="rect">
              <a:avLst/>
            </a:prstGeom>
          </p:spPr>
          <p:txBody>
            <a:bodyPr/>
            <a:lstStyle>
              <a:lvl1pPr eaLnBrk="0" hangingPunct="0">
                <a:defRPr sz="2400">
                  <a:solidFill>
                    <a:schemeClr val="tx1"/>
                  </a:solidFill>
                  <a:latin typeface="Arial" charset="0"/>
                  <a:ea typeface="MS PGothic" charset="-128"/>
                  <a:cs typeface="MS PGothic" charset="-128"/>
                  <a:sym typeface="Arial" charset="0"/>
                </a:defRPr>
              </a:lvl1pPr>
              <a:lvl2pPr marL="37931725" indent="-37474525" eaLnBrk="0" hangingPunct="0">
                <a:defRPr sz="2400">
                  <a:solidFill>
                    <a:schemeClr val="tx1"/>
                  </a:solidFill>
                  <a:latin typeface="Arial" charset="0"/>
                  <a:ea typeface="MS PGothic" charset="-128"/>
                  <a:cs typeface="MS PGothic" charset="-128"/>
                  <a:sym typeface="Arial" charset="0"/>
                </a:defRPr>
              </a:lvl2pPr>
              <a:lvl3pPr eaLnBrk="0" hangingPunct="0">
                <a:defRPr sz="2400">
                  <a:solidFill>
                    <a:schemeClr val="tx1"/>
                  </a:solidFill>
                  <a:latin typeface="Arial" charset="0"/>
                  <a:ea typeface="MS PGothic" charset="-128"/>
                  <a:cs typeface="MS PGothic" charset="-128"/>
                  <a:sym typeface="Arial" charset="0"/>
                </a:defRPr>
              </a:lvl3pPr>
              <a:lvl4pPr eaLnBrk="0" hangingPunct="0">
                <a:defRPr sz="2400">
                  <a:solidFill>
                    <a:schemeClr val="tx1"/>
                  </a:solidFill>
                  <a:latin typeface="Arial" charset="0"/>
                  <a:ea typeface="MS PGothic" charset="-128"/>
                  <a:cs typeface="MS PGothic" charset="-128"/>
                  <a:sym typeface="Arial" charset="0"/>
                </a:defRPr>
              </a:lvl4pPr>
              <a:lvl5pPr eaLnBrk="0" hangingPunct="0">
                <a:defRPr sz="2400">
                  <a:solidFill>
                    <a:schemeClr val="tx1"/>
                  </a:solidFill>
                  <a:latin typeface="Arial" charset="0"/>
                  <a:ea typeface="MS PGothic" charset="-128"/>
                  <a:cs typeface="MS PGothic" charset="-128"/>
                  <a:sym typeface="Arial" charset="0"/>
                </a:defRPr>
              </a:lvl5pPr>
              <a:lvl6pPr marL="4572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6pPr>
              <a:lvl7pPr marL="9144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7pPr>
              <a:lvl8pPr marL="13716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8pPr>
              <a:lvl9pPr marL="18288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9pPr>
            </a:lstStyle>
            <a:p>
              <a:pPr eaLnBrk="1" hangingPunct="1">
                <a:spcAft>
                  <a:spcPts val="600"/>
                </a:spcAft>
              </a:pPr>
              <a:r>
                <a:rPr lang="en-US" altLang="en-US" sz="1400" b="1" dirty="0">
                  <a:solidFill>
                    <a:srgbClr val="0073E6"/>
                  </a:solidFill>
                </a:rPr>
                <a:t>Corning</a:t>
              </a:r>
              <a:r>
                <a:rPr lang="en-US" altLang="en-US" sz="1400" b="1" baseline="30000" dirty="0">
                  <a:solidFill>
                    <a:srgbClr val="0073E6"/>
                  </a:solidFill>
                </a:rPr>
                <a:t>®</a:t>
              </a:r>
              <a:r>
                <a:rPr lang="en-US" altLang="en-US" sz="1400" b="1" dirty="0">
                  <a:solidFill>
                    <a:srgbClr val="0073E6"/>
                  </a:solidFill>
                </a:rPr>
                <a:t> Gorilla</a:t>
              </a:r>
              <a:r>
                <a:rPr lang="en-US" altLang="en-US" sz="1400" b="1" baseline="30000" dirty="0">
                  <a:solidFill>
                    <a:srgbClr val="0073E6"/>
                  </a:solidFill>
                </a:rPr>
                <a:t>®</a:t>
              </a:r>
              <a:r>
                <a:rPr lang="en-US" altLang="en-US" sz="1400" b="1" dirty="0">
                  <a:solidFill>
                    <a:srgbClr val="0073E6"/>
                  </a:solidFill>
                </a:rPr>
                <a:t> Glass touch panel </a:t>
              </a:r>
              <a:br>
                <a:rPr lang="en-US" altLang="en-US" sz="1400" b="1" dirty="0">
                  <a:solidFill>
                    <a:srgbClr val="0073E6"/>
                  </a:solidFill>
                </a:rPr>
              </a:br>
              <a:r>
                <a:rPr lang="en-US" altLang="en-US" sz="1400" b="1" dirty="0">
                  <a:solidFill>
                    <a:srgbClr val="0073E6"/>
                  </a:solidFill>
                </a:rPr>
                <a:t>and imager window</a:t>
              </a:r>
              <a:endParaRPr lang="en-US" altLang="en-US" sz="1400" dirty="0">
                <a:solidFill>
                  <a:srgbClr val="0073E6"/>
                </a:solidFill>
              </a:endParaRPr>
            </a:p>
            <a:p>
              <a:pPr eaLnBrk="1" hangingPunct="1">
                <a:spcAft>
                  <a:spcPts val="600"/>
                </a:spcAft>
              </a:pPr>
              <a:r>
                <a:rPr lang="en-US" sz="1200" dirty="0"/>
                <a:t>Provides maximum scratch-resistance and shatter-proofing for the touch panel and scan window</a:t>
              </a:r>
            </a:p>
          </p:txBody>
        </p:sp>
        <p:sp>
          <p:nvSpPr>
            <p:cNvPr id="11" name="TextBox 10">
              <a:extLst>
                <a:ext uri="{FF2B5EF4-FFF2-40B4-BE49-F238E27FC236}">
                  <a16:creationId xmlns:a16="http://schemas.microsoft.com/office/drawing/2014/main" id="{5AEE68E9-BF9B-4B4B-BBF8-1B1E9507FF99}"/>
                </a:ext>
              </a:extLst>
            </p:cNvPr>
            <p:cNvSpPr txBox="1"/>
            <p:nvPr/>
          </p:nvSpPr>
          <p:spPr>
            <a:xfrm>
              <a:off x="7447546" y="4485879"/>
              <a:ext cx="3810128" cy="1288566"/>
            </a:xfrm>
            <a:prstGeom prst="rect">
              <a:avLst/>
            </a:prstGeom>
          </p:spPr>
          <p:txBody>
            <a:bodyPr/>
            <a:lstStyle>
              <a:lvl1pPr eaLnBrk="0" hangingPunct="0">
                <a:defRPr sz="2400">
                  <a:solidFill>
                    <a:schemeClr val="tx1"/>
                  </a:solidFill>
                  <a:latin typeface="Arial" charset="0"/>
                  <a:ea typeface="MS PGothic" charset="-128"/>
                  <a:cs typeface="MS PGothic" charset="-128"/>
                  <a:sym typeface="Arial" charset="0"/>
                </a:defRPr>
              </a:lvl1pPr>
              <a:lvl2pPr marL="37931725" indent="-37474525" eaLnBrk="0" hangingPunct="0">
                <a:defRPr sz="2400">
                  <a:solidFill>
                    <a:schemeClr val="tx1"/>
                  </a:solidFill>
                  <a:latin typeface="Arial" charset="0"/>
                  <a:ea typeface="MS PGothic" charset="-128"/>
                  <a:cs typeface="MS PGothic" charset="-128"/>
                  <a:sym typeface="Arial" charset="0"/>
                </a:defRPr>
              </a:lvl2pPr>
              <a:lvl3pPr eaLnBrk="0" hangingPunct="0">
                <a:defRPr sz="2400">
                  <a:solidFill>
                    <a:schemeClr val="tx1"/>
                  </a:solidFill>
                  <a:latin typeface="Arial" charset="0"/>
                  <a:ea typeface="MS PGothic" charset="-128"/>
                  <a:cs typeface="MS PGothic" charset="-128"/>
                  <a:sym typeface="Arial" charset="0"/>
                </a:defRPr>
              </a:lvl3pPr>
              <a:lvl4pPr eaLnBrk="0" hangingPunct="0">
                <a:defRPr sz="2400">
                  <a:solidFill>
                    <a:schemeClr val="tx1"/>
                  </a:solidFill>
                  <a:latin typeface="Arial" charset="0"/>
                  <a:ea typeface="MS PGothic" charset="-128"/>
                  <a:cs typeface="MS PGothic" charset="-128"/>
                  <a:sym typeface="Arial" charset="0"/>
                </a:defRPr>
              </a:lvl4pPr>
              <a:lvl5pPr eaLnBrk="0" hangingPunct="0">
                <a:defRPr sz="2400">
                  <a:solidFill>
                    <a:schemeClr val="tx1"/>
                  </a:solidFill>
                  <a:latin typeface="Arial" charset="0"/>
                  <a:ea typeface="MS PGothic" charset="-128"/>
                  <a:cs typeface="MS PGothic" charset="-128"/>
                  <a:sym typeface="Arial" charset="0"/>
                </a:defRPr>
              </a:lvl5pPr>
              <a:lvl6pPr marL="4572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6pPr>
              <a:lvl7pPr marL="9144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7pPr>
              <a:lvl8pPr marL="13716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8pPr>
              <a:lvl9pPr marL="18288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9pPr>
            </a:lstStyle>
            <a:p>
              <a:pPr eaLnBrk="1" hangingPunct="1">
                <a:spcAft>
                  <a:spcPts val="600"/>
                </a:spcAft>
              </a:pPr>
              <a:r>
                <a:rPr lang="en-US" altLang="en-US" sz="1400" b="1" dirty="0">
                  <a:solidFill>
                    <a:srgbClr val="0073E6"/>
                  </a:solidFill>
                </a:rPr>
                <a:t>Works in subzero temperatures and searing heat</a:t>
              </a:r>
              <a:endParaRPr lang="en-US" altLang="en-US" sz="1400" dirty="0">
                <a:solidFill>
                  <a:srgbClr val="0073E6"/>
                </a:solidFill>
              </a:endParaRPr>
            </a:p>
            <a:p>
              <a:pPr eaLnBrk="1" hangingPunct="1">
                <a:spcAft>
                  <a:spcPts val="600"/>
                </a:spcAft>
              </a:pPr>
              <a:r>
                <a:rPr lang="en-US" sz="1200" dirty="0"/>
                <a:t>Operates reliably from…</a:t>
              </a:r>
              <a:br>
                <a:rPr lang="en-US" sz="1200" dirty="0"/>
              </a:br>
              <a:r>
                <a:rPr lang="en-US" sz="1200" dirty="0"/>
                <a:t>-4º F to 122º F/-20º C to 50º C</a:t>
              </a:r>
            </a:p>
          </p:txBody>
        </p:sp>
        <p:sp>
          <p:nvSpPr>
            <p:cNvPr id="21" name="TextBox 20">
              <a:extLst>
                <a:ext uri="{FF2B5EF4-FFF2-40B4-BE49-F238E27FC236}">
                  <a16:creationId xmlns:a16="http://schemas.microsoft.com/office/drawing/2014/main" id="{26E2DE8F-08A5-2C4A-AD22-FBC591B27E4F}"/>
                </a:ext>
              </a:extLst>
            </p:cNvPr>
            <p:cNvSpPr txBox="1"/>
            <p:nvPr/>
          </p:nvSpPr>
          <p:spPr>
            <a:xfrm>
              <a:off x="3007894" y="5184708"/>
              <a:ext cx="3226910" cy="754053"/>
            </a:xfrm>
            <a:prstGeom prst="rect">
              <a:avLst/>
            </a:prstGeom>
            <a:noFill/>
          </p:spPr>
          <p:txBody>
            <a:bodyPr wrap="square">
              <a:spAutoFit/>
            </a:bodyPr>
            <a:lstStyle/>
            <a:p>
              <a:pPr eaLnBrk="1" hangingPunct="1">
                <a:spcAft>
                  <a:spcPts val="600"/>
                </a:spcAft>
              </a:pPr>
              <a:r>
                <a:rPr lang="en-US" altLang="en-US" sz="1400" b="1" dirty="0">
                  <a:solidFill>
                    <a:srgbClr val="0073E6"/>
                  </a:solidFill>
                  <a:ea typeface="Arial" charset="0"/>
                  <a:cs typeface="Arial" charset="0"/>
                </a:rPr>
                <a:t>Designed for 5 years of service</a:t>
              </a:r>
            </a:p>
            <a:p>
              <a:pPr>
                <a:spcAft>
                  <a:spcPts val="600"/>
                </a:spcAft>
              </a:pPr>
              <a:r>
                <a:rPr lang="en-US" sz="1200" dirty="0"/>
                <a:t>Available for sale for 5 years with 10 years of support and service</a:t>
              </a:r>
              <a:r>
                <a:rPr lang="en-US" altLang="en-US" sz="1200" dirty="0">
                  <a:ea typeface="Arial" charset="0"/>
                  <a:cs typeface="Arial" charset="0"/>
                </a:rPr>
                <a:t> </a:t>
              </a:r>
            </a:p>
          </p:txBody>
        </p:sp>
      </p:grpSp>
      <p:grpSp>
        <p:nvGrpSpPr>
          <p:cNvPr id="33" name="Group 32">
            <a:extLst>
              <a:ext uri="{FF2B5EF4-FFF2-40B4-BE49-F238E27FC236}">
                <a16:creationId xmlns:a16="http://schemas.microsoft.com/office/drawing/2014/main" id="{0A53BB4F-E5B0-F005-B71A-F9CA41695F77}"/>
              </a:ext>
            </a:extLst>
          </p:cNvPr>
          <p:cNvGrpSpPr/>
          <p:nvPr/>
        </p:nvGrpSpPr>
        <p:grpSpPr>
          <a:xfrm>
            <a:off x="-13748" y="0"/>
            <a:ext cx="2655348" cy="6858000"/>
            <a:chOff x="-13748" y="0"/>
            <a:chExt cx="2655348" cy="6858000"/>
          </a:xfrm>
        </p:grpSpPr>
        <p:pic>
          <p:nvPicPr>
            <p:cNvPr id="12" name="Picture 11" descr="A ring on a rock&#10;&#10;Description automatically generated with low confidence">
              <a:extLst>
                <a:ext uri="{FF2B5EF4-FFF2-40B4-BE49-F238E27FC236}">
                  <a16:creationId xmlns:a16="http://schemas.microsoft.com/office/drawing/2014/main" id="{7434AB72-E76E-F2F5-0FC8-09EED40554D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0005"/>
            <a:stretch/>
          </p:blipFill>
          <p:spPr>
            <a:xfrm>
              <a:off x="-12441" y="0"/>
              <a:ext cx="2654041" cy="3166392"/>
            </a:xfrm>
            <a:prstGeom prst="rect">
              <a:avLst/>
            </a:prstGeom>
          </p:spPr>
        </p:pic>
        <p:pic>
          <p:nvPicPr>
            <p:cNvPr id="14" name="Picture 13" descr="A picture containing outdoor, person, water, air&#10;&#10;Description automatically generated">
              <a:extLst>
                <a:ext uri="{FF2B5EF4-FFF2-40B4-BE49-F238E27FC236}">
                  <a16:creationId xmlns:a16="http://schemas.microsoft.com/office/drawing/2014/main" id="{C6A0FFFE-E965-7718-792A-E73A3C341274}"/>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a:ext>
              </a:extLst>
            </a:blip>
            <a:srcRect/>
            <a:stretch/>
          </p:blipFill>
          <p:spPr>
            <a:xfrm>
              <a:off x="0" y="3979598"/>
              <a:ext cx="2641600" cy="2878402"/>
            </a:xfrm>
            <a:prstGeom prst="rect">
              <a:avLst/>
            </a:prstGeom>
          </p:spPr>
        </p:pic>
        <p:grpSp>
          <p:nvGrpSpPr>
            <p:cNvPr id="30" name="Group 29">
              <a:extLst>
                <a:ext uri="{FF2B5EF4-FFF2-40B4-BE49-F238E27FC236}">
                  <a16:creationId xmlns:a16="http://schemas.microsoft.com/office/drawing/2014/main" id="{E422DD48-1181-39FF-BEAB-8499F0937886}"/>
                </a:ext>
              </a:extLst>
            </p:cNvPr>
            <p:cNvGrpSpPr/>
            <p:nvPr/>
          </p:nvGrpSpPr>
          <p:grpSpPr>
            <a:xfrm>
              <a:off x="-13748" y="2621604"/>
              <a:ext cx="2654041" cy="1818476"/>
              <a:chOff x="-12442" y="2272248"/>
              <a:chExt cx="2654041" cy="1818476"/>
            </a:xfrm>
          </p:grpSpPr>
          <p:sp>
            <p:nvSpPr>
              <p:cNvPr id="22" name="Rectangle 21">
                <a:extLst>
                  <a:ext uri="{FF2B5EF4-FFF2-40B4-BE49-F238E27FC236}">
                    <a16:creationId xmlns:a16="http://schemas.microsoft.com/office/drawing/2014/main" id="{F377A640-5C5D-323C-E593-07C61EFB052C}"/>
                  </a:ext>
                </a:extLst>
              </p:cNvPr>
              <p:cNvSpPr/>
              <p:nvPr/>
            </p:nvSpPr>
            <p:spPr>
              <a:xfrm>
                <a:off x="-12442" y="2272248"/>
                <a:ext cx="2654041" cy="18184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6655248F-23CD-DE6B-7E83-6AC0DFA22D19}"/>
                  </a:ext>
                </a:extLst>
              </p:cNvPr>
              <p:cNvSpPr txBox="1"/>
              <p:nvPr/>
            </p:nvSpPr>
            <p:spPr>
              <a:xfrm>
                <a:off x="-12442" y="2378169"/>
                <a:ext cx="2654041" cy="1606634"/>
              </a:xfrm>
              <a:prstGeom prst="rect">
                <a:avLst/>
              </a:prstGeom>
              <a:solidFill>
                <a:srgbClr val="0073E6"/>
              </a:solidFill>
              <a:ln>
                <a:noFill/>
              </a:ln>
            </p:spPr>
            <p:txBody>
              <a:bodyPr wrap="square" lIns="182880" rIns="182880" bIns="91440" rtlCol="0" anchor="ctr">
                <a:noAutofit/>
              </a:bodyPr>
              <a:lstStyle/>
              <a:p>
                <a:r>
                  <a:rPr lang="en-US" sz="1600" spc="30" dirty="0">
                    <a:solidFill>
                      <a:schemeClr val="bg1"/>
                    </a:solidFill>
                  </a:rPr>
                  <a:t>So rugged, you can change the battery in all weather conditions!</a:t>
                </a:r>
              </a:p>
            </p:txBody>
          </p:sp>
        </p:grpSp>
      </p:grpSp>
    </p:spTree>
    <p:extLst>
      <p:ext uri="{BB962C8B-B14F-4D97-AF65-F5344CB8AC3E}">
        <p14:creationId xmlns:p14="http://schemas.microsoft.com/office/powerpoint/2010/main" val="2967116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958160C-1DC2-5D11-DDF3-AC6AFE6ED7E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99858" y="1789502"/>
            <a:ext cx="7248659" cy="5063032"/>
          </a:xfrm>
          <a:prstGeom prst="rect">
            <a:avLst/>
          </a:prstGeom>
        </p:spPr>
      </p:pic>
      <p:grpSp>
        <p:nvGrpSpPr>
          <p:cNvPr id="32" name="Group 31">
            <a:extLst>
              <a:ext uri="{FF2B5EF4-FFF2-40B4-BE49-F238E27FC236}">
                <a16:creationId xmlns:a16="http://schemas.microsoft.com/office/drawing/2014/main" id="{C98C412A-493A-D567-A74D-D853F7849AEA}"/>
              </a:ext>
            </a:extLst>
          </p:cNvPr>
          <p:cNvGrpSpPr/>
          <p:nvPr/>
        </p:nvGrpSpPr>
        <p:grpSpPr>
          <a:xfrm>
            <a:off x="395667" y="2133764"/>
            <a:ext cx="11395542" cy="3881891"/>
            <a:chOff x="352624" y="2133764"/>
            <a:chExt cx="11395542" cy="3881891"/>
          </a:xfrm>
        </p:grpSpPr>
        <p:sp>
          <p:nvSpPr>
            <p:cNvPr id="9" name="Content Placeholder 2">
              <a:extLst>
                <a:ext uri="{FF2B5EF4-FFF2-40B4-BE49-F238E27FC236}">
                  <a16:creationId xmlns:a16="http://schemas.microsoft.com/office/drawing/2014/main" id="{D9464B4B-1E12-4B49-AAED-4A5B3AC5FA0F}"/>
                </a:ext>
              </a:extLst>
            </p:cNvPr>
            <p:cNvSpPr txBox="1">
              <a:spLocks/>
            </p:cNvSpPr>
            <p:nvPr/>
          </p:nvSpPr>
          <p:spPr>
            <a:xfrm>
              <a:off x="352624" y="4094938"/>
              <a:ext cx="2314476" cy="410797"/>
            </a:xfrm>
            <a:prstGeom prst="rect">
              <a:avLst/>
            </a:prstGeom>
          </p:spPr>
          <p:txBody>
            <a:bodyPr vert="horz" lIns="0" tIns="45720" rIns="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0" indent="0" defTabSz="914126">
                <a:lnSpc>
                  <a:spcPct val="100000"/>
                </a:lnSpc>
                <a:spcBef>
                  <a:spcPct val="0"/>
                </a:spcBef>
                <a:spcAft>
                  <a:spcPts val="600"/>
                </a:spcAft>
                <a:buNone/>
                <a:defRPr/>
              </a:pPr>
              <a:r>
                <a:rPr lang="en-US" sz="1300" b="1" dirty="0">
                  <a:solidFill>
                    <a:srgbClr val="000000"/>
                  </a:solidFill>
                </a:rPr>
                <a:t>Thinner grip area </a:t>
              </a:r>
              <a:r>
                <a:rPr lang="en-US" sz="1300" dirty="0">
                  <a:solidFill>
                    <a:srgbClr val="000000"/>
                  </a:solidFill>
                </a:rPr>
                <a:t>ensures worker comfort     </a:t>
              </a:r>
            </a:p>
          </p:txBody>
        </p:sp>
        <p:sp>
          <p:nvSpPr>
            <p:cNvPr id="6" name="Content Placeholder 2">
              <a:extLst>
                <a:ext uri="{FF2B5EF4-FFF2-40B4-BE49-F238E27FC236}">
                  <a16:creationId xmlns:a16="http://schemas.microsoft.com/office/drawing/2014/main" id="{2380345C-950B-7C4B-8487-3AC0C67FDB78}"/>
                </a:ext>
              </a:extLst>
            </p:cNvPr>
            <p:cNvSpPr txBox="1">
              <a:spLocks/>
            </p:cNvSpPr>
            <p:nvPr/>
          </p:nvSpPr>
          <p:spPr>
            <a:xfrm>
              <a:off x="9388414" y="3233595"/>
              <a:ext cx="2359752" cy="407098"/>
            </a:xfrm>
            <a:prstGeom prst="rect">
              <a:avLst/>
            </a:prstGeom>
          </p:spPr>
          <p:txBody>
            <a:bodyPr vert="horz" lIns="0" tIns="45720" rIns="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0" indent="0" algn="r" defTabSz="914126">
                <a:lnSpc>
                  <a:spcPct val="100000"/>
                </a:lnSpc>
                <a:spcBef>
                  <a:spcPct val="0"/>
                </a:spcBef>
                <a:spcAft>
                  <a:spcPts val="600"/>
                </a:spcAft>
                <a:buNone/>
                <a:defRPr/>
              </a:pPr>
              <a:r>
                <a:rPr lang="en-US" sz="1300" b="1" dirty="0">
                  <a:solidFill>
                    <a:srgbClr val="000000"/>
                  </a:solidFill>
                </a:rPr>
                <a:t>Well-balanced top to bottom </a:t>
              </a:r>
              <a:r>
                <a:rPr lang="en-US" sz="1300" dirty="0">
                  <a:solidFill>
                    <a:srgbClr val="000000"/>
                  </a:solidFill>
                </a:rPr>
                <a:t>helps prevent wrist fatigue</a:t>
              </a:r>
            </a:p>
          </p:txBody>
        </p:sp>
        <p:sp>
          <p:nvSpPr>
            <p:cNvPr id="7" name="Content Placeholder 2">
              <a:extLst>
                <a:ext uri="{FF2B5EF4-FFF2-40B4-BE49-F238E27FC236}">
                  <a16:creationId xmlns:a16="http://schemas.microsoft.com/office/drawing/2014/main" id="{17111C7C-85E2-874A-AA94-B0F8E110B56E}"/>
                </a:ext>
              </a:extLst>
            </p:cNvPr>
            <p:cNvSpPr txBox="1">
              <a:spLocks/>
            </p:cNvSpPr>
            <p:nvPr/>
          </p:nvSpPr>
          <p:spPr>
            <a:xfrm>
              <a:off x="352624" y="4952968"/>
              <a:ext cx="2118933" cy="1003364"/>
            </a:xfrm>
            <a:prstGeom prst="rect">
              <a:avLst/>
            </a:prstGeom>
          </p:spPr>
          <p:txBody>
            <a:bodyPr vert="horz" lIns="0" tIns="45720" rIns="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0" indent="0" defTabSz="914126">
                <a:lnSpc>
                  <a:spcPct val="100000"/>
                </a:lnSpc>
                <a:spcBef>
                  <a:spcPct val="0"/>
                </a:spcBef>
                <a:spcAft>
                  <a:spcPts val="600"/>
                </a:spcAft>
                <a:buNone/>
                <a:defRPr/>
              </a:pPr>
              <a:r>
                <a:rPr lang="en-US" sz="1300" b="1" dirty="0">
                  <a:solidFill>
                    <a:srgbClr val="000000"/>
                  </a:solidFill>
                </a:rPr>
                <a:t>Contoured surface sides and back </a:t>
              </a:r>
              <a:r>
                <a:rPr lang="en-US" sz="1300" dirty="0">
                  <a:solidFill>
                    <a:srgbClr val="000000"/>
                  </a:solidFill>
                </a:rPr>
                <a:t>reduces pressure points — ensures a more secure and comfortable grip for any sized hand</a:t>
              </a:r>
            </a:p>
          </p:txBody>
        </p:sp>
        <p:sp>
          <p:nvSpPr>
            <p:cNvPr id="8" name="Content Placeholder 2">
              <a:extLst>
                <a:ext uri="{FF2B5EF4-FFF2-40B4-BE49-F238E27FC236}">
                  <a16:creationId xmlns:a16="http://schemas.microsoft.com/office/drawing/2014/main" id="{E883CE39-9DF9-0A4A-A7B3-4EAE8FD35337}"/>
                </a:ext>
              </a:extLst>
            </p:cNvPr>
            <p:cNvSpPr txBox="1">
              <a:spLocks/>
            </p:cNvSpPr>
            <p:nvPr/>
          </p:nvSpPr>
          <p:spPr>
            <a:xfrm>
              <a:off x="9222823" y="2133764"/>
              <a:ext cx="2525343" cy="604691"/>
            </a:xfrm>
            <a:prstGeom prst="rect">
              <a:avLst/>
            </a:prstGeom>
          </p:spPr>
          <p:txBody>
            <a:bodyPr vert="horz" lIns="0" tIns="45720" rIns="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0" indent="0" algn="r" defTabSz="914126">
                <a:lnSpc>
                  <a:spcPct val="100000"/>
                </a:lnSpc>
                <a:spcBef>
                  <a:spcPct val="0"/>
                </a:spcBef>
                <a:spcAft>
                  <a:spcPts val="600"/>
                </a:spcAft>
                <a:buNone/>
                <a:defRPr/>
              </a:pPr>
              <a:r>
                <a:rPr lang="en-US" sz="1300" b="1" dirty="0">
                  <a:solidFill>
                    <a:srgbClr val="000000"/>
                  </a:solidFill>
                </a:rPr>
                <a:t>Larger, brighter feedback LED </a:t>
              </a:r>
              <a:r>
                <a:rPr lang="en-US" sz="1300" dirty="0">
                  <a:solidFill>
                    <a:srgbClr val="000000"/>
                  </a:solidFill>
                </a:rPr>
                <a:t>provides scan confirmation </a:t>
              </a:r>
              <a:br>
                <a:rPr lang="en-US" sz="1300" dirty="0">
                  <a:solidFill>
                    <a:srgbClr val="000000"/>
                  </a:solidFill>
                </a:rPr>
              </a:br>
              <a:r>
                <a:rPr lang="en-US" sz="1300" dirty="0">
                  <a:solidFill>
                    <a:srgbClr val="000000"/>
                  </a:solidFill>
                </a:rPr>
                <a:t>in any lighting condition</a:t>
              </a:r>
            </a:p>
          </p:txBody>
        </p:sp>
        <p:cxnSp>
          <p:nvCxnSpPr>
            <p:cNvPr id="15" name="Straight Connector 14">
              <a:extLst>
                <a:ext uri="{FF2B5EF4-FFF2-40B4-BE49-F238E27FC236}">
                  <a16:creationId xmlns:a16="http://schemas.microsoft.com/office/drawing/2014/main" id="{9DB6C29C-E876-0F3B-3F06-133138A2F020}"/>
                </a:ext>
              </a:extLst>
            </p:cNvPr>
            <p:cNvCxnSpPr>
              <a:cxnSpLocks/>
            </p:cNvCxnSpPr>
            <p:nvPr/>
          </p:nvCxnSpPr>
          <p:spPr>
            <a:xfrm flipH="1">
              <a:off x="8771773" y="2274563"/>
              <a:ext cx="451050" cy="0"/>
            </a:xfrm>
            <a:prstGeom prst="line">
              <a:avLst/>
            </a:prstGeom>
            <a:ln w="9525">
              <a:solidFill>
                <a:srgbClr val="0073E6"/>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04BD463-FB09-62B0-0BF5-04A765E3A3AA}"/>
                </a:ext>
              </a:extLst>
            </p:cNvPr>
            <p:cNvCxnSpPr>
              <a:cxnSpLocks/>
            </p:cNvCxnSpPr>
            <p:nvPr/>
          </p:nvCxnSpPr>
          <p:spPr>
            <a:xfrm flipH="1">
              <a:off x="8772345" y="3371849"/>
              <a:ext cx="654846" cy="0"/>
            </a:xfrm>
            <a:prstGeom prst="line">
              <a:avLst/>
            </a:prstGeom>
            <a:ln w="9525">
              <a:solidFill>
                <a:srgbClr val="0073E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58B5CD7-BE57-87E0-8933-AD404AB6665A}"/>
                </a:ext>
              </a:extLst>
            </p:cNvPr>
            <p:cNvCxnSpPr>
              <a:cxnSpLocks/>
            </p:cNvCxnSpPr>
            <p:nvPr/>
          </p:nvCxnSpPr>
          <p:spPr>
            <a:xfrm flipH="1">
              <a:off x="9159397" y="4274763"/>
              <a:ext cx="714446" cy="0"/>
            </a:xfrm>
            <a:prstGeom prst="line">
              <a:avLst/>
            </a:prstGeom>
            <a:ln w="9525">
              <a:solidFill>
                <a:srgbClr val="0073E6"/>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6C169E56-B13D-20D5-8408-6CDCEB0611E0}"/>
                </a:ext>
              </a:extLst>
            </p:cNvPr>
            <p:cNvSpPr txBox="1">
              <a:spLocks/>
            </p:cNvSpPr>
            <p:nvPr/>
          </p:nvSpPr>
          <p:spPr>
            <a:xfrm>
              <a:off x="352624" y="2162340"/>
              <a:ext cx="2902412" cy="609281"/>
            </a:xfrm>
            <a:prstGeom prst="rect">
              <a:avLst/>
            </a:prstGeom>
          </p:spPr>
          <p:txBody>
            <a:bodyPr vert="horz" lIns="0" tIns="45720" rIns="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0" indent="0" defTabSz="914126">
                <a:lnSpc>
                  <a:spcPct val="100000"/>
                </a:lnSpc>
                <a:spcBef>
                  <a:spcPct val="0"/>
                </a:spcBef>
                <a:spcAft>
                  <a:spcPts val="600"/>
                </a:spcAft>
                <a:buNone/>
                <a:defRPr/>
              </a:pPr>
              <a:r>
                <a:rPr lang="en-US" sz="1300" b="1" dirty="0">
                  <a:solidFill>
                    <a:srgbClr val="000000"/>
                  </a:solidFill>
                </a:rPr>
                <a:t>7% lighter </a:t>
              </a:r>
              <a:r>
                <a:rPr lang="en-US" sz="1300" dirty="0">
                  <a:solidFill>
                    <a:srgbClr val="000000"/>
                  </a:solidFill>
                </a:rPr>
                <a:t>than previous TC7X generations – even with the larger display and more rugged drop spec! </a:t>
              </a:r>
            </a:p>
          </p:txBody>
        </p:sp>
        <p:sp>
          <p:nvSpPr>
            <p:cNvPr id="13" name="Content Placeholder 2">
              <a:extLst>
                <a:ext uri="{FF2B5EF4-FFF2-40B4-BE49-F238E27FC236}">
                  <a16:creationId xmlns:a16="http://schemas.microsoft.com/office/drawing/2014/main" id="{85589E52-2392-1823-8D8B-3B30BBB9F06E}"/>
                </a:ext>
              </a:extLst>
            </p:cNvPr>
            <p:cNvSpPr txBox="1">
              <a:spLocks/>
            </p:cNvSpPr>
            <p:nvPr/>
          </p:nvSpPr>
          <p:spPr>
            <a:xfrm>
              <a:off x="352624" y="3190278"/>
              <a:ext cx="2580393" cy="659394"/>
            </a:xfrm>
            <a:prstGeom prst="rect">
              <a:avLst/>
            </a:prstGeom>
          </p:spPr>
          <p:txBody>
            <a:bodyPr vert="horz" lIns="0" tIns="45720" rIns="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0" indent="0" defTabSz="914126">
                <a:lnSpc>
                  <a:spcPct val="100000"/>
                </a:lnSpc>
                <a:spcBef>
                  <a:spcPct val="0"/>
                </a:spcBef>
                <a:spcAft>
                  <a:spcPts val="600"/>
                </a:spcAft>
                <a:buNone/>
                <a:defRPr/>
              </a:pPr>
              <a:r>
                <a:rPr lang="en-US" sz="1300" b="1" dirty="0">
                  <a:solidFill>
                    <a:srgbClr val="000000"/>
                  </a:solidFill>
                </a:rPr>
                <a:t>Increased impact protection </a:t>
              </a:r>
              <a:r>
                <a:rPr lang="en-US" sz="1300" dirty="0">
                  <a:solidFill>
                    <a:srgbClr val="000000"/>
                  </a:solidFill>
                </a:rPr>
                <a:t>with larger one-piece bumper that surrounds device</a:t>
              </a:r>
            </a:p>
          </p:txBody>
        </p:sp>
        <p:sp>
          <p:nvSpPr>
            <p:cNvPr id="21" name="Content Placeholder 2">
              <a:extLst>
                <a:ext uri="{FF2B5EF4-FFF2-40B4-BE49-F238E27FC236}">
                  <a16:creationId xmlns:a16="http://schemas.microsoft.com/office/drawing/2014/main" id="{863E538B-2E7F-FFCE-C896-893DC0317F02}"/>
                </a:ext>
              </a:extLst>
            </p:cNvPr>
            <p:cNvSpPr txBox="1">
              <a:spLocks/>
            </p:cNvSpPr>
            <p:nvPr/>
          </p:nvSpPr>
          <p:spPr>
            <a:xfrm>
              <a:off x="9767674" y="5406374"/>
              <a:ext cx="1980492" cy="609281"/>
            </a:xfrm>
            <a:prstGeom prst="rect">
              <a:avLst/>
            </a:prstGeom>
          </p:spPr>
          <p:txBody>
            <a:bodyPr vert="horz" lIns="0" tIns="45720" rIns="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0" indent="0" algn="r" defTabSz="914126">
                <a:lnSpc>
                  <a:spcPct val="100000"/>
                </a:lnSpc>
                <a:spcBef>
                  <a:spcPct val="0"/>
                </a:spcBef>
                <a:spcAft>
                  <a:spcPts val="600"/>
                </a:spcAft>
                <a:buNone/>
                <a:defRPr/>
              </a:pPr>
              <a:r>
                <a:rPr lang="en-US" sz="1300" b="1" dirty="0">
                  <a:solidFill>
                    <a:srgbClr val="000000"/>
                  </a:solidFill>
                </a:rPr>
                <a:t>Sculpted lower bumpers </a:t>
              </a:r>
              <a:r>
                <a:rPr lang="en-US" sz="1300" dirty="0">
                  <a:solidFill>
                    <a:srgbClr val="000000"/>
                  </a:solidFill>
                </a:rPr>
                <a:t>let device rest comfortably in the hand</a:t>
              </a:r>
            </a:p>
          </p:txBody>
        </p:sp>
        <p:sp>
          <p:nvSpPr>
            <p:cNvPr id="23" name="Content Placeholder 2">
              <a:extLst>
                <a:ext uri="{FF2B5EF4-FFF2-40B4-BE49-F238E27FC236}">
                  <a16:creationId xmlns:a16="http://schemas.microsoft.com/office/drawing/2014/main" id="{19546E60-EA52-7507-CBE3-505B0B65001B}"/>
                </a:ext>
              </a:extLst>
            </p:cNvPr>
            <p:cNvSpPr txBox="1">
              <a:spLocks/>
            </p:cNvSpPr>
            <p:nvPr/>
          </p:nvSpPr>
          <p:spPr>
            <a:xfrm>
              <a:off x="9612957" y="4131247"/>
              <a:ext cx="2135209" cy="821721"/>
            </a:xfrm>
            <a:prstGeom prst="rect">
              <a:avLst/>
            </a:prstGeom>
          </p:spPr>
          <p:txBody>
            <a:bodyPr vert="horz" lIns="0" tIns="45720" rIns="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0" indent="0" algn="r" defTabSz="914126">
                <a:lnSpc>
                  <a:spcPct val="100000"/>
                </a:lnSpc>
                <a:spcBef>
                  <a:spcPct val="0"/>
                </a:spcBef>
                <a:spcAft>
                  <a:spcPts val="600"/>
                </a:spcAft>
                <a:buNone/>
                <a:defRPr/>
              </a:pPr>
              <a:r>
                <a:rPr lang="en-US" sz="1300" b="1" dirty="0">
                  <a:solidFill>
                    <a:srgbClr val="000000"/>
                  </a:solidFill>
                </a:rPr>
                <a:t>Larger, well-positioned side keys </a:t>
              </a:r>
              <a:r>
                <a:rPr lang="en-US" sz="1300" dirty="0">
                  <a:solidFill>
                    <a:srgbClr val="000000"/>
                  </a:solidFill>
                </a:rPr>
                <a:t>are easy to actuate the first time, every time — even with gloves</a:t>
              </a:r>
            </a:p>
          </p:txBody>
        </p:sp>
      </p:grpSp>
      <p:sp>
        <p:nvSpPr>
          <p:cNvPr id="4" name="TextBox 3">
            <a:extLst>
              <a:ext uri="{FF2B5EF4-FFF2-40B4-BE49-F238E27FC236}">
                <a16:creationId xmlns:a16="http://schemas.microsoft.com/office/drawing/2014/main" id="{A98E060D-2658-C340-834E-50A15E015339}"/>
              </a:ext>
            </a:extLst>
          </p:cNvPr>
          <p:cNvSpPr txBox="1"/>
          <p:nvPr/>
        </p:nvSpPr>
        <p:spPr>
          <a:xfrm>
            <a:off x="0" y="285321"/>
            <a:ext cx="12192000" cy="1302921"/>
          </a:xfrm>
          <a:prstGeom prst="rect">
            <a:avLst/>
          </a:prstGeom>
          <a:noFill/>
        </p:spPr>
        <p:txBody>
          <a:bodyPr wrap="square" rtlCol="0">
            <a:spAutoFit/>
          </a:bodyPr>
          <a:lstStyle/>
          <a:p>
            <a:pPr algn="ctr">
              <a:spcAft>
                <a:spcPts val="800"/>
              </a:spcAft>
            </a:pPr>
            <a:r>
              <a:rPr lang="en-US" sz="4400" dirty="0">
                <a:solidFill>
                  <a:srgbClr val="0073E6"/>
                </a:solidFill>
              </a:rPr>
              <a:t>Thinner, Tougher, Lighter</a:t>
            </a:r>
          </a:p>
          <a:p>
            <a:pPr algn="ctr"/>
            <a:r>
              <a:rPr lang="en-US" sz="2800" dirty="0"/>
              <a:t>Optimized by Zebra’s award-winning Industrial Design Team</a:t>
            </a:r>
          </a:p>
        </p:txBody>
      </p:sp>
      <p:cxnSp>
        <p:nvCxnSpPr>
          <p:cNvPr id="14" name="Straight Connector 13">
            <a:extLst>
              <a:ext uri="{FF2B5EF4-FFF2-40B4-BE49-F238E27FC236}">
                <a16:creationId xmlns:a16="http://schemas.microsoft.com/office/drawing/2014/main" id="{465C8953-1C5A-2919-412D-31DDD181FCE3}"/>
              </a:ext>
            </a:extLst>
          </p:cNvPr>
          <p:cNvCxnSpPr>
            <a:cxnSpLocks/>
          </p:cNvCxnSpPr>
          <p:nvPr/>
        </p:nvCxnSpPr>
        <p:spPr>
          <a:xfrm flipH="1">
            <a:off x="2713545" y="2312114"/>
            <a:ext cx="579026" cy="0"/>
          </a:xfrm>
          <a:prstGeom prst="line">
            <a:avLst/>
          </a:prstGeom>
          <a:ln w="9525">
            <a:solidFill>
              <a:srgbClr val="0073E6"/>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AC3D4B6-D957-60FB-7FB0-10A425B589F1}"/>
              </a:ext>
            </a:extLst>
          </p:cNvPr>
          <p:cNvCxnSpPr>
            <a:cxnSpLocks/>
          </p:cNvCxnSpPr>
          <p:nvPr/>
        </p:nvCxnSpPr>
        <p:spPr>
          <a:xfrm flipH="1">
            <a:off x="9513778" y="5563359"/>
            <a:ext cx="296986" cy="0"/>
          </a:xfrm>
          <a:prstGeom prst="line">
            <a:avLst/>
          </a:prstGeom>
          <a:ln w="9525">
            <a:solidFill>
              <a:srgbClr val="0073E6"/>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AA69F05-0730-D75A-BFBB-8B2427061D23}"/>
              </a:ext>
            </a:extLst>
          </p:cNvPr>
          <p:cNvCxnSpPr>
            <a:cxnSpLocks/>
          </p:cNvCxnSpPr>
          <p:nvPr/>
        </p:nvCxnSpPr>
        <p:spPr>
          <a:xfrm flipH="1">
            <a:off x="3046919" y="3350757"/>
            <a:ext cx="374904" cy="0"/>
          </a:xfrm>
          <a:prstGeom prst="line">
            <a:avLst/>
          </a:prstGeom>
          <a:ln w="9525">
            <a:solidFill>
              <a:srgbClr val="0073E6"/>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18616AD-508B-4055-555C-4E40D65F9935}"/>
              </a:ext>
            </a:extLst>
          </p:cNvPr>
          <p:cNvCxnSpPr>
            <a:cxnSpLocks/>
          </p:cNvCxnSpPr>
          <p:nvPr/>
        </p:nvCxnSpPr>
        <p:spPr>
          <a:xfrm flipH="1">
            <a:off x="2452467" y="4260475"/>
            <a:ext cx="702831" cy="0"/>
          </a:xfrm>
          <a:prstGeom prst="line">
            <a:avLst/>
          </a:prstGeom>
          <a:ln w="9525">
            <a:solidFill>
              <a:srgbClr val="0073E6"/>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F5B08AB-23AC-68F8-4B21-45F958200B33}"/>
              </a:ext>
            </a:extLst>
          </p:cNvPr>
          <p:cNvCxnSpPr>
            <a:cxnSpLocks/>
          </p:cNvCxnSpPr>
          <p:nvPr/>
        </p:nvCxnSpPr>
        <p:spPr>
          <a:xfrm flipH="1">
            <a:off x="2424172" y="5099333"/>
            <a:ext cx="622747" cy="0"/>
          </a:xfrm>
          <a:prstGeom prst="line">
            <a:avLst/>
          </a:prstGeom>
          <a:ln w="9525">
            <a:solidFill>
              <a:srgbClr val="0073E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4476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a:extLst>
              <a:ext uri="{FF2B5EF4-FFF2-40B4-BE49-F238E27FC236}">
                <a16:creationId xmlns:a16="http://schemas.microsoft.com/office/drawing/2014/main" id="{F0D21629-9D1A-F926-2C2A-3254D6A0F292}"/>
              </a:ext>
            </a:extLst>
          </p:cNvPr>
          <p:cNvSpPr>
            <a:spLocks noChangeAspect="1" noChangeArrowheads="1"/>
          </p:cNvSpPr>
          <p:nvPr/>
        </p:nvSpPr>
        <p:spPr bwMode="auto">
          <a:xfrm flipH="1" flipV="1">
            <a:off x="8016022" y="-11405"/>
            <a:ext cx="4198196" cy="2431721"/>
          </a:xfrm>
          <a:prstGeom prst="rtTriangle">
            <a:avLst/>
          </a:prstGeom>
          <a:solidFill>
            <a:srgbClr val="0073E6"/>
          </a:solidFill>
          <a:ln w="9806"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US" dirty="0"/>
          </a:p>
        </p:txBody>
      </p:sp>
      <p:grpSp>
        <p:nvGrpSpPr>
          <p:cNvPr id="52" name="Group 51">
            <a:extLst>
              <a:ext uri="{FF2B5EF4-FFF2-40B4-BE49-F238E27FC236}">
                <a16:creationId xmlns:a16="http://schemas.microsoft.com/office/drawing/2014/main" id="{16579013-3F73-404B-84D0-1250890ACA85}"/>
              </a:ext>
            </a:extLst>
          </p:cNvPr>
          <p:cNvGrpSpPr/>
          <p:nvPr/>
        </p:nvGrpSpPr>
        <p:grpSpPr>
          <a:xfrm rot="5400000">
            <a:off x="4925113" y="-1991795"/>
            <a:ext cx="709106" cy="10295408"/>
            <a:chOff x="5029190" y="1532709"/>
            <a:chExt cx="4428318" cy="5325291"/>
          </a:xfrm>
        </p:grpSpPr>
        <p:sp>
          <p:nvSpPr>
            <p:cNvPr id="53" name="Rectangle 52">
              <a:extLst>
                <a:ext uri="{FF2B5EF4-FFF2-40B4-BE49-F238E27FC236}">
                  <a16:creationId xmlns:a16="http://schemas.microsoft.com/office/drawing/2014/main" id="{CBDBCD3E-7455-B54E-94B5-A6EBAA6B9697}"/>
                </a:ext>
              </a:extLst>
            </p:cNvPr>
            <p:cNvSpPr/>
            <p:nvPr/>
          </p:nvSpPr>
          <p:spPr>
            <a:xfrm flipH="1">
              <a:off x="5029199" y="1532709"/>
              <a:ext cx="4428309" cy="5325291"/>
            </a:xfrm>
            <a:prstGeom prst="rect">
              <a:avLst/>
            </a:prstGeom>
            <a:gradFill>
              <a:gsLst>
                <a:gs pos="0">
                  <a:schemeClr val="bg1"/>
                </a:gs>
                <a:gs pos="100000">
                  <a:schemeClr val="bg1">
                    <a:lumMod val="9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a:extLst>
                <a:ext uri="{FF2B5EF4-FFF2-40B4-BE49-F238E27FC236}">
                  <a16:creationId xmlns:a16="http://schemas.microsoft.com/office/drawing/2014/main" id="{268CDCDF-BF55-8643-8B27-A814D72D16F1}"/>
                </a:ext>
              </a:extLst>
            </p:cNvPr>
            <p:cNvSpPr/>
            <p:nvPr/>
          </p:nvSpPr>
          <p:spPr>
            <a:xfrm flipH="1">
              <a:off x="5029190" y="1532709"/>
              <a:ext cx="4428315" cy="1158240"/>
            </a:xfrm>
            <a:prstGeom prst="rect">
              <a:avLst/>
            </a:prstGeom>
            <a:gradFill>
              <a:gsLst>
                <a:gs pos="15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54">
              <a:extLst>
                <a:ext uri="{FF2B5EF4-FFF2-40B4-BE49-F238E27FC236}">
                  <a16:creationId xmlns:a16="http://schemas.microsoft.com/office/drawing/2014/main" id="{74301505-6EF6-F341-9593-4CBFB36274A0}"/>
                </a:ext>
              </a:extLst>
            </p:cNvPr>
            <p:cNvSpPr/>
            <p:nvPr/>
          </p:nvSpPr>
          <p:spPr>
            <a:xfrm rot="10800000" flipH="1">
              <a:off x="5029196" y="5699760"/>
              <a:ext cx="4428309" cy="1158240"/>
            </a:xfrm>
            <a:prstGeom prst="rect">
              <a:avLst/>
            </a:prstGeom>
            <a:gradFill>
              <a:gsLst>
                <a:gs pos="15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9" name="Group 38">
            <a:extLst>
              <a:ext uri="{FF2B5EF4-FFF2-40B4-BE49-F238E27FC236}">
                <a16:creationId xmlns:a16="http://schemas.microsoft.com/office/drawing/2014/main" id="{101F77EA-B64A-1F4D-8FFE-F0961967F230}"/>
              </a:ext>
            </a:extLst>
          </p:cNvPr>
          <p:cNvGrpSpPr/>
          <p:nvPr/>
        </p:nvGrpSpPr>
        <p:grpSpPr>
          <a:xfrm>
            <a:off x="5126726" y="3186648"/>
            <a:ext cx="3693772" cy="738664"/>
            <a:chOff x="1463710" y="5223978"/>
            <a:chExt cx="3693772" cy="738664"/>
          </a:xfrm>
        </p:grpSpPr>
        <p:sp>
          <p:nvSpPr>
            <p:cNvPr id="22" name="Rectangle 21">
              <a:extLst>
                <a:ext uri="{FF2B5EF4-FFF2-40B4-BE49-F238E27FC236}">
                  <a16:creationId xmlns:a16="http://schemas.microsoft.com/office/drawing/2014/main" id="{BC48F829-3656-704F-9D23-4C6F33BECB7B}"/>
                </a:ext>
              </a:extLst>
            </p:cNvPr>
            <p:cNvSpPr/>
            <p:nvPr/>
          </p:nvSpPr>
          <p:spPr>
            <a:xfrm>
              <a:off x="2252745" y="5223978"/>
              <a:ext cx="2904737" cy="738664"/>
            </a:xfrm>
            <a:prstGeom prst="rect">
              <a:avLst/>
            </a:prstGeom>
          </p:spPr>
          <p:txBody>
            <a:bodyPr wrap="square">
              <a:spAutoFit/>
            </a:bodyPr>
            <a:lstStyle/>
            <a:p>
              <a:r>
                <a:rPr lang="en-US" sz="1400" b="1" dirty="0"/>
                <a:t>Edge-to-edge technology </a:t>
              </a:r>
              <a:r>
                <a:rPr lang="en-US" sz="1400" dirty="0"/>
                <a:t>displays more information — </a:t>
              </a:r>
              <a:br>
                <a:rPr lang="en-US" sz="1400" dirty="0"/>
              </a:br>
              <a:r>
                <a:rPr lang="en-US" sz="1400" dirty="0"/>
                <a:t>less scrolling needed </a:t>
              </a:r>
            </a:p>
          </p:txBody>
        </p:sp>
        <p:grpSp>
          <p:nvGrpSpPr>
            <p:cNvPr id="30" name="Group 29">
              <a:extLst>
                <a:ext uri="{FF2B5EF4-FFF2-40B4-BE49-F238E27FC236}">
                  <a16:creationId xmlns:a16="http://schemas.microsoft.com/office/drawing/2014/main" id="{F12C0B19-C3BB-844E-9EAC-F684E65B1C6E}"/>
                </a:ext>
              </a:extLst>
            </p:cNvPr>
            <p:cNvGrpSpPr/>
            <p:nvPr/>
          </p:nvGrpSpPr>
          <p:grpSpPr>
            <a:xfrm>
              <a:off x="1463710" y="5276101"/>
              <a:ext cx="672662" cy="672663"/>
              <a:chOff x="1463710" y="5276101"/>
              <a:chExt cx="672662" cy="672663"/>
            </a:xfrm>
          </p:grpSpPr>
          <p:sp>
            <p:nvSpPr>
              <p:cNvPr id="23" name="object 24">
                <a:extLst>
                  <a:ext uri="{FF2B5EF4-FFF2-40B4-BE49-F238E27FC236}">
                    <a16:creationId xmlns:a16="http://schemas.microsoft.com/office/drawing/2014/main" id="{860E4E4C-C4AE-194F-9E66-7D083A008474}"/>
                  </a:ext>
                </a:extLst>
              </p:cNvPr>
              <p:cNvSpPr/>
              <p:nvPr/>
            </p:nvSpPr>
            <p:spPr>
              <a:xfrm>
                <a:off x="1463710" y="5276101"/>
                <a:ext cx="672662" cy="672663"/>
              </a:xfrm>
              <a:prstGeom prst="ellipse">
                <a:avLst/>
              </a:prstGeom>
              <a:solidFill>
                <a:srgbClr val="0073E6"/>
              </a:solidFill>
            </p:spPr>
            <p:txBody>
              <a:bodyPr wrap="square" lIns="0" tIns="0" rIns="0" bIns="0" rtlCol="0"/>
              <a:lstStyle/>
              <a:p>
                <a:endParaRPr sz="2000" dirty="0"/>
              </a:p>
            </p:txBody>
          </p:sp>
          <p:pic>
            <p:nvPicPr>
              <p:cNvPr id="20" name="Picture 19">
                <a:extLst>
                  <a:ext uri="{FF2B5EF4-FFF2-40B4-BE49-F238E27FC236}">
                    <a16:creationId xmlns:a16="http://schemas.microsoft.com/office/drawing/2014/main" id="{66F920DE-25BA-DB4C-97F5-187954EB8E7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22228" y="5481663"/>
                <a:ext cx="345607" cy="261540"/>
              </a:xfrm>
              <a:prstGeom prst="rect">
                <a:avLst/>
              </a:prstGeom>
            </p:spPr>
          </p:pic>
        </p:grpSp>
      </p:grpSp>
      <p:grpSp>
        <p:nvGrpSpPr>
          <p:cNvPr id="38" name="Group 37">
            <a:extLst>
              <a:ext uri="{FF2B5EF4-FFF2-40B4-BE49-F238E27FC236}">
                <a16:creationId xmlns:a16="http://schemas.microsoft.com/office/drawing/2014/main" id="{287FE362-F865-9848-AC41-4F82260E907D}"/>
              </a:ext>
            </a:extLst>
          </p:cNvPr>
          <p:cNvGrpSpPr/>
          <p:nvPr/>
        </p:nvGrpSpPr>
        <p:grpSpPr>
          <a:xfrm>
            <a:off x="516895" y="5154849"/>
            <a:ext cx="3686464" cy="672662"/>
            <a:chOff x="1471016" y="4499529"/>
            <a:chExt cx="3686464" cy="672662"/>
          </a:xfrm>
        </p:grpSpPr>
        <p:grpSp>
          <p:nvGrpSpPr>
            <p:cNvPr id="13" name="Group 12">
              <a:extLst>
                <a:ext uri="{FF2B5EF4-FFF2-40B4-BE49-F238E27FC236}">
                  <a16:creationId xmlns:a16="http://schemas.microsoft.com/office/drawing/2014/main" id="{291529D0-1C2A-DA45-9950-E16CA5D41755}"/>
                </a:ext>
              </a:extLst>
            </p:cNvPr>
            <p:cNvGrpSpPr/>
            <p:nvPr/>
          </p:nvGrpSpPr>
          <p:grpSpPr>
            <a:xfrm>
              <a:off x="1471016" y="4499529"/>
              <a:ext cx="672662" cy="672662"/>
              <a:chOff x="2820094" y="1786928"/>
              <a:chExt cx="658495" cy="658495"/>
            </a:xfrm>
          </p:grpSpPr>
          <p:sp>
            <p:nvSpPr>
              <p:cNvPr id="15" name="object 24">
                <a:extLst>
                  <a:ext uri="{FF2B5EF4-FFF2-40B4-BE49-F238E27FC236}">
                    <a16:creationId xmlns:a16="http://schemas.microsoft.com/office/drawing/2014/main" id="{129EEE55-B665-7E4E-8796-DCE66F20C3DE}"/>
                  </a:ext>
                </a:extLst>
              </p:cNvPr>
              <p:cNvSpPr/>
              <p:nvPr/>
            </p:nvSpPr>
            <p:spPr>
              <a:xfrm>
                <a:off x="2820094" y="1786928"/>
                <a:ext cx="658495" cy="658495"/>
              </a:xfrm>
              <a:prstGeom prst="ellipse">
                <a:avLst/>
              </a:prstGeom>
              <a:solidFill>
                <a:srgbClr val="0073E6"/>
              </a:solidFill>
            </p:spPr>
            <p:txBody>
              <a:bodyPr wrap="square" lIns="0" tIns="0" rIns="0" bIns="0" rtlCol="0"/>
              <a:lstStyle/>
              <a:p>
                <a:endParaRPr sz="2397" dirty="0"/>
              </a:p>
            </p:txBody>
          </p:sp>
          <p:pic>
            <p:nvPicPr>
              <p:cNvPr id="16" name="Picture 15">
                <a:extLst>
                  <a:ext uri="{FF2B5EF4-FFF2-40B4-BE49-F238E27FC236}">
                    <a16:creationId xmlns:a16="http://schemas.microsoft.com/office/drawing/2014/main" id="{5B2B37A0-D7AD-2749-B81F-D85ADE9DEEC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55689" y="1925689"/>
                <a:ext cx="387096" cy="390144"/>
              </a:xfrm>
              <a:prstGeom prst="rect">
                <a:avLst/>
              </a:prstGeom>
            </p:spPr>
          </p:pic>
        </p:grpSp>
        <p:sp>
          <p:nvSpPr>
            <p:cNvPr id="14" name="Rectangle 13">
              <a:extLst>
                <a:ext uri="{FF2B5EF4-FFF2-40B4-BE49-F238E27FC236}">
                  <a16:creationId xmlns:a16="http://schemas.microsoft.com/office/drawing/2014/main" id="{0902B816-D956-0240-948A-6B6C61E80479}"/>
                </a:ext>
              </a:extLst>
            </p:cNvPr>
            <p:cNvSpPr/>
            <p:nvPr/>
          </p:nvSpPr>
          <p:spPr>
            <a:xfrm>
              <a:off x="2252745" y="4543297"/>
              <a:ext cx="2904735" cy="548868"/>
            </a:xfrm>
            <a:prstGeom prst="rect">
              <a:avLst/>
            </a:prstGeom>
          </p:spPr>
          <p:txBody>
            <a:bodyPr wrap="square">
              <a:spAutoFit/>
            </a:bodyPr>
            <a:lstStyle/>
            <a:p>
              <a:pPr>
                <a:spcAft>
                  <a:spcPts val="200"/>
                </a:spcAft>
              </a:pPr>
              <a:r>
                <a:rPr lang="en-US" sz="1400" b="1" dirty="0"/>
                <a:t>Easy to read indoor or outside: </a:t>
              </a:r>
            </a:p>
            <a:p>
              <a:pPr marL="0" lvl="1">
                <a:spcAft>
                  <a:spcPts val="200"/>
                </a:spcAft>
              </a:pPr>
              <a:r>
                <a:rPr lang="en-US" sz="1400" dirty="0"/>
                <a:t>Bright 600 NITS </a:t>
              </a:r>
            </a:p>
          </p:txBody>
        </p:sp>
      </p:grpSp>
      <p:grpSp>
        <p:nvGrpSpPr>
          <p:cNvPr id="37" name="Group 36">
            <a:extLst>
              <a:ext uri="{FF2B5EF4-FFF2-40B4-BE49-F238E27FC236}">
                <a16:creationId xmlns:a16="http://schemas.microsoft.com/office/drawing/2014/main" id="{A8B75AD4-C67F-8E49-8EDF-D9EF99EA2347}"/>
              </a:ext>
            </a:extLst>
          </p:cNvPr>
          <p:cNvGrpSpPr/>
          <p:nvPr/>
        </p:nvGrpSpPr>
        <p:grpSpPr>
          <a:xfrm>
            <a:off x="516895" y="4176656"/>
            <a:ext cx="4197980" cy="738664"/>
            <a:chOff x="1471016" y="3588571"/>
            <a:chExt cx="4197980" cy="738664"/>
          </a:xfrm>
        </p:grpSpPr>
        <p:grpSp>
          <p:nvGrpSpPr>
            <p:cNvPr id="26" name="Group 25">
              <a:extLst>
                <a:ext uri="{FF2B5EF4-FFF2-40B4-BE49-F238E27FC236}">
                  <a16:creationId xmlns:a16="http://schemas.microsoft.com/office/drawing/2014/main" id="{7E593811-4ABA-A441-92D4-08F6879B05F9}"/>
                </a:ext>
              </a:extLst>
            </p:cNvPr>
            <p:cNvGrpSpPr/>
            <p:nvPr/>
          </p:nvGrpSpPr>
          <p:grpSpPr>
            <a:xfrm>
              <a:off x="1471016" y="3634470"/>
              <a:ext cx="672662" cy="672663"/>
              <a:chOff x="1471016" y="3634470"/>
              <a:chExt cx="672662" cy="672663"/>
            </a:xfrm>
          </p:grpSpPr>
          <p:sp>
            <p:nvSpPr>
              <p:cNvPr id="11" name="object 28">
                <a:extLst>
                  <a:ext uri="{FF2B5EF4-FFF2-40B4-BE49-F238E27FC236}">
                    <a16:creationId xmlns:a16="http://schemas.microsoft.com/office/drawing/2014/main" id="{12F2DDDF-5A81-9E42-8421-9F7873E0903D}"/>
                  </a:ext>
                </a:extLst>
              </p:cNvPr>
              <p:cNvSpPr/>
              <p:nvPr/>
            </p:nvSpPr>
            <p:spPr>
              <a:xfrm>
                <a:off x="1471016" y="3634470"/>
                <a:ext cx="672662" cy="672663"/>
              </a:xfrm>
              <a:prstGeom prst="ellipse">
                <a:avLst/>
              </a:prstGeom>
              <a:solidFill>
                <a:srgbClr val="0073E6"/>
              </a:solidFill>
            </p:spPr>
            <p:txBody>
              <a:bodyPr wrap="square" lIns="0" tIns="0" rIns="0" bIns="0" rtlCol="0"/>
              <a:lstStyle/>
              <a:p>
                <a:endParaRPr sz="2397" dirty="0"/>
              </a:p>
            </p:txBody>
          </p:sp>
          <p:pic>
            <p:nvPicPr>
              <p:cNvPr id="12" name="Picture 11">
                <a:extLst>
                  <a:ext uri="{FF2B5EF4-FFF2-40B4-BE49-F238E27FC236}">
                    <a16:creationId xmlns:a16="http://schemas.microsoft.com/office/drawing/2014/main" id="{794F1CFA-7844-F745-94BB-6478E81EA3B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70243" y="3746432"/>
                <a:ext cx="273995" cy="423447"/>
              </a:xfrm>
              <a:prstGeom prst="rect">
                <a:avLst/>
              </a:prstGeom>
            </p:spPr>
          </p:pic>
        </p:grpSp>
        <p:sp>
          <p:nvSpPr>
            <p:cNvPr id="10" name="Rectangle 9">
              <a:extLst>
                <a:ext uri="{FF2B5EF4-FFF2-40B4-BE49-F238E27FC236}">
                  <a16:creationId xmlns:a16="http://schemas.microsoft.com/office/drawing/2014/main" id="{0891FAD3-E0E1-F742-AF16-D2BC4375C099}"/>
                </a:ext>
              </a:extLst>
            </p:cNvPr>
            <p:cNvSpPr/>
            <p:nvPr/>
          </p:nvSpPr>
          <p:spPr>
            <a:xfrm>
              <a:off x="2252745" y="3588571"/>
              <a:ext cx="3416251" cy="738664"/>
            </a:xfrm>
            <a:prstGeom prst="rect">
              <a:avLst/>
            </a:prstGeom>
          </p:spPr>
          <p:txBody>
            <a:bodyPr wrap="square">
              <a:spAutoFit/>
            </a:bodyPr>
            <a:lstStyle/>
            <a:p>
              <a:r>
                <a:rPr lang="en-US" sz="1400" b="1" dirty="0"/>
                <a:t>Advanced multi-touch technology </a:t>
              </a:r>
              <a:r>
                <a:rPr lang="en-US" sz="1400" dirty="0"/>
                <a:t>works when wet across the temperature range — use a stylus, finger or gloves </a:t>
              </a:r>
            </a:p>
          </p:txBody>
        </p:sp>
      </p:grpSp>
      <p:sp>
        <p:nvSpPr>
          <p:cNvPr id="27" name="TextBox 26">
            <a:extLst>
              <a:ext uri="{FF2B5EF4-FFF2-40B4-BE49-F238E27FC236}">
                <a16:creationId xmlns:a16="http://schemas.microsoft.com/office/drawing/2014/main" id="{5D17D25F-D5E7-874C-914F-9A73CBB02F6F}"/>
              </a:ext>
            </a:extLst>
          </p:cNvPr>
          <p:cNvSpPr txBox="1"/>
          <p:nvPr/>
        </p:nvSpPr>
        <p:spPr>
          <a:xfrm>
            <a:off x="457200" y="521892"/>
            <a:ext cx="5864170" cy="1972399"/>
          </a:xfrm>
          <a:prstGeom prst="rect">
            <a:avLst/>
          </a:prstGeom>
          <a:noFill/>
        </p:spPr>
        <p:txBody>
          <a:bodyPr wrap="square" rtlCol="0">
            <a:spAutoFit/>
          </a:bodyPr>
          <a:lstStyle/>
          <a:p>
            <a:pPr>
              <a:lnSpc>
                <a:spcPts val="5000"/>
              </a:lnSpc>
            </a:pPr>
            <a:r>
              <a:rPr lang="en-US" sz="5400" spc="-50" dirty="0">
                <a:solidFill>
                  <a:srgbClr val="0073E6"/>
                </a:solidFill>
              </a:rPr>
              <a:t>A leading 6-inch display </a:t>
            </a:r>
            <a:r>
              <a:rPr lang="en-US" sz="4000" spc="-50" dirty="0"/>
              <a:t>with all the right features</a:t>
            </a:r>
            <a:endParaRPr lang="en-US" sz="5400" spc="-50" dirty="0"/>
          </a:p>
        </p:txBody>
      </p:sp>
      <p:grpSp>
        <p:nvGrpSpPr>
          <p:cNvPr id="36" name="Group 35">
            <a:extLst>
              <a:ext uri="{FF2B5EF4-FFF2-40B4-BE49-F238E27FC236}">
                <a16:creationId xmlns:a16="http://schemas.microsoft.com/office/drawing/2014/main" id="{F4801326-1F79-FB45-B383-2737AC94F578}"/>
              </a:ext>
            </a:extLst>
          </p:cNvPr>
          <p:cNvGrpSpPr/>
          <p:nvPr/>
        </p:nvGrpSpPr>
        <p:grpSpPr>
          <a:xfrm>
            <a:off x="516895" y="3190474"/>
            <a:ext cx="4609830" cy="738664"/>
            <a:chOff x="1471016" y="2669624"/>
            <a:chExt cx="4609830" cy="738664"/>
          </a:xfrm>
        </p:grpSpPr>
        <p:sp>
          <p:nvSpPr>
            <p:cNvPr id="31" name="Rectangle 30">
              <a:extLst>
                <a:ext uri="{FF2B5EF4-FFF2-40B4-BE49-F238E27FC236}">
                  <a16:creationId xmlns:a16="http://schemas.microsoft.com/office/drawing/2014/main" id="{73C355BE-C321-F247-B1CF-0121CAA01698}"/>
                </a:ext>
              </a:extLst>
            </p:cNvPr>
            <p:cNvSpPr/>
            <p:nvPr/>
          </p:nvSpPr>
          <p:spPr>
            <a:xfrm>
              <a:off x="2252746" y="2669624"/>
              <a:ext cx="3828100" cy="738664"/>
            </a:xfrm>
            <a:prstGeom prst="rect">
              <a:avLst/>
            </a:prstGeom>
          </p:spPr>
          <p:txBody>
            <a:bodyPr wrap="square">
              <a:spAutoFit/>
            </a:bodyPr>
            <a:lstStyle/>
            <a:p>
              <a:r>
                <a:rPr lang="en-US" sz="1400" b="1" dirty="0"/>
                <a:t>6-inch FHD+ (1080 x 2160) </a:t>
              </a:r>
              <a:r>
                <a:rPr lang="en-US" sz="1400" dirty="0"/>
                <a:t>Largest, highest resolution display in its class — 28% larger than the prior generation TC7X Series</a:t>
              </a:r>
            </a:p>
          </p:txBody>
        </p:sp>
        <p:grpSp>
          <p:nvGrpSpPr>
            <p:cNvPr id="25" name="Group 24">
              <a:extLst>
                <a:ext uri="{FF2B5EF4-FFF2-40B4-BE49-F238E27FC236}">
                  <a16:creationId xmlns:a16="http://schemas.microsoft.com/office/drawing/2014/main" id="{25926D3F-36AA-2F45-BA3F-AFA4EBEFE5FC}"/>
                </a:ext>
              </a:extLst>
            </p:cNvPr>
            <p:cNvGrpSpPr/>
            <p:nvPr/>
          </p:nvGrpSpPr>
          <p:grpSpPr>
            <a:xfrm>
              <a:off x="1471016" y="2711716"/>
              <a:ext cx="672662" cy="672663"/>
              <a:chOff x="1471016" y="2711716"/>
              <a:chExt cx="672662" cy="672663"/>
            </a:xfrm>
          </p:grpSpPr>
          <p:sp>
            <p:nvSpPr>
              <p:cNvPr id="29" name="object 28">
                <a:extLst>
                  <a:ext uri="{FF2B5EF4-FFF2-40B4-BE49-F238E27FC236}">
                    <a16:creationId xmlns:a16="http://schemas.microsoft.com/office/drawing/2014/main" id="{5EED0F8F-A15A-7F4B-AF00-D58D7C9E2440}"/>
                  </a:ext>
                </a:extLst>
              </p:cNvPr>
              <p:cNvSpPr/>
              <p:nvPr/>
            </p:nvSpPr>
            <p:spPr>
              <a:xfrm>
                <a:off x="1471016" y="2711716"/>
                <a:ext cx="672662" cy="672663"/>
              </a:xfrm>
              <a:prstGeom prst="ellipse">
                <a:avLst/>
              </a:prstGeom>
              <a:solidFill>
                <a:srgbClr val="0073E6"/>
              </a:solidFill>
            </p:spPr>
            <p:txBody>
              <a:bodyPr wrap="square" lIns="0" tIns="0" rIns="0" bIns="0" rtlCol="0"/>
              <a:lstStyle/>
              <a:p>
                <a:endParaRPr sz="2397" dirty="0"/>
              </a:p>
            </p:txBody>
          </p:sp>
          <p:pic>
            <p:nvPicPr>
              <p:cNvPr id="24" name="Picture 23">
                <a:extLst>
                  <a:ext uri="{FF2B5EF4-FFF2-40B4-BE49-F238E27FC236}">
                    <a16:creationId xmlns:a16="http://schemas.microsoft.com/office/drawing/2014/main" id="{72500833-992D-DA45-9102-51E579F9808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34683" y="2779049"/>
                <a:ext cx="545329" cy="545329"/>
              </a:xfrm>
              <a:prstGeom prst="rect">
                <a:avLst/>
              </a:prstGeom>
            </p:spPr>
          </p:pic>
        </p:grpSp>
      </p:grpSp>
      <p:grpSp>
        <p:nvGrpSpPr>
          <p:cNvPr id="45" name="Group 44">
            <a:extLst>
              <a:ext uri="{FF2B5EF4-FFF2-40B4-BE49-F238E27FC236}">
                <a16:creationId xmlns:a16="http://schemas.microsoft.com/office/drawing/2014/main" id="{839F667F-4EC7-5F45-A9DC-4AF21C92DBF4}"/>
              </a:ext>
            </a:extLst>
          </p:cNvPr>
          <p:cNvGrpSpPr/>
          <p:nvPr/>
        </p:nvGrpSpPr>
        <p:grpSpPr>
          <a:xfrm>
            <a:off x="5126726" y="4112016"/>
            <a:ext cx="3693771" cy="738664"/>
            <a:chOff x="4472092" y="3931704"/>
            <a:chExt cx="3693771" cy="738664"/>
          </a:xfrm>
        </p:grpSpPr>
        <p:grpSp>
          <p:nvGrpSpPr>
            <p:cNvPr id="40" name="Group 39">
              <a:extLst>
                <a:ext uri="{FF2B5EF4-FFF2-40B4-BE49-F238E27FC236}">
                  <a16:creationId xmlns:a16="http://schemas.microsoft.com/office/drawing/2014/main" id="{EE743C56-1973-024F-AF05-DF84AF123350}"/>
                </a:ext>
              </a:extLst>
            </p:cNvPr>
            <p:cNvGrpSpPr/>
            <p:nvPr/>
          </p:nvGrpSpPr>
          <p:grpSpPr>
            <a:xfrm>
              <a:off x="4472092" y="3931704"/>
              <a:ext cx="3693771" cy="738664"/>
              <a:chOff x="1463710" y="6094303"/>
              <a:chExt cx="3693771" cy="738664"/>
            </a:xfrm>
          </p:grpSpPr>
          <p:sp>
            <p:nvSpPr>
              <p:cNvPr id="19" name="object 41">
                <a:extLst>
                  <a:ext uri="{FF2B5EF4-FFF2-40B4-BE49-F238E27FC236}">
                    <a16:creationId xmlns:a16="http://schemas.microsoft.com/office/drawing/2014/main" id="{AD27D17E-57A7-B64A-9BFA-FA2645807526}"/>
                  </a:ext>
                </a:extLst>
              </p:cNvPr>
              <p:cNvSpPr/>
              <p:nvPr/>
            </p:nvSpPr>
            <p:spPr>
              <a:xfrm>
                <a:off x="1463710" y="6125826"/>
                <a:ext cx="672662" cy="672662"/>
              </a:xfrm>
              <a:prstGeom prst="ellipse">
                <a:avLst/>
              </a:prstGeom>
              <a:solidFill>
                <a:srgbClr val="0073E6"/>
              </a:solidFill>
            </p:spPr>
            <p:txBody>
              <a:bodyPr wrap="square" lIns="0" tIns="0" rIns="0" bIns="0" rtlCol="0"/>
              <a:lstStyle/>
              <a:p>
                <a:endParaRPr sz="2000" dirty="0"/>
              </a:p>
            </p:txBody>
          </p:sp>
          <p:sp>
            <p:nvSpPr>
              <p:cNvPr id="18" name="Rectangle 17">
                <a:extLst>
                  <a:ext uri="{FF2B5EF4-FFF2-40B4-BE49-F238E27FC236}">
                    <a16:creationId xmlns:a16="http://schemas.microsoft.com/office/drawing/2014/main" id="{EA73B0B5-CB6A-F042-959A-1CF0C0885CEA}"/>
                  </a:ext>
                </a:extLst>
              </p:cNvPr>
              <p:cNvSpPr/>
              <p:nvPr/>
            </p:nvSpPr>
            <p:spPr>
              <a:xfrm>
                <a:off x="2252745" y="6094303"/>
                <a:ext cx="2904736" cy="738664"/>
              </a:xfrm>
              <a:prstGeom prst="rect">
                <a:avLst/>
              </a:prstGeom>
            </p:spPr>
            <p:txBody>
              <a:bodyPr wrap="square">
                <a:spAutoFit/>
              </a:bodyPr>
              <a:lstStyle/>
              <a:p>
                <a:r>
                  <a:rPr lang="en-US" sz="1400" b="1" dirty="0"/>
                  <a:t>Corning Gorilla Glass </a:t>
                </a:r>
                <a:r>
                  <a:rPr lang="en-US" sz="1400" dirty="0"/>
                  <a:t>for maximum scratch-and-impact resistance; optically bonded</a:t>
                </a:r>
              </a:p>
            </p:txBody>
          </p:sp>
        </p:grpSp>
        <p:pic>
          <p:nvPicPr>
            <p:cNvPr id="44" name="Picture 43">
              <a:extLst>
                <a:ext uri="{FF2B5EF4-FFF2-40B4-BE49-F238E27FC236}">
                  <a16:creationId xmlns:a16="http://schemas.microsoft.com/office/drawing/2014/main" id="{8275F45E-7401-264D-AD18-D0E870A3DCD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58217" y="4049569"/>
              <a:ext cx="492406" cy="492406"/>
            </a:xfrm>
            <a:prstGeom prst="rect">
              <a:avLst/>
            </a:prstGeom>
          </p:spPr>
        </p:pic>
      </p:grpSp>
      <p:pic>
        <p:nvPicPr>
          <p:cNvPr id="3" name="Picture 2">
            <a:extLst>
              <a:ext uri="{FF2B5EF4-FFF2-40B4-BE49-F238E27FC236}">
                <a16:creationId xmlns:a16="http://schemas.microsoft.com/office/drawing/2014/main" id="{E69E957A-1693-155D-D839-94C60DFB25A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092858" y="300977"/>
            <a:ext cx="2443735" cy="5997844"/>
          </a:xfrm>
          <a:prstGeom prst="rect">
            <a:avLst/>
          </a:prstGeom>
        </p:spPr>
      </p:pic>
    </p:spTree>
    <p:extLst>
      <p:ext uri="{BB962C8B-B14F-4D97-AF65-F5344CB8AC3E}">
        <p14:creationId xmlns:p14="http://schemas.microsoft.com/office/powerpoint/2010/main" val="698475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4">
            <a:extLst>
              <a:ext uri="{FF2B5EF4-FFF2-40B4-BE49-F238E27FC236}">
                <a16:creationId xmlns:a16="http://schemas.microsoft.com/office/drawing/2014/main" id="{E79CE06D-7862-8E41-AA44-17D15C9A59B1}"/>
              </a:ext>
            </a:extLst>
          </p:cNvPr>
          <p:cNvSpPr/>
          <p:nvPr/>
        </p:nvSpPr>
        <p:spPr>
          <a:xfrm>
            <a:off x="-34759" y="2122153"/>
            <a:ext cx="12226759" cy="2582780"/>
          </a:xfrm>
          <a:custGeom>
            <a:avLst/>
            <a:gdLst>
              <a:gd name="connsiteX0" fmla="*/ 0 w 12242800"/>
              <a:gd name="connsiteY0" fmla="*/ 304800 h 2421467"/>
              <a:gd name="connsiteX1" fmla="*/ 1405467 w 12242800"/>
              <a:gd name="connsiteY1" fmla="*/ 0 h 2421467"/>
              <a:gd name="connsiteX2" fmla="*/ 4267200 w 12242800"/>
              <a:gd name="connsiteY2" fmla="*/ 1778000 h 2421467"/>
              <a:gd name="connsiteX3" fmla="*/ 6333067 w 12242800"/>
              <a:gd name="connsiteY3" fmla="*/ 169333 h 2421467"/>
              <a:gd name="connsiteX4" fmla="*/ 8398934 w 12242800"/>
              <a:gd name="connsiteY4" fmla="*/ 2421467 h 2421467"/>
              <a:gd name="connsiteX5" fmla="*/ 12242800 w 12242800"/>
              <a:gd name="connsiteY5" fmla="*/ 982133 h 2421467"/>
              <a:gd name="connsiteX6" fmla="*/ 12242800 w 12242800"/>
              <a:gd name="connsiteY6" fmla="*/ 982133 h 2421467"/>
              <a:gd name="connsiteX0" fmla="*/ 0 w 12242800"/>
              <a:gd name="connsiteY0" fmla="*/ 304800 h 2421467"/>
              <a:gd name="connsiteX1" fmla="*/ 1405467 w 12242800"/>
              <a:gd name="connsiteY1" fmla="*/ 0 h 2421467"/>
              <a:gd name="connsiteX2" fmla="*/ 4267200 w 12242800"/>
              <a:gd name="connsiteY2" fmla="*/ 1778000 h 2421467"/>
              <a:gd name="connsiteX3" fmla="*/ 6265333 w 12242800"/>
              <a:gd name="connsiteY3" fmla="*/ 33866 h 2421467"/>
              <a:gd name="connsiteX4" fmla="*/ 8398934 w 12242800"/>
              <a:gd name="connsiteY4" fmla="*/ 2421467 h 2421467"/>
              <a:gd name="connsiteX5" fmla="*/ 12242800 w 12242800"/>
              <a:gd name="connsiteY5" fmla="*/ 982133 h 2421467"/>
              <a:gd name="connsiteX6" fmla="*/ 12242800 w 12242800"/>
              <a:gd name="connsiteY6" fmla="*/ 982133 h 2421467"/>
              <a:gd name="connsiteX0" fmla="*/ 0 w 12242800"/>
              <a:gd name="connsiteY0" fmla="*/ 304800 h 2421467"/>
              <a:gd name="connsiteX1" fmla="*/ 1405467 w 12242800"/>
              <a:gd name="connsiteY1" fmla="*/ 0 h 2421467"/>
              <a:gd name="connsiteX2" fmla="*/ 4182534 w 12242800"/>
              <a:gd name="connsiteY2" fmla="*/ 1828800 h 2421467"/>
              <a:gd name="connsiteX3" fmla="*/ 6265333 w 12242800"/>
              <a:gd name="connsiteY3" fmla="*/ 33866 h 2421467"/>
              <a:gd name="connsiteX4" fmla="*/ 8398934 w 12242800"/>
              <a:gd name="connsiteY4" fmla="*/ 2421467 h 2421467"/>
              <a:gd name="connsiteX5" fmla="*/ 12242800 w 12242800"/>
              <a:gd name="connsiteY5" fmla="*/ 982133 h 2421467"/>
              <a:gd name="connsiteX6" fmla="*/ 12242800 w 12242800"/>
              <a:gd name="connsiteY6" fmla="*/ 982133 h 2421467"/>
              <a:gd name="connsiteX0" fmla="*/ 0 w 12242800"/>
              <a:gd name="connsiteY0" fmla="*/ 270934 h 2387601"/>
              <a:gd name="connsiteX1" fmla="*/ 1456267 w 12242800"/>
              <a:gd name="connsiteY1" fmla="*/ 101601 h 2387601"/>
              <a:gd name="connsiteX2" fmla="*/ 4182534 w 12242800"/>
              <a:gd name="connsiteY2" fmla="*/ 1794934 h 2387601"/>
              <a:gd name="connsiteX3" fmla="*/ 6265333 w 12242800"/>
              <a:gd name="connsiteY3" fmla="*/ 0 h 2387601"/>
              <a:gd name="connsiteX4" fmla="*/ 8398934 w 12242800"/>
              <a:gd name="connsiteY4" fmla="*/ 2387601 h 2387601"/>
              <a:gd name="connsiteX5" fmla="*/ 12242800 w 12242800"/>
              <a:gd name="connsiteY5" fmla="*/ 948267 h 2387601"/>
              <a:gd name="connsiteX6" fmla="*/ 12242800 w 12242800"/>
              <a:gd name="connsiteY6" fmla="*/ 948267 h 2387601"/>
              <a:gd name="connsiteX0" fmla="*/ 0 w 12259734"/>
              <a:gd name="connsiteY0" fmla="*/ 694267 h 2387601"/>
              <a:gd name="connsiteX1" fmla="*/ 1473201 w 12259734"/>
              <a:gd name="connsiteY1" fmla="*/ 101601 h 2387601"/>
              <a:gd name="connsiteX2" fmla="*/ 4199468 w 12259734"/>
              <a:gd name="connsiteY2" fmla="*/ 1794934 h 2387601"/>
              <a:gd name="connsiteX3" fmla="*/ 6282267 w 12259734"/>
              <a:gd name="connsiteY3" fmla="*/ 0 h 2387601"/>
              <a:gd name="connsiteX4" fmla="*/ 8415868 w 12259734"/>
              <a:gd name="connsiteY4" fmla="*/ 2387601 h 2387601"/>
              <a:gd name="connsiteX5" fmla="*/ 12259734 w 12259734"/>
              <a:gd name="connsiteY5" fmla="*/ 948267 h 2387601"/>
              <a:gd name="connsiteX6" fmla="*/ 12259734 w 12259734"/>
              <a:gd name="connsiteY6" fmla="*/ 948267 h 2387601"/>
              <a:gd name="connsiteX0" fmla="*/ 0 w 12259734"/>
              <a:gd name="connsiteY0" fmla="*/ 694267 h 2523068"/>
              <a:gd name="connsiteX1" fmla="*/ 1473201 w 12259734"/>
              <a:gd name="connsiteY1" fmla="*/ 101601 h 2523068"/>
              <a:gd name="connsiteX2" fmla="*/ 4199468 w 12259734"/>
              <a:gd name="connsiteY2" fmla="*/ 1794934 h 2523068"/>
              <a:gd name="connsiteX3" fmla="*/ 6282267 w 12259734"/>
              <a:gd name="connsiteY3" fmla="*/ 0 h 2523068"/>
              <a:gd name="connsiteX4" fmla="*/ 8297334 w 12259734"/>
              <a:gd name="connsiteY4" fmla="*/ 2523068 h 2523068"/>
              <a:gd name="connsiteX5" fmla="*/ 12259734 w 12259734"/>
              <a:gd name="connsiteY5" fmla="*/ 948267 h 2523068"/>
              <a:gd name="connsiteX6" fmla="*/ 12259734 w 12259734"/>
              <a:gd name="connsiteY6" fmla="*/ 948267 h 2523068"/>
              <a:gd name="connsiteX0" fmla="*/ 0 w 12259734"/>
              <a:gd name="connsiteY0" fmla="*/ 694267 h 2523068"/>
              <a:gd name="connsiteX1" fmla="*/ 1473201 w 12259734"/>
              <a:gd name="connsiteY1" fmla="*/ 101601 h 2523068"/>
              <a:gd name="connsiteX2" fmla="*/ 4199468 w 12259734"/>
              <a:gd name="connsiteY2" fmla="*/ 1794934 h 2523068"/>
              <a:gd name="connsiteX3" fmla="*/ 6282267 w 12259734"/>
              <a:gd name="connsiteY3" fmla="*/ 0 h 2523068"/>
              <a:gd name="connsiteX4" fmla="*/ 8297334 w 12259734"/>
              <a:gd name="connsiteY4" fmla="*/ 2523068 h 2523068"/>
              <a:gd name="connsiteX5" fmla="*/ 12259734 w 12259734"/>
              <a:gd name="connsiteY5" fmla="*/ 948267 h 2523068"/>
              <a:gd name="connsiteX6" fmla="*/ 12259734 w 12259734"/>
              <a:gd name="connsiteY6" fmla="*/ 948267 h 2523068"/>
              <a:gd name="connsiteX0" fmla="*/ 0 w 12259734"/>
              <a:gd name="connsiteY0" fmla="*/ 694267 h 2235202"/>
              <a:gd name="connsiteX1" fmla="*/ 1473201 w 12259734"/>
              <a:gd name="connsiteY1" fmla="*/ 101601 h 2235202"/>
              <a:gd name="connsiteX2" fmla="*/ 4199468 w 12259734"/>
              <a:gd name="connsiteY2" fmla="*/ 1794934 h 2235202"/>
              <a:gd name="connsiteX3" fmla="*/ 6282267 w 12259734"/>
              <a:gd name="connsiteY3" fmla="*/ 0 h 2235202"/>
              <a:gd name="connsiteX4" fmla="*/ 8212667 w 12259734"/>
              <a:gd name="connsiteY4" fmla="*/ 2235202 h 2235202"/>
              <a:gd name="connsiteX5" fmla="*/ 12259734 w 12259734"/>
              <a:gd name="connsiteY5" fmla="*/ 948267 h 2235202"/>
              <a:gd name="connsiteX6" fmla="*/ 12259734 w 12259734"/>
              <a:gd name="connsiteY6" fmla="*/ 948267 h 2235202"/>
              <a:gd name="connsiteX0" fmla="*/ 0 w 12259734"/>
              <a:gd name="connsiteY0" fmla="*/ 1057887 h 2598822"/>
              <a:gd name="connsiteX1" fmla="*/ 1489243 w 12259734"/>
              <a:gd name="connsiteY1" fmla="*/ 0 h 2598822"/>
              <a:gd name="connsiteX2" fmla="*/ 4199468 w 12259734"/>
              <a:gd name="connsiteY2" fmla="*/ 2158554 h 2598822"/>
              <a:gd name="connsiteX3" fmla="*/ 6282267 w 12259734"/>
              <a:gd name="connsiteY3" fmla="*/ 363620 h 2598822"/>
              <a:gd name="connsiteX4" fmla="*/ 8212667 w 12259734"/>
              <a:gd name="connsiteY4" fmla="*/ 2598822 h 2598822"/>
              <a:gd name="connsiteX5" fmla="*/ 12259734 w 12259734"/>
              <a:gd name="connsiteY5" fmla="*/ 1311887 h 2598822"/>
              <a:gd name="connsiteX6" fmla="*/ 12259734 w 12259734"/>
              <a:gd name="connsiteY6" fmla="*/ 1311887 h 2598822"/>
              <a:gd name="connsiteX0" fmla="*/ 0 w 12259734"/>
              <a:gd name="connsiteY0" fmla="*/ 1057887 h 2880449"/>
              <a:gd name="connsiteX1" fmla="*/ 1489243 w 12259734"/>
              <a:gd name="connsiteY1" fmla="*/ 0 h 2880449"/>
              <a:gd name="connsiteX2" fmla="*/ 4247595 w 12259734"/>
              <a:gd name="connsiteY2" fmla="*/ 2880449 h 2880449"/>
              <a:gd name="connsiteX3" fmla="*/ 6282267 w 12259734"/>
              <a:gd name="connsiteY3" fmla="*/ 363620 h 2880449"/>
              <a:gd name="connsiteX4" fmla="*/ 8212667 w 12259734"/>
              <a:gd name="connsiteY4" fmla="*/ 2598822 h 2880449"/>
              <a:gd name="connsiteX5" fmla="*/ 12259734 w 12259734"/>
              <a:gd name="connsiteY5" fmla="*/ 1311887 h 2880449"/>
              <a:gd name="connsiteX6" fmla="*/ 12259734 w 12259734"/>
              <a:gd name="connsiteY6" fmla="*/ 1311887 h 2880449"/>
              <a:gd name="connsiteX0" fmla="*/ 0 w 12259734"/>
              <a:gd name="connsiteY0" fmla="*/ 1057887 h 2880449"/>
              <a:gd name="connsiteX1" fmla="*/ 1489243 w 12259734"/>
              <a:gd name="connsiteY1" fmla="*/ 0 h 2880449"/>
              <a:gd name="connsiteX2" fmla="*/ 4247595 w 12259734"/>
              <a:gd name="connsiteY2" fmla="*/ 2880449 h 2880449"/>
              <a:gd name="connsiteX3" fmla="*/ 6330393 w 12259734"/>
              <a:gd name="connsiteY3" fmla="*/ 1101557 h 2880449"/>
              <a:gd name="connsiteX4" fmla="*/ 8212667 w 12259734"/>
              <a:gd name="connsiteY4" fmla="*/ 2598822 h 2880449"/>
              <a:gd name="connsiteX5" fmla="*/ 12259734 w 12259734"/>
              <a:gd name="connsiteY5" fmla="*/ 1311887 h 2880449"/>
              <a:gd name="connsiteX6" fmla="*/ 12259734 w 12259734"/>
              <a:gd name="connsiteY6" fmla="*/ 1311887 h 2880449"/>
              <a:gd name="connsiteX0" fmla="*/ 0 w 12259734"/>
              <a:gd name="connsiteY0" fmla="*/ 1057887 h 2880449"/>
              <a:gd name="connsiteX1" fmla="*/ 1489243 w 12259734"/>
              <a:gd name="connsiteY1" fmla="*/ 0 h 2880449"/>
              <a:gd name="connsiteX2" fmla="*/ 4247595 w 12259734"/>
              <a:gd name="connsiteY2" fmla="*/ 2880449 h 2880449"/>
              <a:gd name="connsiteX3" fmla="*/ 6330393 w 12259734"/>
              <a:gd name="connsiteY3" fmla="*/ 1101557 h 2880449"/>
              <a:gd name="connsiteX4" fmla="*/ 8212667 w 12259734"/>
              <a:gd name="connsiteY4" fmla="*/ 2598822 h 2880449"/>
              <a:gd name="connsiteX5" fmla="*/ 12259734 w 12259734"/>
              <a:gd name="connsiteY5" fmla="*/ 1311887 h 2880449"/>
              <a:gd name="connsiteX6" fmla="*/ 11730345 w 12259734"/>
              <a:gd name="connsiteY6" fmla="*/ 1488350 h 2880449"/>
              <a:gd name="connsiteX0" fmla="*/ 0 w 12211608"/>
              <a:gd name="connsiteY0" fmla="*/ 1057887 h 2880449"/>
              <a:gd name="connsiteX1" fmla="*/ 1489243 w 12211608"/>
              <a:gd name="connsiteY1" fmla="*/ 0 h 2880449"/>
              <a:gd name="connsiteX2" fmla="*/ 4247595 w 12211608"/>
              <a:gd name="connsiteY2" fmla="*/ 2880449 h 2880449"/>
              <a:gd name="connsiteX3" fmla="*/ 6330393 w 12211608"/>
              <a:gd name="connsiteY3" fmla="*/ 1101557 h 2880449"/>
              <a:gd name="connsiteX4" fmla="*/ 8212667 w 12211608"/>
              <a:gd name="connsiteY4" fmla="*/ 2598822 h 2880449"/>
              <a:gd name="connsiteX5" fmla="*/ 12211608 w 12211608"/>
              <a:gd name="connsiteY5" fmla="*/ 1023129 h 2880449"/>
              <a:gd name="connsiteX6" fmla="*/ 11730345 w 12211608"/>
              <a:gd name="connsiteY6" fmla="*/ 1488350 h 2880449"/>
              <a:gd name="connsiteX0" fmla="*/ 0 w 12500366"/>
              <a:gd name="connsiteY0" fmla="*/ 1057887 h 2880449"/>
              <a:gd name="connsiteX1" fmla="*/ 1489243 w 12500366"/>
              <a:gd name="connsiteY1" fmla="*/ 0 h 2880449"/>
              <a:gd name="connsiteX2" fmla="*/ 4247595 w 12500366"/>
              <a:gd name="connsiteY2" fmla="*/ 2880449 h 2880449"/>
              <a:gd name="connsiteX3" fmla="*/ 6330393 w 12500366"/>
              <a:gd name="connsiteY3" fmla="*/ 1101557 h 2880449"/>
              <a:gd name="connsiteX4" fmla="*/ 8212667 w 12500366"/>
              <a:gd name="connsiteY4" fmla="*/ 2598822 h 2880449"/>
              <a:gd name="connsiteX5" fmla="*/ 12211608 w 12500366"/>
              <a:gd name="connsiteY5" fmla="*/ 1023129 h 2880449"/>
              <a:gd name="connsiteX6" fmla="*/ 12500366 w 12500366"/>
              <a:gd name="connsiteY6" fmla="*/ 926877 h 2880449"/>
              <a:gd name="connsiteX0" fmla="*/ 0 w 12500366"/>
              <a:gd name="connsiteY0" fmla="*/ 1057887 h 2598822"/>
              <a:gd name="connsiteX1" fmla="*/ 1489243 w 12500366"/>
              <a:gd name="connsiteY1" fmla="*/ 0 h 2598822"/>
              <a:gd name="connsiteX2" fmla="*/ 4214750 w 12500366"/>
              <a:gd name="connsiteY2" fmla="*/ 2302934 h 2598822"/>
              <a:gd name="connsiteX3" fmla="*/ 6330393 w 12500366"/>
              <a:gd name="connsiteY3" fmla="*/ 1101557 h 2598822"/>
              <a:gd name="connsiteX4" fmla="*/ 8212667 w 12500366"/>
              <a:gd name="connsiteY4" fmla="*/ 2598822 h 2598822"/>
              <a:gd name="connsiteX5" fmla="*/ 12211608 w 12500366"/>
              <a:gd name="connsiteY5" fmla="*/ 1023129 h 2598822"/>
              <a:gd name="connsiteX6" fmla="*/ 12500366 w 12500366"/>
              <a:gd name="connsiteY6" fmla="*/ 926877 h 2598822"/>
              <a:gd name="connsiteX0" fmla="*/ 0 w 12500366"/>
              <a:gd name="connsiteY0" fmla="*/ 1057887 h 2919664"/>
              <a:gd name="connsiteX1" fmla="*/ 1489243 w 12500366"/>
              <a:gd name="connsiteY1" fmla="*/ 0 h 2919664"/>
              <a:gd name="connsiteX2" fmla="*/ 4214750 w 12500366"/>
              <a:gd name="connsiteY2" fmla="*/ 2302934 h 2919664"/>
              <a:gd name="connsiteX3" fmla="*/ 6330393 w 12500366"/>
              <a:gd name="connsiteY3" fmla="*/ 1101557 h 2919664"/>
              <a:gd name="connsiteX4" fmla="*/ 8360472 w 12500366"/>
              <a:gd name="connsiteY4" fmla="*/ 2919664 h 2919664"/>
              <a:gd name="connsiteX5" fmla="*/ 12211608 w 12500366"/>
              <a:gd name="connsiteY5" fmla="*/ 1023129 h 2919664"/>
              <a:gd name="connsiteX6" fmla="*/ 12500366 w 12500366"/>
              <a:gd name="connsiteY6" fmla="*/ 926877 h 2919664"/>
              <a:gd name="connsiteX0" fmla="*/ 0 w 12500366"/>
              <a:gd name="connsiteY0" fmla="*/ 1057887 h 2919664"/>
              <a:gd name="connsiteX1" fmla="*/ 1489243 w 12500366"/>
              <a:gd name="connsiteY1" fmla="*/ 0 h 2919664"/>
              <a:gd name="connsiteX2" fmla="*/ 4214750 w 12500366"/>
              <a:gd name="connsiteY2" fmla="*/ 2302934 h 2919664"/>
              <a:gd name="connsiteX3" fmla="*/ 6330393 w 12500366"/>
              <a:gd name="connsiteY3" fmla="*/ 1101557 h 2919664"/>
              <a:gd name="connsiteX4" fmla="*/ 8360472 w 12500366"/>
              <a:gd name="connsiteY4" fmla="*/ 2919664 h 2919664"/>
              <a:gd name="connsiteX5" fmla="*/ 12490793 w 12500366"/>
              <a:gd name="connsiteY5" fmla="*/ 926877 h 2919664"/>
              <a:gd name="connsiteX6" fmla="*/ 12500366 w 12500366"/>
              <a:gd name="connsiteY6" fmla="*/ 926877 h 2919664"/>
              <a:gd name="connsiteX0" fmla="*/ 0 w 12500366"/>
              <a:gd name="connsiteY0" fmla="*/ 721003 h 2582780"/>
              <a:gd name="connsiteX1" fmla="*/ 1489243 w 12500366"/>
              <a:gd name="connsiteY1" fmla="*/ 0 h 2582780"/>
              <a:gd name="connsiteX2" fmla="*/ 4214750 w 12500366"/>
              <a:gd name="connsiteY2" fmla="*/ 1966050 h 2582780"/>
              <a:gd name="connsiteX3" fmla="*/ 6330393 w 12500366"/>
              <a:gd name="connsiteY3" fmla="*/ 764673 h 2582780"/>
              <a:gd name="connsiteX4" fmla="*/ 8360472 w 12500366"/>
              <a:gd name="connsiteY4" fmla="*/ 2582780 h 2582780"/>
              <a:gd name="connsiteX5" fmla="*/ 12490793 w 12500366"/>
              <a:gd name="connsiteY5" fmla="*/ 589993 h 2582780"/>
              <a:gd name="connsiteX6" fmla="*/ 12500366 w 12500366"/>
              <a:gd name="connsiteY6" fmla="*/ 589993 h 2582780"/>
              <a:gd name="connsiteX0" fmla="*/ 0 w 12516789"/>
              <a:gd name="connsiteY0" fmla="*/ 865382 h 2582780"/>
              <a:gd name="connsiteX1" fmla="*/ 1505666 w 12516789"/>
              <a:gd name="connsiteY1" fmla="*/ 0 h 2582780"/>
              <a:gd name="connsiteX2" fmla="*/ 4231173 w 12516789"/>
              <a:gd name="connsiteY2" fmla="*/ 1966050 h 2582780"/>
              <a:gd name="connsiteX3" fmla="*/ 6346816 w 12516789"/>
              <a:gd name="connsiteY3" fmla="*/ 764673 h 2582780"/>
              <a:gd name="connsiteX4" fmla="*/ 8376895 w 12516789"/>
              <a:gd name="connsiteY4" fmla="*/ 2582780 h 2582780"/>
              <a:gd name="connsiteX5" fmla="*/ 12507216 w 12516789"/>
              <a:gd name="connsiteY5" fmla="*/ 589993 h 2582780"/>
              <a:gd name="connsiteX6" fmla="*/ 12516789 w 12516789"/>
              <a:gd name="connsiteY6" fmla="*/ 589993 h 2582780"/>
              <a:gd name="connsiteX0" fmla="*/ 0 w 12516789"/>
              <a:gd name="connsiteY0" fmla="*/ 865382 h 2582780"/>
              <a:gd name="connsiteX1" fmla="*/ 1505666 w 12516789"/>
              <a:gd name="connsiteY1" fmla="*/ 0 h 2582780"/>
              <a:gd name="connsiteX2" fmla="*/ 4378976 w 12516789"/>
              <a:gd name="connsiteY2" fmla="*/ 2126471 h 2582780"/>
              <a:gd name="connsiteX3" fmla="*/ 6346816 w 12516789"/>
              <a:gd name="connsiteY3" fmla="*/ 764673 h 2582780"/>
              <a:gd name="connsiteX4" fmla="*/ 8376895 w 12516789"/>
              <a:gd name="connsiteY4" fmla="*/ 2582780 h 2582780"/>
              <a:gd name="connsiteX5" fmla="*/ 12507216 w 12516789"/>
              <a:gd name="connsiteY5" fmla="*/ 589993 h 2582780"/>
              <a:gd name="connsiteX6" fmla="*/ 12516789 w 12516789"/>
              <a:gd name="connsiteY6" fmla="*/ 589993 h 2582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16789" h="2582780">
                <a:moveTo>
                  <a:pt x="0" y="865382"/>
                </a:moveTo>
                <a:lnTo>
                  <a:pt x="1505666" y="0"/>
                </a:lnTo>
                <a:lnTo>
                  <a:pt x="4378976" y="2126471"/>
                </a:lnTo>
                <a:lnTo>
                  <a:pt x="6346816" y="764673"/>
                </a:lnTo>
                <a:lnTo>
                  <a:pt x="8376895" y="2582780"/>
                </a:lnTo>
                <a:lnTo>
                  <a:pt x="12507216" y="589993"/>
                </a:lnTo>
                <a:lnTo>
                  <a:pt x="12516789" y="589993"/>
                </a:ln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4">
            <a:extLst>
              <a:ext uri="{FF2B5EF4-FFF2-40B4-BE49-F238E27FC236}">
                <a16:creationId xmlns:a16="http://schemas.microsoft.com/office/drawing/2014/main" id="{9578581A-8275-F747-86D7-D2F4A80FB3D2}"/>
              </a:ext>
            </a:extLst>
          </p:cNvPr>
          <p:cNvSpPr/>
          <p:nvPr/>
        </p:nvSpPr>
        <p:spPr>
          <a:xfrm>
            <a:off x="-50801" y="2472267"/>
            <a:ext cx="12259734" cy="2235202"/>
          </a:xfrm>
          <a:custGeom>
            <a:avLst/>
            <a:gdLst>
              <a:gd name="connsiteX0" fmla="*/ 0 w 12242800"/>
              <a:gd name="connsiteY0" fmla="*/ 304800 h 2421467"/>
              <a:gd name="connsiteX1" fmla="*/ 1405467 w 12242800"/>
              <a:gd name="connsiteY1" fmla="*/ 0 h 2421467"/>
              <a:gd name="connsiteX2" fmla="*/ 4267200 w 12242800"/>
              <a:gd name="connsiteY2" fmla="*/ 1778000 h 2421467"/>
              <a:gd name="connsiteX3" fmla="*/ 6333067 w 12242800"/>
              <a:gd name="connsiteY3" fmla="*/ 169333 h 2421467"/>
              <a:gd name="connsiteX4" fmla="*/ 8398934 w 12242800"/>
              <a:gd name="connsiteY4" fmla="*/ 2421467 h 2421467"/>
              <a:gd name="connsiteX5" fmla="*/ 12242800 w 12242800"/>
              <a:gd name="connsiteY5" fmla="*/ 982133 h 2421467"/>
              <a:gd name="connsiteX6" fmla="*/ 12242800 w 12242800"/>
              <a:gd name="connsiteY6" fmla="*/ 982133 h 2421467"/>
              <a:gd name="connsiteX0" fmla="*/ 0 w 12242800"/>
              <a:gd name="connsiteY0" fmla="*/ 304800 h 2421467"/>
              <a:gd name="connsiteX1" fmla="*/ 1405467 w 12242800"/>
              <a:gd name="connsiteY1" fmla="*/ 0 h 2421467"/>
              <a:gd name="connsiteX2" fmla="*/ 4267200 w 12242800"/>
              <a:gd name="connsiteY2" fmla="*/ 1778000 h 2421467"/>
              <a:gd name="connsiteX3" fmla="*/ 6265333 w 12242800"/>
              <a:gd name="connsiteY3" fmla="*/ 33866 h 2421467"/>
              <a:gd name="connsiteX4" fmla="*/ 8398934 w 12242800"/>
              <a:gd name="connsiteY4" fmla="*/ 2421467 h 2421467"/>
              <a:gd name="connsiteX5" fmla="*/ 12242800 w 12242800"/>
              <a:gd name="connsiteY5" fmla="*/ 982133 h 2421467"/>
              <a:gd name="connsiteX6" fmla="*/ 12242800 w 12242800"/>
              <a:gd name="connsiteY6" fmla="*/ 982133 h 2421467"/>
              <a:gd name="connsiteX0" fmla="*/ 0 w 12242800"/>
              <a:gd name="connsiteY0" fmla="*/ 304800 h 2421467"/>
              <a:gd name="connsiteX1" fmla="*/ 1405467 w 12242800"/>
              <a:gd name="connsiteY1" fmla="*/ 0 h 2421467"/>
              <a:gd name="connsiteX2" fmla="*/ 4182534 w 12242800"/>
              <a:gd name="connsiteY2" fmla="*/ 1828800 h 2421467"/>
              <a:gd name="connsiteX3" fmla="*/ 6265333 w 12242800"/>
              <a:gd name="connsiteY3" fmla="*/ 33866 h 2421467"/>
              <a:gd name="connsiteX4" fmla="*/ 8398934 w 12242800"/>
              <a:gd name="connsiteY4" fmla="*/ 2421467 h 2421467"/>
              <a:gd name="connsiteX5" fmla="*/ 12242800 w 12242800"/>
              <a:gd name="connsiteY5" fmla="*/ 982133 h 2421467"/>
              <a:gd name="connsiteX6" fmla="*/ 12242800 w 12242800"/>
              <a:gd name="connsiteY6" fmla="*/ 982133 h 2421467"/>
              <a:gd name="connsiteX0" fmla="*/ 0 w 12242800"/>
              <a:gd name="connsiteY0" fmla="*/ 270934 h 2387601"/>
              <a:gd name="connsiteX1" fmla="*/ 1456267 w 12242800"/>
              <a:gd name="connsiteY1" fmla="*/ 101601 h 2387601"/>
              <a:gd name="connsiteX2" fmla="*/ 4182534 w 12242800"/>
              <a:gd name="connsiteY2" fmla="*/ 1794934 h 2387601"/>
              <a:gd name="connsiteX3" fmla="*/ 6265333 w 12242800"/>
              <a:gd name="connsiteY3" fmla="*/ 0 h 2387601"/>
              <a:gd name="connsiteX4" fmla="*/ 8398934 w 12242800"/>
              <a:gd name="connsiteY4" fmla="*/ 2387601 h 2387601"/>
              <a:gd name="connsiteX5" fmla="*/ 12242800 w 12242800"/>
              <a:gd name="connsiteY5" fmla="*/ 948267 h 2387601"/>
              <a:gd name="connsiteX6" fmla="*/ 12242800 w 12242800"/>
              <a:gd name="connsiteY6" fmla="*/ 948267 h 2387601"/>
              <a:gd name="connsiteX0" fmla="*/ 0 w 12259734"/>
              <a:gd name="connsiteY0" fmla="*/ 694267 h 2387601"/>
              <a:gd name="connsiteX1" fmla="*/ 1473201 w 12259734"/>
              <a:gd name="connsiteY1" fmla="*/ 101601 h 2387601"/>
              <a:gd name="connsiteX2" fmla="*/ 4199468 w 12259734"/>
              <a:gd name="connsiteY2" fmla="*/ 1794934 h 2387601"/>
              <a:gd name="connsiteX3" fmla="*/ 6282267 w 12259734"/>
              <a:gd name="connsiteY3" fmla="*/ 0 h 2387601"/>
              <a:gd name="connsiteX4" fmla="*/ 8415868 w 12259734"/>
              <a:gd name="connsiteY4" fmla="*/ 2387601 h 2387601"/>
              <a:gd name="connsiteX5" fmla="*/ 12259734 w 12259734"/>
              <a:gd name="connsiteY5" fmla="*/ 948267 h 2387601"/>
              <a:gd name="connsiteX6" fmla="*/ 12259734 w 12259734"/>
              <a:gd name="connsiteY6" fmla="*/ 948267 h 2387601"/>
              <a:gd name="connsiteX0" fmla="*/ 0 w 12259734"/>
              <a:gd name="connsiteY0" fmla="*/ 694267 h 2523068"/>
              <a:gd name="connsiteX1" fmla="*/ 1473201 w 12259734"/>
              <a:gd name="connsiteY1" fmla="*/ 101601 h 2523068"/>
              <a:gd name="connsiteX2" fmla="*/ 4199468 w 12259734"/>
              <a:gd name="connsiteY2" fmla="*/ 1794934 h 2523068"/>
              <a:gd name="connsiteX3" fmla="*/ 6282267 w 12259734"/>
              <a:gd name="connsiteY3" fmla="*/ 0 h 2523068"/>
              <a:gd name="connsiteX4" fmla="*/ 8297334 w 12259734"/>
              <a:gd name="connsiteY4" fmla="*/ 2523068 h 2523068"/>
              <a:gd name="connsiteX5" fmla="*/ 12259734 w 12259734"/>
              <a:gd name="connsiteY5" fmla="*/ 948267 h 2523068"/>
              <a:gd name="connsiteX6" fmla="*/ 12259734 w 12259734"/>
              <a:gd name="connsiteY6" fmla="*/ 948267 h 2523068"/>
              <a:gd name="connsiteX0" fmla="*/ 0 w 12259734"/>
              <a:gd name="connsiteY0" fmla="*/ 694267 h 2523068"/>
              <a:gd name="connsiteX1" fmla="*/ 1473201 w 12259734"/>
              <a:gd name="connsiteY1" fmla="*/ 101601 h 2523068"/>
              <a:gd name="connsiteX2" fmla="*/ 4199468 w 12259734"/>
              <a:gd name="connsiteY2" fmla="*/ 1794934 h 2523068"/>
              <a:gd name="connsiteX3" fmla="*/ 6282267 w 12259734"/>
              <a:gd name="connsiteY3" fmla="*/ 0 h 2523068"/>
              <a:gd name="connsiteX4" fmla="*/ 8297334 w 12259734"/>
              <a:gd name="connsiteY4" fmla="*/ 2523068 h 2523068"/>
              <a:gd name="connsiteX5" fmla="*/ 12259734 w 12259734"/>
              <a:gd name="connsiteY5" fmla="*/ 948267 h 2523068"/>
              <a:gd name="connsiteX6" fmla="*/ 12259734 w 12259734"/>
              <a:gd name="connsiteY6" fmla="*/ 948267 h 2523068"/>
              <a:gd name="connsiteX0" fmla="*/ 0 w 12259734"/>
              <a:gd name="connsiteY0" fmla="*/ 694267 h 2235202"/>
              <a:gd name="connsiteX1" fmla="*/ 1473201 w 12259734"/>
              <a:gd name="connsiteY1" fmla="*/ 101601 h 2235202"/>
              <a:gd name="connsiteX2" fmla="*/ 4199468 w 12259734"/>
              <a:gd name="connsiteY2" fmla="*/ 1794934 h 2235202"/>
              <a:gd name="connsiteX3" fmla="*/ 6282267 w 12259734"/>
              <a:gd name="connsiteY3" fmla="*/ 0 h 2235202"/>
              <a:gd name="connsiteX4" fmla="*/ 8212667 w 12259734"/>
              <a:gd name="connsiteY4" fmla="*/ 2235202 h 2235202"/>
              <a:gd name="connsiteX5" fmla="*/ 12259734 w 12259734"/>
              <a:gd name="connsiteY5" fmla="*/ 948267 h 2235202"/>
              <a:gd name="connsiteX6" fmla="*/ 12259734 w 12259734"/>
              <a:gd name="connsiteY6" fmla="*/ 948267 h 2235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9734" h="2235202">
                <a:moveTo>
                  <a:pt x="0" y="694267"/>
                </a:moveTo>
                <a:lnTo>
                  <a:pt x="1473201" y="101601"/>
                </a:lnTo>
                <a:lnTo>
                  <a:pt x="4199468" y="1794934"/>
                </a:lnTo>
                <a:lnTo>
                  <a:pt x="6282267" y="0"/>
                </a:lnTo>
                <a:lnTo>
                  <a:pt x="8212667" y="2235202"/>
                </a:lnTo>
                <a:lnTo>
                  <a:pt x="12259734" y="948267"/>
                </a:lnTo>
                <a:lnTo>
                  <a:pt x="12259734" y="948267"/>
                </a:lnTo>
              </a:path>
            </a:pathLst>
          </a:custGeom>
          <a:noFill/>
          <a:ln w="9525">
            <a:solidFill>
              <a:srgbClr val="007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val 2">
            <a:extLst>
              <a:ext uri="{FF2B5EF4-FFF2-40B4-BE49-F238E27FC236}">
                <a16:creationId xmlns:a16="http://schemas.microsoft.com/office/drawing/2014/main" id="{CC98440E-C314-804E-9313-448EEF824A6C}"/>
              </a:ext>
            </a:extLst>
          </p:cNvPr>
          <p:cNvSpPr/>
          <p:nvPr/>
        </p:nvSpPr>
        <p:spPr>
          <a:xfrm>
            <a:off x="745625" y="1994543"/>
            <a:ext cx="1292786" cy="1292786"/>
          </a:xfrm>
          <a:prstGeom prst="ellipse">
            <a:avLst/>
          </a:prstGeom>
          <a:solidFill>
            <a:schemeClr val="bg1"/>
          </a:solidFill>
          <a:ln>
            <a:solidFill>
              <a:srgbClr val="007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21F2D529-771D-7F41-82DF-9D993DB29D76}"/>
              </a:ext>
            </a:extLst>
          </p:cNvPr>
          <p:cNvSpPr/>
          <p:nvPr/>
        </p:nvSpPr>
        <p:spPr>
          <a:xfrm>
            <a:off x="5581127" y="1930190"/>
            <a:ext cx="1292786" cy="1292786"/>
          </a:xfrm>
          <a:prstGeom prst="ellipse">
            <a:avLst/>
          </a:prstGeom>
          <a:solidFill>
            <a:schemeClr val="bg1"/>
          </a:solidFill>
          <a:ln>
            <a:solidFill>
              <a:srgbClr val="007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B82CEF83-ABDD-A943-B71C-057536FC9572}"/>
              </a:ext>
            </a:extLst>
          </p:cNvPr>
          <p:cNvSpPr/>
          <p:nvPr/>
        </p:nvSpPr>
        <p:spPr>
          <a:xfrm>
            <a:off x="3543684" y="3468947"/>
            <a:ext cx="1292786" cy="1292786"/>
          </a:xfrm>
          <a:prstGeom prst="ellipse">
            <a:avLst/>
          </a:prstGeom>
          <a:solidFill>
            <a:schemeClr val="bg1"/>
          </a:solidFill>
          <a:ln>
            <a:solidFill>
              <a:srgbClr val="007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C15DFA60-7305-E943-8A19-B24A099D3348}"/>
              </a:ext>
            </a:extLst>
          </p:cNvPr>
          <p:cNvSpPr/>
          <p:nvPr/>
        </p:nvSpPr>
        <p:spPr>
          <a:xfrm>
            <a:off x="7552351" y="3948418"/>
            <a:ext cx="1292786" cy="1292786"/>
          </a:xfrm>
          <a:prstGeom prst="ellipse">
            <a:avLst/>
          </a:prstGeom>
          <a:solidFill>
            <a:schemeClr val="bg1"/>
          </a:solidFill>
          <a:ln>
            <a:solidFill>
              <a:srgbClr val="007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AutoShape 4">
            <a:extLst>
              <a:ext uri="{FF2B5EF4-FFF2-40B4-BE49-F238E27FC236}">
                <a16:creationId xmlns:a16="http://schemas.microsoft.com/office/drawing/2014/main" id="{342EE59D-A9EE-3044-ADD8-2C080E79F170}"/>
              </a:ext>
            </a:extLst>
          </p:cNvPr>
          <p:cNvSpPr>
            <a:spLocks noChangeAspect="1" noChangeArrowheads="1"/>
          </p:cNvSpPr>
          <p:nvPr/>
        </p:nvSpPr>
        <p:spPr bwMode="auto">
          <a:xfrm flipH="1" flipV="1">
            <a:off x="8016022" y="-11405"/>
            <a:ext cx="4198196" cy="2431721"/>
          </a:xfrm>
          <a:prstGeom prst="rtTriangle">
            <a:avLst/>
          </a:prstGeom>
          <a:solidFill>
            <a:srgbClr val="0073E6"/>
          </a:solidFill>
          <a:ln w="9806"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US" dirty="0"/>
          </a:p>
        </p:txBody>
      </p:sp>
      <p:sp>
        <p:nvSpPr>
          <p:cNvPr id="2" name="Text Placeholder 6">
            <a:extLst>
              <a:ext uri="{FF2B5EF4-FFF2-40B4-BE49-F238E27FC236}">
                <a16:creationId xmlns:a16="http://schemas.microsoft.com/office/drawing/2014/main" id="{71FD17CD-3A4E-3546-B57E-B22D032FBE7B}"/>
              </a:ext>
            </a:extLst>
          </p:cNvPr>
          <p:cNvSpPr txBox="1">
            <a:spLocks/>
          </p:cNvSpPr>
          <p:nvPr/>
        </p:nvSpPr>
        <p:spPr>
          <a:xfrm>
            <a:off x="457200" y="460554"/>
            <a:ext cx="8790418" cy="1078846"/>
          </a:xfrm>
          <a:prstGeom prst="rect">
            <a:avLst/>
          </a:prstGeom>
        </p:spPr>
        <p:txBody>
          <a:bodyPr vert="horz" lIns="0" tIns="0" rIns="0" bIns="0" rtlCol="0">
            <a:noAutofit/>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None/>
            </a:pPr>
            <a:r>
              <a:rPr lang="en-US" sz="3600" dirty="0">
                <a:solidFill>
                  <a:srgbClr val="0073E6"/>
                </a:solidFill>
              </a:rPr>
              <a:t>Advanced wireless technology</a:t>
            </a:r>
            <a:br>
              <a:rPr lang="en-US" sz="3200" b="1" dirty="0">
                <a:solidFill>
                  <a:schemeClr val="accent1"/>
                </a:solidFill>
              </a:rPr>
            </a:br>
            <a:r>
              <a:rPr lang="en-US" sz="2800" dirty="0"/>
              <a:t>keeps workers productive wherever they are…</a:t>
            </a:r>
            <a:endParaRPr lang="en-US" sz="3200" dirty="0"/>
          </a:p>
        </p:txBody>
      </p:sp>
      <p:grpSp>
        <p:nvGrpSpPr>
          <p:cNvPr id="6" name="Group 5">
            <a:extLst>
              <a:ext uri="{FF2B5EF4-FFF2-40B4-BE49-F238E27FC236}">
                <a16:creationId xmlns:a16="http://schemas.microsoft.com/office/drawing/2014/main" id="{EBD69284-B877-9745-8EE1-1359CB05BAAE}"/>
              </a:ext>
            </a:extLst>
          </p:cNvPr>
          <p:cNvGrpSpPr/>
          <p:nvPr/>
        </p:nvGrpSpPr>
        <p:grpSpPr>
          <a:xfrm>
            <a:off x="732302" y="2365733"/>
            <a:ext cx="2059236" cy="3174189"/>
            <a:chOff x="3573860" y="550158"/>
            <a:chExt cx="2059236" cy="3174189"/>
          </a:xfrm>
        </p:grpSpPr>
        <p:sp>
          <p:nvSpPr>
            <p:cNvPr id="4" name="TextBox 3">
              <a:extLst>
                <a:ext uri="{FF2B5EF4-FFF2-40B4-BE49-F238E27FC236}">
                  <a16:creationId xmlns:a16="http://schemas.microsoft.com/office/drawing/2014/main" id="{FF9D23B9-687F-1F4E-A2B6-4010B5456669}"/>
                </a:ext>
              </a:extLst>
            </p:cNvPr>
            <p:cNvSpPr txBox="1"/>
            <p:nvPr/>
          </p:nvSpPr>
          <p:spPr>
            <a:xfrm>
              <a:off x="3573860" y="1616078"/>
              <a:ext cx="2059236" cy="2108269"/>
            </a:xfrm>
            <a:prstGeom prst="rect">
              <a:avLst/>
            </a:prstGeom>
            <a:noFill/>
          </p:spPr>
          <p:txBody>
            <a:bodyPr wrap="square">
              <a:spAutoFit/>
            </a:bodyPr>
            <a:lstStyle/>
            <a:p>
              <a:pPr>
                <a:spcAft>
                  <a:spcPts val="600"/>
                </a:spcAft>
              </a:pPr>
              <a:r>
                <a:rPr lang="en-US" sz="1400" b="1" dirty="0">
                  <a:solidFill>
                    <a:srgbClr val="0073E6"/>
                  </a:solidFill>
                </a:rPr>
                <a:t>5G support for </a:t>
              </a:r>
              <a:br>
                <a:rPr lang="en-US" sz="1400" b="1" dirty="0">
                  <a:solidFill>
                    <a:srgbClr val="0073E6"/>
                  </a:solidFill>
                </a:rPr>
              </a:br>
              <a:r>
                <a:rPr lang="en-US" sz="1400" b="1" dirty="0">
                  <a:solidFill>
                    <a:srgbClr val="0073E6"/>
                  </a:solidFill>
                </a:rPr>
                <a:t>access to the fastest </a:t>
              </a:r>
              <a:br>
                <a:rPr lang="en-US" sz="1400" b="1" dirty="0">
                  <a:solidFill>
                    <a:srgbClr val="0073E6"/>
                  </a:solidFill>
                </a:rPr>
              </a:br>
              <a:r>
                <a:rPr lang="en-US" sz="1400" b="1" dirty="0">
                  <a:solidFill>
                    <a:srgbClr val="0073E6"/>
                  </a:solidFill>
                </a:rPr>
                <a:t>cellular speeds</a:t>
              </a:r>
            </a:p>
            <a:p>
              <a:pPr>
                <a:spcAft>
                  <a:spcPts val="600"/>
                </a:spcAft>
              </a:pPr>
              <a:r>
                <a:rPr lang="en-US" sz="1400" dirty="0">
                  <a:latin typeface="Arial" charset="0"/>
                  <a:ea typeface="Arial" charset="0"/>
                  <a:cs typeface="Arial" charset="0"/>
                </a:rPr>
                <a:t>Close out work orders, load database applications and maps faster than ever with the latest cellular technologies</a:t>
              </a:r>
            </a:p>
          </p:txBody>
        </p:sp>
        <p:pic>
          <p:nvPicPr>
            <p:cNvPr id="4098" name="Picture 2" descr="5G is still years away, but at least it has a logo now - The Verge">
              <a:extLst>
                <a:ext uri="{FF2B5EF4-FFF2-40B4-BE49-F238E27FC236}">
                  <a16:creationId xmlns:a16="http://schemas.microsoft.com/office/drawing/2014/main" id="{3FCDD0D2-9171-734C-9086-6B7D551F6FC3}"/>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834771" y="550158"/>
              <a:ext cx="899209" cy="56944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C678BD5D-07C5-DA4E-8868-2ED8BE896664}"/>
              </a:ext>
            </a:extLst>
          </p:cNvPr>
          <p:cNvGrpSpPr/>
          <p:nvPr/>
        </p:nvGrpSpPr>
        <p:grpSpPr>
          <a:xfrm>
            <a:off x="5674428" y="2226398"/>
            <a:ext cx="5137488" cy="1246495"/>
            <a:chOff x="3399617" y="4171465"/>
            <a:chExt cx="5137488" cy="1246495"/>
          </a:xfrm>
        </p:grpSpPr>
        <p:pic>
          <p:nvPicPr>
            <p:cNvPr id="4100" name="Picture 4" descr="CBRS Network Service Technical Specifications CBRSA-TS-1002 V1.0.0 February  1, 2018">
              <a:extLst>
                <a:ext uri="{FF2B5EF4-FFF2-40B4-BE49-F238E27FC236}">
                  <a16:creationId xmlns:a16="http://schemas.microsoft.com/office/drawing/2014/main" id="{FE3E6ABC-B8BE-6644-999B-D4961F33727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99617" y="4243434"/>
              <a:ext cx="1083217" cy="46423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F122A54-FC94-8842-A4CD-3EA067E75832}"/>
                </a:ext>
              </a:extLst>
            </p:cNvPr>
            <p:cNvSpPr txBox="1"/>
            <p:nvPr/>
          </p:nvSpPr>
          <p:spPr>
            <a:xfrm>
              <a:off x="4795889" y="4171465"/>
              <a:ext cx="3741216" cy="1246495"/>
            </a:xfrm>
            <a:prstGeom prst="rect">
              <a:avLst/>
            </a:prstGeom>
            <a:noFill/>
          </p:spPr>
          <p:txBody>
            <a:bodyPr wrap="square">
              <a:spAutoFit/>
            </a:bodyPr>
            <a:lstStyle/>
            <a:p>
              <a:pPr>
                <a:spcAft>
                  <a:spcPts val="600"/>
                </a:spcAft>
              </a:pPr>
              <a:r>
                <a:rPr lang="en-US" sz="1400" b="1" dirty="0">
                  <a:solidFill>
                    <a:srgbClr val="0073E6"/>
                  </a:solidFill>
                </a:rPr>
                <a:t>Citizens Band Radio Service (CBRS)</a:t>
              </a:r>
              <a:br>
                <a:rPr lang="en-US" sz="1400" b="1" dirty="0">
                  <a:solidFill>
                    <a:srgbClr val="0073E6"/>
                  </a:solidFill>
                </a:rPr>
              </a:br>
              <a:r>
                <a:rPr lang="en-US" sz="1400" b="1" dirty="0">
                  <a:solidFill>
                    <a:srgbClr val="0073E6"/>
                  </a:solidFill>
                </a:rPr>
                <a:t>(U.S. only)</a:t>
              </a:r>
            </a:p>
            <a:p>
              <a:pPr>
                <a:spcAft>
                  <a:spcPts val="600"/>
                </a:spcAft>
              </a:pPr>
              <a:r>
                <a:rPr lang="en-US" sz="1400" dirty="0">
                  <a:latin typeface="Arial" charset="0"/>
                  <a:ea typeface="Arial" charset="0"/>
                  <a:cs typeface="Arial" charset="0"/>
                </a:rPr>
                <a:t>Connect to p</a:t>
              </a:r>
              <a:r>
                <a:rPr lang="en-US" sz="1400" dirty="0"/>
                <a:t>rivate LTE networks in large indoor and outdoor facilities; longer range than Wi-Fi and more economical than cellular  </a:t>
              </a:r>
              <a:endParaRPr lang="en-US" sz="1400" b="1" dirty="0">
                <a:latin typeface="Arial" charset="0"/>
                <a:ea typeface="Arial" charset="0"/>
                <a:cs typeface="Arial" charset="0"/>
              </a:endParaRPr>
            </a:p>
          </p:txBody>
        </p:sp>
      </p:grpSp>
      <p:grpSp>
        <p:nvGrpSpPr>
          <p:cNvPr id="15" name="Group 14">
            <a:extLst>
              <a:ext uri="{FF2B5EF4-FFF2-40B4-BE49-F238E27FC236}">
                <a16:creationId xmlns:a16="http://schemas.microsoft.com/office/drawing/2014/main" id="{72D1D7B1-DBB5-AB45-AFB2-920482C4FE92}"/>
              </a:ext>
            </a:extLst>
          </p:cNvPr>
          <p:cNvGrpSpPr/>
          <p:nvPr/>
        </p:nvGrpSpPr>
        <p:grpSpPr>
          <a:xfrm>
            <a:off x="8005284" y="4242542"/>
            <a:ext cx="3747425" cy="1974817"/>
            <a:chOff x="4313409" y="5475072"/>
            <a:chExt cx="3747425" cy="1974817"/>
          </a:xfrm>
        </p:grpSpPr>
        <p:sp>
          <p:nvSpPr>
            <p:cNvPr id="14" name="TextBox 13">
              <a:extLst>
                <a:ext uri="{FF2B5EF4-FFF2-40B4-BE49-F238E27FC236}">
                  <a16:creationId xmlns:a16="http://schemas.microsoft.com/office/drawing/2014/main" id="{73EF8CD8-96A7-3D4F-9EC0-2380CB1CCB62}"/>
                </a:ext>
              </a:extLst>
            </p:cNvPr>
            <p:cNvSpPr txBox="1"/>
            <p:nvPr/>
          </p:nvSpPr>
          <p:spPr>
            <a:xfrm>
              <a:off x="5294926" y="5772507"/>
              <a:ext cx="2765908" cy="1677382"/>
            </a:xfrm>
            <a:prstGeom prst="rect">
              <a:avLst/>
            </a:prstGeom>
            <a:noFill/>
          </p:spPr>
          <p:txBody>
            <a:bodyPr wrap="square">
              <a:spAutoFit/>
            </a:bodyPr>
            <a:lstStyle/>
            <a:p>
              <a:pPr>
                <a:spcAft>
                  <a:spcPts val="600"/>
                </a:spcAft>
              </a:pPr>
              <a:r>
                <a:rPr lang="en-US" sz="1400" b="1" dirty="0">
                  <a:solidFill>
                    <a:srgbClr val="0073E6"/>
                  </a:solidFill>
                </a:rPr>
                <a:t>Better accessory performance with Bluetooth 5.2</a:t>
              </a:r>
            </a:p>
            <a:p>
              <a:pPr>
                <a:spcAft>
                  <a:spcPts val="600"/>
                </a:spcAft>
              </a:pPr>
              <a:r>
                <a:rPr lang="en-US" sz="1400" dirty="0">
                  <a:latin typeface="Arial" charset="0"/>
                  <a:ea typeface="Arial" charset="0"/>
                  <a:cs typeface="Arial" charset="0"/>
                </a:rPr>
                <a:t>Up to Bluetooth 5.2 for highest speed and range; extended battery life with BLE; high quality audio with Audio LE; and more flexible configurations </a:t>
              </a:r>
              <a:endParaRPr lang="en-US" sz="1400" b="1" dirty="0">
                <a:latin typeface="Arial" charset="0"/>
                <a:ea typeface="Arial" charset="0"/>
                <a:cs typeface="Arial" charset="0"/>
              </a:endParaRPr>
            </a:p>
          </p:txBody>
        </p:sp>
        <p:pic>
          <p:nvPicPr>
            <p:cNvPr id="16" name="Picture 15" descr="BlueToothIcon5.png">
              <a:extLst>
                <a:ext uri="{FF2B5EF4-FFF2-40B4-BE49-F238E27FC236}">
                  <a16:creationId xmlns:a16="http://schemas.microsoft.com/office/drawing/2014/main" id="{369B695F-9F5E-B441-9A26-D004CBA1D92A}"/>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4313409" y="5475072"/>
              <a:ext cx="397575" cy="709515"/>
            </a:xfrm>
            <a:prstGeom prst="rect">
              <a:avLst/>
            </a:prstGeom>
          </p:spPr>
        </p:pic>
      </p:grpSp>
      <p:sp>
        <p:nvSpPr>
          <p:cNvPr id="11" name="TextBox 10">
            <a:extLst>
              <a:ext uri="{FF2B5EF4-FFF2-40B4-BE49-F238E27FC236}">
                <a16:creationId xmlns:a16="http://schemas.microsoft.com/office/drawing/2014/main" id="{904645EF-9380-644F-9E40-3C6E4258F0A1}"/>
              </a:ext>
            </a:extLst>
          </p:cNvPr>
          <p:cNvSpPr txBox="1"/>
          <p:nvPr/>
        </p:nvSpPr>
        <p:spPr>
          <a:xfrm>
            <a:off x="3613520" y="4872965"/>
            <a:ext cx="3741216" cy="1461939"/>
          </a:xfrm>
          <a:prstGeom prst="rect">
            <a:avLst/>
          </a:prstGeom>
          <a:noFill/>
        </p:spPr>
        <p:txBody>
          <a:bodyPr wrap="square">
            <a:spAutoFit/>
          </a:bodyPr>
          <a:lstStyle/>
          <a:p>
            <a:pPr>
              <a:spcAft>
                <a:spcPts val="600"/>
              </a:spcAft>
            </a:pPr>
            <a:r>
              <a:rPr lang="en-US" sz="1400" b="1" dirty="0">
                <a:solidFill>
                  <a:srgbClr val="0073E6"/>
                </a:solidFill>
                <a:latin typeface="Arial" charset="0"/>
                <a:cs typeface="Arial" charset="0"/>
              </a:rPr>
              <a:t>Be ready for the Wi-Fi networks of today and tomorrow with Wi-Fi 6E</a:t>
            </a:r>
            <a:endParaRPr lang="en-US" sz="1400" b="1" dirty="0">
              <a:solidFill>
                <a:srgbClr val="0073E6"/>
              </a:solidFill>
            </a:endParaRPr>
          </a:p>
          <a:p>
            <a:pPr>
              <a:spcAft>
                <a:spcPts val="600"/>
              </a:spcAft>
            </a:pPr>
            <a:r>
              <a:rPr lang="en-US" sz="1400" dirty="0">
                <a:latin typeface="Arial" charset="0"/>
                <a:cs typeface="Arial" charset="0"/>
              </a:rPr>
              <a:t>Wi-Fi 6E delivers </a:t>
            </a:r>
            <a:r>
              <a:rPr lang="en-US" altLang="en-US" sz="1400" dirty="0">
                <a:ea typeface="ＭＳ Ｐゴシック" charset="-128"/>
              </a:rPr>
              <a:t>greater bandwidth, more capacity and reduced latency; future proofs your network with the capacity to support augmented reality and more</a:t>
            </a:r>
            <a:endParaRPr lang="en-US" sz="1400" b="1" dirty="0">
              <a:latin typeface="Arial" charset="0"/>
              <a:ea typeface="Arial" charset="0"/>
              <a:cs typeface="Arial" charset="0"/>
            </a:endParaRPr>
          </a:p>
        </p:txBody>
      </p:sp>
      <p:pic>
        <p:nvPicPr>
          <p:cNvPr id="27" name="Picture 26" descr="Text&#10;&#10;Description automatically generated with medium confidence">
            <a:extLst>
              <a:ext uri="{FF2B5EF4-FFF2-40B4-BE49-F238E27FC236}">
                <a16:creationId xmlns:a16="http://schemas.microsoft.com/office/drawing/2014/main" id="{10B0BE02-4394-C243-84CC-CC5FA3192B2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62083" y="3855114"/>
            <a:ext cx="1077624" cy="543265"/>
          </a:xfrm>
          <a:prstGeom prst="rect">
            <a:avLst/>
          </a:prstGeom>
        </p:spPr>
      </p:pic>
    </p:spTree>
    <p:extLst>
      <p:ext uri="{BB962C8B-B14F-4D97-AF65-F5344CB8AC3E}">
        <p14:creationId xmlns:p14="http://schemas.microsoft.com/office/powerpoint/2010/main" val="2675747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6">
            <a:extLst>
              <a:ext uri="{FF2B5EF4-FFF2-40B4-BE49-F238E27FC236}">
                <a16:creationId xmlns:a16="http://schemas.microsoft.com/office/drawing/2014/main" id="{71FD17CD-3A4E-3546-B57E-B22D032FBE7B}"/>
              </a:ext>
            </a:extLst>
          </p:cNvPr>
          <p:cNvSpPr txBox="1">
            <a:spLocks/>
          </p:cNvSpPr>
          <p:nvPr/>
        </p:nvSpPr>
        <p:spPr>
          <a:xfrm>
            <a:off x="457201" y="800099"/>
            <a:ext cx="6194858" cy="2400301"/>
          </a:xfrm>
          <a:prstGeom prst="rect">
            <a:avLst/>
          </a:prstGeom>
        </p:spPr>
        <p:txBody>
          <a:bodyPr vert="horz" lIns="0" tIns="0" rIns="0" bIns="0" rtlCol="0">
            <a:noAutofit/>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spcBef>
                <a:spcPts val="0"/>
              </a:spcBef>
              <a:spcAft>
                <a:spcPts val="600"/>
              </a:spcAft>
              <a:buNone/>
            </a:pPr>
            <a:r>
              <a:rPr lang="en-US" sz="3600" dirty="0"/>
              <a:t>Everything’s better with </a:t>
            </a:r>
            <a:r>
              <a:rPr lang="en-US" sz="6600" spc="-300" dirty="0">
                <a:solidFill>
                  <a:srgbClr val="0073E6"/>
                </a:solidFill>
              </a:rPr>
              <a:t>Bluetooth 5.2</a:t>
            </a:r>
            <a:endParaRPr lang="en-US" sz="4800" b="1" spc="-300" dirty="0">
              <a:solidFill>
                <a:schemeClr val="accent1"/>
              </a:solidFill>
            </a:endParaRPr>
          </a:p>
          <a:p>
            <a:pPr marL="0" indent="0">
              <a:spcBef>
                <a:spcPts val="0"/>
              </a:spcBef>
              <a:spcAft>
                <a:spcPts val="600"/>
              </a:spcAft>
              <a:buNone/>
            </a:pPr>
            <a:r>
              <a:rPr lang="en-US" sz="1800" b="1" dirty="0"/>
              <a:t>From audio quality to accessory performance and power savings to new functionality that paves the way for innovative ways to connect people and devices </a:t>
            </a:r>
          </a:p>
        </p:txBody>
      </p:sp>
      <p:sp>
        <p:nvSpPr>
          <p:cNvPr id="11" name="TextBox 10">
            <a:extLst>
              <a:ext uri="{FF2B5EF4-FFF2-40B4-BE49-F238E27FC236}">
                <a16:creationId xmlns:a16="http://schemas.microsoft.com/office/drawing/2014/main" id="{904645EF-9380-644F-9E40-3C6E4258F0A1}"/>
              </a:ext>
            </a:extLst>
          </p:cNvPr>
          <p:cNvSpPr txBox="1"/>
          <p:nvPr/>
        </p:nvSpPr>
        <p:spPr>
          <a:xfrm>
            <a:off x="398039" y="3657601"/>
            <a:ext cx="5856361" cy="2123658"/>
          </a:xfrm>
          <a:prstGeom prst="rect">
            <a:avLst/>
          </a:prstGeom>
          <a:noFill/>
        </p:spPr>
        <p:txBody>
          <a:bodyPr wrap="square">
            <a:spAutoFit/>
          </a:bodyPr>
          <a:lstStyle/>
          <a:p>
            <a:pPr marL="182563" indent="-182563">
              <a:spcAft>
                <a:spcPts val="1200"/>
              </a:spcAft>
              <a:buClr>
                <a:srgbClr val="0073E6"/>
              </a:buClr>
              <a:buFont typeface="Arial" panose="020B0604020202020204" pitchFamily="34" charset="0"/>
              <a:buChar char="•"/>
            </a:pPr>
            <a:r>
              <a:rPr lang="en-US" sz="1400" dirty="0">
                <a:latin typeface="Arial" charset="0"/>
                <a:cs typeface="Arial" charset="0"/>
              </a:rPr>
              <a:t>LE Power Control transmits more information over lower bandwidth with less power — delivering superior audio quality over Bluetooth headphones, while extending battery cycle times</a:t>
            </a:r>
          </a:p>
          <a:p>
            <a:pPr marL="182563" indent="-182563">
              <a:spcAft>
                <a:spcPts val="1200"/>
              </a:spcAft>
              <a:buClr>
                <a:srgbClr val="0073E6"/>
              </a:buClr>
              <a:buFont typeface="Arial" panose="020B0604020202020204" pitchFamily="34" charset="0"/>
              <a:buChar char="•"/>
            </a:pPr>
            <a:r>
              <a:rPr lang="en-US" sz="1400" dirty="0">
                <a:latin typeface="Arial" charset="0"/>
                <a:cs typeface="Arial" charset="0"/>
              </a:rPr>
              <a:t>Connect one Bluetooth device to multiple host devices simultaneously — for example, automatically connect to multiple printers </a:t>
            </a:r>
          </a:p>
          <a:p>
            <a:pPr marL="182563" indent="-182563">
              <a:spcAft>
                <a:spcPts val="600"/>
              </a:spcAft>
              <a:buClr>
                <a:srgbClr val="0073E6"/>
              </a:buClr>
              <a:buFont typeface="Arial" panose="020B0604020202020204" pitchFamily="34" charset="0"/>
              <a:buChar char="•"/>
            </a:pPr>
            <a:r>
              <a:rPr lang="en-US" sz="1400" dirty="0">
                <a:latin typeface="Arial" charset="0"/>
                <a:cs typeface="Arial" charset="0"/>
              </a:rPr>
              <a:t>Connect multiple Bluetooth devices to one host — for example, everyone in a meeting can connect to a DVR to listen to a pre-recorded webinar or product demo video, in their own language</a:t>
            </a:r>
            <a:endParaRPr lang="en-US" sz="1400" b="1" dirty="0">
              <a:latin typeface="Arial" charset="0"/>
              <a:ea typeface="Arial" charset="0"/>
              <a:cs typeface="Arial" charset="0"/>
            </a:endParaRPr>
          </a:p>
        </p:txBody>
      </p:sp>
      <p:sp>
        <p:nvSpPr>
          <p:cNvPr id="7" name="AutoShape 4">
            <a:extLst>
              <a:ext uri="{FF2B5EF4-FFF2-40B4-BE49-F238E27FC236}">
                <a16:creationId xmlns:a16="http://schemas.microsoft.com/office/drawing/2014/main" id="{D20E4EFA-689C-85D6-564B-231796E31F8C}"/>
              </a:ext>
            </a:extLst>
          </p:cNvPr>
          <p:cNvSpPr>
            <a:spLocks noChangeAspect="1" noChangeArrowheads="1"/>
          </p:cNvSpPr>
          <p:nvPr/>
        </p:nvSpPr>
        <p:spPr bwMode="auto">
          <a:xfrm rot="10800000">
            <a:off x="9137227" y="-5483"/>
            <a:ext cx="3054770" cy="1769415"/>
          </a:xfrm>
          <a:prstGeom prst="rtTriangle">
            <a:avLst/>
          </a:prstGeom>
          <a:solidFill>
            <a:srgbClr val="0073E6"/>
          </a:solidFill>
          <a:ln w="9806"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US" dirty="0"/>
          </a:p>
        </p:txBody>
      </p:sp>
      <p:grpSp>
        <p:nvGrpSpPr>
          <p:cNvPr id="33" name="Group 32">
            <a:extLst>
              <a:ext uri="{FF2B5EF4-FFF2-40B4-BE49-F238E27FC236}">
                <a16:creationId xmlns:a16="http://schemas.microsoft.com/office/drawing/2014/main" id="{7BBCE16A-F814-30CC-C22B-F20DB91C82A6}"/>
              </a:ext>
            </a:extLst>
          </p:cNvPr>
          <p:cNvGrpSpPr/>
          <p:nvPr/>
        </p:nvGrpSpPr>
        <p:grpSpPr>
          <a:xfrm>
            <a:off x="6833709" y="936376"/>
            <a:ext cx="4643984" cy="5513041"/>
            <a:chOff x="6990873" y="696706"/>
            <a:chExt cx="4643984" cy="5513041"/>
          </a:xfrm>
        </p:grpSpPr>
        <p:grpSp>
          <p:nvGrpSpPr>
            <p:cNvPr id="32" name="Group 31">
              <a:extLst>
                <a:ext uri="{FF2B5EF4-FFF2-40B4-BE49-F238E27FC236}">
                  <a16:creationId xmlns:a16="http://schemas.microsoft.com/office/drawing/2014/main" id="{150F3ACF-2C63-5D8D-0370-571D6DACC910}"/>
                </a:ext>
              </a:extLst>
            </p:cNvPr>
            <p:cNvGrpSpPr/>
            <p:nvPr/>
          </p:nvGrpSpPr>
          <p:grpSpPr>
            <a:xfrm>
              <a:off x="6990873" y="696706"/>
              <a:ext cx="4643984" cy="5513041"/>
              <a:chOff x="6990873" y="696706"/>
              <a:chExt cx="4643984" cy="5513041"/>
            </a:xfrm>
          </p:grpSpPr>
          <p:cxnSp>
            <p:nvCxnSpPr>
              <p:cNvPr id="4" name="Straight Connector 3">
                <a:extLst>
                  <a:ext uri="{FF2B5EF4-FFF2-40B4-BE49-F238E27FC236}">
                    <a16:creationId xmlns:a16="http://schemas.microsoft.com/office/drawing/2014/main" id="{02476032-87C0-ED38-BB3A-957FCC970A23}"/>
                  </a:ext>
                </a:extLst>
              </p:cNvPr>
              <p:cNvCxnSpPr/>
              <p:nvPr/>
            </p:nvCxnSpPr>
            <p:spPr>
              <a:xfrm>
                <a:off x="7307519" y="3429000"/>
                <a:ext cx="3829050" cy="0"/>
              </a:xfrm>
              <a:prstGeom prst="line">
                <a:avLst/>
              </a:prstGeom>
              <a:ln w="9525">
                <a:solidFill>
                  <a:srgbClr val="0073E6"/>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8005964-8E74-32E4-41ED-CD180DB929BD}"/>
                  </a:ext>
                </a:extLst>
              </p:cNvPr>
              <p:cNvCxnSpPr>
                <a:cxnSpLocks/>
              </p:cNvCxnSpPr>
              <p:nvPr/>
            </p:nvCxnSpPr>
            <p:spPr>
              <a:xfrm flipV="1">
                <a:off x="9264807" y="819150"/>
                <a:ext cx="0" cy="5219700"/>
              </a:xfrm>
              <a:prstGeom prst="line">
                <a:avLst/>
              </a:prstGeom>
              <a:ln w="9525">
                <a:solidFill>
                  <a:srgbClr val="0073E6"/>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033D3BFF-4F57-253C-4811-973794ACE673}"/>
                  </a:ext>
                </a:extLst>
              </p:cNvPr>
              <p:cNvSpPr/>
              <p:nvPr/>
            </p:nvSpPr>
            <p:spPr>
              <a:xfrm>
                <a:off x="7800975" y="1485900"/>
                <a:ext cx="3000375" cy="3943350"/>
              </a:xfrm>
              <a:prstGeom prst="rect">
                <a:avLst/>
              </a:prstGeom>
              <a:no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1" name="Group 30">
                <a:extLst>
                  <a:ext uri="{FF2B5EF4-FFF2-40B4-BE49-F238E27FC236}">
                    <a16:creationId xmlns:a16="http://schemas.microsoft.com/office/drawing/2014/main" id="{56321C68-28BC-2152-490B-587F179F75C8}"/>
                  </a:ext>
                </a:extLst>
              </p:cNvPr>
              <p:cNvGrpSpPr/>
              <p:nvPr/>
            </p:nvGrpSpPr>
            <p:grpSpPr>
              <a:xfrm>
                <a:off x="6990873" y="696706"/>
                <a:ext cx="4643984" cy="5513041"/>
                <a:chOff x="6990873" y="696706"/>
                <a:chExt cx="4643984" cy="5513041"/>
              </a:xfrm>
            </p:grpSpPr>
            <p:pic>
              <p:nvPicPr>
                <p:cNvPr id="12" name="Picture 11">
                  <a:extLst>
                    <a:ext uri="{FF2B5EF4-FFF2-40B4-BE49-F238E27FC236}">
                      <a16:creationId xmlns:a16="http://schemas.microsoft.com/office/drawing/2014/main" id="{206A2A0A-F601-C848-73C4-8C1F50C65F3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030388" y="5696776"/>
                  <a:ext cx="512971" cy="512971"/>
                </a:xfrm>
                <a:prstGeom prst="rect">
                  <a:avLst/>
                </a:prstGeom>
              </p:spPr>
            </p:pic>
            <p:pic>
              <p:nvPicPr>
                <p:cNvPr id="14" name="Picture 13">
                  <a:extLst>
                    <a:ext uri="{FF2B5EF4-FFF2-40B4-BE49-F238E27FC236}">
                      <a16:creationId xmlns:a16="http://schemas.microsoft.com/office/drawing/2014/main" id="{49B52053-A5F2-3A44-3E98-AC44CBD478E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08321" y="696706"/>
                  <a:ext cx="512971" cy="512971"/>
                </a:xfrm>
                <a:prstGeom prst="rect">
                  <a:avLst/>
                </a:prstGeom>
              </p:spPr>
            </p:pic>
            <p:pic>
              <p:nvPicPr>
                <p:cNvPr id="17" name="Picture 16">
                  <a:extLst>
                    <a:ext uri="{FF2B5EF4-FFF2-40B4-BE49-F238E27FC236}">
                      <a16:creationId xmlns:a16="http://schemas.microsoft.com/office/drawing/2014/main" id="{D590495C-8809-9AFE-2FD2-B16B1C72FCF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90873" y="3182584"/>
                  <a:ext cx="512971" cy="512971"/>
                </a:xfrm>
                <a:prstGeom prst="rect">
                  <a:avLst/>
                </a:prstGeom>
              </p:spPr>
            </p:pic>
            <p:pic>
              <p:nvPicPr>
                <p:cNvPr id="21" name="Picture 20">
                  <a:extLst>
                    <a:ext uri="{FF2B5EF4-FFF2-40B4-BE49-F238E27FC236}">
                      <a16:creationId xmlns:a16="http://schemas.microsoft.com/office/drawing/2014/main" id="{9A73349F-1C39-54B0-041B-C2D85A66420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11776" y="1208235"/>
                  <a:ext cx="571500" cy="571500"/>
                </a:xfrm>
                <a:prstGeom prst="rect">
                  <a:avLst/>
                </a:prstGeom>
              </p:spPr>
            </p:pic>
            <p:pic>
              <p:nvPicPr>
                <p:cNvPr id="24" name="Picture 23">
                  <a:extLst>
                    <a:ext uri="{FF2B5EF4-FFF2-40B4-BE49-F238E27FC236}">
                      <a16:creationId xmlns:a16="http://schemas.microsoft.com/office/drawing/2014/main" id="{9E4F74F3-C823-CB1B-3AC4-75F15D9F71E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488366" y="1143000"/>
                  <a:ext cx="571500" cy="571500"/>
                </a:xfrm>
                <a:prstGeom prst="rect">
                  <a:avLst/>
                </a:prstGeom>
              </p:spPr>
            </p:pic>
            <p:pic>
              <p:nvPicPr>
                <p:cNvPr id="28" name="Picture 27">
                  <a:extLst>
                    <a:ext uri="{FF2B5EF4-FFF2-40B4-BE49-F238E27FC236}">
                      <a16:creationId xmlns:a16="http://schemas.microsoft.com/office/drawing/2014/main" id="{46F291A6-380F-D895-A8DD-98FA9FE7B54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063357" y="3124055"/>
                  <a:ext cx="571500" cy="571500"/>
                </a:xfrm>
                <a:prstGeom prst="rect">
                  <a:avLst/>
                </a:prstGeom>
              </p:spPr>
            </p:pic>
          </p:grpSp>
        </p:grpSp>
        <p:pic>
          <p:nvPicPr>
            <p:cNvPr id="16" name="Picture 15" descr="BlueToothIcon5.png">
              <a:extLst>
                <a:ext uri="{FF2B5EF4-FFF2-40B4-BE49-F238E27FC236}">
                  <a16:creationId xmlns:a16="http://schemas.microsoft.com/office/drawing/2014/main" id="{369B695F-9F5E-B441-9A26-D004CBA1D92A}"/>
                </a:ext>
              </a:extLst>
            </p:cNvPr>
            <p:cNvPicPr>
              <a:picLocks noChangeAspect="1"/>
            </p:cNvPicPr>
            <p:nvPr/>
          </p:nvPicPr>
          <p:blipFill>
            <a:blip r:embed="rId8" cstate="screen">
              <a:extLst>
                <a:ext uri="{28A0092B-C50C-407E-A947-70E740481C1C}">
                  <a14:useLocalDpi xmlns:a14="http://schemas.microsoft.com/office/drawing/2010/main"/>
                </a:ext>
              </a:extLst>
            </a:blip>
            <a:srcRect l="11789"/>
            <a:stretch>
              <a:fillRect/>
            </a:stretch>
          </p:blipFill>
          <p:spPr>
            <a:xfrm>
              <a:off x="8298577" y="1667973"/>
              <a:ext cx="1973575" cy="3522055"/>
            </a:xfrm>
            <a:prstGeom prst="rect">
              <a:avLst/>
            </a:prstGeom>
          </p:spPr>
        </p:pic>
      </p:grpSp>
      <p:pic>
        <p:nvPicPr>
          <p:cNvPr id="8" name="Picture 7" descr="Icon&#10;&#10;Description automatically generated">
            <a:extLst>
              <a:ext uri="{FF2B5EF4-FFF2-40B4-BE49-F238E27FC236}">
                <a16:creationId xmlns:a16="http://schemas.microsoft.com/office/drawing/2014/main" id="{BDA96740-A127-8842-8E20-4E459F09770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444797" y="5301261"/>
            <a:ext cx="696985" cy="696985"/>
          </a:xfrm>
          <a:prstGeom prst="rect">
            <a:avLst/>
          </a:prstGeom>
        </p:spPr>
      </p:pic>
      <p:pic>
        <p:nvPicPr>
          <p:cNvPr id="10" name="Picture 9">
            <a:extLst>
              <a:ext uri="{FF2B5EF4-FFF2-40B4-BE49-F238E27FC236}">
                <a16:creationId xmlns:a16="http://schemas.microsoft.com/office/drawing/2014/main" id="{F9DC6CF8-7B2D-1D47-A185-08116709BC5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414443" y="5389911"/>
            <a:ext cx="558018" cy="558018"/>
          </a:xfrm>
          <a:prstGeom prst="rect">
            <a:avLst/>
          </a:prstGeom>
        </p:spPr>
      </p:pic>
    </p:spTree>
    <p:extLst>
      <p:ext uri="{BB962C8B-B14F-4D97-AF65-F5344CB8AC3E}">
        <p14:creationId xmlns:p14="http://schemas.microsoft.com/office/powerpoint/2010/main" val="3603269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DD2F5106-7A42-AE44-B6F3-C1BC209ACDEE}"/>
              </a:ext>
            </a:extLst>
          </p:cNvPr>
          <p:cNvSpPr/>
          <p:nvPr/>
        </p:nvSpPr>
        <p:spPr>
          <a:xfrm rot="10800000">
            <a:off x="3545302" y="-4185"/>
            <a:ext cx="7785306" cy="2657935"/>
          </a:xfrm>
          <a:prstGeom prst="rect">
            <a:avLst/>
          </a:prstGeom>
          <a:gradFill flip="none" rotWithShape="1">
            <a:gsLst>
              <a:gs pos="0">
                <a:schemeClr val="bg1">
                  <a:lumMod val="75000"/>
                </a:schemeClr>
              </a:gs>
              <a:gs pos="100000">
                <a:schemeClr val="bg1">
                  <a:lumMod val="95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AutoShape 4">
            <a:extLst>
              <a:ext uri="{FF2B5EF4-FFF2-40B4-BE49-F238E27FC236}">
                <a16:creationId xmlns:a16="http://schemas.microsoft.com/office/drawing/2014/main" id="{BC83ECED-46FA-EB47-8FF1-219B20F1C1B4}"/>
              </a:ext>
            </a:extLst>
          </p:cNvPr>
          <p:cNvSpPr>
            <a:spLocks noChangeAspect="1" noChangeArrowheads="1"/>
          </p:cNvSpPr>
          <p:nvPr/>
        </p:nvSpPr>
        <p:spPr bwMode="auto">
          <a:xfrm flipH="1" flipV="1">
            <a:off x="5581046" y="-1"/>
            <a:ext cx="6630000" cy="3840294"/>
          </a:xfrm>
          <a:prstGeom prst="rtTriangle">
            <a:avLst/>
          </a:prstGeom>
          <a:solidFill>
            <a:srgbClr val="0073E6"/>
          </a:solidFill>
          <a:ln w="9806"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US" dirty="0"/>
          </a:p>
        </p:txBody>
      </p:sp>
      <p:pic>
        <p:nvPicPr>
          <p:cNvPr id="14" name="Picture 13" descr="Icon&#10;&#10;Description automatically generated">
            <a:extLst>
              <a:ext uri="{FF2B5EF4-FFF2-40B4-BE49-F238E27FC236}">
                <a16:creationId xmlns:a16="http://schemas.microsoft.com/office/drawing/2014/main" id="{7C002502-BFF0-6D4E-BB3E-0CFB5D6E8EC2}"/>
              </a:ext>
            </a:extLst>
          </p:cNvPr>
          <p:cNvPicPr>
            <a:picLocks noChangeAspect="1"/>
          </p:cNvPicPr>
          <p:nvPr/>
        </p:nvPicPr>
        <p:blipFill rotWithShape="1">
          <a:blip r:embed="rId3" cstate="screen">
            <a:biLevel thresh="25000"/>
            <a:extLst>
              <a:ext uri="{28A0092B-C50C-407E-A947-70E740481C1C}">
                <a14:useLocalDpi xmlns:a14="http://schemas.microsoft.com/office/drawing/2010/main"/>
              </a:ext>
            </a:extLst>
          </a:blip>
          <a:srcRect/>
          <a:stretch/>
        </p:blipFill>
        <p:spPr>
          <a:xfrm>
            <a:off x="8116866" y="350786"/>
            <a:ext cx="3640218" cy="2125818"/>
          </a:xfrm>
          <a:prstGeom prst="rect">
            <a:avLst/>
          </a:prstGeom>
        </p:spPr>
      </p:pic>
      <p:sp>
        <p:nvSpPr>
          <p:cNvPr id="4" name="Rectangle 3">
            <a:extLst>
              <a:ext uri="{FF2B5EF4-FFF2-40B4-BE49-F238E27FC236}">
                <a16:creationId xmlns:a16="http://schemas.microsoft.com/office/drawing/2014/main" id="{93E149F6-BB61-4A41-8603-B594884020BA}"/>
              </a:ext>
            </a:extLst>
          </p:cNvPr>
          <p:cNvSpPr/>
          <p:nvPr/>
        </p:nvSpPr>
        <p:spPr>
          <a:xfrm>
            <a:off x="6693074" y="3498739"/>
            <a:ext cx="5505446" cy="491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3694109"/>
            <a:ext cx="12190401" cy="281310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dirty="0"/>
          </a:p>
        </p:txBody>
      </p:sp>
      <p:sp>
        <p:nvSpPr>
          <p:cNvPr id="5" name="Content Placeholder 2"/>
          <p:cNvSpPr>
            <a:spLocks noGrp="1"/>
          </p:cNvSpPr>
          <p:nvPr/>
        </p:nvSpPr>
        <p:spPr>
          <a:xfrm>
            <a:off x="3082158" y="4076776"/>
            <a:ext cx="2971800" cy="2666920"/>
          </a:xfrm>
          <a:prstGeom prst="rect">
            <a:avLst/>
          </a:prstGeom>
          <a:noFill/>
          <a:effectLst/>
        </p:spPr>
        <p:txBody>
          <a:bodyPr vert="horz" lIns="274320" tIns="228540" rIns="274249" bIns="319957" rtlCol="0" anchor="t" anchorCtr="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ts val="1899"/>
              </a:lnSpc>
              <a:spcBef>
                <a:spcPts val="0"/>
              </a:spcBef>
              <a:spcAft>
                <a:spcPts val="600"/>
              </a:spcAft>
              <a:buNone/>
            </a:pPr>
            <a:r>
              <a:rPr lang="en-US" sz="1600" b="1" dirty="0">
                <a:solidFill>
                  <a:srgbClr val="0073E6"/>
                </a:solidFill>
                <a:cs typeface="Arial"/>
              </a:rPr>
              <a:t>Exclusive LifeGuard</a:t>
            </a:r>
            <a:r>
              <a:rPr lang="en-US" sz="1600" b="1" baseline="30000" dirty="0">
                <a:solidFill>
                  <a:srgbClr val="0073E6"/>
                </a:solidFill>
                <a:cs typeface="Arial"/>
              </a:rPr>
              <a:t>™</a:t>
            </a:r>
            <a:r>
              <a:rPr lang="en-US" sz="1600" b="1" dirty="0">
                <a:solidFill>
                  <a:srgbClr val="0073E6"/>
                </a:solidFill>
                <a:cs typeface="Arial"/>
              </a:rPr>
              <a:t> </a:t>
            </a:r>
            <a:br>
              <a:rPr lang="en-US" sz="1600" b="1" dirty="0">
                <a:solidFill>
                  <a:srgbClr val="0073E6"/>
                </a:solidFill>
                <a:cs typeface="Arial"/>
              </a:rPr>
            </a:br>
            <a:r>
              <a:rPr lang="en-US" sz="1600" b="1" dirty="0">
                <a:solidFill>
                  <a:srgbClr val="0073E6"/>
                </a:solidFill>
                <a:cs typeface="Arial"/>
              </a:rPr>
              <a:t>for Android</a:t>
            </a:r>
            <a:r>
              <a:rPr lang="en-US" sz="1400" b="1" baseline="30000" dirty="0">
                <a:solidFill>
                  <a:srgbClr val="0073E6"/>
                </a:solidFill>
                <a:cs typeface="Arial"/>
              </a:rPr>
              <a:t>™</a:t>
            </a:r>
          </a:p>
          <a:p>
            <a:pPr marL="0" indent="0">
              <a:lnSpc>
                <a:spcPct val="100000"/>
              </a:lnSpc>
              <a:spcBef>
                <a:spcPts val="0"/>
              </a:spcBef>
              <a:spcAft>
                <a:spcPts val="600"/>
              </a:spcAft>
              <a:buNone/>
            </a:pPr>
            <a:r>
              <a:rPr lang="en-US" sz="1400" dirty="0"/>
              <a:t>Provides security patches that keep devices secure every day they are in service</a:t>
            </a:r>
          </a:p>
          <a:p>
            <a:pPr marL="0" indent="0">
              <a:lnSpc>
                <a:spcPct val="100000"/>
              </a:lnSpc>
              <a:spcBef>
                <a:spcPts val="0"/>
              </a:spcBef>
              <a:spcAft>
                <a:spcPts val="600"/>
              </a:spcAft>
              <a:buNone/>
            </a:pPr>
            <a:r>
              <a:rPr lang="en-US" sz="1400" dirty="0"/>
              <a:t>No-touch over-the-air updates and you’re in control over when to update </a:t>
            </a:r>
          </a:p>
        </p:txBody>
      </p:sp>
      <p:sp>
        <p:nvSpPr>
          <p:cNvPr id="24" name="Content Placeholder 2"/>
          <p:cNvSpPr>
            <a:spLocks noGrp="1"/>
          </p:cNvSpPr>
          <p:nvPr/>
        </p:nvSpPr>
        <p:spPr>
          <a:xfrm>
            <a:off x="6107965" y="4076776"/>
            <a:ext cx="2971800" cy="2666920"/>
          </a:xfrm>
          <a:prstGeom prst="rect">
            <a:avLst/>
          </a:prstGeom>
          <a:noFill/>
          <a:effectLst/>
        </p:spPr>
        <p:txBody>
          <a:bodyPr vert="horz" lIns="274320" tIns="228540" rIns="274249" bIns="319957" rtlCol="0" anchor="t" anchorCtr="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1600" b="1" dirty="0">
                <a:solidFill>
                  <a:srgbClr val="0073E6"/>
                </a:solidFill>
                <a:latin typeface="Arial"/>
                <a:cs typeface="Arial"/>
              </a:rPr>
              <a:t>Complete control over GMS services</a:t>
            </a:r>
          </a:p>
          <a:p>
            <a:pPr marL="0" indent="0">
              <a:lnSpc>
                <a:spcPct val="100000"/>
              </a:lnSpc>
              <a:spcBef>
                <a:spcPts val="0"/>
              </a:spcBef>
              <a:spcAft>
                <a:spcPts val="600"/>
              </a:spcAft>
              <a:buNone/>
            </a:pPr>
            <a:r>
              <a:rPr lang="en-US" sz="1400" dirty="0"/>
              <a:t>Easily control which Google Mobile Services (GMS) are available on your devices; increase the security and privacy of your company data</a:t>
            </a:r>
          </a:p>
        </p:txBody>
      </p:sp>
      <p:sp>
        <p:nvSpPr>
          <p:cNvPr id="26" name="Content Placeholder 2"/>
          <p:cNvSpPr>
            <a:spLocks noGrp="1"/>
          </p:cNvSpPr>
          <p:nvPr/>
        </p:nvSpPr>
        <p:spPr>
          <a:xfrm>
            <a:off x="307775" y="4076776"/>
            <a:ext cx="3048367" cy="2666920"/>
          </a:xfrm>
          <a:prstGeom prst="rect">
            <a:avLst/>
          </a:prstGeom>
          <a:noFill/>
          <a:effectLst/>
        </p:spPr>
        <p:txBody>
          <a:bodyPr vert="horz" lIns="274320" tIns="228540" rIns="274249" bIns="319957" rtlCol="0" anchor="t" anchorCtr="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1600" b="1" dirty="0">
                <a:solidFill>
                  <a:srgbClr val="0073E6"/>
                </a:solidFill>
                <a:latin typeface="Arial"/>
                <a:cs typeface="Arial"/>
              </a:rPr>
              <a:t>Superior roadmap </a:t>
            </a:r>
            <a:br>
              <a:rPr lang="en-US" sz="1600" b="1" dirty="0">
                <a:solidFill>
                  <a:srgbClr val="0073E6"/>
                </a:solidFill>
                <a:latin typeface="Arial"/>
                <a:cs typeface="Arial"/>
              </a:rPr>
            </a:br>
            <a:r>
              <a:rPr lang="en-US" sz="1600" b="1" dirty="0">
                <a:solidFill>
                  <a:srgbClr val="0073E6"/>
                </a:solidFill>
                <a:latin typeface="Arial"/>
                <a:cs typeface="Arial"/>
              </a:rPr>
              <a:t>and future-proofing</a:t>
            </a:r>
          </a:p>
          <a:p>
            <a:pPr marL="0" indent="0">
              <a:lnSpc>
                <a:spcPct val="100000"/>
              </a:lnSpc>
              <a:spcBef>
                <a:spcPts val="0"/>
              </a:spcBef>
              <a:spcAft>
                <a:spcPts val="600"/>
              </a:spcAft>
              <a:buNone/>
            </a:pPr>
            <a:r>
              <a:rPr lang="en-US" sz="1400" dirty="0">
                <a:solidFill>
                  <a:srgbClr val="000000"/>
                </a:solidFill>
                <a:cs typeface="Arial"/>
              </a:rPr>
              <a:t>All TC73/TC78 models are upgradeable to Android 16</a:t>
            </a:r>
          </a:p>
          <a:p>
            <a:pPr marL="0" indent="0">
              <a:lnSpc>
                <a:spcPct val="100000"/>
              </a:lnSpc>
              <a:spcBef>
                <a:spcPts val="0"/>
              </a:spcBef>
              <a:spcAft>
                <a:spcPts val="600"/>
              </a:spcAft>
              <a:buNone/>
            </a:pPr>
            <a:r>
              <a:rPr lang="en-US" sz="1400" dirty="0">
                <a:solidFill>
                  <a:srgbClr val="000000"/>
                </a:solidFill>
                <a:cs typeface="Arial"/>
              </a:rPr>
              <a:t>Shipping with Android 11  </a:t>
            </a:r>
            <a:endParaRPr lang="en-US" sz="1400" dirty="0">
              <a:solidFill>
                <a:srgbClr val="000000"/>
              </a:solidFill>
              <a:latin typeface="Arial"/>
              <a:cs typeface="Arial"/>
            </a:endParaRPr>
          </a:p>
        </p:txBody>
      </p:sp>
      <p:sp>
        <p:nvSpPr>
          <p:cNvPr id="19" name="Content Placeholder 2">
            <a:extLst>
              <a:ext uri="{FF2B5EF4-FFF2-40B4-BE49-F238E27FC236}">
                <a16:creationId xmlns:a16="http://schemas.microsoft.com/office/drawing/2014/main" id="{D120E62B-B098-A349-BAAF-6D6479D0E328}"/>
              </a:ext>
            </a:extLst>
          </p:cNvPr>
          <p:cNvSpPr>
            <a:spLocks noGrp="1"/>
          </p:cNvSpPr>
          <p:nvPr/>
        </p:nvSpPr>
        <p:spPr>
          <a:xfrm>
            <a:off x="9117039" y="4076776"/>
            <a:ext cx="2971800" cy="2666920"/>
          </a:xfrm>
          <a:prstGeom prst="rect">
            <a:avLst/>
          </a:prstGeom>
          <a:noFill/>
          <a:effectLst/>
        </p:spPr>
        <p:txBody>
          <a:bodyPr vert="horz" lIns="274320" tIns="228540" rIns="274249" bIns="319957" rtlCol="0" anchor="t" anchorCtr="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1600" b="1" dirty="0">
                <a:solidFill>
                  <a:srgbClr val="0073E6"/>
                </a:solidFill>
                <a:cs typeface="Arial"/>
              </a:rPr>
              <a:t>Exclusive Mobility Extensions (Mx)</a:t>
            </a:r>
          </a:p>
          <a:p>
            <a:pPr marL="0" indent="0">
              <a:lnSpc>
                <a:spcPct val="100000"/>
              </a:lnSpc>
              <a:spcBef>
                <a:spcPts val="0"/>
              </a:spcBef>
              <a:spcAft>
                <a:spcPts val="600"/>
              </a:spcAft>
              <a:buNone/>
            </a:pPr>
            <a:r>
              <a:rPr lang="en-US" sz="1400" dirty="0"/>
              <a:t>Provides over a hundred features you can activate to improve the security, data capture support, wireless connectivity and device manageability </a:t>
            </a:r>
            <a:endParaRPr lang="en-US" sz="1400" dirty="0">
              <a:solidFill>
                <a:srgbClr val="000000"/>
              </a:solidFill>
              <a:latin typeface="Arial"/>
              <a:cs typeface="Arial"/>
            </a:endParaRPr>
          </a:p>
        </p:txBody>
      </p:sp>
      <p:sp>
        <p:nvSpPr>
          <p:cNvPr id="20" name="Title 1">
            <a:extLst>
              <a:ext uri="{FF2B5EF4-FFF2-40B4-BE49-F238E27FC236}">
                <a16:creationId xmlns:a16="http://schemas.microsoft.com/office/drawing/2014/main" id="{64AFCAC1-5259-744A-B818-6468839E9405}"/>
              </a:ext>
            </a:extLst>
          </p:cNvPr>
          <p:cNvSpPr>
            <a:spLocks noGrp="1"/>
          </p:cNvSpPr>
          <p:nvPr/>
        </p:nvSpPr>
        <p:spPr>
          <a:xfrm>
            <a:off x="433028" y="1687337"/>
            <a:ext cx="8211781" cy="768102"/>
          </a:xfrm>
          <a:prstGeom prst="rect">
            <a:avLst/>
          </a:prstGeom>
        </p:spPr>
        <p:txBody>
          <a:bodyPr vert="horz" lIns="91416" tIns="45708" rIns="91416" bIns="45708"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1200"/>
              </a:spcAft>
            </a:pPr>
            <a:r>
              <a:rPr lang="en-US" altLang="en-US" sz="4000" spc="-20" dirty="0">
                <a:solidFill>
                  <a:srgbClr val="0073E6"/>
                </a:solidFill>
                <a:latin typeface="Arial" panose="020B0604020202020204" pitchFamily="34" charset="0"/>
                <a:cs typeface="Arial" panose="020B0604020202020204" pitchFamily="34" charset="0"/>
              </a:rPr>
              <a:t>Unparalleled Android leadership </a:t>
            </a:r>
            <a:endParaRPr lang="en-US" sz="4000" spc="-20" dirty="0">
              <a:solidFill>
                <a:srgbClr val="0073E6"/>
              </a:solidFill>
              <a:latin typeface="Arial" panose="020B0604020202020204" pitchFamily="34" charset="0"/>
              <a:cs typeface="Arial" panose="020B0604020202020204" pitchFamily="34" charset="0"/>
            </a:endParaRPr>
          </a:p>
        </p:txBody>
      </p:sp>
      <p:sp>
        <p:nvSpPr>
          <p:cNvPr id="17" name="Title 1">
            <a:extLst>
              <a:ext uri="{FF2B5EF4-FFF2-40B4-BE49-F238E27FC236}">
                <a16:creationId xmlns:a16="http://schemas.microsoft.com/office/drawing/2014/main" id="{3B45B3A7-D953-0B48-A52C-BE4E7CC6172D}"/>
              </a:ext>
            </a:extLst>
          </p:cNvPr>
          <p:cNvSpPr>
            <a:spLocks noGrp="1"/>
          </p:cNvSpPr>
          <p:nvPr/>
        </p:nvSpPr>
        <p:spPr>
          <a:xfrm>
            <a:off x="549812" y="2476604"/>
            <a:ext cx="11661234" cy="1022135"/>
          </a:xfrm>
          <a:prstGeom prst="rect">
            <a:avLst/>
          </a:prstGeom>
          <a:solidFill>
            <a:schemeClr val="tx1"/>
          </a:solidFill>
        </p:spPr>
        <p:txBody>
          <a:bodyPr vert="horz" lIns="91416" tIns="45708" rIns="91416" bIns="9144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7800">
              <a:lnSpc>
                <a:spcPct val="120000"/>
              </a:lnSpc>
              <a:spcAft>
                <a:spcPts val="1200"/>
              </a:spcAft>
            </a:pPr>
            <a:r>
              <a:rPr lang="en-US" altLang="en-US" sz="2000" dirty="0">
                <a:solidFill>
                  <a:schemeClr val="bg1"/>
                </a:solidFill>
                <a:latin typeface="Arial" panose="020B0604020202020204" pitchFamily="34" charset="0"/>
                <a:cs typeface="Arial" panose="020B0604020202020204" pitchFamily="34" charset="0"/>
              </a:rPr>
              <a:t>For over a decade, Zebra continues to set the pace when it comes </a:t>
            </a:r>
            <a:br>
              <a:rPr lang="en-US" altLang="en-US" sz="2000" dirty="0">
                <a:solidFill>
                  <a:schemeClr val="bg1"/>
                </a:solidFill>
                <a:latin typeface="Arial" panose="020B0604020202020204" pitchFamily="34" charset="0"/>
                <a:cs typeface="Arial" panose="020B0604020202020204" pitchFamily="34" charset="0"/>
              </a:rPr>
            </a:br>
            <a:r>
              <a:rPr lang="en-US" altLang="en-US" sz="2000" dirty="0">
                <a:solidFill>
                  <a:schemeClr val="bg1"/>
                </a:solidFill>
                <a:latin typeface="Arial" panose="020B0604020202020204" pitchFamily="34" charset="0"/>
                <a:cs typeface="Arial" panose="020B0604020202020204" pitchFamily="34" charset="0"/>
              </a:rPr>
              <a:t>to Android-based technology, innovations and achievements</a:t>
            </a:r>
            <a:endParaRPr lang="en-US" sz="2000" spc="-70" dirty="0">
              <a:solidFill>
                <a:schemeClr val="bg1"/>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F508CA13-4D40-274A-BB03-350EBC844A02}"/>
              </a:ext>
            </a:extLst>
          </p:cNvPr>
          <p:cNvSpPr txBox="1"/>
          <p:nvPr/>
        </p:nvSpPr>
        <p:spPr>
          <a:xfrm>
            <a:off x="484474" y="3744521"/>
            <a:ext cx="4214693" cy="338554"/>
          </a:xfrm>
          <a:prstGeom prst="rect">
            <a:avLst/>
          </a:prstGeom>
          <a:noFill/>
        </p:spPr>
        <p:txBody>
          <a:bodyPr wrap="square" rtlCol="0">
            <a:spAutoFit/>
          </a:bodyPr>
          <a:lstStyle/>
          <a:p>
            <a:r>
              <a:rPr lang="en-US" altLang="en-US" sz="1600" b="1" dirty="0">
                <a:latin typeface="Arial" panose="020B0604020202020204" pitchFamily="34" charset="0"/>
                <a:cs typeface="Arial" panose="020B0604020202020204" pitchFamily="34" charset="0"/>
              </a:rPr>
              <a:t>Here’s what it means for the TC73/TC78…</a:t>
            </a:r>
            <a:endParaRPr lang="en-US" sz="1600" b="1" dirty="0"/>
          </a:p>
        </p:txBody>
      </p:sp>
    </p:spTree>
    <p:extLst>
      <p:ext uri="{BB962C8B-B14F-4D97-AF65-F5344CB8AC3E}">
        <p14:creationId xmlns:p14="http://schemas.microsoft.com/office/powerpoint/2010/main" val="2378744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EEA3BCD-BB6A-8340-A708-2D9280753ADC}"/>
              </a:ext>
            </a:extLst>
          </p:cNvPr>
          <p:cNvGrpSpPr/>
          <p:nvPr/>
        </p:nvGrpSpPr>
        <p:grpSpPr>
          <a:xfrm>
            <a:off x="3571541" y="-19397"/>
            <a:ext cx="8634915" cy="6883279"/>
            <a:chOff x="3569952" y="-19397"/>
            <a:chExt cx="8634915" cy="6883279"/>
          </a:xfrm>
        </p:grpSpPr>
        <p:sp>
          <p:nvSpPr>
            <p:cNvPr id="12" name="Freeform 11">
              <a:extLst>
                <a:ext uri="{FF2B5EF4-FFF2-40B4-BE49-F238E27FC236}">
                  <a16:creationId xmlns:a16="http://schemas.microsoft.com/office/drawing/2014/main" id="{46B6E2D8-12A5-8F4D-B9FF-71BE9FEA68EF}"/>
                </a:ext>
              </a:extLst>
            </p:cNvPr>
            <p:cNvSpPr/>
            <p:nvPr/>
          </p:nvSpPr>
          <p:spPr>
            <a:xfrm rot="10800000">
              <a:off x="9721879" y="-12406"/>
              <a:ext cx="2482988" cy="6876288"/>
            </a:xfrm>
            <a:custGeom>
              <a:avLst/>
              <a:gdLst>
                <a:gd name="connsiteX0" fmla="*/ 0 w 6542205"/>
                <a:gd name="connsiteY0" fmla="*/ 0 h 6858000"/>
                <a:gd name="connsiteX1" fmla="*/ 5960714 w 6542205"/>
                <a:gd name="connsiteY1" fmla="*/ 0 h 6858000"/>
                <a:gd name="connsiteX2" fmla="*/ 6542205 w 6542205"/>
                <a:gd name="connsiteY2" fmla="*/ 6858000 h 6858000"/>
                <a:gd name="connsiteX3" fmla="*/ 0 w 6542205"/>
                <a:gd name="connsiteY3" fmla="*/ 6858000 h 6858000"/>
                <a:gd name="connsiteX4" fmla="*/ 0 w 654220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2205" h="6858000">
                  <a:moveTo>
                    <a:pt x="0" y="0"/>
                  </a:moveTo>
                  <a:lnTo>
                    <a:pt x="5960714" y="0"/>
                  </a:lnTo>
                  <a:lnTo>
                    <a:pt x="6542205" y="6858000"/>
                  </a:lnTo>
                  <a:lnTo>
                    <a:pt x="0" y="6858000"/>
                  </a:lnTo>
                  <a:lnTo>
                    <a:pt x="0" y="0"/>
                  </a:lnTo>
                  <a:close/>
                </a:path>
              </a:pathLst>
            </a:custGeom>
            <a:solidFill>
              <a:schemeClr val="tx2">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2">
              <a:extLst>
                <a:ext uri="{FF2B5EF4-FFF2-40B4-BE49-F238E27FC236}">
                  <a16:creationId xmlns:a16="http://schemas.microsoft.com/office/drawing/2014/main" id="{4C660992-C121-774C-9346-E39F30A733C0}"/>
                </a:ext>
              </a:extLst>
            </p:cNvPr>
            <p:cNvGrpSpPr/>
            <p:nvPr/>
          </p:nvGrpSpPr>
          <p:grpSpPr>
            <a:xfrm>
              <a:off x="3569952" y="-19397"/>
              <a:ext cx="7079678" cy="6876289"/>
              <a:chOff x="2602670" y="-12407"/>
              <a:chExt cx="7079678" cy="6876289"/>
            </a:xfrm>
          </p:grpSpPr>
          <p:sp>
            <p:nvSpPr>
              <p:cNvPr id="7" name="Freeform 6">
                <a:extLst>
                  <a:ext uri="{FF2B5EF4-FFF2-40B4-BE49-F238E27FC236}">
                    <a16:creationId xmlns:a16="http://schemas.microsoft.com/office/drawing/2014/main" id="{5E98ED76-55EE-3441-965A-1C1A73486BC2}"/>
                  </a:ext>
                </a:extLst>
              </p:cNvPr>
              <p:cNvSpPr/>
              <p:nvPr/>
            </p:nvSpPr>
            <p:spPr>
              <a:xfrm>
                <a:off x="2602670" y="-12407"/>
                <a:ext cx="6983484" cy="6876289"/>
              </a:xfrm>
              <a:custGeom>
                <a:avLst/>
                <a:gdLst>
                  <a:gd name="connsiteX0" fmla="*/ 0 w 6542205"/>
                  <a:gd name="connsiteY0" fmla="*/ 0 h 6858000"/>
                  <a:gd name="connsiteX1" fmla="*/ 5960714 w 6542205"/>
                  <a:gd name="connsiteY1" fmla="*/ 0 h 6858000"/>
                  <a:gd name="connsiteX2" fmla="*/ 6542205 w 6542205"/>
                  <a:gd name="connsiteY2" fmla="*/ 6858000 h 6858000"/>
                  <a:gd name="connsiteX3" fmla="*/ 0 w 6542205"/>
                  <a:gd name="connsiteY3" fmla="*/ 6858000 h 6858000"/>
                  <a:gd name="connsiteX4" fmla="*/ 0 w 654220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2205" h="6858000">
                    <a:moveTo>
                      <a:pt x="0" y="0"/>
                    </a:moveTo>
                    <a:lnTo>
                      <a:pt x="5960714" y="0"/>
                    </a:lnTo>
                    <a:lnTo>
                      <a:pt x="6542205" y="6858000"/>
                    </a:lnTo>
                    <a:lnTo>
                      <a:pt x="0" y="68580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8">
                <a:extLst>
                  <a:ext uri="{FF2B5EF4-FFF2-40B4-BE49-F238E27FC236}">
                    <a16:creationId xmlns:a16="http://schemas.microsoft.com/office/drawing/2014/main" id="{D1330056-4C89-F34A-9A70-0AB730A62D64}"/>
                  </a:ext>
                </a:extLst>
              </p:cNvPr>
              <p:cNvSpPr/>
              <p:nvPr/>
            </p:nvSpPr>
            <p:spPr>
              <a:xfrm>
                <a:off x="8899001" y="-10160"/>
                <a:ext cx="783347" cy="6868160"/>
              </a:xfrm>
              <a:custGeom>
                <a:avLst/>
                <a:gdLst>
                  <a:gd name="connsiteX0" fmla="*/ 0 w 792480"/>
                  <a:gd name="connsiteY0" fmla="*/ 0 h 6776720"/>
                  <a:gd name="connsiteX1" fmla="*/ 223520 w 792480"/>
                  <a:gd name="connsiteY1" fmla="*/ 0 h 6776720"/>
                  <a:gd name="connsiteX2" fmla="*/ 792480 w 792480"/>
                  <a:gd name="connsiteY2" fmla="*/ 6776720 h 6776720"/>
                  <a:gd name="connsiteX3" fmla="*/ 589280 w 792480"/>
                  <a:gd name="connsiteY3" fmla="*/ 6776720 h 6776720"/>
                  <a:gd name="connsiteX4" fmla="*/ 0 w 792480"/>
                  <a:gd name="connsiteY4" fmla="*/ 0 h 6776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2480" h="6776720">
                    <a:moveTo>
                      <a:pt x="0" y="0"/>
                    </a:moveTo>
                    <a:lnTo>
                      <a:pt x="223520" y="0"/>
                    </a:lnTo>
                    <a:lnTo>
                      <a:pt x="792480" y="6776720"/>
                    </a:lnTo>
                    <a:lnTo>
                      <a:pt x="589280" y="6776720"/>
                    </a:lnTo>
                    <a:lnTo>
                      <a:pt x="0" y="0"/>
                    </a:lnTo>
                    <a:close/>
                  </a:path>
                </a:pathLst>
              </a:cu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18" name="Group 17">
            <a:extLst>
              <a:ext uri="{FF2B5EF4-FFF2-40B4-BE49-F238E27FC236}">
                <a16:creationId xmlns:a16="http://schemas.microsoft.com/office/drawing/2014/main" id="{D8712E08-7877-EC0C-9489-76B4F20B81AF}"/>
              </a:ext>
            </a:extLst>
          </p:cNvPr>
          <p:cNvGrpSpPr/>
          <p:nvPr/>
        </p:nvGrpSpPr>
        <p:grpSpPr>
          <a:xfrm>
            <a:off x="501232" y="2702019"/>
            <a:ext cx="10071356" cy="2832353"/>
            <a:chOff x="501232" y="3105430"/>
            <a:chExt cx="10071356" cy="2832353"/>
          </a:xfrm>
        </p:grpSpPr>
        <p:grpSp>
          <p:nvGrpSpPr>
            <p:cNvPr id="10" name="Group 9">
              <a:extLst>
                <a:ext uri="{FF2B5EF4-FFF2-40B4-BE49-F238E27FC236}">
                  <a16:creationId xmlns:a16="http://schemas.microsoft.com/office/drawing/2014/main" id="{E513360D-22A7-A6C8-068A-22611D670193}"/>
                </a:ext>
              </a:extLst>
            </p:cNvPr>
            <p:cNvGrpSpPr/>
            <p:nvPr/>
          </p:nvGrpSpPr>
          <p:grpSpPr>
            <a:xfrm>
              <a:off x="503843" y="3105430"/>
              <a:ext cx="2987705" cy="1208263"/>
              <a:chOff x="503843" y="3065674"/>
              <a:chExt cx="2987705" cy="1208263"/>
            </a:xfrm>
          </p:grpSpPr>
          <p:sp>
            <p:nvSpPr>
              <p:cNvPr id="56" name="Oval 55">
                <a:extLst>
                  <a:ext uri="{FF2B5EF4-FFF2-40B4-BE49-F238E27FC236}">
                    <a16:creationId xmlns:a16="http://schemas.microsoft.com/office/drawing/2014/main" id="{7D94BAA7-1C0A-A20E-F6D1-CA0A44F65DC0}"/>
                  </a:ext>
                </a:extLst>
              </p:cNvPr>
              <p:cNvSpPr/>
              <p:nvPr/>
            </p:nvSpPr>
            <p:spPr>
              <a:xfrm>
                <a:off x="503843" y="3150818"/>
                <a:ext cx="778739" cy="778739"/>
              </a:xfrm>
              <a:prstGeom prst="ellipse">
                <a:avLst/>
              </a:prstGeom>
              <a:solidFill>
                <a:schemeClr val="bg2"/>
              </a:solidFill>
              <a:ln w="12700">
                <a:solidFill>
                  <a:srgbClr val="007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a:extLst>
                  <a:ext uri="{FF2B5EF4-FFF2-40B4-BE49-F238E27FC236}">
                    <a16:creationId xmlns:a16="http://schemas.microsoft.com/office/drawing/2014/main" id="{85065AFD-2B22-493E-ED46-79B9529487D2}"/>
                  </a:ext>
                </a:extLst>
              </p:cNvPr>
              <p:cNvGrpSpPr/>
              <p:nvPr/>
            </p:nvGrpSpPr>
            <p:grpSpPr>
              <a:xfrm>
                <a:off x="539311" y="3065674"/>
                <a:ext cx="2952237" cy="1208263"/>
                <a:chOff x="539311" y="3065674"/>
                <a:chExt cx="2952237" cy="1208263"/>
              </a:xfrm>
            </p:grpSpPr>
            <p:sp>
              <p:nvSpPr>
                <p:cNvPr id="47" name="TextBox 25">
                  <a:extLst>
                    <a:ext uri="{FF2B5EF4-FFF2-40B4-BE49-F238E27FC236}">
                      <a16:creationId xmlns:a16="http://schemas.microsoft.com/office/drawing/2014/main" id="{EF5CA5B1-9F6E-94F2-2A2A-47DFEFB81067}"/>
                    </a:ext>
                  </a:extLst>
                </p:cNvPr>
                <p:cNvSpPr txBox="1">
                  <a:spLocks noChangeArrowheads="1"/>
                </p:cNvSpPr>
                <p:nvPr/>
              </p:nvSpPr>
              <p:spPr bwMode="auto">
                <a:xfrm>
                  <a:off x="1389732" y="3065674"/>
                  <a:ext cx="2101816" cy="120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sz="2400">
                      <a:solidFill>
                        <a:schemeClr val="tx1"/>
                      </a:solidFill>
                      <a:latin typeface="Arial" pitchFamily="34" charset="0"/>
                      <a:ea typeface="MS PGothic" pitchFamily="34" charset="-128"/>
                      <a:sym typeface="Arial" pitchFamily="34" charset="0"/>
                    </a:defRPr>
                  </a:lvl1pPr>
                  <a:lvl2pPr marL="37931725" indent="-37474525">
                    <a:defRPr sz="2400">
                      <a:solidFill>
                        <a:schemeClr val="tx1"/>
                      </a:solidFill>
                      <a:latin typeface="Arial" pitchFamily="34" charset="0"/>
                      <a:ea typeface="MS PGothic" pitchFamily="34" charset="-128"/>
                      <a:sym typeface="Arial" pitchFamily="34" charset="0"/>
                    </a:defRPr>
                  </a:lvl2pPr>
                  <a:lvl3pPr>
                    <a:defRPr sz="2400">
                      <a:solidFill>
                        <a:schemeClr val="tx1"/>
                      </a:solidFill>
                      <a:latin typeface="Arial" pitchFamily="34" charset="0"/>
                      <a:ea typeface="MS PGothic" pitchFamily="34" charset="-128"/>
                      <a:sym typeface="Arial" pitchFamily="34" charset="0"/>
                    </a:defRPr>
                  </a:lvl3pPr>
                  <a:lvl4pPr>
                    <a:defRPr sz="2400">
                      <a:solidFill>
                        <a:schemeClr val="tx1"/>
                      </a:solidFill>
                      <a:latin typeface="Arial" pitchFamily="34" charset="0"/>
                      <a:ea typeface="MS PGothic" pitchFamily="34" charset="-128"/>
                      <a:sym typeface="Arial" pitchFamily="34" charset="0"/>
                    </a:defRPr>
                  </a:lvl4pPr>
                  <a:lvl5pPr>
                    <a:defRPr sz="2400">
                      <a:solidFill>
                        <a:schemeClr val="tx1"/>
                      </a:solidFill>
                      <a:latin typeface="Arial" pitchFamily="34" charset="0"/>
                      <a:ea typeface="MS PGothic" pitchFamily="34" charset="-128"/>
                      <a:sym typeface="Arial" pitchFamily="34" charset="0"/>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9pPr>
                </a:lstStyle>
                <a:p>
                  <a:pPr>
                    <a:spcAft>
                      <a:spcPts val="600"/>
                    </a:spcAft>
                  </a:pPr>
                  <a:r>
                    <a:rPr lang="en-US" sz="1600" b="1" dirty="0"/>
                    <a:t>Timely updates</a:t>
                  </a:r>
                </a:p>
                <a:p>
                  <a:pPr>
                    <a:spcAft>
                      <a:spcPts val="600"/>
                    </a:spcAft>
                  </a:pPr>
                  <a:r>
                    <a:rPr lang="en-US" sz="1400" dirty="0">
                      <a:solidFill>
                        <a:srgbClr val="0073E6"/>
                      </a:solidFill>
                    </a:rPr>
                    <a:t>Aggressive security/patch updates for Android for </a:t>
                  </a:r>
                  <a:br>
                    <a:rPr lang="en-US" sz="1400" dirty="0">
                      <a:solidFill>
                        <a:srgbClr val="0073E6"/>
                      </a:solidFill>
                    </a:rPr>
                  </a:br>
                  <a:r>
                    <a:rPr lang="en-US" sz="1400" dirty="0">
                      <a:solidFill>
                        <a:srgbClr val="0073E6"/>
                      </a:solidFill>
                    </a:rPr>
                    <a:t>up to 10 years</a:t>
                  </a:r>
                </a:p>
              </p:txBody>
            </p:sp>
            <p:pic>
              <p:nvPicPr>
                <p:cNvPr id="85" name="Picture 84">
                  <a:extLst>
                    <a:ext uri="{FF2B5EF4-FFF2-40B4-BE49-F238E27FC236}">
                      <a16:creationId xmlns:a16="http://schemas.microsoft.com/office/drawing/2014/main" id="{A438342F-2864-483B-6AAC-D63F0470D24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9311" y="3187718"/>
                  <a:ext cx="690364" cy="690364"/>
                </a:xfrm>
                <a:prstGeom prst="rect">
                  <a:avLst/>
                </a:prstGeom>
              </p:spPr>
            </p:pic>
          </p:grpSp>
        </p:grpSp>
        <p:grpSp>
          <p:nvGrpSpPr>
            <p:cNvPr id="13" name="Group 12">
              <a:extLst>
                <a:ext uri="{FF2B5EF4-FFF2-40B4-BE49-F238E27FC236}">
                  <a16:creationId xmlns:a16="http://schemas.microsoft.com/office/drawing/2014/main" id="{B63D76D8-B2D8-577D-6DFF-91DC498F2A21}"/>
                </a:ext>
              </a:extLst>
            </p:cNvPr>
            <p:cNvGrpSpPr/>
            <p:nvPr/>
          </p:nvGrpSpPr>
          <p:grpSpPr>
            <a:xfrm>
              <a:off x="3623329" y="3105430"/>
              <a:ext cx="3320124" cy="1208263"/>
              <a:chOff x="3623329" y="3065674"/>
              <a:chExt cx="3320124" cy="1208263"/>
            </a:xfrm>
          </p:grpSpPr>
          <p:sp>
            <p:nvSpPr>
              <p:cNvPr id="41" name="Oval 40">
                <a:extLst>
                  <a:ext uri="{FF2B5EF4-FFF2-40B4-BE49-F238E27FC236}">
                    <a16:creationId xmlns:a16="http://schemas.microsoft.com/office/drawing/2014/main" id="{59612C20-EBA8-C313-5446-429FD787B954}"/>
                  </a:ext>
                </a:extLst>
              </p:cNvPr>
              <p:cNvSpPr/>
              <p:nvPr/>
            </p:nvSpPr>
            <p:spPr>
              <a:xfrm>
                <a:off x="3623329" y="3150817"/>
                <a:ext cx="778739" cy="778739"/>
              </a:xfrm>
              <a:prstGeom prst="ellipse">
                <a:avLst/>
              </a:prstGeom>
              <a:solidFill>
                <a:schemeClr val="bg2"/>
              </a:solidFill>
              <a:ln w="12700">
                <a:solidFill>
                  <a:srgbClr val="007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5">
                <a:extLst>
                  <a:ext uri="{FF2B5EF4-FFF2-40B4-BE49-F238E27FC236}">
                    <a16:creationId xmlns:a16="http://schemas.microsoft.com/office/drawing/2014/main" id="{39DC670E-F7FF-809C-A067-78B0C29248A7}"/>
                  </a:ext>
                </a:extLst>
              </p:cNvPr>
              <p:cNvGrpSpPr/>
              <p:nvPr/>
            </p:nvGrpSpPr>
            <p:grpSpPr>
              <a:xfrm>
                <a:off x="3743816" y="3065674"/>
                <a:ext cx="3199637" cy="1208263"/>
                <a:chOff x="3743816" y="3065674"/>
                <a:chExt cx="3199637" cy="1208263"/>
              </a:xfrm>
            </p:grpSpPr>
            <p:sp>
              <p:nvSpPr>
                <p:cNvPr id="49" name="TextBox 25">
                  <a:extLst>
                    <a:ext uri="{FF2B5EF4-FFF2-40B4-BE49-F238E27FC236}">
                      <a16:creationId xmlns:a16="http://schemas.microsoft.com/office/drawing/2014/main" id="{24437CD9-B0AC-150A-46B6-4407FC05756A}"/>
                    </a:ext>
                  </a:extLst>
                </p:cNvPr>
                <p:cNvSpPr txBox="1">
                  <a:spLocks noChangeArrowheads="1"/>
                </p:cNvSpPr>
                <p:nvPr/>
              </p:nvSpPr>
              <p:spPr bwMode="auto">
                <a:xfrm>
                  <a:off x="4573075" y="3065674"/>
                  <a:ext cx="2370378" cy="120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sz="2400">
                      <a:solidFill>
                        <a:schemeClr val="tx1"/>
                      </a:solidFill>
                      <a:latin typeface="Arial" pitchFamily="34" charset="0"/>
                      <a:ea typeface="MS PGothic" pitchFamily="34" charset="-128"/>
                      <a:sym typeface="Arial" pitchFamily="34" charset="0"/>
                    </a:defRPr>
                  </a:lvl1pPr>
                  <a:lvl2pPr marL="37931725" indent="-37474525">
                    <a:defRPr sz="2400">
                      <a:solidFill>
                        <a:schemeClr val="tx1"/>
                      </a:solidFill>
                      <a:latin typeface="Arial" pitchFamily="34" charset="0"/>
                      <a:ea typeface="MS PGothic" pitchFamily="34" charset="-128"/>
                      <a:sym typeface="Arial" pitchFamily="34" charset="0"/>
                    </a:defRPr>
                  </a:lvl2pPr>
                  <a:lvl3pPr>
                    <a:defRPr sz="2400">
                      <a:solidFill>
                        <a:schemeClr val="tx1"/>
                      </a:solidFill>
                      <a:latin typeface="Arial" pitchFamily="34" charset="0"/>
                      <a:ea typeface="MS PGothic" pitchFamily="34" charset="-128"/>
                      <a:sym typeface="Arial" pitchFamily="34" charset="0"/>
                    </a:defRPr>
                  </a:lvl3pPr>
                  <a:lvl4pPr>
                    <a:defRPr sz="2400">
                      <a:solidFill>
                        <a:schemeClr val="tx1"/>
                      </a:solidFill>
                      <a:latin typeface="Arial" pitchFamily="34" charset="0"/>
                      <a:ea typeface="MS PGothic" pitchFamily="34" charset="-128"/>
                      <a:sym typeface="Arial" pitchFamily="34" charset="0"/>
                    </a:defRPr>
                  </a:lvl4pPr>
                  <a:lvl5pPr>
                    <a:defRPr sz="2400">
                      <a:solidFill>
                        <a:schemeClr val="tx1"/>
                      </a:solidFill>
                      <a:latin typeface="Arial" pitchFamily="34" charset="0"/>
                      <a:ea typeface="MS PGothic" pitchFamily="34" charset="-128"/>
                      <a:sym typeface="Arial" pitchFamily="34" charset="0"/>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9pPr>
                </a:lstStyle>
                <a:p>
                  <a:pPr>
                    <a:spcAft>
                      <a:spcPts val="600"/>
                    </a:spcAft>
                  </a:pPr>
                  <a:r>
                    <a:rPr lang="en-US" sz="1600" b="1" dirty="0"/>
                    <a:t>Update options</a:t>
                  </a:r>
                </a:p>
                <a:p>
                  <a:pPr>
                    <a:spcAft>
                      <a:spcPts val="600"/>
                    </a:spcAft>
                  </a:pPr>
                  <a:r>
                    <a:rPr lang="en-US" sz="1400" dirty="0">
                      <a:solidFill>
                        <a:srgbClr val="0073E6"/>
                      </a:solidFill>
                    </a:rPr>
                    <a:t>Three flexible ways to update: fully automatic, </a:t>
                  </a:r>
                  <a:br>
                    <a:rPr lang="en-US" sz="1400" dirty="0">
                      <a:solidFill>
                        <a:srgbClr val="0073E6"/>
                      </a:solidFill>
                    </a:rPr>
                  </a:br>
                  <a:r>
                    <a:rPr lang="en-US" sz="1400" dirty="0">
                      <a:solidFill>
                        <a:srgbClr val="0073E6"/>
                      </a:solidFill>
                    </a:rPr>
                    <a:t>full control and manual</a:t>
                  </a:r>
                </a:p>
              </p:txBody>
            </p:sp>
            <p:grpSp>
              <p:nvGrpSpPr>
                <p:cNvPr id="86" name="Group 85">
                  <a:extLst>
                    <a:ext uri="{FF2B5EF4-FFF2-40B4-BE49-F238E27FC236}">
                      <a16:creationId xmlns:a16="http://schemas.microsoft.com/office/drawing/2014/main" id="{5AC40700-B649-0156-7D34-D25B2BC9D620}"/>
                    </a:ext>
                  </a:extLst>
                </p:cNvPr>
                <p:cNvGrpSpPr/>
                <p:nvPr/>
              </p:nvGrpSpPr>
              <p:grpSpPr>
                <a:xfrm>
                  <a:off x="3743816" y="3247697"/>
                  <a:ext cx="571254" cy="571254"/>
                  <a:chOff x="4263366" y="2963950"/>
                  <a:chExt cx="433216" cy="433216"/>
                </a:xfrm>
              </p:grpSpPr>
              <p:pic>
                <p:nvPicPr>
                  <p:cNvPr id="87" name="Picture 86">
                    <a:extLst>
                      <a:ext uri="{FF2B5EF4-FFF2-40B4-BE49-F238E27FC236}">
                        <a16:creationId xmlns:a16="http://schemas.microsoft.com/office/drawing/2014/main" id="{8E2D88A1-B0C1-E9BB-DD58-07E5D9AF705D}"/>
                      </a:ext>
                    </a:extLst>
                  </p:cNvPr>
                  <p:cNvPicPr>
                    <a:picLocks noChangeAspect="1"/>
                  </p:cNvPicPr>
                  <p:nvPr/>
                </p:nvPicPr>
                <p:blipFill>
                  <a:blip r:embed="rId4" cstate="screen">
                    <a:biLevel thresh="75000"/>
                    <a:extLst>
                      <a:ext uri="{BEBA8EAE-BF5A-486C-A8C5-ECC9F3942E4B}">
                        <a14:imgProps xmlns:a14="http://schemas.microsoft.com/office/drawing/2010/main">
                          <a14:imgLayer r:embed="rId5">
                            <a14:imgEffect>
                              <a14:colorTemperature colorTemp="2558"/>
                            </a14:imgEffect>
                          </a14:imgLayer>
                        </a14:imgProps>
                      </a:ext>
                      <a:ext uri="{28A0092B-C50C-407E-A947-70E740481C1C}">
                        <a14:useLocalDpi xmlns:a14="http://schemas.microsoft.com/office/drawing/2010/main"/>
                      </a:ext>
                    </a:extLst>
                  </a:blip>
                  <a:stretch>
                    <a:fillRect/>
                  </a:stretch>
                </p:blipFill>
                <p:spPr>
                  <a:xfrm>
                    <a:off x="4263366" y="2963950"/>
                    <a:ext cx="433216" cy="433216"/>
                  </a:xfrm>
                  <a:prstGeom prst="rect">
                    <a:avLst/>
                  </a:prstGeom>
                </p:spPr>
              </p:pic>
              <p:pic>
                <p:nvPicPr>
                  <p:cNvPr id="88" name="Picture 87">
                    <a:extLst>
                      <a:ext uri="{FF2B5EF4-FFF2-40B4-BE49-F238E27FC236}">
                        <a16:creationId xmlns:a16="http://schemas.microsoft.com/office/drawing/2014/main" id="{2E697ADD-33AB-508B-C689-3887BE636EC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7625" t="15965" r="7488" b="28486"/>
                  <a:stretch/>
                </p:blipFill>
                <p:spPr>
                  <a:xfrm>
                    <a:off x="4331961" y="3091225"/>
                    <a:ext cx="295983" cy="193691"/>
                  </a:xfrm>
                  <a:prstGeom prst="rect">
                    <a:avLst/>
                  </a:prstGeom>
                </p:spPr>
              </p:pic>
            </p:grpSp>
          </p:grpSp>
        </p:grpSp>
        <p:grpSp>
          <p:nvGrpSpPr>
            <p:cNvPr id="14" name="Group 13">
              <a:extLst>
                <a:ext uri="{FF2B5EF4-FFF2-40B4-BE49-F238E27FC236}">
                  <a16:creationId xmlns:a16="http://schemas.microsoft.com/office/drawing/2014/main" id="{234777C5-9F69-E5A7-6597-FB659B41C981}"/>
                </a:ext>
              </a:extLst>
            </p:cNvPr>
            <p:cNvGrpSpPr/>
            <p:nvPr/>
          </p:nvGrpSpPr>
          <p:grpSpPr>
            <a:xfrm>
              <a:off x="6869879" y="3105430"/>
              <a:ext cx="3467009" cy="1208263"/>
              <a:chOff x="6869879" y="3065674"/>
              <a:chExt cx="3467009" cy="1208263"/>
            </a:xfrm>
          </p:grpSpPr>
          <p:grpSp>
            <p:nvGrpSpPr>
              <p:cNvPr id="5" name="Group 4">
                <a:extLst>
                  <a:ext uri="{FF2B5EF4-FFF2-40B4-BE49-F238E27FC236}">
                    <a16:creationId xmlns:a16="http://schemas.microsoft.com/office/drawing/2014/main" id="{CC8DD7D9-CD4C-8D94-0F95-3181686C7E94}"/>
                  </a:ext>
                </a:extLst>
              </p:cNvPr>
              <p:cNvGrpSpPr/>
              <p:nvPr/>
            </p:nvGrpSpPr>
            <p:grpSpPr>
              <a:xfrm>
                <a:off x="6869879" y="3065674"/>
                <a:ext cx="3467009" cy="1208263"/>
                <a:chOff x="6869879" y="3065674"/>
                <a:chExt cx="3467009" cy="1208263"/>
              </a:xfrm>
            </p:grpSpPr>
            <p:sp>
              <p:nvSpPr>
                <p:cNvPr id="50" name="TextBox 25">
                  <a:extLst>
                    <a:ext uri="{FF2B5EF4-FFF2-40B4-BE49-F238E27FC236}">
                      <a16:creationId xmlns:a16="http://schemas.microsoft.com/office/drawing/2014/main" id="{CD200D7A-6EA1-2E6A-36EE-FA6E3EE1478C}"/>
                    </a:ext>
                  </a:extLst>
                </p:cNvPr>
                <p:cNvSpPr txBox="1">
                  <a:spLocks noChangeArrowheads="1"/>
                </p:cNvSpPr>
                <p:nvPr/>
              </p:nvSpPr>
              <p:spPr bwMode="auto">
                <a:xfrm>
                  <a:off x="7768759" y="3065674"/>
                  <a:ext cx="2568129" cy="120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sz="2400">
                      <a:solidFill>
                        <a:schemeClr val="tx1"/>
                      </a:solidFill>
                      <a:latin typeface="Arial" pitchFamily="34" charset="0"/>
                      <a:ea typeface="MS PGothic" pitchFamily="34" charset="-128"/>
                      <a:sym typeface="Arial" pitchFamily="34" charset="0"/>
                    </a:defRPr>
                  </a:lvl1pPr>
                  <a:lvl2pPr marL="37931725" indent="-37474525">
                    <a:defRPr sz="2400">
                      <a:solidFill>
                        <a:schemeClr val="tx1"/>
                      </a:solidFill>
                      <a:latin typeface="Arial" pitchFamily="34" charset="0"/>
                      <a:ea typeface="MS PGothic" pitchFamily="34" charset="-128"/>
                      <a:sym typeface="Arial" pitchFamily="34" charset="0"/>
                    </a:defRPr>
                  </a:lvl2pPr>
                  <a:lvl3pPr>
                    <a:defRPr sz="2400">
                      <a:solidFill>
                        <a:schemeClr val="tx1"/>
                      </a:solidFill>
                      <a:latin typeface="Arial" pitchFamily="34" charset="0"/>
                      <a:ea typeface="MS PGothic" pitchFamily="34" charset="-128"/>
                      <a:sym typeface="Arial" pitchFamily="34" charset="0"/>
                    </a:defRPr>
                  </a:lvl3pPr>
                  <a:lvl4pPr>
                    <a:defRPr sz="2400">
                      <a:solidFill>
                        <a:schemeClr val="tx1"/>
                      </a:solidFill>
                      <a:latin typeface="Arial" pitchFamily="34" charset="0"/>
                      <a:ea typeface="MS PGothic" pitchFamily="34" charset="-128"/>
                      <a:sym typeface="Arial" pitchFamily="34" charset="0"/>
                    </a:defRPr>
                  </a:lvl4pPr>
                  <a:lvl5pPr>
                    <a:defRPr sz="2400">
                      <a:solidFill>
                        <a:schemeClr val="tx1"/>
                      </a:solidFill>
                      <a:latin typeface="Arial" pitchFamily="34" charset="0"/>
                      <a:ea typeface="MS PGothic" pitchFamily="34" charset="-128"/>
                      <a:sym typeface="Arial" pitchFamily="34" charset="0"/>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9pPr>
                </a:lstStyle>
                <a:p>
                  <a:pPr>
                    <a:spcAft>
                      <a:spcPts val="600"/>
                    </a:spcAft>
                  </a:pPr>
                  <a:r>
                    <a:rPr lang="en-US" sz="1600" b="1" dirty="0"/>
                    <a:t>Migration support</a:t>
                  </a:r>
                </a:p>
                <a:p>
                  <a:pPr>
                    <a:spcAft>
                      <a:spcPts val="600"/>
                    </a:spcAft>
                  </a:pPr>
                  <a:r>
                    <a:rPr lang="en-US" sz="1400" dirty="0">
                      <a:solidFill>
                        <a:srgbClr val="0073E6"/>
                      </a:solidFill>
                    </a:rPr>
                    <a:t>A full year to migrate </a:t>
                  </a:r>
                  <a:br>
                    <a:rPr lang="en-US" sz="1400" dirty="0">
                      <a:solidFill>
                        <a:srgbClr val="0073E6"/>
                      </a:solidFill>
                    </a:rPr>
                  </a:br>
                  <a:r>
                    <a:rPr lang="en-US" sz="1400" dirty="0">
                      <a:solidFill>
                        <a:srgbClr val="0073E6"/>
                      </a:solidFill>
                    </a:rPr>
                    <a:t>when a new version of Android is released</a:t>
                  </a:r>
                </a:p>
              </p:txBody>
            </p:sp>
            <p:sp>
              <p:nvSpPr>
                <p:cNvPr id="59" name="Oval 58">
                  <a:extLst>
                    <a:ext uri="{FF2B5EF4-FFF2-40B4-BE49-F238E27FC236}">
                      <a16:creationId xmlns:a16="http://schemas.microsoft.com/office/drawing/2014/main" id="{051F77F7-DB86-203D-E4D8-FADDA29F6927}"/>
                    </a:ext>
                  </a:extLst>
                </p:cNvPr>
                <p:cNvSpPr/>
                <p:nvPr/>
              </p:nvSpPr>
              <p:spPr>
                <a:xfrm>
                  <a:off x="6869879" y="3150816"/>
                  <a:ext cx="778739" cy="778739"/>
                </a:xfrm>
                <a:prstGeom prst="ellipse">
                  <a:avLst/>
                </a:prstGeom>
                <a:solidFill>
                  <a:schemeClr val="bg2"/>
                </a:solidFill>
                <a:ln w="12700">
                  <a:solidFill>
                    <a:srgbClr val="007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89" name="Picture 88">
                <a:extLst>
                  <a:ext uri="{FF2B5EF4-FFF2-40B4-BE49-F238E27FC236}">
                    <a16:creationId xmlns:a16="http://schemas.microsoft.com/office/drawing/2014/main" id="{593D2A65-E571-0BC1-460E-A4AA916BFF7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032140" y="3309542"/>
                <a:ext cx="475407" cy="475407"/>
              </a:xfrm>
              <a:prstGeom prst="rect">
                <a:avLst/>
              </a:prstGeom>
            </p:spPr>
          </p:pic>
        </p:grpSp>
        <p:grpSp>
          <p:nvGrpSpPr>
            <p:cNvPr id="16" name="Group 15">
              <a:extLst>
                <a:ext uri="{FF2B5EF4-FFF2-40B4-BE49-F238E27FC236}">
                  <a16:creationId xmlns:a16="http://schemas.microsoft.com/office/drawing/2014/main" id="{F9E1F8E0-60A8-5740-E390-0B4C40E6C21C}"/>
                </a:ext>
              </a:extLst>
            </p:cNvPr>
            <p:cNvGrpSpPr/>
            <p:nvPr/>
          </p:nvGrpSpPr>
          <p:grpSpPr>
            <a:xfrm>
              <a:off x="3737631" y="4729519"/>
              <a:ext cx="3415920" cy="1208263"/>
              <a:chOff x="3737631" y="4689763"/>
              <a:chExt cx="3415920" cy="1208263"/>
            </a:xfrm>
          </p:grpSpPr>
          <p:sp>
            <p:nvSpPr>
              <p:cNvPr id="54" name="TextBox 25">
                <a:extLst>
                  <a:ext uri="{FF2B5EF4-FFF2-40B4-BE49-F238E27FC236}">
                    <a16:creationId xmlns:a16="http://schemas.microsoft.com/office/drawing/2014/main" id="{4B65BB04-E4D0-A452-FF2E-9F44265CC58F}"/>
                  </a:ext>
                </a:extLst>
              </p:cNvPr>
              <p:cNvSpPr txBox="1">
                <a:spLocks noChangeArrowheads="1"/>
              </p:cNvSpPr>
              <p:nvPr/>
            </p:nvSpPr>
            <p:spPr bwMode="auto">
              <a:xfrm>
                <a:off x="4620014" y="4689763"/>
                <a:ext cx="2533537" cy="120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sz="2400">
                    <a:solidFill>
                      <a:schemeClr val="tx1"/>
                    </a:solidFill>
                    <a:latin typeface="Arial" pitchFamily="34" charset="0"/>
                    <a:ea typeface="MS PGothic" pitchFamily="34" charset="-128"/>
                    <a:sym typeface="Arial" pitchFamily="34" charset="0"/>
                  </a:defRPr>
                </a:lvl1pPr>
                <a:lvl2pPr marL="37931725" indent="-37474525">
                  <a:defRPr sz="2400">
                    <a:solidFill>
                      <a:schemeClr val="tx1"/>
                    </a:solidFill>
                    <a:latin typeface="Arial" pitchFamily="34" charset="0"/>
                    <a:ea typeface="MS PGothic" pitchFamily="34" charset="-128"/>
                    <a:sym typeface="Arial" pitchFamily="34" charset="0"/>
                  </a:defRPr>
                </a:lvl2pPr>
                <a:lvl3pPr>
                  <a:defRPr sz="2400">
                    <a:solidFill>
                      <a:schemeClr val="tx1"/>
                    </a:solidFill>
                    <a:latin typeface="Arial" pitchFamily="34" charset="0"/>
                    <a:ea typeface="MS PGothic" pitchFamily="34" charset="-128"/>
                    <a:sym typeface="Arial" pitchFamily="34" charset="0"/>
                  </a:defRPr>
                </a:lvl3pPr>
                <a:lvl4pPr>
                  <a:defRPr sz="2400">
                    <a:solidFill>
                      <a:schemeClr val="tx1"/>
                    </a:solidFill>
                    <a:latin typeface="Arial" pitchFamily="34" charset="0"/>
                    <a:ea typeface="MS PGothic" pitchFamily="34" charset="-128"/>
                    <a:sym typeface="Arial" pitchFamily="34" charset="0"/>
                  </a:defRPr>
                </a:lvl4pPr>
                <a:lvl5pPr>
                  <a:defRPr sz="2400">
                    <a:solidFill>
                      <a:schemeClr val="tx1"/>
                    </a:solidFill>
                    <a:latin typeface="Arial" pitchFamily="34" charset="0"/>
                    <a:ea typeface="MS PGothic" pitchFamily="34" charset="-128"/>
                    <a:sym typeface="Arial" pitchFamily="34" charset="0"/>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9pPr>
              </a:lstStyle>
              <a:p>
                <a:pPr>
                  <a:spcAft>
                    <a:spcPts val="600"/>
                  </a:spcAft>
                </a:pPr>
                <a:r>
                  <a:rPr lang="en-US" sz="1600" b="1" dirty="0"/>
                  <a:t>Silent updates</a:t>
                </a:r>
              </a:p>
              <a:p>
                <a:pPr>
                  <a:spcAft>
                    <a:spcPts val="600"/>
                  </a:spcAft>
                </a:pPr>
                <a:r>
                  <a:rPr lang="en-US" sz="1400" dirty="0">
                    <a:solidFill>
                      <a:srgbClr val="0073E6"/>
                    </a:solidFill>
                  </a:rPr>
                  <a:t>Update invisibly in the background with Google </a:t>
                </a:r>
                <a:br>
                  <a:rPr lang="en-US" sz="1400" dirty="0">
                    <a:solidFill>
                      <a:srgbClr val="0073E6"/>
                    </a:solidFill>
                  </a:rPr>
                </a:br>
                <a:r>
                  <a:rPr lang="en-US" sz="1400" dirty="0">
                    <a:solidFill>
                      <a:srgbClr val="0073E6"/>
                    </a:solidFill>
                  </a:rPr>
                  <a:t>A/B streaming support</a:t>
                </a:r>
              </a:p>
            </p:txBody>
          </p:sp>
          <p:sp>
            <p:nvSpPr>
              <p:cNvPr id="58" name="Oval 57">
                <a:extLst>
                  <a:ext uri="{FF2B5EF4-FFF2-40B4-BE49-F238E27FC236}">
                    <a16:creationId xmlns:a16="http://schemas.microsoft.com/office/drawing/2014/main" id="{6C3BA16A-6C46-6BDF-09ED-10E3D3D1D05A}"/>
                  </a:ext>
                </a:extLst>
              </p:cNvPr>
              <p:cNvSpPr/>
              <p:nvPr/>
            </p:nvSpPr>
            <p:spPr>
              <a:xfrm>
                <a:off x="3737631" y="4781503"/>
                <a:ext cx="778739" cy="778739"/>
              </a:xfrm>
              <a:prstGeom prst="ellipse">
                <a:avLst/>
              </a:prstGeom>
              <a:solidFill>
                <a:schemeClr val="bg2"/>
              </a:solidFill>
              <a:ln w="12700">
                <a:solidFill>
                  <a:srgbClr val="007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4" name="Picture 83">
                <a:extLst>
                  <a:ext uri="{FF2B5EF4-FFF2-40B4-BE49-F238E27FC236}">
                    <a16:creationId xmlns:a16="http://schemas.microsoft.com/office/drawing/2014/main" id="{14467D46-609B-145F-C8C7-338B4411F0A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846055" y="4897016"/>
                <a:ext cx="557054" cy="557054"/>
              </a:xfrm>
              <a:prstGeom prst="rect">
                <a:avLst/>
              </a:prstGeom>
            </p:spPr>
          </p:pic>
        </p:grpSp>
        <p:grpSp>
          <p:nvGrpSpPr>
            <p:cNvPr id="15" name="Group 14">
              <a:extLst>
                <a:ext uri="{FF2B5EF4-FFF2-40B4-BE49-F238E27FC236}">
                  <a16:creationId xmlns:a16="http://schemas.microsoft.com/office/drawing/2014/main" id="{288CD2F9-336D-B768-C9D4-C6CD3368F13E}"/>
                </a:ext>
              </a:extLst>
            </p:cNvPr>
            <p:cNvGrpSpPr/>
            <p:nvPr/>
          </p:nvGrpSpPr>
          <p:grpSpPr>
            <a:xfrm>
              <a:off x="6898444" y="4729519"/>
              <a:ext cx="3674144" cy="1208264"/>
              <a:chOff x="6898444" y="4689763"/>
              <a:chExt cx="3674144" cy="1208264"/>
            </a:xfrm>
          </p:grpSpPr>
          <p:sp>
            <p:nvSpPr>
              <p:cNvPr id="46" name="TextBox 25">
                <a:extLst>
                  <a:ext uri="{FF2B5EF4-FFF2-40B4-BE49-F238E27FC236}">
                    <a16:creationId xmlns:a16="http://schemas.microsoft.com/office/drawing/2014/main" id="{179451D5-3395-161F-2918-490F3AEA0342}"/>
                  </a:ext>
                </a:extLst>
              </p:cNvPr>
              <p:cNvSpPr txBox="1">
                <a:spLocks noChangeArrowheads="1"/>
              </p:cNvSpPr>
              <p:nvPr/>
            </p:nvSpPr>
            <p:spPr bwMode="auto">
              <a:xfrm>
                <a:off x="7804615" y="4689763"/>
                <a:ext cx="2767973" cy="1208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sz="2400">
                    <a:solidFill>
                      <a:schemeClr val="tx1"/>
                    </a:solidFill>
                    <a:latin typeface="Arial" pitchFamily="34" charset="0"/>
                    <a:ea typeface="MS PGothic" pitchFamily="34" charset="-128"/>
                    <a:sym typeface="Arial" pitchFamily="34" charset="0"/>
                  </a:defRPr>
                </a:lvl1pPr>
                <a:lvl2pPr marL="37931725" indent="-37474525">
                  <a:defRPr sz="2400">
                    <a:solidFill>
                      <a:schemeClr val="tx1"/>
                    </a:solidFill>
                    <a:latin typeface="Arial" pitchFamily="34" charset="0"/>
                    <a:ea typeface="MS PGothic" pitchFamily="34" charset="-128"/>
                    <a:sym typeface="Arial" pitchFamily="34" charset="0"/>
                  </a:defRPr>
                </a:lvl2pPr>
                <a:lvl3pPr>
                  <a:defRPr sz="2400">
                    <a:solidFill>
                      <a:schemeClr val="tx1"/>
                    </a:solidFill>
                    <a:latin typeface="Arial" pitchFamily="34" charset="0"/>
                    <a:ea typeface="MS PGothic" pitchFamily="34" charset="-128"/>
                    <a:sym typeface="Arial" pitchFamily="34" charset="0"/>
                  </a:defRPr>
                </a:lvl3pPr>
                <a:lvl4pPr>
                  <a:defRPr sz="2400">
                    <a:solidFill>
                      <a:schemeClr val="tx1"/>
                    </a:solidFill>
                    <a:latin typeface="Arial" pitchFamily="34" charset="0"/>
                    <a:ea typeface="MS PGothic" pitchFamily="34" charset="-128"/>
                    <a:sym typeface="Arial" pitchFamily="34" charset="0"/>
                  </a:defRPr>
                </a:lvl4pPr>
                <a:lvl5pPr>
                  <a:defRPr sz="2400">
                    <a:solidFill>
                      <a:schemeClr val="tx1"/>
                    </a:solidFill>
                    <a:latin typeface="Arial" pitchFamily="34" charset="0"/>
                    <a:ea typeface="MS PGothic" pitchFamily="34" charset="-128"/>
                    <a:sym typeface="Arial" pitchFamily="34" charset="0"/>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9pPr>
              </a:lstStyle>
              <a:p>
                <a:pPr>
                  <a:spcAft>
                    <a:spcPts val="600"/>
                  </a:spcAft>
                </a:pPr>
                <a:r>
                  <a:rPr lang="en-US" sz="1600" b="1" dirty="0"/>
                  <a:t>Update status </a:t>
                </a:r>
                <a:br>
                  <a:rPr lang="en-US" sz="1600" b="1" dirty="0"/>
                </a:br>
                <a:r>
                  <a:rPr lang="en-US" sz="1600" b="1" dirty="0"/>
                  <a:t>visibility</a:t>
                </a:r>
              </a:p>
              <a:p>
                <a:pPr>
                  <a:spcAft>
                    <a:spcPts val="600"/>
                  </a:spcAft>
                </a:pPr>
                <a:r>
                  <a:rPr lang="en-US" sz="1400" dirty="0">
                    <a:solidFill>
                      <a:srgbClr val="0073E6"/>
                    </a:solidFill>
                  </a:rPr>
                  <a:t>Reports to easily </a:t>
                </a:r>
                <a:br>
                  <a:rPr lang="en-US" sz="1400" dirty="0">
                    <a:solidFill>
                      <a:srgbClr val="0073E6"/>
                    </a:solidFill>
                  </a:rPr>
                </a:br>
                <a:r>
                  <a:rPr lang="en-US" sz="1400" dirty="0">
                    <a:solidFill>
                      <a:srgbClr val="0073E6"/>
                    </a:solidFill>
                  </a:rPr>
                  <a:t>manage updates</a:t>
                </a:r>
              </a:p>
            </p:txBody>
          </p:sp>
          <p:sp>
            <p:nvSpPr>
              <p:cNvPr id="55" name="Oval 54">
                <a:extLst>
                  <a:ext uri="{FF2B5EF4-FFF2-40B4-BE49-F238E27FC236}">
                    <a16:creationId xmlns:a16="http://schemas.microsoft.com/office/drawing/2014/main" id="{58D12077-EA5F-20A4-F214-57B3CCFD88C0}"/>
                  </a:ext>
                </a:extLst>
              </p:cNvPr>
              <p:cNvSpPr/>
              <p:nvPr/>
            </p:nvSpPr>
            <p:spPr>
              <a:xfrm>
                <a:off x="6898444" y="4769254"/>
                <a:ext cx="778739" cy="778739"/>
              </a:xfrm>
              <a:prstGeom prst="ellipse">
                <a:avLst/>
              </a:prstGeom>
              <a:solidFill>
                <a:schemeClr val="bg2"/>
              </a:solidFill>
              <a:ln w="12700">
                <a:solidFill>
                  <a:srgbClr val="007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0" name="Picture 89">
                <a:extLst>
                  <a:ext uri="{FF2B5EF4-FFF2-40B4-BE49-F238E27FC236}">
                    <a16:creationId xmlns:a16="http://schemas.microsoft.com/office/drawing/2014/main" id="{6E31E191-9A80-215A-C9D0-2A46FC29C58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040988" y="4901370"/>
                <a:ext cx="514839" cy="514839"/>
              </a:xfrm>
              <a:prstGeom prst="rect">
                <a:avLst/>
              </a:prstGeom>
            </p:spPr>
          </p:pic>
        </p:grpSp>
        <p:grpSp>
          <p:nvGrpSpPr>
            <p:cNvPr id="17" name="Group 16">
              <a:extLst>
                <a:ext uri="{FF2B5EF4-FFF2-40B4-BE49-F238E27FC236}">
                  <a16:creationId xmlns:a16="http://schemas.microsoft.com/office/drawing/2014/main" id="{90376E26-74E9-9744-B08C-D60AF1A7161F}"/>
                </a:ext>
              </a:extLst>
            </p:cNvPr>
            <p:cNvGrpSpPr/>
            <p:nvPr/>
          </p:nvGrpSpPr>
          <p:grpSpPr>
            <a:xfrm>
              <a:off x="501232" y="4729519"/>
              <a:ext cx="2874049" cy="1208263"/>
              <a:chOff x="501232" y="4689763"/>
              <a:chExt cx="2874049" cy="1208263"/>
            </a:xfrm>
          </p:grpSpPr>
          <p:sp>
            <p:nvSpPr>
              <p:cNvPr id="53" name="TextBox 25">
                <a:extLst>
                  <a:ext uri="{FF2B5EF4-FFF2-40B4-BE49-F238E27FC236}">
                    <a16:creationId xmlns:a16="http://schemas.microsoft.com/office/drawing/2014/main" id="{4145813A-DC2F-2B7D-C6DF-B0B19A08B1A9}"/>
                  </a:ext>
                </a:extLst>
              </p:cNvPr>
              <p:cNvSpPr txBox="1">
                <a:spLocks noChangeArrowheads="1"/>
              </p:cNvSpPr>
              <p:nvPr/>
            </p:nvSpPr>
            <p:spPr bwMode="auto">
              <a:xfrm>
                <a:off x="1397818" y="4689763"/>
                <a:ext cx="1977463" cy="120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sz="2400">
                    <a:solidFill>
                      <a:schemeClr val="tx1"/>
                    </a:solidFill>
                    <a:latin typeface="Arial" pitchFamily="34" charset="0"/>
                    <a:ea typeface="MS PGothic" pitchFamily="34" charset="-128"/>
                    <a:sym typeface="Arial" pitchFamily="34" charset="0"/>
                  </a:defRPr>
                </a:lvl1pPr>
                <a:lvl2pPr marL="37931725" indent="-37474525">
                  <a:defRPr sz="2400">
                    <a:solidFill>
                      <a:schemeClr val="tx1"/>
                    </a:solidFill>
                    <a:latin typeface="Arial" pitchFamily="34" charset="0"/>
                    <a:ea typeface="MS PGothic" pitchFamily="34" charset="-128"/>
                    <a:sym typeface="Arial" pitchFamily="34" charset="0"/>
                  </a:defRPr>
                </a:lvl2pPr>
                <a:lvl3pPr>
                  <a:defRPr sz="2400">
                    <a:solidFill>
                      <a:schemeClr val="tx1"/>
                    </a:solidFill>
                    <a:latin typeface="Arial" pitchFamily="34" charset="0"/>
                    <a:ea typeface="MS PGothic" pitchFamily="34" charset="-128"/>
                    <a:sym typeface="Arial" pitchFamily="34" charset="0"/>
                  </a:defRPr>
                </a:lvl3pPr>
                <a:lvl4pPr>
                  <a:defRPr sz="2400">
                    <a:solidFill>
                      <a:schemeClr val="tx1"/>
                    </a:solidFill>
                    <a:latin typeface="Arial" pitchFamily="34" charset="0"/>
                    <a:ea typeface="MS PGothic" pitchFamily="34" charset="-128"/>
                    <a:sym typeface="Arial" pitchFamily="34" charset="0"/>
                  </a:defRPr>
                </a:lvl4pPr>
                <a:lvl5pPr>
                  <a:defRPr sz="2400">
                    <a:solidFill>
                      <a:schemeClr val="tx1"/>
                    </a:solidFill>
                    <a:latin typeface="Arial" pitchFamily="34" charset="0"/>
                    <a:ea typeface="MS PGothic" pitchFamily="34" charset="-128"/>
                    <a:sym typeface="Arial" pitchFamily="34" charset="0"/>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9pPr>
              </a:lstStyle>
              <a:p>
                <a:pPr>
                  <a:spcAft>
                    <a:spcPts val="600"/>
                  </a:spcAft>
                </a:pPr>
                <a:r>
                  <a:rPr lang="en-US" sz="1600" b="1" dirty="0"/>
                  <a:t>One simple file</a:t>
                </a:r>
              </a:p>
              <a:p>
                <a:pPr>
                  <a:spcAft>
                    <a:spcPts val="600"/>
                  </a:spcAft>
                </a:pPr>
                <a:r>
                  <a:rPr lang="en-US" sz="1400" dirty="0">
                    <a:solidFill>
                      <a:srgbClr val="0073E6"/>
                    </a:solidFill>
                  </a:rPr>
                  <a:t>Single file simplicity and smaller files with Dynamic Packaging</a:t>
                </a:r>
              </a:p>
            </p:txBody>
          </p:sp>
          <p:grpSp>
            <p:nvGrpSpPr>
              <p:cNvPr id="62" name="Group 61">
                <a:extLst>
                  <a:ext uri="{FF2B5EF4-FFF2-40B4-BE49-F238E27FC236}">
                    <a16:creationId xmlns:a16="http://schemas.microsoft.com/office/drawing/2014/main" id="{31971828-CE2E-4E73-CBC1-FBB90757F992}"/>
                  </a:ext>
                </a:extLst>
              </p:cNvPr>
              <p:cNvGrpSpPr/>
              <p:nvPr/>
            </p:nvGrpSpPr>
            <p:grpSpPr>
              <a:xfrm>
                <a:off x="501232" y="4781503"/>
                <a:ext cx="778739" cy="778739"/>
                <a:chOff x="852755" y="4582582"/>
                <a:chExt cx="778739" cy="778739"/>
              </a:xfrm>
            </p:grpSpPr>
            <p:sp>
              <p:nvSpPr>
                <p:cNvPr id="68" name="Oval 67">
                  <a:extLst>
                    <a:ext uri="{FF2B5EF4-FFF2-40B4-BE49-F238E27FC236}">
                      <a16:creationId xmlns:a16="http://schemas.microsoft.com/office/drawing/2014/main" id="{EE546272-F107-F9CC-8A9D-5D1A3118A3F0}"/>
                    </a:ext>
                  </a:extLst>
                </p:cNvPr>
                <p:cNvSpPr/>
                <p:nvPr/>
              </p:nvSpPr>
              <p:spPr>
                <a:xfrm>
                  <a:off x="852755" y="4582582"/>
                  <a:ext cx="778739" cy="778739"/>
                </a:xfrm>
                <a:prstGeom prst="ellipse">
                  <a:avLst/>
                </a:prstGeom>
                <a:solidFill>
                  <a:schemeClr val="bg2"/>
                </a:solidFill>
                <a:ln w="12700">
                  <a:solidFill>
                    <a:srgbClr val="007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0" name="Group 69">
                  <a:extLst>
                    <a:ext uri="{FF2B5EF4-FFF2-40B4-BE49-F238E27FC236}">
                      <a16:creationId xmlns:a16="http://schemas.microsoft.com/office/drawing/2014/main" id="{46BC3A87-11A8-8998-FD6F-1184F2F8ACA6}"/>
                    </a:ext>
                  </a:extLst>
                </p:cNvPr>
                <p:cNvGrpSpPr/>
                <p:nvPr/>
              </p:nvGrpSpPr>
              <p:grpSpPr>
                <a:xfrm>
                  <a:off x="1151486" y="4987269"/>
                  <a:ext cx="184404" cy="100281"/>
                  <a:chOff x="1153824" y="4863725"/>
                  <a:chExt cx="184404" cy="100281"/>
                </a:xfrm>
              </p:grpSpPr>
              <p:sp>
                <p:nvSpPr>
                  <p:cNvPr id="71" name="Rectangle 70">
                    <a:extLst>
                      <a:ext uri="{FF2B5EF4-FFF2-40B4-BE49-F238E27FC236}">
                        <a16:creationId xmlns:a16="http://schemas.microsoft.com/office/drawing/2014/main" id="{9BD95B27-B873-77BF-D3FD-7B473D728820}"/>
                      </a:ext>
                    </a:extLst>
                  </p:cNvPr>
                  <p:cNvSpPr>
                    <a:spLocks/>
                  </p:cNvSpPr>
                  <p:nvPr/>
                </p:nvSpPr>
                <p:spPr>
                  <a:xfrm>
                    <a:off x="1153824" y="4863725"/>
                    <a:ext cx="184404" cy="18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Rectangle 71">
                    <a:extLst>
                      <a:ext uri="{FF2B5EF4-FFF2-40B4-BE49-F238E27FC236}">
                        <a16:creationId xmlns:a16="http://schemas.microsoft.com/office/drawing/2014/main" id="{254DF9A6-F9BA-DDC5-F256-5A293B1AD317}"/>
                      </a:ext>
                    </a:extLst>
                  </p:cNvPr>
                  <p:cNvSpPr>
                    <a:spLocks/>
                  </p:cNvSpPr>
                  <p:nvPr/>
                </p:nvSpPr>
                <p:spPr>
                  <a:xfrm>
                    <a:off x="1153824" y="4905593"/>
                    <a:ext cx="184404" cy="18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Rectangle 72">
                    <a:extLst>
                      <a:ext uri="{FF2B5EF4-FFF2-40B4-BE49-F238E27FC236}">
                        <a16:creationId xmlns:a16="http://schemas.microsoft.com/office/drawing/2014/main" id="{3F89DF4A-C06E-9399-3D19-39679CC30BED}"/>
                      </a:ext>
                    </a:extLst>
                  </p:cNvPr>
                  <p:cNvSpPr>
                    <a:spLocks/>
                  </p:cNvSpPr>
                  <p:nvPr/>
                </p:nvSpPr>
                <p:spPr>
                  <a:xfrm>
                    <a:off x="1153824" y="4945718"/>
                    <a:ext cx="184404" cy="18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pic>
            <p:nvPicPr>
              <p:cNvPr id="83" name="Picture 82">
                <a:extLst>
                  <a:ext uri="{FF2B5EF4-FFF2-40B4-BE49-F238E27FC236}">
                    <a16:creationId xmlns:a16="http://schemas.microsoft.com/office/drawing/2014/main" id="{47E79829-FEFD-A4F0-BE20-17DCE8647AEE}"/>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39421" y="4930868"/>
                <a:ext cx="490145" cy="490145"/>
              </a:xfrm>
              <a:prstGeom prst="rect">
                <a:avLst/>
              </a:prstGeom>
            </p:spPr>
          </p:pic>
        </p:grpSp>
      </p:grpSp>
      <p:grpSp>
        <p:nvGrpSpPr>
          <p:cNvPr id="19" name="Group 18">
            <a:extLst>
              <a:ext uri="{FF2B5EF4-FFF2-40B4-BE49-F238E27FC236}">
                <a16:creationId xmlns:a16="http://schemas.microsoft.com/office/drawing/2014/main" id="{2C484708-AF64-767A-3968-9CAD85CD548E}"/>
              </a:ext>
            </a:extLst>
          </p:cNvPr>
          <p:cNvGrpSpPr/>
          <p:nvPr/>
        </p:nvGrpSpPr>
        <p:grpSpPr>
          <a:xfrm rot="16200000">
            <a:off x="4625367" y="-2583680"/>
            <a:ext cx="584982" cy="9003104"/>
            <a:chOff x="5029190" y="1532709"/>
            <a:chExt cx="4428315" cy="5325291"/>
          </a:xfrm>
        </p:grpSpPr>
        <p:sp>
          <p:nvSpPr>
            <p:cNvPr id="20" name="Rectangle 19">
              <a:extLst>
                <a:ext uri="{FF2B5EF4-FFF2-40B4-BE49-F238E27FC236}">
                  <a16:creationId xmlns:a16="http://schemas.microsoft.com/office/drawing/2014/main" id="{88B8C104-C013-1C0D-0A45-8DDC31D9836F}"/>
                </a:ext>
              </a:extLst>
            </p:cNvPr>
            <p:cNvSpPr/>
            <p:nvPr/>
          </p:nvSpPr>
          <p:spPr>
            <a:xfrm flipH="1">
              <a:off x="5029195" y="1532709"/>
              <a:ext cx="3523854" cy="5325291"/>
            </a:xfrm>
            <a:prstGeom prst="rect">
              <a:avLst/>
            </a:prstGeom>
            <a:gradFill>
              <a:gsLst>
                <a:gs pos="0">
                  <a:schemeClr val="bg1"/>
                </a:gs>
                <a:gs pos="100000">
                  <a:schemeClr val="bg1">
                    <a:lumMod val="85000"/>
                    <a:alpha val="5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6BB2FBCA-1126-D3D1-D456-7AF7E3F26B71}"/>
                </a:ext>
              </a:extLst>
            </p:cNvPr>
            <p:cNvSpPr/>
            <p:nvPr/>
          </p:nvSpPr>
          <p:spPr>
            <a:xfrm flipH="1">
              <a:off x="5029190" y="1532709"/>
              <a:ext cx="4428315" cy="1158240"/>
            </a:xfrm>
            <a:prstGeom prst="rect">
              <a:avLst/>
            </a:prstGeom>
            <a:gradFill>
              <a:gsLst>
                <a:gs pos="15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C70E5A0A-6D05-82F0-18E3-C5E4034277DD}"/>
                </a:ext>
              </a:extLst>
            </p:cNvPr>
            <p:cNvSpPr/>
            <p:nvPr/>
          </p:nvSpPr>
          <p:spPr>
            <a:xfrm rot="10800000" flipH="1">
              <a:off x="5029196" y="5699760"/>
              <a:ext cx="4428309" cy="1158240"/>
            </a:xfrm>
            <a:prstGeom prst="rect">
              <a:avLst/>
            </a:prstGeom>
            <a:gradFill>
              <a:gsLst>
                <a:gs pos="15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3" name="Group 22">
            <a:extLst>
              <a:ext uri="{FF2B5EF4-FFF2-40B4-BE49-F238E27FC236}">
                <a16:creationId xmlns:a16="http://schemas.microsoft.com/office/drawing/2014/main" id="{1F3A2DAA-18DD-3CE9-D139-AF6A3383180C}"/>
              </a:ext>
            </a:extLst>
          </p:cNvPr>
          <p:cNvGrpSpPr/>
          <p:nvPr/>
        </p:nvGrpSpPr>
        <p:grpSpPr>
          <a:xfrm rot="5400000">
            <a:off x="4763275" y="1335791"/>
            <a:ext cx="630199" cy="9957020"/>
            <a:chOff x="5029190" y="1532709"/>
            <a:chExt cx="4428315" cy="5325291"/>
          </a:xfrm>
        </p:grpSpPr>
        <p:sp>
          <p:nvSpPr>
            <p:cNvPr id="24" name="Rectangle 23">
              <a:extLst>
                <a:ext uri="{FF2B5EF4-FFF2-40B4-BE49-F238E27FC236}">
                  <a16:creationId xmlns:a16="http://schemas.microsoft.com/office/drawing/2014/main" id="{7071B3C4-DF19-AA7C-E95F-228757C199C5}"/>
                </a:ext>
              </a:extLst>
            </p:cNvPr>
            <p:cNvSpPr/>
            <p:nvPr/>
          </p:nvSpPr>
          <p:spPr>
            <a:xfrm flipH="1">
              <a:off x="5029195" y="1532709"/>
              <a:ext cx="3523854" cy="5325291"/>
            </a:xfrm>
            <a:prstGeom prst="rect">
              <a:avLst/>
            </a:prstGeom>
            <a:gradFill>
              <a:gsLst>
                <a:gs pos="0">
                  <a:schemeClr val="bg1">
                    <a:alpha val="59887"/>
                  </a:schemeClr>
                </a:gs>
                <a:gs pos="100000">
                  <a:schemeClr val="bg1">
                    <a:lumMod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263EEAF0-9050-B4E9-CCA3-88A6D3BED9FD}"/>
                </a:ext>
              </a:extLst>
            </p:cNvPr>
            <p:cNvSpPr/>
            <p:nvPr/>
          </p:nvSpPr>
          <p:spPr>
            <a:xfrm flipH="1">
              <a:off x="5029190" y="1532709"/>
              <a:ext cx="4428315" cy="1158240"/>
            </a:xfrm>
            <a:prstGeom prst="rect">
              <a:avLst/>
            </a:prstGeom>
            <a:gradFill>
              <a:gsLst>
                <a:gs pos="15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DCB7961E-B70A-3511-FEC3-113F9C3222A2}"/>
                </a:ext>
              </a:extLst>
            </p:cNvPr>
            <p:cNvSpPr/>
            <p:nvPr/>
          </p:nvSpPr>
          <p:spPr>
            <a:xfrm rot="10800000" flipH="1">
              <a:off x="5029196" y="5699760"/>
              <a:ext cx="4428309" cy="1158240"/>
            </a:xfrm>
            <a:prstGeom prst="rect">
              <a:avLst/>
            </a:prstGeom>
            <a:gradFill>
              <a:gsLst>
                <a:gs pos="15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F447B977-5166-6243-BE1B-704629F20D49}"/>
              </a:ext>
            </a:extLst>
          </p:cNvPr>
          <p:cNvSpPr>
            <a:spLocks noGrp="1"/>
          </p:cNvSpPr>
          <p:nvPr>
            <p:ph type="title"/>
          </p:nvPr>
        </p:nvSpPr>
        <p:spPr>
          <a:xfrm>
            <a:off x="457200" y="799076"/>
            <a:ext cx="9170074" cy="1208262"/>
          </a:xfrm>
        </p:spPr>
        <p:txBody>
          <a:bodyPr/>
          <a:lstStyle/>
          <a:p>
            <a:pPr>
              <a:spcAft>
                <a:spcPts val="1200"/>
              </a:spcAft>
            </a:pPr>
            <a:r>
              <a:rPr lang="en-US" sz="4400" spc="-150" dirty="0">
                <a:solidFill>
                  <a:srgbClr val="0073E6"/>
                </a:solidFill>
              </a:rPr>
              <a:t>LifeGuard™️ for Android</a:t>
            </a:r>
            <a:r>
              <a:rPr lang="en-US" sz="3600" spc="-150" dirty="0">
                <a:solidFill>
                  <a:srgbClr val="0073E6"/>
                </a:solidFill>
              </a:rPr>
              <a:t>™️</a:t>
            </a:r>
            <a:br>
              <a:rPr lang="en-US" sz="3600" b="1" spc="-150" dirty="0">
                <a:solidFill>
                  <a:srgbClr val="0073E6"/>
                </a:solidFill>
              </a:rPr>
            </a:br>
            <a:r>
              <a:rPr lang="en-US" sz="2000" b="1" dirty="0"/>
              <a:t>All the features you need to keep your TC73/TC78 devices secure</a:t>
            </a:r>
            <a:endParaRPr lang="en-US" sz="3200" b="1" dirty="0"/>
          </a:p>
        </p:txBody>
      </p:sp>
      <p:grpSp>
        <p:nvGrpSpPr>
          <p:cNvPr id="63" name="Group 62">
            <a:extLst>
              <a:ext uri="{FF2B5EF4-FFF2-40B4-BE49-F238E27FC236}">
                <a16:creationId xmlns:a16="http://schemas.microsoft.com/office/drawing/2014/main" id="{E5D540C2-D0C4-A1F0-A30B-3EEE7F2D5AA9}"/>
              </a:ext>
            </a:extLst>
          </p:cNvPr>
          <p:cNvGrpSpPr/>
          <p:nvPr/>
        </p:nvGrpSpPr>
        <p:grpSpPr>
          <a:xfrm>
            <a:off x="799963" y="4748314"/>
            <a:ext cx="184404" cy="100281"/>
            <a:chOff x="1151486" y="4863725"/>
            <a:chExt cx="184404" cy="100281"/>
          </a:xfrm>
        </p:grpSpPr>
        <p:sp>
          <p:nvSpPr>
            <p:cNvPr id="65" name="Rectangle 64">
              <a:extLst>
                <a:ext uri="{FF2B5EF4-FFF2-40B4-BE49-F238E27FC236}">
                  <a16:creationId xmlns:a16="http://schemas.microsoft.com/office/drawing/2014/main" id="{BBDE2F0C-84F8-35D2-6CAA-041D29519EE5}"/>
                </a:ext>
              </a:extLst>
            </p:cNvPr>
            <p:cNvSpPr>
              <a:spLocks/>
            </p:cNvSpPr>
            <p:nvPr/>
          </p:nvSpPr>
          <p:spPr>
            <a:xfrm>
              <a:off x="1151486" y="4863725"/>
              <a:ext cx="184404" cy="18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Rectangle 65">
              <a:extLst>
                <a:ext uri="{FF2B5EF4-FFF2-40B4-BE49-F238E27FC236}">
                  <a16:creationId xmlns:a16="http://schemas.microsoft.com/office/drawing/2014/main" id="{16849F0B-958C-7D34-6C73-39EAF51BCAB4}"/>
                </a:ext>
              </a:extLst>
            </p:cNvPr>
            <p:cNvSpPr>
              <a:spLocks/>
            </p:cNvSpPr>
            <p:nvPr/>
          </p:nvSpPr>
          <p:spPr>
            <a:xfrm>
              <a:off x="1151486" y="4905593"/>
              <a:ext cx="184404" cy="18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Rectangle 66">
              <a:extLst>
                <a:ext uri="{FF2B5EF4-FFF2-40B4-BE49-F238E27FC236}">
                  <a16:creationId xmlns:a16="http://schemas.microsoft.com/office/drawing/2014/main" id="{BD6D98C5-EC7E-CA2B-0C71-4278D514B625}"/>
                </a:ext>
              </a:extLst>
            </p:cNvPr>
            <p:cNvSpPr>
              <a:spLocks/>
            </p:cNvSpPr>
            <p:nvPr/>
          </p:nvSpPr>
          <p:spPr>
            <a:xfrm>
              <a:off x="1151486" y="4945718"/>
              <a:ext cx="184404" cy="18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92" name="Picture 91">
            <a:extLst>
              <a:ext uri="{FF2B5EF4-FFF2-40B4-BE49-F238E27FC236}">
                <a16:creationId xmlns:a16="http://schemas.microsoft.com/office/drawing/2014/main" id="{1388B0FF-8011-86A6-AECB-1FAC70C3A345}"/>
              </a:ext>
            </a:extLst>
          </p:cNvPr>
          <p:cNvPicPr>
            <a:picLocks noChangeAspect="1"/>
          </p:cNvPicPr>
          <p:nvPr/>
        </p:nvPicPr>
        <p:blipFill>
          <a:blip r:embed="rId11"/>
          <a:stretch>
            <a:fillRect/>
          </a:stretch>
        </p:blipFill>
        <p:spPr>
          <a:xfrm>
            <a:off x="10670801" y="433481"/>
            <a:ext cx="1030814" cy="1178073"/>
          </a:xfrm>
          <a:prstGeom prst="rect">
            <a:avLst/>
          </a:prstGeom>
        </p:spPr>
      </p:pic>
    </p:spTree>
    <p:extLst>
      <p:ext uri="{BB962C8B-B14F-4D97-AF65-F5344CB8AC3E}">
        <p14:creationId xmlns:p14="http://schemas.microsoft.com/office/powerpoint/2010/main" val="569239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30BE804B-9C3E-9E4B-B52D-E16C04B7C493}"/>
              </a:ext>
            </a:extLst>
          </p:cNvPr>
          <p:cNvGrpSpPr/>
          <p:nvPr/>
        </p:nvGrpSpPr>
        <p:grpSpPr>
          <a:xfrm rot="5400000">
            <a:off x="6271601" y="1156351"/>
            <a:ext cx="630199" cy="10773102"/>
            <a:chOff x="5029190" y="1532709"/>
            <a:chExt cx="4428315" cy="5325291"/>
          </a:xfrm>
        </p:grpSpPr>
        <p:sp>
          <p:nvSpPr>
            <p:cNvPr id="23" name="Rectangle 22">
              <a:extLst>
                <a:ext uri="{FF2B5EF4-FFF2-40B4-BE49-F238E27FC236}">
                  <a16:creationId xmlns:a16="http://schemas.microsoft.com/office/drawing/2014/main" id="{7EF86E64-F391-0E43-91BF-87477E6B507C}"/>
                </a:ext>
              </a:extLst>
            </p:cNvPr>
            <p:cNvSpPr/>
            <p:nvPr/>
          </p:nvSpPr>
          <p:spPr>
            <a:xfrm flipH="1">
              <a:off x="5029195" y="1532709"/>
              <a:ext cx="3523854" cy="5325291"/>
            </a:xfrm>
            <a:prstGeom prst="rect">
              <a:avLst/>
            </a:prstGeom>
            <a:gradFill>
              <a:gsLst>
                <a:gs pos="0">
                  <a:schemeClr val="bg1">
                    <a:alpha val="59887"/>
                  </a:schemeClr>
                </a:gs>
                <a:gs pos="100000">
                  <a:schemeClr val="bg1">
                    <a:lumMod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3FAC6AEB-B285-6043-A3B3-FB992CD006BF}"/>
                </a:ext>
              </a:extLst>
            </p:cNvPr>
            <p:cNvSpPr/>
            <p:nvPr/>
          </p:nvSpPr>
          <p:spPr>
            <a:xfrm flipH="1">
              <a:off x="5029190" y="1532709"/>
              <a:ext cx="4428315" cy="1158240"/>
            </a:xfrm>
            <a:prstGeom prst="rect">
              <a:avLst/>
            </a:prstGeom>
            <a:gradFill>
              <a:gsLst>
                <a:gs pos="15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06B6C0A2-C1F1-4348-B8D0-7A2BBD93A3D5}"/>
                </a:ext>
              </a:extLst>
            </p:cNvPr>
            <p:cNvSpPr/>
            <p:nvPr/>
          </p:nvSpPr>
          <p:spPr>
            <a:xfrm rot="10800000" flipH="1">
              <a:off x="5029196" y="5699760"/>
              <a:ext cx="4428309" cy="1158240"/>
            </a:xfrm>
            <a:prstGeom prst="rect">
              <a:avLst/>
            </a:prstGeom>
            <a:gradFill>
              <a:gsLst>
                <a:gs pos="15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extBox 4">
            <a:extLst>
              <a:ext uri="{FF2B5EF4-FFF2-40B4-BE49-F238E27FC236}">
                <a16:creationId xmlns:a16="http://schemas.microsoft.com/office/drawing/2014/main" id="{B097EC6F-608C-DB41-B722-7F8F565F1D39}"/>
              </a:ext>
            </a:extLst>
          </p:cNvPr>
          <p:cNvSpPr txBox="1"/>
          <p:nvPr/>
        </p:nvSpPr>
        <p:spPr>
          <a:xfrm>
            <a:off x="457200" y="1045238"/>
            <a:ext cx="10298170" cy="369332"/>
          </a:xfrm>
          <a:prstGeom prst="rect">
            <a:avLst/>
          </a:prstGeom>
          <a:noFill/>
        </p:spPr>
        <p:txBody>
          <a:bodyPr wrap="square" rtlCol="0">
            <a:spAutoFit/>
          </a:bodyPr>
          <a:lstStyle/>
          <a:p>
            <a:r>
              <a:rPr lang="en-US" b="1" dirty="0">
                <a:latin typeface="Arial" panose="020B0604020202020204" pitchFamily="34" charset="0"/>
              </a:rPr>
              <a:t>Comprehensive battery lineup lets you choose the battery capacity and features you need </a:t>
            </a:r>
          </a:p>
        </p:txBody>
      </p:sp>
      <p:grpSp>
        <p:nvGrpSpPr>
          <p:cNvPr id="36" name="Group 35">
            <a:extLst>
              <a:ext uri="{FF2B5EF4-FFF2-40B4-BE49-F238E27FC236}">
                <a16:creationId xmlns:a16="http://schemas.microsoft.com/office/drawing/2014/main" id="{E5800CF2-58A1-6949-BB7A-1419B23968A1}"/>
              </a:ext>
            </a:extLst>
          </p:cNvPr>
          <p:cNvGrpSpPr/>
          <p:nvPr/>
        </p:nvGrpSpPr>
        <p:grpSpPr>
          <a:xfrm>
            <a:off x="3664115" y="4822052"/>
            <a:ext cx="8366290" cy="1168977"/>
            <a:chOff x="1257851" y="1546955"/>
            <a:chExt cx="8366290" cy="1168977"/>
          </a:xfrm>
        </p:grpSpPr>
        <p:grpSp>
          <p:nvGrpSpPr>
            <p:cNvPr id="27" name="Group 26">
              <a:extLst>
                <a:ext uri="{FF2B5EF4-FFF2-40B4-BE49-F238E27FC236}">
                  <a16:creationId xmlns:a16="http://schemas.microsoft.com/office/drawing/2014/main" id="{7A228E7C-D787-5544-A85A-D2019860D27A}"/>
                </a:ext>
              </a:extLst>
            </p:cNvPr>
            <p:cNvGrpSpPr/>
            <p:nvPr/>
          </p:nvGrpSpPr>
          <p:grpSpPr>
            <a:xfrm>
              <a:off x="1257851" y="1546955"/>
              <a:ext cx="1987547" cy="1001428"/>
              <a:chOff x="1257851" y="1658619"/>
              <a:chExt cx="1987547" cy="1001428"/>
            </a:xfrm>
          </p:grpSpPr>
          <p:sp>
            <p:nvSpPr>
              <p:cNvPr id="6" name="Text Placeholder 5">
                <a:extLst>
                  <a:ext uri="{FF2B5EF4-FFF2-40B4-BE49-F238E27FC236}">
                    <a16:creationId xmlns:a16="http://schemas.microsoft.com/office/drawing/2014/main" id="{2BB739BF-141B-5C4F-A6A7-78095B5469F0}"/>
                  </a:ext>
                </a:extLst>
              </p:cNvPr>
              <p:cNvSpPr txBox="1">
                <a:spLocks/>
              </p:cNvSpPr>
              <p:nvPr/>
            </p:nvSpPr>
            <p:spPr>
              <a:xfrm>
                <a:off x="1257851" y="1658619"/>
                <a:ext cx="1987547" cy="596246"/>
              </a:xfrm>
              <a:prstGeom prst="rect">
                <a:avLst/>
              </a:prstGeom>
              <a:noFill/>
            </p:spPr>
            <p:txBody>
              <a:bodyPr vert="horz" lIns="115173" tIns="57587" rIns="115173" bIns="57587" rtlCol="0" anchor="t"/>
              <a:lstStyle>
                <a:defPPr>
                  <a:defRPr lang="en-US"/>
                </a:defPPr>
                <a:lvl1pPr marL="0" algn="l" defTabSz="514350" rtl="0" eaLnBrk="1" latinLnBrk="0" hangingPunct="1">
                  <a:defRPr sz="900" kern="1200">
                    <a:solidFill>
                      <a:schemeClr val="tx1">
                        <a:tint val="75000"/>
                      </a:schemeClr>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a:lstStyle>
              <a:p>
                <a:r>
                  <a:rPr lang="en-US" altLang="zh-CN" sz="1400" b="1" dirty="0">
                    <a:solidFill>
                      <a:srgbClr val="0073E6"/>
                    </a:solidFill>
                    <a:latin typeface="Arial" panose="020B0604020202020204" pitchFamily="34" charset="0"/>
                    <a:ea typeface="Roboto" charset="0"/>
                    <a:cs typeface="Roboto" charset="0"/>
                  </a:rPr>
                  <a:t>Standard Battery </a:t>
                </a:r>
                <a:br>
                  <a:rPr lang="en-US" altLang="zh-CN" sz="1400" b="1" dirty="0">
                    <a:solidFill>
                      <a:srgbClr val="0073E6"/>
                    </a:solidFill>
                    <a:latin typeface="Arial" panose="020B0604020202020204" pitchFamily="34" charset="0"/>
                    <a:ea typeface="Roboto" charset="0"/>
                    <a:cs typeface="Roboto" charset="0"/>
                  </a:rPr>
                </a:br>
                <a:r>
                  <a:rPr lang="en-US" altLang="zh-CN" sz="1400" b="1" dirty="0">
                    <a:solidFill>
                      <a:srgbClr val="0073E6"/>
                    </a:solidFill>
                    <a:latin typeface="Arial" panose="020B0604020202020204" pitchFamily="34" charset="0"/>
                    <a:ea typeface="Roboto" charset="0"/>
                    <a:cs typeface="Roboto" charset="0"/>
                  </a:rPr>
                  <a:t>(4680 mAh)</a:t>
                </a:r>
              </a:p>
            </p:txBody>
          </p:sp>
          <p:sp>
            <p:nvSpPr>
              <p:cNvPr id="14" name="TextBox 13">
                <a:extLst>
                  <a:ext uri="{FF2B5EF4-FFF2-40B4-BE49-F238E27FC236}">
                    <a16:creationId xmlns:a16="http://schemas.microsoft.com/office/drawing/2014/main" id="{7A980253-8B22-3C48-9038-30839DE6C874}"/>
                  </a:ext>
                </a:extLst>
              </p:cNvPr>
              <p:cNvSpPr txBox="1"/>
              <p:nvPr/>
            </p:nvSpPr>
            <p:spPr>
              <a:xfrm>
                <a:off x="1257851" y="2198382"/>
                <a:ext cx="1880132" cy="461665"/>
              </a:xfrm>
              <a:prstGeom prst="rect">
                <a:avLst/>
              </a:prstGeom>
              <a:noFill/>
            </p:spPr>
            <p:txBody>
              <a:bodyPr wrap="square" rtlCol="0">
                <a:spAutoFit/>
              </a:bodyPr>
              <a:lstStyle/>
              <a:p>
                <a:r>
                  <a:rPr lang="en-US" sz="1200" dirty="0">
                    <a:latin typeface="Arial" panose="020B0604020202020204" pitchFamily="34" charset="0"/>
                  </a:rPr>
                  <a:t>More than enough power </a:t>
                </a:r>
                <a:br>
                  <a:rPr lang="en-US" sz="1200" dirty="0">
                    <a:latin typeface="Arial" panose="020B0604020202020204" pitchFamily="34" charset="0"/>
                  </a:rPr>
                </a:br>
                <a:r>
                  <a:rPr lang="en-US" sz="1200" dirty="0">
                    <a:latin typeface="Arial" panose="020B0604020202020204" pitchFamily="34" charset="0"/>
                  </a:rPr>
                  <a:t>for your longest shifts</a:t>
                </a:r>
              </a:p>
            </p:txBody>
          </p:sp>
        </p:grpSp>
        <p:grpSp>
          <p:nvGrpSpPr>
            <p:cNvPr id="2" name="Group 1">
              <a:extLst>
                <a:ext uri="{FF2B5EF4-FFF2-40B4-BE49-F238E27FC236}">
                  <a16:creationId xmlns:a16="http://schemas.microsoft.com/office/drawing/2014/main" id="{8011573C-F081-454F-9781-C53E5E108930}"/>
                </a:ext>
              </a:extLst>
            </p:cNvPr>
            <p:cNvGrpSpPr/>
            <p:nvPr/>
          </p:nvGrpSpPr>
          <p:grpSpPr>
            <a:xfrm>
              <a:off x="3318179" y="1546955"/>
              <a:ext cx="1987875" cy="1168977"/>
              <a:chOff x="3318179" y="1658619"/>
              <a:chExt cx="1987875" cy="1168977"/>
            </a:xfrm>
          </p:grpSpPr>
          <p:sp>
            <p:nvSpPr>
              <p:cNvPr id="7" name="Text Placeholder 5">
                <a:extLst>
                  <a:ext uri="{FF2B5EF4-FFF2-40B4-BE49-F238E27FC236}">
                    <a16:creationId xmlns:a16="http://schemas.microsoft.com/office/drawing/2014/main" id="{DF52D413-23C3-F341-9657-512D2A5E2347}"/>
                  </a:ext>
                </a:extLst>
              </p:cNvPr>
              <p:cNvSpPr txBox="1">
                <a:spLocks/>
              </p:cNvSpPr>
              <p:nvPr/>
            </p:nvSpPr>
            <p:spPr>
              <a:xfrm>
                <a:off x="3318179" y="1658619"/>
                <a:ext cx="1662448" cy="357063"/>
              </a:xfrm>
              <a:prstGeom prst="rect">
                <a:avLst/>
              </a:prstGeom>
              <a:noFill/>
            </p:spPr>
            <p:txBody>
              <a:bodyPr vert="horz" lIns="115173" tIns="57587" rIns="115173" bIns="57587" rtlCol="0" anchor="t"/>
              <a:lstStyle>
                <a:defPPr>
                  <a:defRPr lang="en-US"/>
                </a:defPPr>
                <a:lvl1pPr marL="0" algn="l" defTabSz="514350" rtl="0" eaLnBrk="1" latinLnBrk="0" hangingPunct="1">
                  <a:defRPr sz="900" kern="1200">
                    <a:solidFill>
                      <a:schemeClr val="tx1">
                        <a:tint val="75000"/>
                      </a:schemeClr>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a:lstStyle>
              <a:p>
                <a:r>
                  <a:rPr lang="en-US" altLang="zh-CN" sz="1400" b="1" dirty="0">
                    <a:solidFill>
                      <a:srgbClr val="0073E6"/>
                    </a:solidFill>
                    <a:latin typeface="Arial" panose="020B0604020202020204" pitchFamily="34" charset="0"/>
                    <a:ea typeface="Roboto" charset="0"/>
                    <a:cs typeface="Roboto" charset="0"/>
                  </a:rPr>
                  <a:t>BLE Battery</a:t>
                </a:r>
                <a:br>
                  <a:rPr lang="en-US" altLang="zh-CN" sz="1400" b="1" dirty="0">
                    <a:solidFill>
                      <a:srgbClr val="0073E6"/>
                    </a:solidFill>
                    <a:latin typeface="Arial" panose="020B0604020202020204" pitchFamily="34" charset="0"/>
                    <a:ea typeface="Roboto" charset="0"/>
                    <a:cs typeface="Roboto" charset="0"/>
                  </a:rPr>
                </a:br>
                <a:r>
                  <a:rPr lang="en-US" altLang="zh-CN" sz="1400" b="1" dirty="0">
                    <a:solidFill>
                      <a:srgbClr val="0073E6"/>
                    </a:solidFill>
                    <a:latin typeface="Arial" panose="020B0604020202020204" pitchFamily="34" charset="0"/>
                    <a:ea typeface="Roboto" charset="0"/>
                    <a:cs typeface="Roboto" charset="0"/>
                  </a:rPr>
                  <a:t>(4680 mAh)</a:t>
                </a:r>
              </a:p>
            </p:txBody>
          </p:sp>
          <p:sp>
            <p:nvSpPr>
              <p:cNvPr id="15" name="TextBox 14">
                <a:extLst>
                  <a:ext uri="{FF2B5EF4-FFF2-40B4-BE49-F238E27FC236}">
                    <a16:creationId xmlns:a16="http://schemas.microsoft.com/office/drawing/2014/main" id="{9B21C9BD-1018-8647-9595-2E8F83DFD01D}"/>
                  </a:ext>
                </a:extLst>
              </p:cNvPr>
              <p:cNvSpPr txBox="1"/>
              <p:nvPr/>
            </p:nvSpPr>
            <p:spPr>
              <a:xfrm>
                <a:off x="3318179" y="2181265"/>
                <a:ext cx="1987875" cy="646331"/>
              </a:xfrm>
              <a:prstGeom prst="rect">
                <a:avLst/>
              </a:prstGeom>
              <a:noFill/>
            </p:spPr>
            <p:txBody>
              <a:bodyPr wrap="square" rtlCol="0">
                <a:spAutoFit/>
              </a:bodyPr>
              <a:lstStyle/>
              <a:p>
                <a:r>
                  <a:rPr lang="en-US" sz="1200" dirty="0">
                    <a:latin typeface="Arial" panose="020B0604020202020204" pitchFamily="34" charset="0"/>
                  </a:rPr>
                  <a:t>Find devices even if they </a:t>
                </a:r>
                <a:br>
                  <a:rPr lang="en-US" sz="1200" dirty="0">
                    <a:latin typeface="Arial" panose="020B0604020202020204" pitchFamily="34" charset="0"/>
                  </a:rPr>
                </a:br>
                <a:r>
                  <a:rPr lang="en-US" sz="1200" dirty="0">
                    <a:latin typeface="Arial" panose="020B0604020202020204" pitchFamily="34" charset="0"/>
                  </a:rPr>
                  <a:t>are turned off or the </a:t>
                </a:r>
                <a:br>
                  <a:rPr lang="en-US" sz="1200" dirty="0">
                    <a:latin typeface="Arial" panose="020B0604020202020204" pitchFamily="34" charset="0"/>
                  </a:rPr>
                </a:br>
                <a:r>
                  <a:rPr lang="en-US" sz="1200" dirty="0">
                    <a:latin typeface="Arial" panose="020B0604020202020204" pitchFamily="34" charset="0"/>
                  </a:rPr>
                  <a:t>battery is depleted</a:t>
                </a:r>
              </a:p>
            </p:txBody>
          </p:sp>
        </p:grpSp>
        <p:grpSp>
          <p:nvGrpSpPr>
            <p:cNvPr id="3" name="Group 2">
              <a:extLst>
                <a:ext uri="{FF2B5EF4-FFF2-40B4-BE49-F238E27FC236}">
                  <a16:creationId xmlns:a16="http://schemas.microsoft.com/office/drawing/2014/main" id="{914B2ED6-46A5-F846-9294-041DB5D8ED64}"/>
                </a:ext>
              </a:extLst>
            </p:cNvPr>
            <p:cNvGrpSpPr/>
            <p:nvPr/>
          </p:nvGrpSpPr>
          <p:grpSpPr>
            <a:xfrm>
              <a:off x="5322305" y="1546955"/>
              <a:ext cx="2039529" cy="1152475"/>
              <a:chOff x="5322305" y="1658619"/>
              <a:chExt cx="2039529" cy="1152475"/>
            </a:xfrm>
          </p:grpSpPr>
          <p:sp>
            <p:nvSpPr>
              <p:cNvPr id="9" name="Text Placeholder 5">
                <a:extLst>
                  <a:ext uri="{FF2B5EF4-FFF2-40B4-BE49-F238E27FC236}">
                    <a16:creationId xmlns:a16="http://schemas.microsoft.com/office/drawing/2014/main" id="{E522C8A0-0760-0F4C-BE55-A087486A171D}"/>
                  </a:ext>
                </a:extLst>
              </p:cNvPr>
              <p:cNvSpPr txBox="1">
                <a:spLocks/>
              </p:cNvSpPr>
              <p:nvPr/>
            </p:nvSpPr>
            <p:spPr>
              <a:xfrm>
                <a:off x="5322305" y="1658619"/>
                <a:ext cx="2039529" cy="596246"/>
              </a:xfrm>
              <a:prstGeom prst="rect">
                <a:avLst/>
              </a:prstGeom>
              <a:noFill/>
            </p:spPr>
            <p:txBody>
              <a:bodyPr vert="horz" lIns="115173" tIns="57587" rIns="115173" bIns="57587" rtlCol="0" anchor="t"/>
              <a:lstStyle>
                <a:defPPr>
                  <a:defRPr lang="en-US"/>
                </a:defPPr>
                <a:lvl1pPr marL="0" algn="l" defTabSz="514350" rtl="0" eaLnBrk="1" latinLnBrk="0" hangingPunct="1">
                  <a:defRPr sz="900" kern="1200">
                    <a:solidFill>
                      <a:schemeClr val="tx1">
                        <a:tint val="75000"/>
                      </a:schemeClr>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a:lstStyle>
              <a:p>
                <a:r>
                  <a:rPr lang="en-US" altLang="zh-CN" sz="1400" b="1" dirty="0">
                    <a:solidFill>
                      <a:srgbClr val="0073E6"/>
                    </a:solidFill>
                    <a:latin typeface="Arial" panose="020B0604020202020204" pitchFamily="34" charset="0"/>
                    <a:ea typeface="Roboto" charset="0"/>
                    <a:cs typeface="Roboto" charset="0"/>
                  </a:rPr>
                  <a:t>Wireless Charge Battery (4680 mAh)</a:t>
                </a:r>
              </a:p>
            </p:txBody>
          </p:sp>
          <p:sp>
            <p:nvSpPr>
              <p:cNvPr id="16" name="TextBox 15">
                <a:extLst>
                  <a:ext uri="{FF2B5EF4-FFF2-40B4-BE49-F238E27FC236}">
                    <a16:creationId xmlns:a16="http://schemas.microsoft.com/office/drawing/2014/main" id="{8292239B-A1F5-D74C-9C6A-E96CDF9B205C}"/>
                  </a:ext>
                </a:extLst>
              </p:cNvPr>
              <p:cNvSpPr txBox="1"/>
              <p:nvPr/>
            </p:nvSpPr>
            <p:spPr>
              <a:xfrm>
                <a:off x="5327181" y="2164763"/>
                <a:ext cx="1987875" cy="646331"/>
              </a:xfrm>
              <a:prstGeom prst="rect">
                <a:avLst/>
              </a:prstGeom>
              <a:noFill/>
            </p:spPr>
            <p:txBody>
              <a:bodyPr wrap="square" rtlCol="0">
                <a:spAutoFit/>
              </a:bodyPr>
              <a:lstStyle/>
              <a:p>
                <a:r>
                  <a:rPr lang="en-US" sz="1200" dirty="0">
                    <a:latin typeface="Arial" panose="020B0604020202020204" pitchFamily="34" charset="0"/>
                  </a:rPr>
                  <a:t>Qi compatible wireless charging; available with </a:t>
                </a:r>
                <a:br>
                  <a:rPr lang="en-US" sz="1200" dirty="0">
                    <a:latin typeface="Arial" panose="020B0604020202020204" pitchFamily="34" charset="0"/>
                  </a:rPr>
                </a:br>
                <a:r>
                  <a:rPr lang="en-US" sz="1200" dirty="0">
                    <a:latin typeface="Arial" panose="020B0604020202020204" pitchFamily="34" charset="0"/>
                  </a:rPr>
                  <a:t>TC78 only</a:t>
                </a:r>
              </a:p>
            </p:txBody>
          </p:sp>
        </p:grpSp>
        <p:grpSp>
          <p:nvGrpSpPr>
            <p:cNvPr id="26" name="Group 25">
              <a:extLst>
                <a:ext uri="{FF2B5EF4-FFF2-40B4-BE49-F238E27FC236}">
                  <a16:creationId xmlns:a16="http://schemas.microsoft.com/office/drawing/2014/main" id="{CB4B0B0E-6322-5A45-8383-2EB3F4B11BD3}"/>
                </a:ext>
              </a:extLst>
            </p:cNvPr>
            <p:cNvGrpSpPr/>
            <p:nvPr/>
          </p:nvGrpSpPr>
          <p:grpSpPr>
            <a:xfrm>
              <a:off x="7387837" y="1546955"/>
              <a:ext cx="2236304" cy="1152475"/>
              <a:chOff x="7387837" y="1658619"/>
              <a:chExt cx="2236304" cy="1152475"/>
            </a:xfrm>
          </p:grpSpPr>
          <p:sp>
            <p:nvSpPr>
              <p:cNvPr id="8" name="Text Placeholder 5">
                <a:extLst>
                  <a:ext uri="{FF2B5EF4-FFF2-40B4-BE49-F238E27FC236}">
                    <a16:creationId xmlns:a16="http://schemas.microsoft.com/office/drawing/2014/main" id="{A7ADD30C-1564-FF42-A7EE-6055DC397638}"/>
                  </a:ext>
                </a:extLst>
              </p:cNvPr>
              <p:cNvSpPr txBox="1">
                <a:spLocks/>
              </p:cNvSpPr>
              <p:nvPr/>
            </p:nvSpPr>
            <p:spPr>
              <a:xfrm>
                <a:off x="7387837" y="1658619"/>
                <a:ext cx="1993623" cy="539763"/>
              </a:xfrm>
              <a:prstGeom prst="rect">
                <a:avLst/>
              </a:prstGeom>
              <a:noFill/>
            </p:spPr>
            <p:txBody>
              <a:bodyPr vert="horz" lIns="115173" tIns="57587" rIns="115173" bIns="57587" rtlCol="0" anchor="t"/>
              <a:lstStyle>
                <a:defPPr>
                  <a:defRPr lang="en-US"/>
                </a:defPPr>
                <a:lvl1pPr marL="0" algn="l" defTabSz="514350" rtl="0" eaLnBrk="1" latinLnBrk="0" hangingPunct="1">
                  <a:defRPr sz="900" kern="1200">
                    <a:solidFill>
                      <a:schemeClr val="tx1">
                        <a:tint val="75000"/>
                      </a:schemeClr>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a:lstStyle>
              <a:p>
                <a:r>
                  <a:rPr lang="en-US" altLang="zh-CN" sz="1400" b="1" dirty="0">
                    <a:solidFill>
                      <a:srgbClr val="0073E6"/>
                    </a:solidFill>
                    <a:latin typeface="Arial" panose="020B0604020202020204" pitchFamily="34" charset="0"/>
                    <a:ea typeface="Roboto" charset="0"/>
                    <a:cs typeface="Roboto" charset="0"/>
                  </a:rPr>
                  <a:t>Extended Capacity  Battery (7000 mAh)</a:t>
                </a:r>
              </a:p>
            </p:txBody>
          </p:sp>
          <p:sp>
            <p:nvSpPr>
              <p:cNvPr id="17" name="TextBox 16">
                <a:extLst>
                  <a:ext uri="{FF2B5EF4-FFF2-40B4-BE49-F238E27FC236}">
                    <a16:creationId xmlns:a16="http://schemas.microsoft.com/office/drawing/2014/main" id="{594183EF-3B2D-EF42-85AC-31A4884BFC11}"/>
                  </a:ext>
                </a:extLst>
              </p:cNvPr>
              <p:cNvSpPr txBox="1"/>
              <p:nvPr/>
            </p:nvSpPr>
            <p:spPr>
              <a:xfrm>
                <a:off x="7387837" y="2164763"/>
                <a:ext cx="2236304" cy="646331"/>
              </a:xfrm>
              <a:prstGeom prst="rect">
                <a:avLst/>
              </a:prstGeom>
              <a:noFill/>
            </p:spPr>
            <p:txBody>
              <a:bodyPr wrap="square" rtlCol="0">
                <a:spAutoFit/>
              </a:bodyPr>
              <a:lstStyle/>
              <a:p>
                <a:r>
                  <a:rPr lang="en-US" sz="1200" dirty="0">
                    <a:latin typeface="Arial" panose="020B0604020202020204" pitchFamily="34" charset="0"/>
                  </a:rPr>
                  <a:t>Get 1.5x times the power; </a:t>
                </a:r>
                <a:br>
                  <a:rPr lang="en-US" sz="1200" dirty="0">
                    <a:latin typeface="Arial" panose="020B0604020202020204" pitchFamily="34" charset="0"/>
                  </a:rPr>
                </a:br>
                <a:r>
                  <a:rPr lang="en-US" sz="1200" dirty="0">
                    <a:latin typeface="Arial" panose="020B0604020202020204" pitchFamily="34" charset="0"/>
                  </a:rPr>
                  <a:t>power more shifts with fewer </a:t>
                </a:r>
                <a:br>
                  <a:rPr lang="en-US" sz="1200" dirty="0">
                    <a:latin typeface="Arial" panose="020B0604020202020204" pitchFamily="34" charset="0"/>
                  </a:rPr>
                </a:br>
                <a:r>
                  <a:rPr lang="en-US" sz="1200" dirty="0">
                    <a:latin typeface="Arial" panose="020B0604020202020204" pitchFamily="34" charset="0"/>
                  </a:rPr>
                  <a:t>battery changes</a:t>
                </a:r>
              </a:p>
            </p:txBody>
          </p:sp>
        </p:grpSp>
      </p:grpSp>
      <p:sp>
        <p:nvSpPr>
          <p:cNvPr id="18" name="AutoShape 4">
            <a:extLst>
              <a:ext uri="{FF2B5EF4-FFF2-40B4-BE49-F238E27FC236}">
                <a16:creationId xmlns:a16="http://schemas.microsoft.com/office/drawing/2014/main" id="{8F945E4B-B91A-994D-8849-930177AD98DE}"/>
              </a:ext>
            </a:extLst>
          </p:cNvPr>
          <p:cNvSpPr>
            <a:spLocks noChangeAspect="1" noChangeArrowheads="1"/>
          </p:cNvSpPr>
          <p:nvPr/>
        </p:nvSpPr>
        <p:spPr bwMode="auto">
          <a:xfrm rot="10800000">
            <a:off x="9137227" y="-5483"/>
            <a:ext cx="3054770" cy="1769415"/>
          </a:xfrm>
          <a:prstGeom prst="rtTriangle">
            <a:avLst/>
          </a:prstGeom>
          <a:solidFill>
            <a:srgbClr val="0073E6"/>
          </a:solidFill>
          <a:ln w="9806"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US" dirty="0"/>
          </a:p>
        </p:txBody>
      </p:sp>
      <p:sp>
        <p:nvSpPr>
          <p:cNvPr id="19" name="TextBox 18">
            <a:extLst>
              <a:ext uri="{FF2B5EF4-FFF2-40B4-BE49-F238E27FC236}">
                <a16:creationId xmlns:a16="http://schemas.microsoft.com/office/drawing/2014/main" id="{65ABEB8A-5065-8E4B-8C2A-1B87004EBC24}"/>
              </a:ext>
            </a:extLst>
          </p:cNvPr>
          <p:cNvSpPr txBox="1"/>
          <p:nvPr/>
        </p:nvSpPr>
        <p:spPr>
          <a:xfrm>
            <a:off x="457200" y="457200"/>
            <a:ext cx="8794652" cy="646331"/>
          </a:xfrm>
          <a:prstGeom prst="rect">
            <a:avLst/>
          </a:prstGeom>
          <a:noFill/>
        </p:spPr>
        <p:txBody>
          <a:bodyPr wrap="square">
            <a:spAutoFit/>
          </a:bodyPr>
          <a:lstStyle/>
          <a:p>
            <a:r>
              <a:rPr lang="en-US" sz="3600" dirty="0">
                <a:solidFill>
                  <a:srgbClr val="0073E6"/>
                </a:solidFill>
                <a:effectLst/>
                <a:latin typeface="Arial" panose="020B0604020202020204" pitchFamily="34" charset="0"/>
              </a:rPr>
              <a:t>Unmatched battery power — and options</a:t>
            </a:r>
          </a:p>
        </p:txBody>
      </p:sp>
      <p:sp>
        <p:nvSpPr>
          <p:cNvPr id="21" name="TextBox 20">
            <a:extLst>
              <a:ext uri="{FF2B5EF4-FFF2-40B4-BE49-F238E27FC236}">
                <a16:creationId xmlns:a16="http://schemas.microsoft.com/office/drawing/2014/main" id="{E0B0C671-DA99-5247-BD26-DD262E23C0C0}"/>
              </a:ext>
            </a:extLst>
          </p:cNvPr>
          <p:cNvSpPr txBox="1"/>
          <p:nvPr/>
        </p:nvSpPr>
        <p:spPr>
          <a:xfrm>
            <a:off x="457200" y="1487038"/>
            <a:ext cx="2594907" cy="4524315"/>
          </a:xfrm>
          <a:prstGeom prst="rect">
            <a:avLst/>
          </a:prstGeom>
          <a:noFill/>
        </p:spPr>
        <p:txBody>
          <a:bodyPr wrap="square" rtlCol="0">
            <a:spAutoFit/>
          </a:bodyPr>
          <a:lstStyle/>
          <a:p>
            <a:pPr marL="127000" indent="-127000" defTabSz="342681">
              <a:spcAft>
                <a:spcPts val="900"/>
              </a:spcAft>
              <a:buClr>
                <a:srgbClr val="0073E6"/>
              </a:buClr>
              <a:buFont typeface="Arial" panose="020B0604020202020204" pitchFamily="34" charset="0"/>
              <a:buChar char="•"/>
              <a:defRPr/>
            </a:pPr>
            <a:r>
              <a:rPr lang="en-US" sz="1400" dirty="0">
                <a:latin typeface="Arial" panose="020B0604020202020204" pitchFamily="34" charset="0"/>
                <a:cs typeface="Arial" panose="020B0604020202020204" pitchFamily="34" charset="0"/>
              </a:rPr>
              <a:t>Power Precision+ </a:t>
            </a: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for real-time battery metrics </a:t>
            </a:r>
            <a:r>
              <a:rPr lang="en-US" sz="1100" dirty="0">
                <a:latin typeface="Arial" panose="020B0604020202020204" pitchFamily="34" charset="0"/>
                <a:cs typeface="Arial" panose="020B0604020202020204" pitchFamily="34" charset="0"/>
              </a:rPr>
              <a:t>(All models)</a:t>
            </a:r>
            <a:endParaRPr lang="en-US" sz="1400" dirty="0">
              <a:latin typeface="Arial" panose="020B0604020202020204" pitchFamily="34" charset="0"/>
              <a:cs typeface="Arial" panose="020B0604020202020204" pitchFamily="34" charset="0"/>
            </a:endParaRPr>
          </a:p>
          <a:p>
            <a:pPr marL="127000" indent="-127000" defTabSz="342681">
              <a:spcAft>
                <a:spcPts val="900"/>
              </a:spcAft>
              <a:buClr>
                <a:srgbClr val="0073E6"/>
              </a:buClr>
              <a:buFont typeface="Arial" panose="020B0604020202020204" pitchFamily="34" charset="0"/>
              <a:buChar char="•"/>
              <a:defRPr/>
            </a:pPr>
            <a:r>
              <a:rPr lang="en-US" sz="1400" dirty="0">
                <a:latin typeface="Arial" panose="020B0604020202020204" pitchFamily="34" charset="0"/>
                <a:cs typeface="Arial" panose="020B0604020202020204" pitchFamily="34" charset="0"/>
              </a:rPr>
              <a:t>Flexible charging options — use any USB-C charge cable or a Zebra </a:t>
            </a: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universal cradle </a:t>
            </a:r>
          </a:p>
          <a:p>
            <a:pPr marL="127000" indent="-127000" defTabSz="342681">
              <a:spcAft>
                <a:spcPts val="900"/>
              </a:spcAft>
              <a:buClr>
                <a:srgbClr val="0073E6"/>
              </a:buClr>
              <a:buFont typeface="Arial" panose="020B0604020202020204" pitchFamily="34" charset="0"/>
              <a:buChar char="•"/>
              <a:defRPr/>
            </a:pPr>
            <a:r>
              <a:rPr lang="en-US" sz="1400" dirty="0">
                <a:latin typeface="Arial" panose="020B0604020202020204" pitchFamily="34" charset="0"/>
                <a:cs typeface="Arial" panose="020B0604020202020204" pitchFamily="34" charset="0"/>
              </a:rPr>
              <a:t>Fast charging </a:t>
            </a:r>
            <a:r>
              <a:rPr lang="en-US" sz="1100" dirty="0">
                <a:latin typeface="Arial" panose="020B0604020202020204" pitchFamily="34" charset="0"/>
                <a:cs typeface="Arial" panose="020B0604020202020204" pitchFamily="34" charset="0"/>
              </a:rPr>
              <a:t>(All models)</a:t>
            </a:r>
          </a:p>
          <a:p>
            <a:pPr marL="127000" indent="-127000" defTabSz="342681">
              <a:spcAft>
                <a:spcPts val="900"/>
              </a:spcAft>
              <a:buClr>
                <a:srgbClr val="0073E6"/>
              </a:buClr>
              <a:buFont typeface="Arial" panose="020B0604020202020204" pitchFamily="34" charset="0"/>
              <a:buChar char="•"/>
              <a:defRPr/>
            </a:pPr>
            <a:r>
              <a:rPr lang="en-US" sz="1400" dirty="0">
                <a:latin typeface="Arial" panose="020B0604020202020204" pitchFamily="34" charset="0"/>
                <a:cs typeface="Arial" panose="020B0604020202020204" pitchFamily="34" charset="0"/>
              </a:rPr>
              <a:t>Warm swap battery mode </a:t>
            </a:r>
            <a:br>
              <a:rPr lang="en-US" sz="1400" dirty="0">
                <a:latin typeface="Arial" panose="020B0604020202020204" pitchFamily="34" charset="0"/>
                <a:cs typeface="Arial" panose="020B0604020202020204" pitchFamily="34" charset="0"/>
              </a:rPr>
            </a:br>
            <a:r>
              <a:rPr lang="en-US" sz="1100" dirty="0">
                <a:latin typeface="Arial" panose="020B0604020202020204" pitchFamily="34" charset="0"/>
                <a:cs typeface="Arial" panose="020B0604020202020204" pitchFamily="34" charset="0"/>
              </a:rPr>
              <a:t>(Standard models)</a:t>
            </a:r>
          </a:p>
          <a:p>
            <a:pPr marL="127000" indent="-127000" defTabSz="342681">
              <a:spcAft>
                <a:spcPts val="900"/>
              </a:spcAft>
              <a:buClr>
                <a:srgbClr val="0073E6"/>
              </a:buClr>
              <a:buFont typeface="Arial" panose="020B0604020202020204" pitchFamily="34" charset="0"/>
              <a:buChar char="•"/>
              <a:defRPr/>
            </a:pPr>
            <a:r>
              <a:rPr lang="en-US" sz="1400" dirty="0">
                <a:latin typeface="Arial" panose="020B0604020202020204" pitchFamily="34" charset="0"/>
                <a:cs typeface="Arial" panose="020B0604020202020204" pitchFamily="34" charset="0"/>
              </a:rPr>
              <a:t>True hot swap battery mode </a:t>
            </a:r>
            <a:br>
              <a:rPr lang="en-US" sz="1400" dirty="0">
                <a:latin typeface="Arial" panose="020B0604020202020204" pitchFamily="34" charset="0"/>
                <a:cs typeface="Arial" panose="020B0604020202020204" pitchFamily="34" charset="0"/>
              </a:rPr>
            </a:br>
            <a:r>
              <a:rPr lang="en-US" sz="1100" dirty="0">
                <a:latin typeface="Arial" panose="020B0604020202020204" pitchFamily="34" charset="0"/>
                <a:cs typeface="Arial" panose="020B0604020202020204" pitchFamily="34" charset="0"/>
              </a:rPr>
              <a:t>(Premium models)</a:t>
            </a:r>
          </a:p>
          <a:p>
            <a:pPr marL="127000" indent="-127000" defTabSz="342681">
              <a:spcAft>
                <a:spcPts val="900"/>
              </a:spcAft>
              <a:buClr>
                <a:srgbClr val="0073E6"/>
              </a:buClr>
              <a:buFont typeface="Arial" panose="020B0604020202020204" pitchFamily="34" charset="0"/>
              <a:buChar char="•"/>
              <a:defRPr/>
            </a:pPr>
            <a:r>
              <a:rPr lang="en-US" sz="1400" dirty="0"/>
              <a:t>Sealed battery compartment enables anywhere, anytime battery changes</a:t>
            </a:r>
            <a:endParaRPr lang="en-US" sz="1400" dirty="0">
              <a:latin typeface="Arial" panose="020B0604020202020204" pitchFamily="34" charset="0"/>
              <a:cs typeface="Arial" panose="020B0604020202020204" pitchFamily="34" charset="0"/>
            </a:endParaRPr>
          </a:p>
          <a:p>
            <a:pPr marL="127000" indent="-127000" defTabSz="342681">
              <a:spcAft>
                <a:spcPts val="900"/>
              </a:spcAft>
              <a:buClr>
                <a:srgbClr val="0073E6"/>
              </a:buClr>
              <a:buFont typeface="Arial" panose="020B0604020202020204" pitchFamily="34" charset="0"/>
              <a:buChar char="•"/>
              <a:defRPr/>
            </a:pPr>
            <a:r>
              <a:rPr lang="en-US" sz="1400" dirty="0">
                <a:latin typeface="Arial" panose="020B0604020202020204" pitchFamily="34" charset="0"/>
                <a:cs typeface="Arial" panose="020B0604020202020204" pitchFamily="34" charset="0"/>
              </a:rPr>
              <a:t>Shared batteries with TC53/TC58 simplify mixed fleet deployments</a:t>
            </a:r>
          </a:p>
        </p:txBody>
      </p:sp>
      <p:pic>
        <p:nvPicPr>
          <p:cNvPr id="41" name="Picture 40" descr="A picture containing microwave, indoor, oven&#10;&#10;Description automatically generated">
            <a:extLst>
              <a:ext uri="{FF2B5EF4-FFF2-40B4-BE49-F238E27FC236}">
                <a16:creationId xmlns:a16="http://schemas.microsoft.com/office/drawing/2014/main" id="{40C00523-7DEB-C291-5EAE-12378F1EB04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41029" y="1962119"/>
            <a:ext cx="1284657" cy="2679309"/>
          </a:xfrm>
          <a:prstGeom prst="rect">
            <a:avLst/>
          </a:prstGeom>
        </p:spPr>
      </p:pic>
      <p:pic>
        <p:nvPicPr>
          <p:cNvPr id="43" name="Picture 42" descr="A close-up of a washing machine&#10;&#10;Description automatically generated with medium confidence">
            <a:extLst>
              <a:ext uri="{FF2B5EF4-FFF2-40B4-BE49-F238E27FC236}">
                <a16:creationId xmlns:a16="http://schemas.microsoft.com/office/drawing/2014/main" id="{931532C9-9F84-92EB-7477-11F1F01CC14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86629" y="1962119"/>
            <a:ext cx="1284657" cy="2679309"/>
          </a:xfrm>
          <a:prstGeom prst="rect">
            <a:avLst/>
          </a:prstGeom>
        </p:spPr>
      </p:pic>
      <p:pic>
        <p:nvPicPr>
          <p:cNvPr id="45" name="Picture 44" descr="A picture containing indoor, electronics&#10;&#10;Description automatically generated">
            <a:extLst>
              <a:ext uri="{FF2B5EF4-FFF2-40B4-BE49-F238E27FC236}">
                <a16:creationId xmlns:a16="http://schemas.microsoft.com/office/drawing/2014/main" id="{103D6D16-34D9-188E-DFD1-C3BA99B9126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13829" y="1962119"/>
            <a:ext cx="1284657" cy="2679309"/>
          </a:xfrm>
          <a:prstGeom prst="rect">
            <a:avLst/>
          </a:prstGeom>
        </p:spPr>
      </p:pic>
      <p:pic>
        <p:nvPicPr>
          <p:cNvPr id="28" name="Picture 27">
            <a:extLst>
              <a:ext uri="{FF2B5EF4-FFF2-40B4-BE49-F238E27FC236}">
                <a16:creationId xmlns:a16="http://schemas.microsoft.com/office/drawing/2014/main" id="{90F95D9D-9003-7E4D-BD9E-1BD2056D22D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794650" y="1913036"/>
            <a:ext cx="1366230" cy="2806287"/>
          </a:xfrm>
          <a:prstGeom prst="rect">
            <a:avLst/>
          </a:prstGeom>
        </p:spPr>
      </p:pic>
    </p:spTree>
    <p:extLst>
      <p:ext uri="{BB962C8B-B14F-4D97-AF65-F5344CB8AC3E}">
        <p14:creationId xmlns:p14="http://schemas.microsoft.com/office/powerpoint/2010/main" val="295241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BE0FD61-B720-CF83-030D-B35C870D288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995223"/>
          </a:xfrm>
          <a:prstGeom prst="rect">
            <a:avLst/>
          </a:prstGeom>
        </p:spPr>
      </p:pic>
      <p:sp>
        <p:nvSpPr>
          <p:cNvPr id="12" name="AutoShape 4">
            <a:extLst>
              <a:ext uri="{FF2B5EF4-FFF2-40B4-BE49-F238E27FC236}">
                <a16:creationId xmlns:a16="http://schemas.microsoft.com/office/drawing/2014/main" id="{CA62AB80-97E9-AB4F-82F6-776F5EAD9D8F}"/>
              </a:ext>
            </a:extLst>
          </p:cNvPr>
          <p:cNvSpPr>
            <a:spLocks noChangeAspect="1" noChangeArrowheads="1"/>
          </p:cNvSpPr>
          <p:nvPr/>
        </p:nvSpPr>
        <p:spPr bwMode="auto">
          <a:xfrm>
            <a:off x="-28714" y="1905647"/>
            <a:ext cx="8832588" cy="5089578"/>
          </a:xfrm>
          <a:custGeom>
            <a:avLst/>
            <a:gdLst>
              <a:gd name="connsiteX0" fmla="*/ 0 w 10759381"/>
              <a:gd name="connsiteY0" fmla="*/ 6232156 h 6232156"/>
              <a:gd name="connsiteX1" fmla="*/ 0 w 10759381"/>
              <a:gd name="connsiteY1" fmla="*/ 0 h 6232156"/>
              <a:gd name="connsiteX2" fmla="*/ 10759381 w 10759381"/>
              <a:gd name="connsiteY2" fmla="*/ 6232156 h 6232156"/>
              <a:gd name="connsiteX3" fmla="*/ 0 w 10759381"/>
              <a:gd name="connsiteY3" fmla="*/ 6232156 h 6232156"/>
              <a:gd name="connsiteX0" fmla="*/ 0 w 8802991"/>
              <a:gd name="connsiteY0" fmla="*/ 6232156 h 6232156"/>
              <a:gd name="connsiteX1" fmla="*/ 0 w 8802991"/>
              <a:gd name="connsiteY1" fmla="*/ 0 h 6232156"/>
              <a:gd name="connsiteX2" fmla="*/ 8802991 w 8802991"/>
              <a:gd name="connsiteY2" fmla="*/ 5105105 h 6232156"/>
              <a:gd name="connsiteX3" fmla="*/ 0 w 8802991"/>
              <a:gd name="connsiteY3" fmla="*/ 6232156 h 6232156"/>
              <a:gd name="connsiteX0" fmla="*/ 0 w 8834889"/>
              <a:gd name="connsiteY0" fmla="*/ 5115737 h 5115737"/>
              <a:gd name="connsiteX1" fmla="*/ 31898 w 8834889"/>
              <a:gd name="connsiteY1" fmla="*/ 0 h 5115737"/>
              <a:gd name="connsiteX2" fmla="*/ 8834889 w 8834889"/>
              <a:gd name="connsiteY2" fmla="*/ 5105105 h 5115737"/>
              <a:gd name="connsiteX3" fmla="*/ 0 w 8834889"/>
              <a:gd name="connsiteY3" fmla="*/ 5115737 h 5115737"/>
              <a:gd name="connsiteX0" fmla="*/ 0 w 8834889"/>
              <a:gd name="connsiteY0" fmla="*/ 5115737 h 5115737"/>
              <a:gd name="connsiteX1" fmla="*/ 22272 w 8834889"/>
              <a:gd name="connsiteY1" fmla="*/ 0 h 5115737"/>
              <a:gd name="connsiteX2" fmla="*/ 8834889 w 8834889"/>
              <a:gd name="connsiteY2" fmla="*/ 5105105 h 5115737"/>
              <a:gd name="connsiteX3" fmla="*/ 0 w 8834889"/>
              <a:gd name="connsiteY3" fmla="*/ 5115737 h 5115737"/>
            </a:gdLst>
            <a:ahLst/>
            <a:cxnLst>
              <a:cxn ang="0">
                <a:pos x="connsiteX0" y="connsiteY0"/>
              </a:cxn>
              <a:cxn ang="0">
                <a:pos x="connsiteX1" y="connsiteY1"/>
              </a:cxn>
              <a:cxn ang="0">
                <a:pos x="connsiteX2" y="connsiteY2"/>
              </a:cxn>
              <a:cxn ang="0">
                <a:pos x="connsiteX3" y="connsiteY3"/>
              </a:cxn>
            </a:cxnLst>
            <a:rect l="l" t="t" r="r" b="b"/>
            <a:pathLst>
              <a:path w="8834889" h="5115737">
                <a:moveTo>
                  <a:pt x="0" y="5115737"/>
                </a:moveTo>
                <a:lnTo>
                  <a:pt x="22272" y="0"/>
                </a:lnTo>
                <a:lnTo>
                  <a:pt x="8834889" y="5105105"/>
                </a:lnTo>
                <a:lnTo>
                  <a:pt x="0" y="5115737"/>
                </a:lnTo>
                <a:close/>
              </a:path>
            </a:pathLst>
          </a:custGeom>
          <a:solidFill>
            <a:schemeClr val="tx1"/>
          </a:solidFill>
          <a:ln>
            <a:noFill/>
          </a:ln>
          <a:effectLst/>
        </p:spPr>
        <p:txBody>
          <a:bodyPr vert="horz" wrap="square" lIns="36546" tIns="36546" rIns="36546" bIns="36546" numCol="1" anchor="t" anchorCtr="0" compatLnSpc="1">
            <a:prstTxWarp prst="textNoShape">
              <a:avLst/>
            </a:prstTxWarp>
          </a:bodyPr>
          <a:lstStyle/>
          <a:p>
            <a:pPr defTabSz="913852">
              <a:defRPr/>
            </a:pPr>
            <a:endParaRPr lang="en-US" sz="1798" kern="0" dirty="0">
              <a:solidFill>
                <a:srgbClr val="000000"/>
              </a:solidFill>
            </a:endParaRPr>
          </a:p>
        </p:txBody>
      </p:sp>
      <p:sp>
        <p:nvSpPr>
          <p:cNvPr id="13" name="AutoShape 4">
            <a:extLst>
              <a:ext uri="{FF2B5EF4-FFF2-40B4-BE49-F238E27FC236}">
                <a16:creationId xmlns:a16="http://schemas.microsoft.com/office/drawing/2014/main" id="{B9153CEE-9B4F-354D-9E94-80DA8CD00EDB}"/>
              </a:ext>
            </a:extLst>
          </p:cNvPr>
          <p:cNvSpPr>
            <a:spLocks noChangeAspect="1" noChangeArrowheads="1"/>
          </p:cNvSpPr>
          <p:nvPr/>
        </p:nvSpPr>
        <p:spPr bwMode="auto">
          <a:xfrm flipH="1">
            <a:off x="6350575" y="3598825"/>
            <a:ext cx="5863645" cy="3396399"/>
          </a:xfrm>
          <a:prstGeom prst="rtTriangle">
            <a:avLst/>
          </a:prstGeom>
          <a:solidFill>
            <a:srgbClr val="0073E6"/>
          </a:solidFill>
          <a:ln w="9806"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US" dirty="0"/>
          </a:p>
        </p:txBody>
      </p:sp>
      <p:sp>
        <p:nvSpPr>
          <p:cNvPr id="5" name="Text Placeholder 4">
            <a:extLst>
              <a:ext uri="{FF2B5EF4-FFF2-40B4-BE49-F238E27FC236}">
                <a16:creationId xmlns:a16="http://schemas.microsoft.com/office/drawing/2014/main" id="{E329E03B-BBFB-AC40-894E-CC5FD1AF2719}"/>
              </a:ext>
            </a:extLst>
          </p:cNvPr>
          <p:cNvSpPr>
            <a:spLocks noGrp="1"/>
          </p:cNvSpPr>
          <p:nvPr>
            <p:ph type="body" sz="quarter" idx="11"/>
          </p:nvPr>
        </p:nvSpPr>
        <p:spPr>
          <a:xfrm>
            <a:off x="347088" y="5238750"/>
            <a:ext cx="5627687" cy="1619250"/>
          </a:xfrm>
        </p:spPr>
        <p:txBody>
          <a:bodyPr/>
          <a:lstStyle/>
          <a:p>
            <a:r>
              <a:rPr lang="en-US" dirty="0"/>
              <a:t>Why Zebra </a:t>
            </a:r>
          </a:p>
        </p:txBody>
      </p:sp>
      <p:sp>
        <p:nvSpPr>
          <p:cNvPr id="4" name="TextBox 3">
            <a:extLst>
              <a:ext uri="{FF2B5EF4-FFF2-40B4-BE49-F238E27FC236}">
                <a16:creationId xmlns:a16="http://schemas.microsoft.com/office/drawing/2014/main" id="{9802A174-38B9-9B4F-9841-8F3AECC9ADEC}"/>
              </a:ext>
            </a:extLst>
          </p:cNvPr>
          <p:cNvSpPr txBox="1"/>
          <p:nvPr/>
        </p:nvSpPr>
        <p:spPr>
          <a:xfrm>
            <a:off x="15748217" y="6528009"/>
            <a:ext cx="0" cy="0"/>
          </a:xfrm>
          <a:prstGeom prst="rect">
            <a:avLst/>
          </a:prstGeom>
          <a:noFill/>
        </p:spPr>
        <p:txBody>
          <a:bodyPr wrap="none" lIns="0" tIns="0" rIns="0" bIns="0" rtlCol="0">
            <a:noAutofit/>
          </a:bodyPr>
          <a:lstStyle/>
          <a:p>
            <a:pPr algn="l"/>
            <a:endParaRPr lang="en-US" dirty="0"/>
          </a:p>
        </p:txBody>
      </p:sp>
      <p:sp>
        <p:nvSpPr>
          <p:cNvPr id="9" name="TextBox 8">
            <a:extLst>
              <a:ext uri="{FF2B5EF4-FFF2-40B4-BE49-F238E27FC236}">
                <a16:creationId xmlns:a16="http://schemas.microsoft.com/office/drawing/2014/main" id="{12DD19C4-9FA2-4548-935A-1C5284A95ADF}"/>
              </a:ext>
            </a:extLst>
          </p:cNvPr>
          <p:cNvSpPr txBox="1"/>
          <p:nvPr/>
        </p:nvSpPr>
        <p:spPr>
          <a:xfrm>
            <a:off x="13883326" y="5650413"/>
            <a:ext cx="0" cy="0"/>
          </a:xfrm>
          <a:prstGeom prst="rect">
            <a:avLst/>
          </a:prstGeom>
          <a:noFill/>
        </p:spPr>
        <p:txBody>
          <a:bodyPr wrap="none" lIns="0" tIns="0" rIns="0" bIns="0" rtlCol="0">
            <a:noAutofit/>
          </a:bodyPr>
          <a:lstStyle/>
          <a:p>
            <a:pPr algn="l"/>
            <a:endParaRPr lang="en-US" dirty="0"/>
          </a:p>
        </p:txBody>
      </p:sp>
      <p:sp>
        <p:nvSpPr>
          <p:cNvPr id="2" name="TextBox 1">
            <a:extLst>
              <a:ext uri="{FF2B5EF4-FFF2-40B4-BE49-F238E27FC236}">
                <a16:creationId xmlns:a16="http://schemas.microsoft.com/office/drawing/2014/main" id="{A9F703F4-97F7-6B4A-A10D-D06F9EC5BCDD}"/>
              </a:ext>
            </a:extLst>
          </p:cNvPr>
          <p:cNvSpPr txBox="1"/>
          <p:nvPr/>
        </p:nvSpPr>
        <p:spPr>
          <a:xfrm>
            <a:off x="13904467" y="2957636"/>
            <a:ext cx="0" cy="0"/>
          </a:xfrm>
          <a:prstGeom prst="rect">
            <a:avLst/>
          </a:prstGeom>
          <a:noFill/>
        </p:spPr>
        <p:txBody>
          <a:bodyPr wrap="none" lIns="0" tIns="0" rIns="0" bIns="0" rtlCol="0">
            <a:noAutofit/>
          </a:bodyPr>
          <a:lstStyle/>
          <a:p>
            <a:pPr algn="l"/>
            <a:endParaRPr lang="en-US" dirty="0"/>
          </a:p>
        </p:txBody>
      </p:sp>
    </p:spTree>
    <p:extLst>
      <p:ext uri="{BB962C8B-B14F-4D97-AF65-F5344CB8AC3E}">
        <p14:creationId xmlns:p14="http://schemas.microsoft.com/office/powerpoint/2010/main" val="1995454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40">
            <a:extLst>
              <a:ext uri="{FF2B5EF4-FFF2-40B4-BE49-F238E27FC236}">
                <a16:creationId xmlns:a16="http://schemas.microsoft.com/office/drawing/2014/main" id="{3C3E2291-36D7-92D8-68B7-3C6F0F829427}"/>
              </a:ext>
            </a:extLst>
          </p:cNvPr>
          <p:cNvGrpSpPr/>
          <p:nvPr/>
        </p:nvGrpSpPr>
        <p:grpSpPr>
          <a:xfrm>
            <a:off x="5145100" y="0"/>
            <a:ext cx="7046900" cy="6858001"/>
            <a:chOff x="5145100" y="0"/>
            <a:chExt cx="7046900" cy="6858001"/>
          </a:xfrm>
        </p:grpSpPr>
        <p:sp>
          <p:nvSpPr>
            <p:cNvPr id="14" name="AutoShape 4">
              <a:extLst>
                <a:ext uri="{FF2B5EF4-FFF2-40B4-BE49-F238E27FC236}">
                  <a16:creationId xmlns:a16="http://schemas.microsoft.com/office/drawing/2014/main" id="{ABD3A567-4C56-3A6E-FFBA-8ABC191874F5}"/>
                </a:ext>
              </a:extLst>
            </p:cNvPr>
            <p:cNvSpPr>
              <a:spLocks noChangeAspect="1" noChangeArrowheads="1"/>
            </p:cNvSpPr>
            <p:nvPr/>
          </p:nvSpPr>
          <p:spPr bwMode="auto">
            <a:xfrm rot="10800000" flipV="1">
              <a:off x="5145100" y="4131732"/>
              <a:ext cx="4706708" cy="2726267"/>
            </a:xfrm>
            <a:prstGeom prst="rtTriangle">
              <a:avLst/>
            </a:prstGeom>
            <a:solidFill>
              <a:schemeClr val="bg1">
                <a:lumMod val="85000"/>
              </a:schemeClr>
            </a:solidFill>
            <a:ln w="9806"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US" dirty="0"/>
            </a:p>
          </p:txBody>
        </p:sp>
        <p:pic>
          <p:nvPicPr>
            <p:cNvPr id="29" name="Picture 28">
              <a:extLst>
                <a:ext uri="{FF2B5EF4-FFF2-40B4-BE49-F238E27FC236}">
                  <a16:creationId xmlns:a16="http://schemas.microsoft.com/office/drawing/2014/main" id="{81EF6231-0060-8303-59BD-2FD693CDF62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3605"/>
            <a:stretch/>
          </p:blipFill>
          <p:spPr>
            <a:xfrm>
              <a:off x="7274562" y="0"/>
              <a:ext cx="4917438" cy="6858000"/>
            </a:xfrm>
            <a:prstGeom prst="rect">
              <a:avLst/>
            </a:prstGeom>
          </p:spPr>
        </p:pic>
        <p:sp>
          <p:nvSpPr>
            <p:cNvPr id="30" name="AutoShape 4">
              <a:extLst>
                <a:ext uri="{FF2B5EF4-FFF2-40B4-BE49-F238E27FC236}">
                  <a16:creationId xmlns:a16="http://schemas.microsoft.com/office/drawing/2014/main" id="{3407131C-4072-4331-B8AF-A69004657FF8}"/>
                </a:ext>
              </a:extLst>
            </p:cNvPr>
            <p:cNvSpPr>
              <a:spLocks noChangeAspect="1" noChangeArrowheads="1"/>
            </p:cNvSpPr>
            <p:nvPr/>
          </p:nvSpPr>
          <p:spPr bwMode="auto">
            <a:xfrm rot="10800000" flipV="1">
              <a:off x="6807199" y="3738964"/>
              <a:ext cx="5384796" cy="3119036"/>
            </a:xfrm>
            <a:prstGeom prst="rtTriangle">
              <a:avLst/>
            </a:prstGeom>
            <a:solidFill>
              <a:schemeClr val="bg1">
                <a:lumMod val="85000"/>
              </a:schemeClr>
            </a:solidFill>
            <a:ln w="9806"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US" dirty="0"/>
            </a:p>
          </p:txBody>
        </p:sp>
        <p:sp>
          <p:nvSpPr>
            <p:cNvPr id="40" name="AutoShape 4">
              <a:extLst>
                <a:ext uri="{FF2B5EF4-FFF2-40B4-BE49-F238E27FC236}">
                  <a16:creationId xmlns:a16="http://schemas.microsoft.com/office/drawing/2014/main" id="{87115F4F-F468-604F-0F4E-FABBC6F6BAAC}"/>
                </a:ext>
              </a:extLst>
            </p:cNvPr>
            <p:cNvSpPr>
              <a:spLocks noChangeAspect="1" noChangeArrowheads="1"/>
            </p:cNvSpPr>
            <p:nvPr/>
          </p:nvSpPr>
          <p:spPr bwMode="auto">
            <a:xfrm rot="10800000" flipV="1">
              <a:off x="7274557" y="4009671"/>
              <a:ext cx="4917441" cy="2848330"/>
            </a:xfrm>
            <a:prstGeom prst="rtTriangle">
              <a:avLst/>
            </a:prstGeom>
            <a:solidFill>
              <a:srgbClr val="0073E6"/>
            </a:solidFill>
            <a:ln w="9806"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US" dirty="0"/>
            </a:p>
          </p:txBody>
        </p:sp>
      </p:grpSp>
      <p:sp>
        <p:nvSpPr>
          <p:cNvPr id="37" name="Title 1">
            <a:extLst>
              <a:ext uri="{FF2B5EF4-FFF2-40B4-BE49-F238E27FC236}">
                <a16:creationId xmlns:a16="http://schemas.microsoft.com/office/drawing/2014/main" id="{F1F5FFFB-B652-80F0-E5FF-7319FA336A95}"/>
              </a:ext>
            </a:extLst>
          </p:cNvPr>
          <p:cNvSpPr txBox="1">
            <a:spLocks/>
          </p:cNvSpPr>
          <p:nvPr/>
        </p:nvSpPr>
        <p:spPr>
          <a:xfrm>
            <a:off x="457200" y="2232110"/>
            <a:ext cx="6216269" cy="3672436"/>
          </a:xfrm>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pPr marL="0" lvl="1" defTabSz="622113">
              <a:spcAft>
                <a:spcPts val="600"/>
              </a:spcAft>
            </a:pPr>
            <a:r>
              <a:rPr lang="en-US" sz="1600" b="1" dirty="0">
                <a:solidFill>
                  <a:srgbClr val="0073E6"/>
                </a:solidFill>
              </a:rPr>
              <a:t>Advanced tracking technology</a:t>
            </a:r>
          </a:p>
          <a:p>
            <a:pPr marL="0" lvl="1" defTabSz="622113">
              <a:spcAft>
                <a:spcPts val="1200"/>
              </a:spcAft>
            </a:pPr>
            <a:r>
              <a:rPr lang="en-US" sz="1400" dirty="0">
                <a:solidFill>
                  <a:srgbClr val="000000">
                    <a:hueOff val="0"/>
                    <a:satOff val="0"/>
                    <a:lumOff val="0"/>
                    <a:alphaOff val="0"/>
                  </a:srgbClr>
                </a:solidFill>
              </a:rPr>
              <a:t>Optional BLE Beacon battery allows users to easily locate missing devices — even if devices have been turned off or the battery is depleted</a:t>
            </a:r>
            <a:endParaRPr lang="en-US" sz="1400" dirty="0">
              <a:solidFill>
                <a:srgbClr val="000000">
                  <a:hueOff val="0"/>
                  <a:satOff val="0"/>
                  <a:lumOff val="0"/>
                  <a:alphaOff val="0"/>
                </a:srgbClr>
              </a:solidFill>
              <a:latin typeface="Arial" panose="020B0604020202020204"/>
            </a:endParaRPr>
          </a:p>
          <a:p>
            <a:pPr marL="0" lvl="1" defTabSz="622113">
              <a:spcAft>
                <a:spcPts val="600"/>
              </a:spcAft>
            </a:pPr>
            <a:r>
              <a:rPr lang="en-US" sz="1600" b="1" dirty="0">
                <a:solidFill>
                  <a:srgbClr val="0073E6"/>
                </a:solidFill>
                <a:latin typeface="Arial" panose="020B0604020202020204"/>
              </a:rPr>
              <a:t>Easy-to-deploy</a:t>
            </a:r>
            <a:endParaRPr lang="en-US" sz="1600" dirty="0">
              <a:solidFill>
                <a:srgbClr val="0073E6"/>
              </a:solidFill>
              <a:latin typeface="Arial" panose="020B0604020202020204"/>
            </a:endParaRPr>
          </a:p>
          <a:p>
            <a:pPr marL="0" lvl="1" defTabSz="622113">
              <a:spcAft>
                <a:spcPts val="1200"/>
              </a:spcAft>
            </a:pPr>
            <a:r>
              <a:rPr lang="en-US" sz="1400" dirty="0">
                <a:solidFill>
                  <a:srgbClr val="000000">
                    <a:hueOff val="0"/>
                    <a:satOff val="0"/>
                    <a:lumOff val="0"/>
                    <a:alphaOff val="0"/>
                  </a:srgbClr>
                </a:solidFill>
              </a:rPr>
              <a:t>Cloud-based service — there’s no infrastructure to purchase and manage</a:t>
            </a:r>
          </a:p>
          <a:p>
            <a:pPr marL="0" lvl="1" defTabSz="622113">
              <a:spcAft>
                <a:spcPts val="600"/>
              </a:spcAft>
            </a:pPr>
            <a:r>
              <a:rPr lang="en-US" sz="1600" b="1" dirty="0">
                <a:solidFill>
                  <a:srgbClr val="0073E6"/>
                </a:solidFill>
                <a:latin typeface="Arial" panose="020B0604020202020204"/>
              </a:rPr>
              <a:t>Grows with your organization</a:t>
            </a:r>
            <a:endParaRPr lang="en-US" sz="1400" b="1" dirty="0">
              <a:solidFill>
                <a:srgbClr val="0073E6"/>
              </a:solidFill>
              <a:latin typeface="Arial" panose="020B0604020202020204"/>
            </a:endParaRPr>
          </a:p>
          <a:p>
            <a:pPr marL="0" lvl="1" defTabSz="622113">
              <a:spcAft>
                <a:spcPts val="1200"/>
              </a:spcAft>
            </a:pPr>
            <a:r>
              <a:rPr lang="en-US" sz="1400" dirty="0">
                <a:solidFill>
                  <a:srgbClr val="000000">
                    <a:hueOff val="0"/>
                    <a:satOff val="0"/>
                    <a:lumOff val="0"/>
                    <a:alphaOff val="0"/>
                  </a:srgbClr>
                </a:solidFill>
              </a:rPr>
              <a:t>Supports up to 100,000 devices at up to 5,000 sites</a:t>
            </a:r>
          </a:p>
          <a:p>
            <a:pPr marL="0" lvl="1" defTabSz="622113">
              <a:spcAft>
                <a:spcPts val="600"/>
              </a:spcAft>
            </a:pPr>
            <a:r>
              <a:rPr lang="en-US" sz="1600" b="1" dirty="0">
                <a:solidFill>
                  <a:srgbClr val="0073E6"/>
                </a:solidFill>
                <a:latin typeface="Arial" panose="020B0604020202020204"/>
                <a:ea typeface="+mn-ea"/>
                <a:cs typeface="+mn-cs"/>
              </a:rPr>
              <a:t>Improve accountability</a:t>
            </a:r>
            <a:endParaRPr lang="en-US" sz="1400" b="1" dirty="0">
              <a:solidFill>
                <a:srgbClr val="000000">
                  <a:hueOff val="0"/>
                  <a:satOff val="0"/>
                  <a:lumOff val="0"/>
                  <a:alphaOff val="0"/>
                </a:srgbClr>
              </a:solidFill>
              <a:latin typeface="Arial" panose="020B0604020202020204"/>
              <a:ea typeface="+mn-ea"/>
              <a:cs typeface="+mn-cs"/>
            </a:endParaRPr>
          </a:p>
          <a:p>
            <a:pPr marL="0" lvl="1" defTabSz="622113">
              <a:spcAft>
                <a:spcPts val="1200"/>
              </a:spcAft>
            </a:pPr>
            <a:r>
              <a:rPr lang="en-US" sz="1400" dirty="0">
                <a:solidFill>
                  <a:srgbClr val="000000">
                    <a:hueOff val="0"/>
                    <a:satOff val="0"/>
                    <a:lumOff val="0"/>
                    <a:alphaOff val="0"/>
                  </a:srgbClr>
                </a:solidFill>
              </a:rPr>
              <a:t>Track who has signed out each device, device status and location </a:t>
            </a:r>
          </a:p>
        </p:txBody>
      </p:sp>
      <p:sp>
        <p:nvSpPr>
          <p:cNvPr id="38" name="Title 1">
            <a:extLst>
              <a:ext uri="{FF2B5EF4-FFF2-40B4-BE49-F238E27FC236}">
                <a16:creationId xmlns:a16="http://schemas.microsoft.com/office/drawing/2014/main" id="{D1BBDD9A-58F9-D727-4433-6D8E6254D35B}"/>
              </a:ext>
            </a:extLst>
          </p:cNvPr>
          <p:cNvSpPr txBox="1">
            <a:spLocks/>
          </p:cNvSpPr>
          <p:nvPr/>
        </p:nvSpPr>
        <p:spPr>
          <a:xfrm>
            <a:off x="457200" y="5298482"/>
            <a:ext cx="4637169" cy="924377"/>
          </a:xfrm>
          <a:prstGeom prst="rect">
            <a:avLst/>
          </a:prstGeom>
          <a:solidFill>
            <a:srgbClr val="0073E6"/>
          </a:solidFill>
        </p:spPr>
        <p:txBody>
          <a:bodyPr vert="horz" lIns="182880" tIns="0" rIns="182880" bIns="0" rtlCol="0" anchor="ctr"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pPr marL="15875" lvl="1" indent="-15875" algn="ctr" defTabSz="622113"/>
            <a:r>
              <a:rPr lang="en-US" sz="1600" b="1" spc="-20" dirty="0">
                <a:solidFill>
                  <a:schemeClr val="bg1"/>
                </a:solidFill>
                <a:latin typeface="Arial" panose="020B0604020202020204"/>
              </a:rPr>
              <a:t>…maximize device availability, staff productivity and your return on investment</a:t>
            </a:r>
            <a:endParaRPr kumimoji="0" lang="en-US" sz="1600" b="1" i="0" u="none" strike="noStrike" kern="1200" cap="none" spc="-20" normalizeH="0" noProof="0" dirty="0">
              <a:ln>
                <a:noFill/>
              </a:ln>
              <a:solidFill>
                <a:schemeClr val="bg1"/>
              </a:solidFill>
              <a:effectLst/>
              <a:uLnTx/>
              <a:uFillTx/>
              <a:latin typeface="Arial"/>
            </a:endParaRPr>
          </a:p>
        </p:txBody>
      </p:sp>
      <p:sp>
        <p:nvSpPr>
          <p:cNvPr id="2" name="TextBox 1">
            <a:extLst>
              <a:ext uri="{FF2B5EF4-FFF2-40B4-BE49-F238E27FC236}">
                <a16:creationId xmlns:a16="http://schemas.microsoft.com/office/drawing/2014/main" id="{CD914F33-496B-7AD4-91E9-18FF69EB1FCF}"/>
              </a:ext>
            </a:extLst>
          </p:cNvPr>
          <p:cNvSpPr txBox="1"/>
          <p:nvPr/>
        </p:nvSpPr>
        <p:spPr>
          <a:xfrm>
            <a:off x="457200" y="1410445"/>
            <a:ext cx="5813013" cy="646331"/>
          </a:xfrm>
          <a:prstGeom prst="rect">
            <a:avLst/>
          </a:prstGeom>
          <a:noFill/>
        </p:spPr>
        <p:txBody>
          <a:bodyPr wrap="square" lIns="0" rtlCol="0">
            <a:spAutoFit/>
          </a:bodyPr>
          <a:lstStyle/>
          <a:p>
            <a:pPr lvl="0">
              <a:spcAft>
                <a:spcPts val="600"/>
              </a:spcAft>
              <a:defRPr/>
            </a:pPr>
            <a:r>
              <a:rPr lang="en-US" b="1" dirty="0">
                <a:solidFill>
                  <a:srgbClr val="000000"/>
                </a:solidFill>
              </a:rPr>
              <a:t>Track and find your devices — </a:t>
            </a:r>
            <a:br>
              <a:rPr lang="en-US" b="1" dirty="0">
                <a:solidFill>
                  <a:srgbClr val="000000"/>
                </a:solidFill>
              </a:rPr>
            </a:br>
            <a:r>
              <a:rPr lang="en-US" b="1" dirty="0">
                <a:solidFill>
                  <a:srgbClr val="000000"/>
                </a:solidFill>
              </a:rPr>
              <a:t>even if the battery is depleted...</a:t>
            </a:r>
          </a:p>
        </p:txBody>
      </p:sp>
      <p:sp>
        <p:nvSpPr>
          <p:cNvPr id="4" name="TextBox 3">
            <a:extLst>
              <a:ext uri="{FF2B5EF4-FFF2-40B4-BE49-F238E27FC236}">
                <a16:creationId xmlns:a16="http://schemas.microsoft.com/office/drawing/2014/main" id="{12979984-0762-F2B0-2EF8-21515CD9DFFB}"/>
              </a:ext>
            </a:extLst>
          </p:cNvPr>
          <p:cNvSpPr txBox="1"/>
          <p:nvPr/>
        </p:nvSpPr>
        <p:spPr>
          <a:xfrm>
            <a:off x="457200" y="654722"/>
            <a:ext cx="5569771" cy="769441"/>
          </a:xfrm>
          <a:prstGeom prst="rect">
            <a:avLst/>
          </a:prstGeom>
          <a:noFill/>
        </p:spPr>
        <p:txBody>
          <a:bodyPr wrap="square" lIns="0">
            <a:spAutoFit/>
          </a:bodyPr>
          <a:lstStyle/>
          <a:p>
            <a:r>
              <a:rPr lang="en-US" sz="4400" dirty="0">
                <a:solidFill>
                  <a:srgbClr val="0073E6"/>
                </a:solidFill>
                <a:effectLst/>
                <a:latin typeface="Arial" panose="020B0604020202020204" pitchFamily="34" charset="0"/>
              </a:rPr>
              <a:t>Device Tracker</a:t>
            </a:r>
          </a:p>
        </p:txBody>
      </p:sp>
      <p:cxnSp>
        <p:nvCxnSpPr>
          <p:cNvPr id="5" name="Straight Connector 4">
            <a:extLst>
              <a:ext uri="{FF2B5EF4-FFF2-40B4-BE49-F238E27FC236}">
                <a16:creationId xmlns:a16="http://schemas.microsoft.com/office/drawing/2014/main" id="{FDC5C71B-2A5D-6BC9-6CA3-18F6CA15A344}"/>
              </a:ext>
            </a:extLst>
          </p:cNvPr>
          <p:cNvCxnSpPr>
            <a:cxnSpLocks/>
          </p:cNvCxnSpPr>
          <p:nvPr/>
        </p:nvCxnSpPr>
        <p:spPr>
          <a:xfrm flipH="1">
            <a:off x="9106898" y="-347472"/>
            <a:ext cx="698686" cy="0"/>
          </a:xfrm>
          <a:prstGeom prst="line">
            <a:avLst/>
          </a:prstGeom>
          <a:ln w="793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51" name="AutoShape 4">
            <a:extLst>
              <a:ext uri="{FF2B5EF4-FFF2-40B4-BE49-F238E27FC236}">
                <a16:creationId xmlns:a16="http://schemas.microsoft.com/office/drawing/2014/main" id="{6183E94E-E5AD-CE2C-3778-21768F463D94}"/>
              </a:ext>
            </a:extLst>
          </p:cNvPr>
          <p:cNvSpPr>
            <a:spLocks noChangeAspect="1" noChangeArrowheads="1"/>
          </p:cNvSpPr>
          <p:nvPr/>
        </p:nvSpPr>
        <p:spPr bwMode="auto">
          <a:xfrm flipV="1">
            <a:off x="6678511" y="0"/>
            <a:ext cx="2458716" cy="1424163"/>
          </a:xfrm>
          <a:prstGeom prst="rtTriangle">
            <a:avLst/>
          </a:prstGeom>
          <a:solidFill>
            <a:schemeClr val="bg1"/>
          </a:solidFill>
          <a:ln w="9806"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US" dirty="0"/>
          </a:p>
        </p:txBody>
      </p:sp>
      <p:grpSp>
        <p:nvGrpSpPr>
          <p:cNvPr id="53" name="Group 52">
            <a:extLst>
              <a:ext uri="{FF2B5EF4-FFF2-40B4-BE49-F238E27FC236}">
                <a16:creationId xmlns:a16="http://schemas.microsoft.com/office/drawing/2014/main" id="{F15BEFFB-56C9-016C-542A-AB3D548227C0}"/>
              </a:ext>
            </a:extLst>
          </p:cNvPr>
          <p:cNvGrpSpPr/>
          <p:nvPr/>
        </p:nvGrpSpPr>
        <p:grpSpPr>
          <a:xfrm>
            <a:off x="7678214" y="1319574"/>
            <a:ext cx="1650426" cy="3738909"/>
            <a:chOff x="7473764" y="458647"/>
            <a:chExt cx="2196718" cy="4976488"/>
          </a:xfrm>
        </p:grpSpPr>
        <p:grpSp>
          <p:nvGrpSpPr>
            <p:cNvPr id="35" name="Group 34">
              <a:extLst>
                <a:ext uri="{FF2B5EF4-FFF2-40B4-BE49-F238E27FC236}">
                  <a16:creationId xmlns:a16="http://schemas.microsoft.com/office/drawing/2014/main" id="{ADDF43CF-0597-3859-8192-C33DF7B33E7A}"/>
                </a:ext>
              </a:extLst>
            </p:cNvPr>
            <p:cNvGrpSpPr/>
            <p:nvPr/>
          </p:nvGrpSpPr>
          <p:grpSpPr>
            <a:xfrm>
              <a:off x="7473764" y="458647"/>
              <a:ext cx="1700685" cy="3518137"/>
              <a:chOff x="5550180" y="1377954"/>
              <a:chExt cx="1700685" cy="3518137"/>
            </a:xfrm>
          </p:grpSpPr>
          <p:grpSp>
            <p:nvGrpSpPr>
              <p:cNvPr id="16" name="Group 15">
                <a:extLst>
                  <a:ext uri="{FF2B5EF4-FFF2-40B4-BE49-F238E27FC236}">
                    <a16:creationId xmlns:a16="http://schemas.microsoft.com/office/drawing/2014/main" id="{EDEA4110-7966-A509-B619-BAF950308A42}"/>
                  </a:ext>
                </a:extLst>
              </p:cNvPr>
              <p:cNvGrpSpPr/>
              <p:nvPr/>
            </p:nvGrpSpPr>
            <p:grpSpPr>
              <a:xfrm>
                <a:off x="5550180" y="1377954"/>
                <a:ext cx="1700685" cy="3518137"/>
                <a:chOff x="1399976" y="1075581"/>
                <a:chExt cx="2297690" cy="4753137"/>
              </a:xfrm>
            </p:grpSpPr>
            <p:pic>
              <p:nvPicPr>
                <p:cNvPr id="17" name="Picture 16">
                  <a:extLst>
                    <a:ext uri="{FF2B5EF4-FFF2-40B4-BE49-F238E27FC236}">
                      <a16:creationId xmlns:a16="http://schemas.microsoft.com/office/drawing/2014/main" id="{9BDAB23F-39C4-FAF3-4241-5A9C6F6417F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99976" y="1075581"/>
                  <a:ext cx="2297690" cy="4753137"/>
                </a:xfrm>
                <a:prstGeom prst="rect">
                  <a:avLst/>
                </a:prstGeom>
              </p:spPr>
            </p:pic>
            <p:pic>
              <p:nvPicPr>
                <p:cNvPr id="18" name="Picture 17" descr="Graphical user interface, application&#10;&#10;Description automatically generated">
                  <a:extLst>
                    <a:ext uri="{FF2B5EF4-FFF2-40B4-BE49-F238E27FC236}">
                      <a16:creationId xmlns:a16="http://schemas.microsoft.com/office/drawing/2014/main" id="{02A4DB35-98B7-4374-EF16-F3D64B08386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03435" y="1651155"/>
                  <a:ext cx="1914234" cy="2957035"/>
                </a:xfrm>
                <a:prstGeom prst="rect">
                  <a:avLst/>
                </a:prstGeom>
              </p:spPr>
            </p:pic>
            <p:pic>
              <p:nvPicPr>
                <p:cNvPr id="19" name="Picture 18" descr="Graphical user interface, application&#10;&#10;Description automatically generated">
                  <a:extLst>
                    <a:ext uri="{FF2B5EF4-FFF2-40B4-BE49-F238E27FC236}">
                      <a16:creationId xmlns:a16="http://schemas.microsoft.com/office/drawing/2014/main" id="{1B8C1BFC-3F8A-1B66-AE86-9A35D17CB16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603279" y="3946001"/>
                  <a:ext cx="1914234" cy="1500377"/>
                </a:xfrm>
                <a:prstGeom prst="rect">
                  <a:avLst/>
                </a:prstGeom>
              </p:spPr>
            </p:pic>
            <p:sp>
              <p:nvSpPr>
                <p:cNvPr id="20" name="Rectangle 19">
                  <a:extLst>
                    <a:ext uri="{FF2B5EF4-FFF2-40B4-BE49-F238E27FC236}">
                      <a16:creationId xmlns:a16="http://schemas.microsoft.com/office/drawing/2014/main" id="{4259B771-77FC-9C67-85F2-2D349835DDC3}"/>
                    </a:ext>
                  </a:extLst>
                </p:cNvPr>
                <p:cNvSpPr/>
                <p:nvPr/>
              </p:nvSpPr>
              <p:spPr>
                <a:xfrm>
                  <a:off x="1676119" y="3097362"/>
                  <a:ext cx="1732099" cy="19719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177167D7-016B-8D15-D375-A0733A2D736B}"/>
                    </a:ext>
                  </a:extLst>
                </p:cNvPr>
                <p:cNvSpPr/>
                <p:nvPr/>
              </p:nvSpPr>
              <p:spPr>
                <a:xfrm>
                  <a:off x="1676119" y="3097362"/>
                  <a:ext cx="1732099" cy="19719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descr="Graphical user interface, application&#10;&#10;Description automatically generated">
                  <a:extLst>
                    <a:ext uri="{FF2B5EF4-FFF2-40B4-BE49-F238E27FC236}">
                      <a16:creationId xmlns:a16="http://schemas.microsoft.com/office/drawing/2014/main" id="{CD092CE4-A2D2-1656-4923-B6E713DC007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790740" y="3449891"/>
                  <a:ext cx="1513259" cy="1305253"/>
                </a:xfrm>
                <a:prstGeom prst="rect">
                  <a:avLst/>
                </a:prstGeom>
              </p:spPr>
            </p:pic>
            <p:sp>
              <p:nvSpPr>
                <p:cNvPr id="23" name="TextBox 22">
                  <a:extLst>
                    <a:ext uri="{FF2B5EF4-FFF2-40B4-BE49-F238E27FC236}">
                      <a16:creationId xmlns:a16="http://schemas.microsoft.com/office/drawing/2014/main" id="{A8DB71F0-BCE5-0CAF-98A1-B925BDF5900F}"/>
                    </a:ext>
                  </a:extLst>
                </p:cNvPr>
                <p:cNvSpPr txBox="1"/>
                <p:nvPr/>
              </p:nvSpPr>
              <p:spPr>
                <a:xfrm>
                  <a:off x="1676119" y="2673990"/>
                  <a:ext cx="709416" cy="102966"/>
                </a:xfrm>
                <a:prstGeom prst="rect">
                  <a:avLst/>
                </a:prstGeom>
                <a:solidFill>
                  <a:schemeClr val="bg1"/>
                </a:solidFill>
              </p:spPr>
              <p:txBody>
                <a:bodyPr wrap="square" lIns="0" rtlCol="0" anchor="ctr">
                  <a:noAutofit/>
                </a:bodyPr>
                <a:lstStyle/>
                <a:p>
                  <a:r>
                    <a:rPr lang="en-US" sz="600" b="1" spc="30" dirty="0">
                      <a:solidFill>
                        <a:schemeClr val="bg1">
                          <a:lumMod val="50000"/>
                        </a:schemeClr>
                      </a:solidFill>
                      <a:latin typeface="Arial" panose="020B0604020202020204" pitchFamily="34" charset="0"/>
                      <a:cs typeface="Arial" panose="020B0604020202020204" pitchFamily="34" charset="0"/>
                    </a:rPr>
                    <a:t>Aisle12</a:t>
                  </a:r>
                </a:p>
              </p:txBody>
            </p:sp>
            <p:sp>
              <p:nvSpPr>
                <p:cNvPr id="24" name="TextBox 23">
                  <a:extLst>
                    <a:ext uri="{FF2B5EF4-FFF2-40B4-BE49-F238E27FC236}">
                      <a16:creationId xmlns:a16="http://schemas.microsoft.com/office/drawing/2014/main" id="{940954A5-40F5-3672-B57F-4B36E26B8D72}"/>
                    </a:ext>
                  </a:extLst>
                </p:cNvPr>
                <p:cNvSpPr txBox="1"/>
                <p:nvPr/>
              </p:nvSpPr>
              <p:spPr>
                <a:xfrm>
                  <a:off x="1676119" y="2156208"/>
                  <a:ext cx="709416" cy="102966"/>
                </a:xfrm>
                <a:prstGeom prst="rect">
                  <a:avLst/>
                </a:prstGeom>
                <a:solidFill>
                  <a:schemeClr val="bg1"/>
                </a:solidFill>
              </p:spPr>
              <p:txBody>
                <a:bodyPr wrap="square" lIns="0" rtlCol="0" anchor="ctr">
                  <a:noAutofit/>
                </a:bodyPr>
                <a:lstStyle/>
                <a:p>
                  <a:r>
                    <a:rPr lang="en-US" sz="600" b="1" spc="30" dirty="0">
                      <a:solidFill>
                        <a:schemeClr val="bg1">
                          <a:lumMod val="50000"/>
                        </a:schemeClr>
                      </a:solidFill>
                      <a:latin typeface="Arial" panose="020B0604020202020204" pitchFamily="34" charset="0"/>
                      <a:cs typeface="Arial" panose="020B0604020202020204" pitchFamily="34" charset="0"/>
                    </a:rPr>
                    <a:t>TC7-1014</a:t>
                  </a:r>
                </a:p>
              </p:txBody>
            </p:sp>
          </p:grpSp>
          <p:sp>
            <p:nvSpPr>
              <p:cNvPr id="26" name="Rectangle 25">
                <a:extLst>
                  <a:ext uri="{FF2B5EF4-FFF2-40B4-BE49-F238E27FC236}">
                    <a16:creationId xmlns:a16="http://schemas.microsoft.com/office/drawing/2014/main" id="{7E068798-3734-010F-D0E8-E57E9F99B4B8}"/>
                  </a:ext>
                </a:extLst>
              </p:cNvPr>
              <p:cNvSpPr/>
              <p:nvPr/>
            </p:nvSpPr>
            <p:spPr>
              <a:xfrm>
                <a:off x="5708105" y="3212119"/>
                <a:ext cx="1358149" cy="140097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descr="Device Tracker Sharpened.jpg">
                <a:extLst>
                  <a:ext uri="{FF2B5EF4-FFF2-40B4-BE49-F238E27FC236}">
                    <a16:creationId xmlns:a16="http://schemas.microsoft.com/office/drawing/2014/main" id="{DC84453C-FFFC-4AC3-FB72-120DE84A968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700543" y="1803978"/>
                <a:ext cx="1413140" cy="1946079"/>
              </a:xfrm>
              <a:prstGeom prst="rect">
                <a:avLst/>
              </a:prstGeom>
            </p:spPr>
          </p:pic>
          <p:sp>
            <p:nvSpPr>
              <p:cNvPr id="27" name="TextBox 26">
                <a:extLst>
                  <a:ext uri="{FF2B5EF4-FFF2-40B4-BE49-F238E27FC236}">
                    <a16:creationId xmlns:a16="http://schemas.microsoft.com/office/drawing/2014/main" id="{98A2FB1F-3D1C-AB53-0828-50B6ED440698}"/>
                  </a:ext>
                </a:extLst>
              </p:cNvPr>
              <p:cNvSpPr txBox="1"/>
              <p:nvPr/>
            </p:nvSpPr>
            <p:spPr>
              <a:xfrm>
                <a:off x="5754573" y="2752433"/>
                <a:ext cx="441169" cy="133772"/>
              </a:xfrm>
              <a:prstGeom prst="rect">
                <a:avLst/>
              </a:prstGeom>
              <a:solidFill>
                <a:schemeClr val="bg1"/>
              </a:solidFill>
            </p:spPr>
            <p:txBody>
              <a:bodyPr wrap="square" lIns="0" rtlCol="0" anchor="ctr">
                <a:noAutofit/>
              </a:bodyPr>
              <a:lstStyle/>
              <a:p>
                <a:r>
                  <a:rPr lang="en-US" sz="500" b="1" spc="30" dirty="0">
                    <a:solidFill>
                      <a:schemeClr val="bg1">
                        <a:lumMod val="50000"/>
                      </a:schemeClr>
                    </a:solidFill>
                    <a:latin typeface="Arial" panose="020B0604020202020204" pitchFamily="34" charset="0"/>
                    <a:cs typeface="Arial" panose="020B0604020202020204" pitchFamily="34" charset="0"/>
                  </a:rPr>
                  <a:t>TC7-1014</a:t>
                </a:r>
              </a:p>
            </p:txBody>
          </p:sp>
          <p:sp>
            <p:nvSpPr>
              <p:cNvPr id="31" name="TextBox 30">
                <a:extLst>
                  <a:ext uri="{FF2B5EF4-FFF2-40B4-BE49-F238E27FC236}">
                    <a16:creationId xmlns:a16="http://schemas.microsoft.com/office/drawing/2014/main" id="{7C2CC41F-F1C8-CFD4-88B3-CA6C4FAF8380}"/>
                  </a:ext>
                </a:extLst>
              </p:cNvPr>
              <p:cNvSpPr txBox="1"/>
              <p:nvPr/>
            </p:nvSpPr>
            <p:spPr>
              <a:xfrm>
                <a:off x="5754573" y="2953716"/>
                <a:ext cx="441169" cy="133772"/>
              </a:xfrm>
              <a:prstGeom prst="rect">
                <a:avLst/>
              </a:prstGeom>
              <a:solidFill>
                <a:schemeClr val="bg1"/>
              </a:solidFill>
            </p:spPr>
            <p:txBody>
              <a:bodyPr wrap="square" lIns="0" rtlCol="0" anchor="ctr">
                <a:noAutofit/>
              </a:bodyPr>
              <a:lstStyle/>
              <a:p>
                <a:r>
                  <a:rPr lang="en-US" sz="500" b="1" spc="30" dirty="0">
                    <a:solidFill>
                      <a:schemeClr val="bg1">
                        <a:lumMod val="50000"/>
                      </a:schemeClr>
                    </a:solidFill>
                    <a:latin typeface="Arial" panose="020B0604020202020204" pitchFamily="34" charset="0"/>
                    <a:cs typeface="Arial" panose="020B0604020202020204" pitchFamily="34" charset="0"/>
                  </a:rPr>
                  <a:t>TC7-3438</a:t>
                </a:r>
              </a:p>
            </p:txBody>
          </p:sp>
          <p:sp>
            <p:nvSpPr>
              <p:cNvPr id="32" name="TextBox 31">
                <a:extLst>
                  <a:ext uri="{FF2B5EF4-FFF2-40B4-BE49-F238E27FC236}">
                    <a16:creationId xmlns:a16="http://schemas.microsoft.com/office/drawing/2014/main" id="{3DFC08EE-FBDF-8FA8-1AE2-DA76FF8E0387}"/>
                  </a:ext>
                </a:extLst>
              </p:cNvPr>
              <p:cNvSpPr txBox="1"/>
              <p:nvPr/>
            </p:nvSpPr>
            <p:spPr>
              <a:xfrm>
                <a:off x="5754573" y="3143497"/>
                <a:ext cx="441169" cy="133772"/>
              </a:xfrm>
              <a:prstGeom prst="rect">
                <a:avLst/>
              </a:prstGeom>
              <a:solidFill>
                <a:schemeClr val="bg1"/>
              </a:solidFill>
            </p:spPr>
            <p:txBody>
              <a:bodyPr wrap="square" lIns="0" rtlCol="0" anchor="ctr">
                <a:noAutofit/>
              </a:bodyPr>
              <a:lstStyle/>
              <a:p>
                <a:r>
                  <a:rPr lang="en-US" sz="500" b="1" spc="30" dirty="0">
                    <a:solidFill>
                      <a:schemeClr val="bg1">
                        <a:lumMod val="50000"/>
                      </a:schemeClr>
                    </a:solidFill>
                    <a:latin typeface="Arial" panose="020B0604020202020204" pitchFamily="34" charset="0"/>
                    <a:cs typeface="Arial" panose="020B0604020202020204" pitchFamily="34" charset="0"/>
                  </a:rPr>
                  <a:t>TC7-3490</a:t>
                </a:r>
              </a:p>
            </p:txBody>
          </p:sp>
          <p:sp>
            <p:nvSpPr>
              <p:cNvPr id="33" name="TextBox 32">
                <a:extLst>
                  <a:ext uri="{FF2B5EF4-FFF2-40B4-BE49-F238E27FC236}">
                    <a16:creationId xmlns:a16="http://schemas.microsoft.com/office/drawing/2014/main" id="{361AC688-CC7A-397D-6D8F-ACAA75AE5A84}"/>
                  </a:ext>
                </a:extLst>
              </p:cNvPr>
              <p:cNvSpPr txBox="1"/>
              <p:nvPr/>
            </p:nvSpPr>
            <p:spPr>
              <a:xfrm>
                <a:off x="5754573" y="3327527"/>
                <a:ext cx="441169" cy="133772"/>
              </a:xfrm>
              <a:prstGeom prst="rect">
                <a:avLst/>
              </a:prstGeom>
              <a:solidFill>
                <a:schemeClr val="bg1"/>
              </a:solidFill>
            </p:spPr>
            <p:txBody>
              <a:bodyPr wrap="square" lIns="0" rtlCol="0" anchor="ctr">
                <a:noAutofit/>
              </a:bodyPr>
              <a:lstStyle/>
              <a:p>
                <a:r>
                  <a:rPr lang="en-US" sz="500" b="1" spc="30" dirty="0">
                    <a:solidFill>
                      <a:schemeClr val="bg1">
                        <a:lumMod val="50000"/>
                      </a:schemeClr>
                    </a:solidFill>
                    <a:latin typeface="Arial" panose="020B0604020202020204" pitchFamily="34" charset="0"/>
                    <a:cs typeface="Arial" panose="020B0604020202020204" pitchFamily="34" charset="0"/>
                  </a:rPr>
                  <a:t>TC7-3494</a:t>
                </a:r>
              </a:p>
            </p:txBody>
          </p:sp>
          <p:sp>
            <p:nvSpPr>
              <p:cNvPr id="34" name="TextBox 33">
                <a:extLst>
                  <a:ext uri="{FF2B5EF4-FFF2-40B4-BE49-F238E27FC236}">
                    <a16:creationId xmlns:a16="http://schemas.microsoft.com/office/drawing/2014/main" id="{30B3922C-3BD4-A041-F58D-A40D8DC84AA3}"/>
                  </a:ext>
                </a:extLst>
              </p:cNvPr>
              <p:cNvSpPr txBox="1"/>
              <p:nvPr/>
            </p:nvSpPr>
            <p:spPr>
              <a:xfrm>
                <a:off x="5754573" y="3517308"/>
                <a:ext cx="441169" cy="133772"/>
              </a:xfrm>
              <a:prstGeom prst="rect">
                <a:avLst/>
              </a:prstGeom>
              <a:solidFill>
                <a:schemeClr val="bg1"/>
              </a:solidFill>
            </p:spPr>
            <p:txBody>
              <a:bodyPr wrap="square" lIns="0" rtlCol="0" anchor="ctr">
                <a:noAutofit/>
              </a:bodyPr>
              <a:lstStyle/>
              <a:p>
                <a:r>
                  <a:rPr lang="en-US" sz="500" b="1" spc="30" dirty="0">
                    <a:solidFill>
                      <a:schemeClr val="bg1">
                        <a:lumMod val="50000"/>
                      </a:schemeClr>
                    </a:solidFill>
                    <a:latin typeface="Arial" panose="020B0604020202020204" pitchFamily="34" charset="0"/>
                    <a:cs typeface="Arial" panose="020B0604020202020204" pitchFamily="34" charset="0"/>
                  </a:rPr>
                  <a:t>TC7-1020</a:t>
                </a:r>
              </a:p>
            </p:txBody>
          </p:sp>
        </p:grpSp>
        <p:grpSp>
          <p:nvGrpSpPr>
            <p:cNvPr id="15" name="Group 14">
              <a:extLst>
                <a:ext uri="{FF2B5EF4-FFF2-40B4-BE49-F238E27FC236}">
                  <a16:creationId xmlns:a16="http://schemas.microsoft.com/office/drawing/2014/main" id="{0DC57F49-2C33-90A8-592F-5C2082AEB888}"/>
                </a:ext>
              </a:extLst>
            </p:cNvPr>
            <p:cNvGrpSpPr/>
            <p:nvPr/>
          </p:nvGrpSpPr>
          <p:grpSpPr>
            <a:xfrm>
              <a:off x="7969797" y="1916998"/>
              <a:ext cx="1700685" cy="3518137"/>
              <a:chOff x="1399976" y="1075581"/>
              <a:chExt cx="2297690" cy="4753137"/>
            </a:xfrm>
          </p:grpSpPr>
          <p:pic>
            <p:nvPicPr>
              <p:cNvPr id="6" name="Picture 5">
                <a:extLst>
                  <a:ext uri="{FF2B5EF4-FFF2-40B4-BE49-F238E27FC236}">
                    <a16:creationId xmlns:a16="http://schemas.microsoft.com/office/drawing/2014/main" id="{09AA4195-796E-9AD7-AB07-A4699B53035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99976" y="1075581"/>
                <a:ext cx="2297690" cy="4753137"/>
              </a:xfrm>
              <a:prstGeom prst="rect">
                <a:avLst/>
              </a:prstGeom>
            </p:spPr>
          </p:pic>
          <p:pic>
            <p:nvPicPr>
              <p:cNvPr id="7" name="Picture 6" descr="Graphical user interface, application&#10;&#10;Description automatically generated">
                <a:extLst>
                  <a:ext uri="{FF2B5EF4-FFF2-40B4-BE49-F238E27FC236}">
                    <a16:creationId xmlns:a16="http://schemas.microsoft.com/office/drawing/2014/main" id="{DB7C9E9F-7B6E-B5BA-C0C2-1635A73BFED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03435" y="1651155"/>
                <a:ext cx="1914234" cy="2957035"/>
              </a:xfrm>
              <a:prstGeom prst="rect">
                <a:avLst/>
              </a:prstGeom>
            </p:spPr>
          </p:pic>
          <p:pic>
            <p:nvPicPr>
              <p:cNvPr id="8" name="Picture 7" descr="Graphical user interface, application&#10;&#10;Description automatically generated">
                <a:extLst>
                  <a:ext uri="{FF2B5EF4-FFF2-40B4-BE49-F238E27FC236}">
                    <a16:creationId xmlns:a16="http://schemas.microsoft.com/office/drawing/2014/main" id="{8DCB8BDA-07F7-2D52-C6AD-414045A0141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603279" y="3946001"/>
                <a:ext cx="1914234" cy="1500377"/>
              </a:xfrm>
              <a:prstGeom prst="rect">
                <a:avLst/>
              </a:prstGeom>
            </p:spPr>
          </p:pic>
          <p:sp>
            <p:nvSpPr>
              <p:cNvPr id="9" name="Rectangle 8">
                <a:extLst>
                  <a:ext uri="{FF2B5EF4-FFF2-40B4-BE49-F238E27FC236}">
                    <a16:creationId xmlns:a16="http://schemas.microsoft.com/office/drawing/2014/main" id="{A26DBDB8-A07A-75B7-4A24-4271A2DA7247}"/>
                  </a:ext>
                </a:extLst>
              </p:cNvPr>
              <p:cNvSpPr/>
              <p:nvPr/>
            </p:nvSpPr>
            <p:spPr>
              <a:xfrm>
                <a:off x="1676119" y="3097362"/>
                <a:ext cx="1732099" cy="19719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22A4ABB1-523B-11BE-3B41-D076CD87B0A1}"/>
                  </a:ext>
                </a:extLst>
              </p:cNvPr>
              <p:cNvSpPr/>
              <p:nvPr/>
            </p:nvSpPr>
            <p:spPr>
              <a:xfrm>
                <a:off x="1676119" y="3097362"/>
                <a:ext cx="1732099" cy="19719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Graphical user interface, application&#10;&#10;Description automatically generated">
                <a:extLst>
                  <a:ext uri="{FF2B5EF4-FFF2-40B4-BE49-F238E27FC236}">
                    <a16:creationId xmlns:a16="http://schemas.microsoft.com/office/drawing/2014/main" id="{AAAD2C06-D19E-FCBC-1054-D69A8855FDC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790740" y="3449891"/>
                <a:ext cx="1513259" cy="1305253"/>
              </a:xfrm>
              <a:prstGeom prst="rect">
                <a:avLst/>
              </a:prstGeom>
            </p:spPr>
          </p:pic>
          <p:sp>
            <p:nvSpPr>
              <p:cNvPr id="12" name="TextBox 11">
                <a:extLst>
                  <a:ext uri="{FF2B5EF4-FFF2-40B4-BE49-F238E27FC236}">
                    <a16:creationId xmlns:a16="http://schemas.microsoft.com/office/drawing/2014/main" id="{82DB0FB4-D5D6-D329-8A19-4D1FD7719CAD}"/>
                  </a:ext>
                </a:extLst>
              </p:cNvPr>
              <p:cNvSpPr txBox="1"/>
              <p:nvPr/>
            </p:nvSpPr>
            <p:spPr>
              <a:xfrm>
                <a:off x="1676119" y="2673990"/>
                <a:ext cx="709416" cy="102966"/>
              </a:xfrm>
              <a:prstGeom prst="rect">
                <a:avLst/>
              </a:prstGeom>
              <a:solidFill>
                <a:schemeClr val="bg1"/>
              </a:solidFill>
            </p:spPr>
            <p:txBody>
              <a:bodyPr wrap="square" lIns="0" rtlCol="0" anchor="ctr">
                <a:noAutofit/>
              </a:bodyPr>
              <a:lstStyle/>
              <a:p>
                <a:r>
                  <a:rPr lang="en-US" sz="600" b="1" spc="30" dirty="0">
                    <a:solidFill>
                      <a:schemeClr val="bg1">
                        <a:lumMod val="50000"/>
                      </a:schemeClr>
                    </a:solidFill>
                    <a:latin typeface="Arial" panose="020B0604020202020204" pitchFamily="34" charset="0"/>
                    <a:cs typeface="Arial" panose="020B0604020202020204" pitchFamily="34" charset="0"/>
                  </a:rPr>
                  <a:t>Aisle12</a:t>
                </a:r>
              </a:p>
            </p:txBody>
          </p:sp>
          <p:sp>
            <p:nvSpPr>
              <p:cNvPr id="13" name="TextBox 12">
                <a:extLst>
                  <a:ext uri="{FF2B5EF4-FFF2-40B4-BE49-F238E27FC236}">
                    <a16:creationId xmlns:a16="http://schemas.microsoft.com/office/drawing/2014/main" id="{0D44FE8C-5E3D-B0F5-2B05-774144E20917}"/>
                  </a:ext>
                </a:extLst>
              </p:cNvPr>
              <p:cNvSpPr txBox="1"/>
              <p:nvPr/>
            </p:nvSpPr>
            <p:spPr>
              <a:xfrm>
                <a:off x="1676119" y="2156208"/>
                <a:ext cx="709416" cy="102966"/>
              </a:xfrm>
              <a:prstGeom prst="rect">
                <a:avLst/>
              </a:prstGeom>
              <a:solidFill>
                <a:schemeClr val="bg1"/>
              </a:solidFill>
            </p:spPr>
            <p:txBody>
              <a:bodyPr wrap="square" lIns="0" rtlCol="0" anchor="ctr">
                <a:noAutofit/>
              </a:bodyPr>
              <a:lstStyle/>
              <a:p>
                <a:r>
                  <a:rPr lang="en-US" sz="600" b="1" spc="30" dirty="0">
                    <a:solidFill>
                      <a:schemeClr val="bg1">
                        <a:lumMod val="50000"/>
                      </a:schemeClr>
                    </a:solidFill>
                    <a:latin typeface="Arial" panose="020B0604020202020204" pitchFamily="34" charset="0"/>
                    <a:cs typeface="Arial" panose="020B0604020202020204" pitchFamily="34" charset="0"/>
                  </a:rPr>
                  <a:t>TC7-1014</a:t>
                </a:r>
              </a:p>
            </p:txBody>
          </p:sp>
        </p:grpSp>
      </p:grpSp>
      <p:grpSp>
        <p:nvGrpSpPr>
          <p:cNvPr id="50" name="Group 49">
            <a:extLst>
              <a:ext uri="{FF2B5EF4-FFF2-40B4-BE49-F238E27FC236}">
                <a16:creationId xmlns:a16="http://schemas.microsoft.com/office/drawing/2014/main" id="{76C35712-5D54-1DEE-1D92-7CCC25D1EF8D}"/>
              </a:ext>
            </a:extLst>
          </p:cNvPr>
          <p:cNvGrpSpPr/>
          <p:nvPr/>
        </p:nvGrpSpPr>
        <p:grpSpPr>
          <a:xfrm>
            <a:off x="8640392" y="2827632"/>
            <a:ext cx="2734753" cy="1327509"/>
            <a:chOff x="8640392" y="2827632"/>
            <a:chExt cx="2734753" cy="1327509"/>
          </a:xfrm>
        </p:grpSpPr>
        <p:sp>
          <p:nvSpPr>
            <p:cNvPr id="49" name="Freeform 48">
              <a:extLst>
                <a:ext uri="{FF2B5EF4-FFF2-40B4-BE49-F238E27FC236}">
                  <a16:creationId xmlns:a16="http://schemas.microsoft.com/office/drawing/2014/main" id="{BF0691B1-3ED0-1862-7C6E-5E6171A3EA64}"/>
                </a:ext>
              </a:extLst>
            </p:cNvPr>
            <p:cNvSpPr/>
            <p:nvPr/>
          </p:nvSpPr>
          <p:spPr>
            <a:xfrm>
              <a:off x="8640392" y="2904565"/>
              <a:ext cx="2144150" cy="1250576"/>
            </a:xfrm>
            <a:custGeom>
              <a:avLst/>
              <a:gdLst>
                <a:gd name="connsiteX0" fmla="*/ 0 w 1949823"/>
                <a:gd name="connsiteY0" fmla="*/ 1223682 h 1250576"/>
                <a:gd name="connsiteX1" fmla="*/ 1573306 w 1949823"/>
                <a:gd name="connsiteY1" fmla="*/ 0 h 1250576"/>
                <a:gd name="connsiteX2" fmla="*/ 1290917 w 1949823"/>
                <a:gd name="connsiteY2" fmla="*/ 363070 h 1250576"/>
                <a:gd name="connsiteX3" fmla="*/ 1250576 w 1949823"/>
                <a:gd name="connsiteY3" fmla="*/ 672353 h 1250576"/>
                <a:gd name="connsiteX4" fmla="*/ 1331258 w 1949823"/>
                <a:gd name="connsiteY4" fmla="*/ 927847 h 1250576"/>
                <a:gd name="connsiteX5" fmla="*/ 1506070 w 1949823"/>
                <a:gd name="connsiteY5" fmla="*/ 1116106 h 1250576"/>
                <a:gd name="connsiteX6" fmla="*/ 1761564 w 1949823"/>
                <a:gd name="connsiteY6" fmla="*/ 1210235 h 1250576"/>
                <a:gd name="connsiteX7" fmla="*/ 1949823 w 1949823"/>
                <a:gd name="connsiteY7" fmla="*/ 1250576 h 1250576"/>
                <a:gd name="connsiteX8" fmla="*/ 0 w 1949823"/>
                <a:gd name="connsiteY8" fmla="*/ 1223682 h 1250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9823" h="1250576">
                  <a:moveTo>
                    <a:pt x="0" y="1223682"/>
                  </a:moveTo>
                  <a:lnTo>
                    <a:pt x="1573306" y="0"/>
                  </a:lnTo>
                  <a:lnTo>
                    <a:pt x="1290917" y="363070"/>
                  </a:lnTo>
                  <a:lnTo>
                    <a:pt x="1250576" y="672353"/>
                  </a:lnTo>
                  <a:lnTo>
                    <a:pt x="1331258" y="927847"/>
                  </a:lnTo>
                  <a:lnTo>
                    <a:pt x="1506070" y="1116106"/>
                  </a:lnTo>
                  <a:lnTo>
                    <a:pt x="1761564" y="1210235"/>
                  </a:lnTo>
                  <a:lnTo>
                    <a:pt x="1949823" y="1250576"/>
                  </a:lnTo>
                  <a:lnTo>
                    <a:pt x="0" y="1223682"/>
                  </a:lnTo>
                  <a:close/>
                </a:path>
              </a:pathLst>
            </a:custGeom>
            <a:gradFill>
              <a:gsLst>
                <a:gs pos="23000">
                  <a:schemeClr val="bg1">
                    <a:alpha val="83652"/>
                  </a:schemeClr>
                </a:gs>
                <a:gs pos="67000">
                  <a:schemeClr val="bg1">
                    <a:alpha val="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val 2">
              <a:extLst>
                <a:ext uri="{FF2B5EF4-FFF2-40B4-BE49-F238E27FC236}">
                  <a16:creationId xmlns:a16="http://schemas.microsoft.com/office/drawing/2014/main" id="{E29F1361-C929-646C-97E2-F1FF81770B38}"/>
                </a:ext>
              </a:extLst>
            </p:cNvPr>
            <p:cNvSpPr/>
            <p:nvPr/>
          </p:nvSpPr>
          <p:spPr>
            <a:xfrm>
              <a:off x="10078780" y="2827632"/>
              <a:ext cx="1296365" cy="1296365"/>
            </a:xfrm>
            <a:prstGeom prst="ellipse">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FF00"/>
                </a:highlight>
              </a:endParaRPr>
            </a:p>
          </p:txBody>
        </p:sp>
      </p:grpSp>
    </p:spTree>
    <p:extLst>
      <p:ext uri="{BB962C8B-B14F-4D97-AF65-F5344CB8AC3E}">
        <p14:creationId xmlns:p14="http://schemas.microsoft.com/office/powerpoint/2010/main" val="2657882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4">
            <a:extLst>
              <a:ext uri="{FF2B5EF4-FFF2-40B4-BE49-F238E27FC236}">
                <a16:creationId xmlns:a16="http://schemas.microsoft.com/office/drawing/2014/main" id="{BFFCE1C7-07A3-D14F-AEEC-1B0D6E5E87F1}"/>
              </a:ext>
            </a:extLst>
          </p:cNvPr>
          <p:cNvSpPr>
            <a:spLocks noChangeAspect="1" noChangeArrowheads="1"/>
          </p:cNvSpPr>
          <p:nvPr/>
        </p:nvSpPr>
        <p:spPr bwMode="auto">
          <a:xfrm rot="10800000" flipV="1">
            <a:off x="5145100" y="4131732"/>
            <a:ext cx="4706708" cy="2726267"/>
          </a:xfrm>
          <a:prstGeom prst="rtTriangle">
            <a:avLst/>
          </a:prstGeom>
          <a:solidFill>
            <a:schemeClr val="bg1">
              <a:lumMod val="85000"/>
            </a:schemeClr>
          </a:solidFill>
          <a:ln w="9806"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US" dirty="0"/>
          </a:p>
        </p:txBody>
      </p:sp>
      <p:pic>
        <p:nvPicPr>
          <p:cNvPr id="3" name="Picture 2">
            <a:extLst>
              <a:ext uri="{FF2B5EF4-FFF2-40B4-BE49-F238E27FC236}">
                <a16:creationId xmlns:a16="http://schemas.microsoft.com/office/drawing/2014/main" id="{EE5D03C5-0CB0-384C-BA9D-605E59C120AD}"/>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7274562" y="0"/>
            <a:ext cx="4917438" cy="6858000"/>
          </a:xfrm>
          <a:prstGeom prst="rect">
            <a:avLst/>
          </a:prstGeom>
        </p:spPr>
      </p:pic>
      <p:sp>
        <p:nvSpPr>
          <p:cNvPr id="5" name="TextBox 4">
            <a:extLst>
              <a:ext uri="{FF2B5EF4-FFF2-40B4-BE49-F238E27FC236}">
                <a16:creationId xmlns:a16="http://schemas.microsoft.com/office/drawing/2014/main" id="{2D773EE6-412B-AF41-8B44-5F3D33BA839E}"/>
              </a:ext>
            </a:extLst>
          </p:cNvPr>
          <p:cNvSpPr txBox="1"/>
          <p:nvPr/>
        </p:nvSpPr>
        <p:spPr>
          <a:xfrm>
            <a:off x="457200" y="780710"/>
            <a:ext cx="4368803" cy="1446550"/>
          </a:xfrm>
          <a:prstGeom prst="rect">
            <a:avLst/>
          </a:prstGeom>
          <a:noFill/>
        </p:spPr>
        <p:txBody>
          <a:bodyPr wrap="square" lIns="0">
            <a:spAutoFit/>
          </a:bodyPr>
          <a:lstStyle/>
          <a:p>
            <a:r>
              <a:rPr lang="en-US" sz="4400" dirty="0">
                <a:solidFill>
                  <a:srgbClr val="0073E6"/>
                </a:solidFill>
                <a:effectLst/>
                <a:latin typeface="Arial" panose="020B0604020202020204" pitchFamily="34" charset="0"/>
              </a:rPr>
              <a:t>Hear every word on every call</a:t>
            </a:r>
          </a:p>
        </p:txBody>
      </p:sp>
      <p:sp>
        <p:nvSpPr>
          <p:cNvPr id="6" name="TextBox 5">
            <a:extLst>
              <a:ext uri="{FF2B5EF4-FFF2-40B4-BE49-F238E27FC236}">
                <a16:creationId xmlns:a16="http://schemas.microsoft.com/office/drawing/2014/main" id="{CA3AA6E8-A41D-4A46-B2F6-27ED029C942C}"/>
              </a:ext>
            </a:extLst>
          </p:cNvPr>
          <p:cNvSpPr txBox="1"/>
          <p:nvPr/>
        </p:nvSpPr>
        <p:spPr>
          <a:xfrm>
            <a:off x="457200" y="2276500"/>
            <a:ext cx="5980749" cy="3559949"/>
          </a:xfrm>
          <a:prstGeom prst="rect">
            <a:avLst/>
          </a:prstGeom>
          <a:noFill/>
        </p:spPr>
        <p:txBody>
          <a:bodyPr wrap="square" lIns="0" rtlCol="0">
            <a:spAutoFit/>
          </a:bodyPr>
          <a:lstStyle/>
          <a:p>
            <a:pPr>
              <a:spcAft>
                <a:spcPts val="1600"/>
              </a:spcAft>
            </a:pPr>
            <a:r>
              <a:rPr lang="en-US" b="1" dirty="0"/>
              <a:t>Crystal clear voice on every audio and video</a:t>
            </a:r>
          </a:p>
          <a:p>
            <a:pPr marL="185738" indent="-185738">
              <a:spcAft>
                <a:spcPts val="1000"/>
              </a:spcAft>
              <a:buClr>
                <a:srgbClr val="0073E6"/>
              </a:buClr>
              <a:buFont typeface="Arial" panose="020B0604020202020204" pitchFamily="34" charset="0"/>
              <a:buChar char="•"/>
            </a:pPr>
            <a:r>
              <a:rPr lang="en-US" sz="1600" dirty="0"/>
              <a:t>Three integrated microphones</a:t>
            </a:r>
          </a:p>
          <a:p>
            <a:pPr marL="185738" indent="-185738">
              <a:spcAft>
                <a:spcPts val="1000"/>
              </a:spcAft>
              <a:buClr>
                <a:srgbClr val="0073E6"/>
              </a:buClr>
              <a:buFont typeface="Arial" panose="020B0604020202020204" pitchFamily="34" charset="0"/>
              <a:buChar char="•"/>
            </a:pPr>
            <a:r>
              <a:rPr lang="en-US" sz="1600" kern="0" dirty="0"/>
              <a:t>Advanced noise cancelling algorithms</a:t>
            </a:r>
            <a:endParaRPr lang="en-US" sz="1600" dirty="0"/>
          </a:p>
          <a:p>
            <a:pPr marL="185738" indent="-185738">
              <a:spcAft>
                <a:spcPts val="1000"/>
              </a:spcAft>
              <a:buClr>
                <a:srgbClr val="0073E6"/>
              </a:buClr>
              <a:buFont typeface="Arial" panose="020B0604020202020204" pitchFamily="34" charset="0"/>
              <a:buChar char="•"/>
            </a:pPr>
            <a:r>
              <a:rPr lang="en-US" sz="1600" dirty="0"/>
              <a:t>Dual speakers for loudness</a:t>
            </a:r>
          </a:p>
          <a:p>
            <a:pPr marL="185738" indent="-185738">
              <a:spcAft>
                <a:spcPts val="1000"/>
              </a:spcAft>
              <a:buClr>
                <a:srgbClr val="0073E6"/>
              </a:buClr>
              <a:buFont typeface="Arial" panose="020B0604020202020204" pitchFamily="34" charset="0"/>
              <a:buChar char="•"/>
            </a:pPr>
            <a:r>
              <a:rPr lang="en-US" sz="1600" dirty="0"/>
              <a:t>High quality speaker phone</a:t>
            </a:r>
          </a:p>
          <a:p>
            <a:pPr marL="185738" indent="-185738">
              <a:spcAft>
                <a:spcPts val="1000"/>
              </a:spcAft>
              <a:buClr>
                <a:srgbClr val="0073E6"/>
              </a:buClr>
              <a:buFont typeface="Arial" panose="020B0604020202020204" pitchFamily="34" charset="0"/>
              <a:buChar char="•"/>
            </a:pPr>
            <a:r>
              <a:rPr lang="en-US" sz="1600" dirty="0"/>
              <a:t>HD voice, including </a:t>
            </a:r>
            <a:r>
              <a:rPr lang="en-US" sz="1600" dirty="0">
                <a:latin typeface="Helvetica" pitchFamily="2" charset="0"/>
              </a:rPr>
              <a:t>Super-wideband (SWB), Wideband (WB) and Fullband (FB) — delivering </a:t>
            </a:r>
            <a:r>
              <a:rPr lang="en-US" sz="1600" dirty="0"/>
              <a:t>easy to understand, natural sounding voice </a:t>
            </a:r>
            <a:r>
              <a:rPr lang="en-US" sz="1600" dirty="0">
                <a:latin typeface="Helvetica" pitchFamily="2" charset="0"/>
              </a:rPr>
              <a:t>—</a:t>
            </a:r>
            <a:r>
              <a:rPr lang="en-US" sz="1600" dirty="0"/>
              <a:t> as clear as if you were in the same room </a:t>
            </a:r>
          </a:p>
          <a:p>
            <a:pPr marL="185738" indent="-185738">
              <a:spcAft>
                <a:spcPts val="1000"/>
              </a:spcAft>
              <a:buClr>
                <a:srgbClr val="0073E6"/>
              </a:buClr>
              <a:buFont typeface="Arial" panose="020B0604020202020204" pitchFamily="34" charset="0"/>
              <a:buChar char="•"/>
            </a:pPr>
            <a:r>
              <a:rPr lang="en-US" sz="1600" dirty="0"/>
              <a:t>Bluetooth wireless headset support</a:t>
            </a:r>
          </a:p>
          <a:p>
            <a:pPr marL="185738" indent="-185738">
              <a:spcAft>
                <a:spcPts val="600"/>
              </a:spcAft>
              <a:buClr>
                <a:srgbClr val="0073E6"/>
              </a:buClr>
              <a:buFont typeface="Arial" panose="020B0604020202020204" pitchFamily="34" charset="0"/>
              <a:buChar char="•"/>
            </a:pPr>
            <a:r>
              <a:rPr lang="en-US" sz="1600" dirty="0"/>
              <a:t>PTT headset (Zebra USB-C) support</a:t>
            </a:r>
            <a:endParaRPr lang="en-US" dirty="0"/>
          </a:p>
        </p:txBody>
      </p:sp>
      <p:sp>
        <p:nvSpPr>
          <p:cNvPr id="7" name="AutoShape 4">
            <a:extLst>
              <a:ext uri="{FF2B5EF4-FFF2-40B4-BE49-F238E27FC236}">
                <a16:creationId xmlns:a16="http://schemas.microsoft.com/office/drawing/2014/main" id="{7AB19895-F01E-6347-890B-3620EC1ED0FD}"/>
              </a:ext>
            </a:extLst>
          </p:cNvPr>
          <p:cNvSpPr>
            <a:spLocks noChangeAspect="1" noChangeArrowheads="1"/>
          </p:cNvSpPr>
          <p:nvPr/>
        </p:nvSpPr>
        <p:spPr bwMode="auto">
          <a:xfrm rot="10800000" flipV="1">
            <a:off x="6807199" y="3738964"/>
            <a:ext cx="5384796" cy="3119036"/>
          </a:xfrm>
          <a:prstGeom prst="rtTriangle">
            <a:avLst/>
          </a:prstGeom>
          <a:solidFill>
            <a:schemeClr val="bg1">
              <a:lumMod val="85000"/>
            </a:schemeClr>
          </a:solidFill>
          <a:ln w="9806"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US" dirty="0"/>
          </a:p>
        </p:txBody>
      </p:sp>
      <p:sp>
        <p:nvSpPr>
          <p:cNvPr id="8" name="AutoShape 4">
            <a:extLst>
              <a:ext uri="{FF2B5EF4-FFF2-40B4-BE49-F238E27FC236}">
                <a16:creationId xmlns:a16="http://schemas.microsoft.com/office/drawing/2014/main" id="{C659DDCD-5A68-4446-A03D-D0C8E494A3B6}"/>
              </a:ext>
            </a:extLst>
          </p:cNvPr>
          <p:cNvSpPr>
            <a:spLocks noChangeAspect="1" noChangeArrowheads="1"/>
          </p:cNvSpPr>
          <p:nvPr/>
        </p:nvSpPr>
        <p:spPr bwMode="auto">
          <a:xfrm rot="10800000" flipV="1">
            <a:off x="7274557" y="4009671"/>
            <a:ext cx="4917441" cy="2848330"/>
          </a:xfrm>
          <a:prstGeom prst="rtTriangle">
            <a:avLst/>
          </a:prstGeom>
          <a:solidFill>
            <a:srgbClr val="0073E6"/>
          </a:solidFill>
          <a:ln w="9806"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US" dirty="0"/>
          </a:p>
        </p:txBody>
      </p:sp>
      <p:sp>
        <p:nvSpPr>
          <p:cNvPr id="11" name="Slide Number Placeholder 3">
            <a:extLst>
              <a:ext uri="{FF2B5EF4-FFF2-40B4-BE49-F238E27FC236}">
                <a16:creationId xmlns:a16="http://schemas.microsoft.com/office/drawing/2014/main" id="{574EA8F2-77E9-6140-A88B-85EA728A347A}"/>
              </a:ext>
            </a:extLst>
          </p:cNvPr>
          <p:cNvSpPr txBox="1">
            <a:spLocks/>
          </p:cNvSpPr>
          <p:nvPr/>
        </p:nvSpPr>
        <p:spPr>
          <a:xfrm>
            <a:off x="10924234" y="6401929"/>
            <a:ext cx="1264591" cy="457200"/>
          </a:xfrm>
          <a:prstGeom prst="rect">
            <a:avLst/>
          </a:prstGeom>
        </p:spPr>
        <p:txBody>
          <a:bodyPr vert="horz" lIns="0" tIns="0" rIns="182880" bIns="182880" rtlCol="0" anchor="b" anchorCtr="0"/>
          <a:lstStyle>
            <a:defPPr>
              <a:defRPr lang="en-US"/>
            </a:defPPr>
            <a:lvl1pPr marL="0" algn="r" defTabSz="914400" rtl="0" eaLnBrk="1" fontAlgn="base" latinLnBrk="0" hangingPunct="1">
              <a:spcBef>
                <a:spcPct val="0"/>
              </a:spcBef>
              <a:spcAft>
                <a:spcPct val="0"/>
              </a:spcAft>
              <a:defRPr sz="800" kern="1200">
                <a:solidFill>
                  <a:schemeClr val="tx1"/>
                </a:solidFill>
                <a:latin typeface="Arial" pitchFamily="34" charset="0"/>
                <a:ea typeface="MS PGothic" pitchFamily="34" charset="-128"/>
                <a:cs typeface="+mn-cs"/>
              </a:defRPr>
            </a:lvl1pPr>
            <a:lvl2pPr marL="609493" algn="l" defTabSz="914400" rtl="0" eaLnBrk="1" fontAlgn="base" latinLnBrk="0" hangingPunct="1">
              <a:spcBef>
                <a:spcPct val="0"/>
              </a:spcBef>
              <a:spcAft>
                <a:spcPct val="0"/>
              </a:spcAft>
              <a:defRPr sz="1800" kern="1200">
                <a:solidFill>
                  <a:schemeClr val="tx1"/>
                </a:solidFill>
                <a:latin typeface="Arial" pitchFamily="34" charset="0"/>
                <a:ea typeface="MS PGothic" pitchFamily="34" charset="-128"/>
                <a:cs typeface="+mn-cs"/>
              </a:defRPr>
            </a:lvl2pPr>
            <a:lvl3pPr marL="1218987" algn="l" defTabSz="914400" rtl="0" eaLnBrk="1" fontAlgn="base" latinLnBrk="0" hangingPunct="1">
              <a:spcBef>
                <a:spcPct val="0"/>
              </a:spcBef>
              <a:spcAft>
                <a:spcPct val="0"/>
              </a:spcAft>
              <a:defRPr sz="1800" kern="1200">
                <a:solidFill>
                  <a:schemeClr val="tx1"/>
                </a:solidFill>
                <a:latin typeface="Arial" pitchFamily="34" charset="0"/>
                <a:ea typeface="MS PGothic" pitchFamily="34" charset="-128"/>
                <a:cs typeface="+mn-cs"/>
              </a:defRPr>
            </a:lvl3pPr>
            <a:lvl4pPr marL="1828480" algn="l" defTabSz="914400" rtl="0" eaLnBrk="1" fontAlgn="base" latinLnBrk="0" hangingPunct="1">
              <a:spcBef>
                <a:spcPct val="0"/>
              </a:spcBef>
              <a:spcAft>
                <a:spcPct val="0"/>
              </a:spcAft>
              <a:defRPr sz="1800" kern="1200">
                <a:solidFill>
                  <a:schemeClr val="tx1"/>
                </a:solidFill>
                <a:latin typeface="Arial" pitchFamily="34" charset="0"/>
                <a:ea typeface="MS PGothic" pitchFamily="34" charset="-128"/>
                <a:cs typeface="+mn-cs"/>
              </a:defRPr>
            </a:lvl4pPr>
            <a:lvl5pPr marL="2437973" algn="l" defTabSz="914400" rtl="0" eaLnBrk="1" fontAlgn="base" latinLnBrk="0" hangingPunct="1">
              <a:spcBef>
                <a:spcPct val="0"/>
              </a:spcBef>
              <a:spcAft>
                <a:spcPct val="0"/>
              </a:spcAft>
              <a:defRPr sz="1800" kern="1200">
                <a:solidFill>
                  <a:schemeClr val="tx1"/>
                </a:solidFill>
                <a:latin typeface="Arial" pitchFamily="34" charset="0"/>
                <a:ea typeface="MS PGothic" pitchFamily="34" charset="-128"/>
                <a:cs typeface="+mn-cs"/>
              </a:defRPr>
            </a:lvl5pPr>
            <a:lvl6pPr marL="3047467" algn="l" defTabSz="1218987" rtl="0" eaLnBrk="1" latinLnBrk="0" hangingPunct="1">
              <a:defRPr sz="1800" kern="1200">
                <a:solidFill>
                  <a:schemeClr val="tx1"/>
                </a:solidFill>
                <a:latin typeface="Arial" pitchFamily="34" charset="0"/>
                <a:ea typeface="MS PGothic" pitchFamily="34" charset="-128"/>
                <a:cs typeface="+mn-cs"/>
              </a:defRPr>
            </a:lvl6pPr>
            <a:lvl7pPr marL="3656960" algn="l" defTabSz="1218987" rtl="0" eaLnBrk="1" latinLnBrk="0" hangingPunct="1">
              <a:defRPr sz="1800" kern="1200">
                <a:solidFill>
                  <a:schemeClr val="tx1"/>
                </a:solidFill>
                <a:latin typeface="Arial" pitchFamily="34" charset="0"/>
                <a:ea typeface="MS PGothic" pitchFamily="34" charset="-128"/>
                <a:cs typeface="+mn-cs"/>
              </a:defRPr>
            </a:lvl7pPr>
            <a:lvl8pPr marL="4266453" algn="l" defTabSz="1218987" rtl="0" eaLnBrk="1" latinLnBrk="0" hangingPunct="1">
              <a:defRPr sz="1800" kern="1200">
                <a:solidFill>
                  <a:schemeClr val="tx1"/>
                </a:solidFill>
                <a:latin typeface="Arial" pitchFamily="34" charset="0"/>
                <a:ea typeface="MS PGothic" pitchFamily="34" charset="-128"/>
                <a:cs typeface="+mn-cs"/>
              </a:defRPr>
            </a:lvl8pPr>
            <a:lvl9pPr marL="4875947" algn="l" defTabSz="1218987" rtl="0" eaLnBrk="1" latinLnBrk="0" hangingPunct="1">
              <a:defRPr sz="1800" kern="1200">
                <a:solidFill>
                  <a:schemeClr val="tx1"/>
                </a:solidFill>
                <a:latin typeface="Arial" pitchFamily="34" charset="0"/>
                <a:ea typeface="MS PGothic" pitchFamily="34" charset="-128"/>
                <a:cs typeface="+mn-cs"/>
              </a:defRPr>
            </a:lvl9pPr>
          </a:lstStyle>
          <a:p>
            <a:pPr defTabSz="913852"/>
            <a:fld id="{F19F85D4-6AC3-4CF9-A1A5-831DFC2C241F}" type="slidenum">
              <a:rPr lang="en-US" smtClean="0">
                <a:solidFill>
                  <a:schemeClr val="bg1"/>
                </a:solidFill>
              </a:rPr>
              <a:pPr defTabSz="913852"/>
              <a:t>31</a:t>
            </a:fld>
            <a:endParaRPr lang="en-US" dirty="0">
              <a:solidFill>
                <a:schemeClr val="bg1"/>
              </a:solidFill>
            </a:endParaRPr>
          </a:p>
        </p:txBody>
      </p:sp>
      <p:sp>
        <p:nvSpPr>
          <p:cNvPr id="2" name="AutoShape 4">
            <a:extLst>
              <a:ext uri="{FF2B5EF4-FFF2-40B4-BE49-F238E27FC236}">
                <a16:creationId xmlns:a16="http://schemas.microsoft.com/office/drawing/2014/main" id="{3C50E3FF-987B-C7C4-5DA2-0050AD07063B}"/>
              </a:ext>
            </a:extLst>
          </p:cNvPr>
          <p:cNvSpPr>
            <a:spLocks noChangeAspect="1" noChangeArrowheads="1"/>
          </p:cNvSpPr>
          <p:nvPr/>
        </p:nvSpPr>
        <p:spPr bwMode="auto">
          <a:xfrm flipV="1">
            <a:off x="6678511" y="0"/>
            <a:ext cx="2458716" cy="1424163"/>
          </a:xfrm>
          <a:prstGeom prst="rtTriangle">
            <a:avLst/>
          </a:prstGeom>
          <a:solidFill>
            <a:schemeClr val="bg1"/>
          </a:solidFill>
          <a:ln w="9806"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US" dirty="0"/>
          </a:p>
        </p:txBody>
      </p:sp>
    </p:spTree>
    <p:extLst>
      <p:ext uri="{BB962C8B-B14F-4D97-AF65-F5344CB8AC3E}">
        <p14:creationId xmlns:p14="http://schemas.microsoft.com/office/powerpoint/2010/main" val="753231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526CB63-318C-2147-B486-91DD01FF20D5}"/>
              </a:ext>
            </a:extLst>
          </p:cNvPr>
          <p:cNvSpPr txBox="1"/>
          <p:nvPr/>
        </p:nvSpPr>
        <p:spPr>
          <a:xfrm>
            <a:off x="457200" y="475489"/>
            <a:ext cx="10260943" cy="698268"/>
          </a:xfrm>
          <a:prstGeom prst="rect">
            <a:avLst/>
          </a:prstGeom>
          <a:noFill/>
        </p:spPr>
        <p:txBody>
          <a:bodyPr wrap="square" lIns="0">
            <a:noAutofit/>
          </a:bodyPr>
          <a:lstStyle/>
          <a:p>
            <a:pPr marL="14288"/>
            <a:r>
              <a:rPr lang="en-US" sz="3600" spc="-50" dirty="0">
                <a:solidFill>
                  <a:srgbClr val="0073E6"/>
                </a:solidFill>
                <a:effectLst/>
                <a:latin typeface="Arial" panose="020B0604020202020204" pitchFamily="34" charset="0"/>
              </a:rPr>
              <a:t>Choose standard or advanced range scanning</a:t>
            </a:r>
          </a:p>
        </p:txBody>
      </p:sp>
      <p:sp>
        <p:nvSpPr>
          <p:cNvPr id="5" name="TextBox 4">
            <a:extLst>
              <a:ext uri="{FF2B5EF4-FFF2-40B4-BE49-F238E27FC236}">
                <a16:creationId xmlns:a16="http://schemas.microsoft.com/office/drawing/2014/main" id="{0E4DCB8B-6E81-B046-9E06-1BE8F86CD71B}"/>
              </a:ext>
            </a:extLst>
          </p:cNvPr>
          <p:cNvSpPr txBox="1"/>
          <p:nvPr/>
        </p:nvSpPr>
        <p:spPr>
          <a:xfrm>
            <a:off x="2513667" y="2364521"/>
            <a:ext cx="2001184" cy="646331"/>
          </a:xfrm>
          <a:prstGeom prst="rect">
            <a:avLst/>
          </a:prstGeom>
          <a:noFill/>
        </p:spPr>
        <p:txBody>
          <a:bodyPr wrap="square">
            <a:spAutoFit/>
          </a:bodyPr>
          <a:lstStyle/>
          <a:p>
            <a:r>
              <a:rPr lang="en-US" b="1" dirty="0">
                <a:solidFill>
                  <a:srgbClr val="211D1E"/>
                </a:solidFill>
                <a:effectLst/>
                <a:latin typeface="Arial" panose="020B0604020202020204" pitchFamily="34" charset="0"/>
              </a:rPr>
              <a:t>SE4770 1D/2D scan engine </a:t>
            </a:r>
          </a:p>
        </p:txBody>
      </p:sp>
      <p:sp>
        <p:nvSpPr>
          <p:cNvPr id="6" name="TextBox 5">
            <a:extLst>
              <a:ext uri="{FF2B5EF4-FFF2-40B4-BE49-F238E27FC236}">
                <a16:creationId xmlns:a16="http://schemas.microsoft.com/office/drawing/2014/main" id="{6381A720-23B3-CF4B-8616-CD914BE7155F}"/>
              </a:ext>
            </a:extLst>
          </p:cNvPr>
          <p:cNvSpPr txBox="1"/>
          <p:nvPr/>
        </p:nvSpPr>
        <p:spPr>
          <a:xfrm>
            <a:off x="8460553" y="2364521"/>
            <a:ext cx="3286109" cy="1200329"/>
          </a:xfrm>
          <a:prstGeom prst="rect">
            <a:avLst/>
          </a:prstGeom>
          <a:noFill/>
        </p:spPr>
        <p:txBody>
          <a:bodyPr wrap="square">
            <a:spAutoFit/>
          </a:bodyPr>
          <a:lstStyle/>
          <a:p>
            <a:r>
              <a:rPr lang="en-US" b="1" dirty="0">
                <a:solidFill>
                  <a:srgbClr val="211D1E"/>
                </a:solidFill>
                <a:latin typeface="Arial" panose="020B0604020202020204" pitchFamily="34" charset="0"/>
              </a:rPr>
              <a:t>SE55 1D/2D </a:t>
            </a:r>
            <a:br>
              <a:rPr lang="en-US" b="1" dirty="0">
                <a:solidFill>
                  <a:srgbClr val="211D1E"/>
                </a:solidFill>
                <a:latin typeface="Arial" panose="020B0604020202020204" pitchFamily="34" charset="0"/>
              </a:rPr>
            </a:br>
            <a:r>
              <a:rPr lang="en-US" b="1" dirty="0">
                <a:solidFill>
                  <a:srgbClr val="211D1E"/>
                </a:solidFill>
                <a:latin typeface="Arial" panose="020B0604020202020204" pitchFamily="34" charset="0"/>
              </a:rPr>
              <a:t>Advanced Range </a:t>
            </a:r>
            <a:br>
              <a:rPr lang="en-US" b="1" dirty="0">
                <a:solidFill>
                  <a:srgbClr val="211D1E"/>
                </a:solidFill>
                <a:latin typeface="Arial" panose="020B0604020202020204" pitchFamily="34" charset="0"/>
              </a:rPr>
            </a:br>
            <a:r>
              <a:rPr lang="en-US" b="1" dirty="0">
                <a:solidFill>
                  <a:srgbClr val="211D1E"/>
                </a:solidFill>
                <a:latin typeface="Arial" panose="020B0604020202020204" pitchFamily="34" charset="0"/>
              </a:rPr>
              <a:t>scan </a:t>
            </a:r>
            <a:r>
              <a:rPr lang="en-US" b="1" dirty="0">
                <a:solidFill>
                  <a:srgbClr val="211D1E"/>
                </a:solidFill>
                <a:effectLst/>
                <a:latin typeface="Arial" panose="020B0604020202020204" pitchFamily="34" charset="0"/>
              </a:rPr>
              <a:t>engine </a:t>
            </a:r>
            <a:br>
              <a:rPr lang="en-US" b="1" dirty="0">
                <a:solidFill>
                  <a:srgbClr val="211D1E"/>
                </a:solidFill>
                <a:effectLst/>
                <a:latin typeface="Arial" panose="020B0604020202020204" pitchFamily="34" charset="0"/>
              </a:rPr>
            </a:br>
            <a:r>
              <a:rPr lang="en-US" dirty="0">
                <a:solidFill>
                  <a:srgbClr val="211D1E"/>
                </a:solidFill>
                <a:effectLst/>
                <a:latin typeface="Arial" panose="020B0604020202020204" pitchFamily="34" charset="0"/>
              </a:rPr>
              <a:t>with IntelliFocus</a:t>
            </a:r>
            <a:r>
              <a:rPr lang="en-US" sz="1600" dirty="0">
                <a:solidFill>
                  <a:srgbClr val="211D1E"/>
                </a:solidFill>
                <a:effectLst/>
                <a:latin typeface="Arial" panose="020B0604020202020204" pitchFamily="34" charset="0"/>
              </a:rPr>
              <a:t>™</a:t>
            </a:r>
            <a:r>
              <a:rPr lang="en-US" dirty="0">
                <a:solidFill>
                  <a:srgbClr val="211D1E"/>
                </a:solidFill>
                <a:effectLst/>
                <a:latin typeface="Arial" panose="020B0604020202020204" pitchFamily="34" charset="0"/>
              </a:rPr>
              <a:t> technolog</a:t>
            </a:r>
            <a:r>
              <a:rPr lang="en-US" dirty="0">
                <a:solidFill>
                  <a:srgbClr val="211D1E"/>
                </a:solidFill>
                <a:latin typeface="Arial" panose="020B0604020202020204" pitchFamily="34" charset="0"/>
              </a:rPr>
              <a:t>y</a:t>
            </a:r>
            <a:r>
              <a:rPr lang="en-US" dirty="0">
                <a:solidFill>
                  <a:srgbClr val="211D1E"/>
                </a:solidFill>
                <a:effectLst/>
                <a:latin typeface="Arial" panose="020B0604020202020204" pitchFamily="34" charset="0"/>
              </a:rPr>
              <a:t> </a:t>
            </a:r>
          </a:p>
        </p:txBody>
      </p:sp>
      <p:sp>
        <p:nvSpPr>
          <p:cNvPr id="8" name="TextBox 7">
            <a:extLst>
              <a:ext uri="{FF2B5EF4-FFF2-40B4-BE49-F238E27FC236}">
                <a16:creationId xmlns:a16="http://schemas.microsoft.com/office/drawing/2014/main" id="{3134891B-0233-6E43-AE18-735300E503BA}"/>
              </a:ext>
            </a:extLst>
          </p:cNvPr>
          <p:cNvSpPr txBox="1"/>
          <p:nvPr/>
        </p:nvSpPr>
        <p:spPr>
          <a:xfrm>
            <a:off x="8460553" y="3675103"/>
            <a:ext cx="3286109" cy="2292935"/>
          </a:xfrm>
          <a:prstGeom prst="rect">
            <a:avLst/>
          </a:prstGeom>
          <a:noFill/>
        </p:spPr>
        <p:txBody>
          <a:bodyPr wrap="square" rtlCol="0">
            <a:noAutofit/>
          </a:bodyPr>
          <a:lstStyle/>
          <a:p>
            <a:pPr marL="182563" indent="-182563">
              <a:spcAft>
                <a:spcPts val="600"/>
              </a:spcAft>
              <a:buClr>
                <a:srgbClr val="0073E6"/>
              </a:buClr>
              <a:buFont typeface="Arial" panose="020B0604020202020204" pitchFamily="34" charset="0"/>
              <a:buChar char="•"/>
            </a:pPr>
            <a:r>
              <a:rPr lang="en-US" sz="1400" dirty="0"/>
              <a:t>Captures barcodes in hand and as far as 40 ft./12.2 m away*</a:t>
            </a:r>
          </a:p>
          <a:p>
            <a:pPr marL="182563" indent="-182563">
              <a:spcAft>
                <a:spcPts val="600"/>
              </a:spcAft>
              <a:buClr>
                <a:srgbClr val="0073E6"/>
              </a:buClr>
              <a:buFont typeface="Arial" panose="020B0604020202020204" pitchFamily="34" charset="0"/>
              <a:buChar char="•"/>
            </a:pPr>
            <a:r>
              <a:rPr lang="en-US" sz="1400" dirty="0">
                <a:solidFill>
                  <a:srgbClr val="221E1F"/>
                </a:solidFill>
              </a:rPr>
              <a:t>Boost productivity by capturing top-shelf barcodes without a ladder and low barcodes without bending down</a:t>
            </a:r>
          </a:p>
          <a:p>
            <a:pPr marL="182563" indent="-182563">
              <a:spcAft>
                <a:spcPts val="600"/>
              </a:spcAft>
              <a:buClr>
                <a:srgbClr val="0073E6"/>
              </a:buClr>
              <a:buFont typeface="Arial" panose="020B0604020202020204" pitchFamily="34" charset="0"/>
              <a:buChar char="•"/>
            </a:pPr>
            <a:r>
              <a:rPr lang="en-US" sz="1400" dirty="0"/>
              <a:t>Best-in-class green laser aimer is up to seven times more visible than a red laser</a:t>
            </a:r>
          </a:p>
        </p:txBody>
      </p:sp>
      <p:sp>
        <p:nvSpPr>
          <p:cNvPr id="10" name="TextBox 9">
            <a:extLst>
              <a:ext uri="{FF2B5EF4-FFF2-40B4-BE49-F238E27FC236}">
                <a16:creationId xmlns:a16="http://schemas.microsoft.com/office/drawing/2014/main" id="{6524FDDA-2440-5847-91EA-1224C9C2C80C}"/>
              </a:ext>
            </a:extLst>
          </p:cNvPr>
          <p:cNvSpPr txBox="1"/>
          <p:nvPr/>
        </p:nvSpPr>
        <p:spPr>
          <a:xfrm>
            <a:off x="2513666" y="3092305"/>
            <a:ext cx="3034396" cy="1814409"/>
          </a:xfrm>
          <a:prstGeom prst="rect">
            <a:avLst/>
          </a:prstGeom>
          <a:noFill/>
        </p:spPr>
        <p:txBody>
          <a:bodyPr wrap="square" rtlCol="0">
            <a:noAutofit/>
          </a:bodyPr>
          <a:lstStyle/>
          <a:p>
            <a:pPr marL="182563" indent="-182563">
              <a:spcAft>
                <a:spcPts val="600"/>
              </a:spcAft>
              <a:buClr>
                <a:srgbClr val="0073E6"/>
              </a:buClr>
              <a:buFont typeface="Arial" panose="020B0604020202020204" pitchFamily="34" charset="0"/>
              <a:buChar char="•"/>
            </a:pPr>
            <a:r>
              <a:rPr lang="en-US" sz="1400" dirty="0">
                <a:cs typeface="Arial" pitchFamily="34" charset="0"/>
              </a:rPr>
              <a:t>Quickly and easily capture barcodes, labels </a:t>
            </a:r>
            <a:br>
              <a:rPr lang="en-US" sz="1400" dirty="0">
                <a:cs typeface="Arial" pitchFamily="34" charset="0"/>
              </a:rPr>
            </a:br>
            <a:r>
              <a:rPr lang="en-US" sz="1400" dirty="0">
                <a:cs typeface="Arial" pitchFamily="34" charset="0"/>
              </a:rPr>
              <a:t>and documents</a:t>
            </a:r>
          </a:p>
          <a:p>
            <a:pPr marL="182563" indent="-182563">
              <a:spcAft>
                <a:spcPts val="600"/>
              </a:spcAft>
              <a:buClr>
                <a:srgbClr val="0073E6"/>
              </a:buClr>
              <a:buFont typeface="Arial" panose="020B0604020202020204" pitchFamily="34" charset="0"/>
              <a:buChar char="•"/>
            </a:pPr>
            <a:r>
              <a:rPr lang="en-US" sz="1400" dirty="0"/>
              <a:t>Versatile working range up to </a:t>
            </a:r>
            <a:br>
              <a:rPr lang="en-US" sz="1400" dirty="0"/>
            </a:br>
            <a:r>
              <a:rPr lang="en-US" sz="1400" dirty="0"/>
              <a:t>24 in./60 cm away*</a:t>
            </a:r>
          </a:p>
          <a:p>
            <a:pPr marL="182563" indent="-182563">
              <a:spcAft>
                <a:spcPts val="600"/>
              </a:spcAft>
              <a:buClr>
                <a:srgbClr val="0073E6"/>
              </a:buClr>
              <a:buFont typeface="Arial" panose="020B0604020202020204" pitchFamily="34" charset="0"/>
              <a:buChar char="•"/>
            </a:pPr>
            <a:r>
              <a:rPr lang="en-US" sz="1400" dirty="0">
                <a:ea typeface="MS PGothic" charset="-128"/>
              </a:rPr>
              <a:t>Large sweet spot to easily capture large barcodes</a:t>
            </a:r>
            <a:endParaRPr lang="en-US" sz="1400" b="1" dirty="0">
              <a:solidFill>
                <a:srgbClr val="221E1F"/>
              </a:solidFill>
            </a:endParaRPr>
          </a:p>
        </p:txBody>
      </p:sp>
      <p:grpSp>
        <p:nvGrpSpPr>
          <p:cNvPr id="13" name="Group 12">
            <a:extLst>
              <a:ext uri="{FF2B5EF4-FFF2-40B4-BE49-F238E27FC236}">
                <a16:creationId xmlns:a16="http://schemas.microsoft.com/office/drawing/2014/main" id="{2CD4B5B6-CBB6-B437-C05A-471765CF4525}"/>
              </a:ext>
            </a:extLst>
          </p:cNvPr>
          <p:cNvGrpSpPr/>
          <p:nvPr/>
        </p:nvGrpSpPr>
        <p:grpSpPr>
          <a:xfrm>
            <a:off x="0" y="1552630"/>
            <a:ext cx="12191235" cy="552729"/>
            <a:chOff x="2191402" y="1247408"/>
            <a:chExt cx="12191235" cy="552729"/>
          </a:xfrm>
        </p:grpSpPr>
        <p:grpSp>
          <p:nvGrpSpPr>
            <p:cNvPr id="14" name="Group 13">
              <a:extLst>
                <a:ext uri="{FF2B5EF4-FFF2-40B4-BE49-F238E27FC236}">
                  <a16:creationId xmlns:a16="http://schemas.microsoft.com/office/drawing/2014/main" id="{D5AC6D59-5F59-21C1-B6AD-377C71DFCD3E}"/>
                </a:ext>
              </a:extLst>
            </p:cNvPr>
            <p:cNvGrpSpPr/>
            <p:nvPr/>
          </p:nvGrpSpPr>
          <p:grpSpPr>
            <a:xfrm>
              <a:off x="8107066" y="1247408"/>
              <a:ext cx="6275571" cy="552162"/>
              <a:chOff x="2733679" y="397664"/>
              <a:chExt cx="5672285" cy="552306"/>
            </a:xfrm>
          </p:grpSpPr>
          <p:sp>
            <p:nvSpPr>
              <p:cNvPr id="23" name="Parallelogram 22">
                <a:extLst>
                  <a:ext uri="{FF2B5EF4-FFF2-40B4-BE49-F238E27FC236}">
                    <a16:creationId xmlns:a16="http://schemas.microsoft.com/office/drawing/2014/main" id="{C59E2E26-A033-F49C-0108-0F0E1B12846E}"/>
                  </a:ext>
                </a:extLst>
              </p:cNvPr>
              <p:cNvSpPr/>
              <p:nvPr userDrawn="1"/>
            </p:nvSpPr>
            <p:spPr>
              <a:xfrm rot="10800000">
                <a:off x="2733679" y="401330"/>
                <a:ext cx="2843784" cy="548640"/>
              </a:xfrm>
              <a:prstGeom prst="parallelogram">
                <a:avLst>
                  <a:gd name="adj" fmla="val 7645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Parallelogram 23">
                <a:extLst>
                  <a:ext uri="{FF2B5EF4-FFF2-40B4-BE49-F238E27FC236}">
                    <a16:creationId xmlns:a16="http://schemas.microsoft.com/office/drawing/2014/main" id="{606B40C0-5594-A581-D96D-C10775EEFF87}"/>
                  </a:ext>
                </a:extLst>
              </p:cNvPr>
              <p:cNvSpPr/>
              <p:nvPr/>
            </p:nvSpPr>
            <p:spPr>
              <a:xfrm rot="10800000">
                <a:off x="4970575" y="397664"/>
                <a:ext cx="3435389" cy="552306"/>
              </a:xfrm>
              <a:prstGeom prst="parallelogram">
                <a:avLst>
                  <a:gd name="adj"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a:extLst>
                <a:ext uri="{FF2B5EF4-FFF2-40B4-BE49-F238E27FC236}">
                  <a16:creationId xmlns:a16="http://schemas.microsoft.com/office/drawing/2014/main" id="{B375E0C3-5B4F-2479-4776-69B73829AA09}"/>
                </a:ext>
              </a:extLst>
            </p:cNvPr>
            <p:cNvGrpSpPr/>
            <p:nvPr/>
          </p:nvGrpSpPr>
          <p:grpSpPr>
            <a:xfrm>
              <a:off x="2191402" y="1247409"/>
              <a:ext cx="6228012" cy="552728"/>
              <a:chOff x="-5688348" y="396875"/>
              <a:chExt cx="5712670" cy="553016"/>
            </a:xfrm>
            <a:solidFill>
              <a:srgbClr val="0073E6"/>
            </a:solidFill>
          </p:grpSpPr>
          <p:sp>
            <p:nvSpPr>
              <p:cNvPr id="21" name="Rectangle 20">
                <a:extLst>
                  <a:ext uri="{FF2B5EF4-FFF2-40B4-BE49-F238E27FC236}">
                    <a16:creationId xmlns:a16="http://schemas.microsoft.com/office/drawing/2014/main" id="{DCFC6128-E4E3-269A-4C90-43FEE4B28CB9}"/>
                  </a:ext>
                </a:extLst>
              </p:cNvPr>
              <p:cNvSpPr/>
              <p:nvPr userDrawn="1"/>
            </p:nvSpPr>
            <p:spPr>
              <a:xfrm>
                <a:off x="-5688348" y="397441"/>
                <a:ext cx="5329679" cy="5524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22" name="Right Triangle 21">
                <a:extLst>
                  <a:ext uri="{FF2B5EF4-FFF2-40B4-BE49-F238E27FC236}">
                    <a16:creationId xmlns:a16="http://schemas.microsoft.com/office/drawing/2014/main" id="{F0567E8B-AE7A-54DE-224C-03B8F1D2C95F}"/>
                  </a:ext>
                </a:extLst>
              </p:cNvPr>
              <p:cNvSpPr/>
              <p:nvPr userDrawn="1"/>
            </p:nvSpPr>
            <p:spPr>
              <a:xfrm rot="5400000">
                <a:off x="-444931" y="480074"/>
                <a:ext cx="552451" cy="38605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TextBox 18">
              <a:extLst>
                <a:ext uri="{FF2B5EF4-FFF2-40B4-BE49-F238E27FC236}">
                  <a16:creationId xmlns:a16="http://schemas.microsoft.com/office/drawing/2014/main" id="{DB46E0B2-4E93-874A-FD0C-33A652CBA16B}"/>
                </a:ext>
              </a:extLst>
            </p:cNvPr>
            <p:cNvSpPr txBox="1"/>
            <p:nvPr/>
          </p:nvSpPr>
          <p:spPr>
            <a:xfrm>
              <a:off x="8769350" y="1333354"/>
              <a:ext cx="5469611" cy="369236"/>
            </a:xfrm>
            <a:prstGeom prst="rect">
              <a:avLst/>
            </a:prstGeom>
            <a:solidFill>
              <a:schemeClr val="tx1"/>
            </a:solidFill>
          </p:spPr>
          <p:txBody>
            <a:bodyPr wrap="square" rtlCol="0" anchor="ctr">
              <a:spAutoFit/>
            </a:bodyPr>
            <a:lstStyle/>
            <a:p>
              <a:pPr algn="ctr"/>
              <a:r>
                <a:rPr lang="en-US" b="1" dirty="0">
                  <a:solidFill>
                    <a:schemeClr val="bg1"/>
                  </a:solidFill>
                  <a:latin typeface="Arial" panose="020B0604020202020204" pitchFamily="34" charset="0"/>
                  <a:cs typeface="Arial" panose="020B0604020202020204" pitchFamily="34" charset="0"/>
                </a:rPr>
                <a:t>Advanced range scanning</a:t>
              </a:r>
            </a:p>
          </p:txBody>
        </p:sp>
        <p:sp>
          <p:nvSpPr>
            <p:cNvPr id="20" name="TextBox 19">
              <a:extLst>
                <a:ext uri="{FF2B5EF4-FFF2-40B4-BE49-F238E27FC236}">
                  <a16:creationId xmlns:a16="http://schemas.microsoft.com/office/drawing/2014/main" id="{C7F624F5-35DC-FC76-5C4C-E1D20D74399D}"/>
                </a:ext>
              </a:extLst>
            </p:cNvPr>
            <p:cNvSpPr txBox="1"/>
            <p:nvPr/>
          </p:nvSpPr>
          <p:spPr>
            <a:xfrm>
              <a:off x="2562880" y="1333354"/>
              <a:ext cx="5166218" cy="369236"/>
            </a:xfrm>
            <a:prstGeom prst="rect">
              <a:avLst/>
            </a:prstGeom>
            <a:solidFill>
              <a:srgbClr val="0073E6"/>
            </a:solidFill>
          </p:spPr>
          <p:txBody>
            <a:bodyPr wrap="square" rtlCol="0" anchor="ctr">
              <a:spAutoFit/>
            </a:bodyPr>
            <a:lstStyle/>
            <a:p>
              <a:pPr algn="ctr"/>
              <a:r>
                <a:rPr lang="en-US" b="1" dirty="0">
                  <a:solidFill>
                    <a:schemeClr val="bg1"/>
                  </a:solidFill>
                  <a:latin typeface="Arial" panose="020B0604020202020204" pitchFamily="34" charset="0"/>
                  <a:cs typeface="Arial" panose="020B0604020202020204" pitchFamily="34" charset="0"/>
                </a:rPr>
                <a:t>Standard range scanning</a:t>
              </a:r>
            </a:p>
          </p:txBody>
        </p:sp>
      </p:grpSp>
      <p:grpSp>
        <p:nvGrpSpPr>
          <p:cNvPr id="32" name="Group 31">
            <a:extLst>
              <a:ext uri="{FF2B5EF4-FFF2-40B4-BE49-F238E27FC236}">
                <a16:creationId xmlns:a16="http://schemas.microsoft.com/office/drawing/2014/main" id="{8A14BD69-F5D1-0AB4-4AE4-B8A284CA814C}"/>
              </a:ext>
            </a:extLst>
          </p:cNvPr>
          <p:cNvGrpSpPr/>
          <p:nvPr/>
        </p:nvGrpSpPr>
        <p:grpSpPr>
          <a:xfrm>
            <a:off x="5915664" y="2104793"/>
            <a:ext cx="2266323" cy="4758366"/>
            <a:chOff x="5915664" y="2104793"/>
            <a:chExt cx="2266323" cy="4758366"/>
          </a:xfrm>
        </p:grpSpPr>
        <p:grpSp>
          <p:nvGrpSpPr>
            <p:cNvPr id="28" name="Group 27">
              <a:extLst>
                <a:ext uri="{FF2B5EF4-FFF2-40B4-BE49-F238E27FC236}">
                  <a16:creationId xmlns:a16="http://schemas.microsoft.com/office/drawing/2014/main" id="{D57A353B-3CAF-BA4F-6400-43893AA9E0A1}"/>
                </a:ext>
              </a:extLst>
            </p:cNvPr>
            <p:cNvGrpSpPr/>
            <p:nvPr/>
          </p:nvGrpSpPr>
          <p:grpSpPr>
            <a:xfrm>
              <a:off x="5915664" y="2104793"/>
              <a:ext cx="2261953" cy="4753208"/>
              <a:chOff x="5915664" y="2104793"/>
              <a:chExt cx="2261953" cy="4753208"/>
            </a:xfrm>
          </p:grpSpPr>
          <p:pic>
            <p:nvPicPr>
              <p:cNvPr id="12" name="Picture 11">
                <a:extLst>
                  <a:ext uri="{FF2B5EF4-FFF2-40B4-BE49-F238E27FC236}">
                    <a16:creationId xmlns:a16="http://schemas.microsoft.com/office/drawing/2014/main" id="{F7514370-0656-084C-BF0B-E2C29ED4514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15664" y="2104793"/>
                <a:ext cx="2261953" cy="4753208"/>
              </a:xfrm>
              <a:prstGeom prst="rect">
                <a:avLst/>
              </a:prstGeom>
            </p:spPr>
          </p:pic>
          <p:cxnSp>
            <p:nvCxnSpPr>
              <p:cNvPr id="27" name="Straight Connector 26">
                <a:extLst>
                  <a:ext uri="{FF2B5EF4-FFF2-40B4-BE49-F238E27FC236}">
                    <a16:creationId xmlns:a16="http://schemas.microsoft.com/office/drawing/2014/main" id="{EAE822A5-5E1A-B49E-6FCB-AB1A418AFC5B}"/>
                  </a:ext>
                </a:extLst>
              </p:cNvPr>
              <p:cNvCxnSpPr/>
              <p:nvPr/>
            </p:nvCxnSpPr>
            <p:spPr>
              <a:xfrm>
                <a:off x="6853287" y="3106593"/>
                <a:ext cx="933253" cy="79667"/>
              </a:xfrm>
              <a:prstGeom prst="line">
                <a:avLst/>
              </a:prstGeom>
              <a:ln w="3175">
                <a:solidFill>
                  <a:srgbClr val="FFFF00"/>
                </a:solidFill>
              </a:ln>
              <a:effectLst>
                <a:glow rad="63500">
                  <a:schemeClr val="accent3">
                    <a:satMod val="175000"/>
                    <a:alpha val="13000"/>
                  </a:schemeClr>
                </a:glow>
              </a:effectLst>
            </p:spPr>
            <p:style>
              <a:lnRef idx="1">
                <a:schemeClr val="accent1"/>
              </a:lnRef>
              <a:fillRef idx="0">
                <a:schemeClr val="accent1"/>
              </a:fillRef>
              <a:effectRef idx="0">
                <a:schemeClr val="accent1"/>
              </a:effectRef>
              <a:fontRef idx="minor">
                <a:schemeClr val="tx1"/>
              </a:fontRef>
            </p:style>
          </p:cxnSp>
        </p:grpSp>
        <p:sp>
          <p:nvSpPr>
            <p:cNvPr id="29" name="AutoShape 4">
              <a:extLst>
                <a:ext uri="{FF2B5EF4-FFF2-40B4-BE49-F238E27FC236}">
                  <a16:creationId xmlns:a16="http://schemas.microsoft.com/office/drawing/2014/main" id="{8C89ED71-0E32-750F-AC18-721802997614}"/>
                </a:ext>
              </a:extLst>
            </p:cNvPr>
            <p:cNvSpPr>
              <a:spLocks noChangeAspect="1" noChangeArrowheads="1"/>
            </p:cNvSpPr>
            <p:nvPr/>
          </p:nvSpPr>
          <p:spPr bwMode="auto">
            <a:xfrm rot="10800000" flipV="1">
              <a:off x="7320950" y="5830914"/>
              <a:ext cx="861037" cy="1032245"/>
            </a:xfrm>
            <a:prstGeom prst="rtTriangle">
              <a:avLst/>
            </a:prstGeom>
            <a:solidFill>
              <a:schemeClr val="bg1"/>
            </a:solidFill>
            <a:ln w="9806"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US" dirty="0"/>
            </a:p>
          </p:txBody>
        </p:sp>
      </p:grpSp>
      <p:grpSp>
        <p:nvGrpSpPr>
          <p:cNvPr id="33" name="Group 32">
            <a:extLst>
              <a:ext uri="{FF2B5EF4-FFF2-40B4-BE49-F238E27FC236}">
                <a16:creationId xmlns:a16="http://schemas.microsoft.com/office/drawing/2014/main" id="{C8499D90-7A89-3E6D-3923-A6996DD617B9}"/>
              </a:ext>
            </a:extLst>
          </p:cNvPr>
          <p:cNvGrpSpPr/>
          <p:nvPr/>
        </p:nvGrpSpPr>
        <p:grpSpPr>
          <a:xfrm>
            <a:off x="0" y="2104792"/>
            <a:ext cx="2261953" cy="4753208"/>
            <a:chOff x="0" y="2104792"/>
            <a:chExt cx="2261953" cy="4753208"/>
          </a:xfrm>
        </p:grpSpPr>
        <p:pic>
          <p:nvPicPr>
            <p:cNvPr id="18" name="Picture 17" descr="A person loading a box into a van&#10;&#10;Description automatically generated with low confidence">
              <a:extLst>
                <a:ext uri="{FF2B5EF4-FFF2-40B4-BE49-F238E27FC236}">
                  <a16:creationId xmlns:a16="http://schemas.microsoft.com/office/drawing/2014/main" id="{831AA30F-4099-B5D0-E1A6-9C43187AA76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2104792"/>
              <a:ext cx="2261953" cy="4753208"/>
            </a:xfrm>
            <a:prstGeom prst="rect">
              <a:avLst/>
            </a:prstGeom>
          </p:spPr>
        </p:pic>
        <p:sp>
          <p:nvSpPr>
            <p:cNvPr id="31" name="AutoShape 4">
              <a:extLst>
                <a:ext uri="{FF2B5EF4-FFF2-40B4-BE49-F238E27FC236}">
                  <a16:creationId xmlns:a16="http://schemas.microsoft.com/office/drawing/2014/main" id="{86AC813D-9AA7-07FE-8ED3-C66C5396E2FA}"/>
                </a:ext>
              </a:extLst>
            </p:cNvPr>
            <p:cNvSpPr>
              <a:spLocks noChangeAspect="1" noChangeArrowheads="1"/>
            </p:cNvSpPr>
            <p:nvPr/>
          </p:nvSpPr>
          <p:spPr bwMode="auto">
            <a:xfrm rot="10800000" flipV="1">
              <a:off x="1400916" y="5825755"/>
              <a:ext cx="861037" cy="1032245"/>
            </a:xfrm>
            <a:prstGeom prst="rtTriangle">
              <a:avLst/>
            </a:prstGeom>
            <a:solidFill>
              <a:schemeClr val="bg1"/>
            </a:solidFill>
            <a:ln w="9806"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US" dirty="0"/>
            </a:p>
          </p:txBody>
        </p:sp>
      </p:grpSp>
      <p:grpSp>
        <p:nvGrpSpPr>
          <p:cNvPr id="35" name="Group 34">
            <a:extLst>
              <a:ext uri="{FF2B5EF4-FFF2-40B4-BE49-F238E27FC236}">
                <a16:creationId xmlns:a16="http://schemas.microsoft.com/office/drawing/2014/main" id="{D2FE6AAC-0ECE-F321-1C4B-8863BB04BD90}"/>
              </a:ext>
            </a:extLst>
          </p:cNvPr>
          <p:cNvGrpSpPr/>
          <p:nvPr/>
        </p:nvGrpSpPr>
        <p:grpSpPr>
          <a:xfrm>
            <a:off x="6513051" y="2515101"/>
            <a:ext cx="1393401" cy="1946156"/>
            <a:chOff x="9842403" y="2827632"/>
            <a:chExt cx="1532742" cy="2140772"/>
          </a:xfrm>
        </p:grpSpPr>
        <p:sp>
          <p:nvSpPr>
            <p:cNvPr id="36" name="Freeform 35">
              <a:extLst>
                <a:ext uri="{FF2B5EF4-FFF2-40B4-BE49-F238E27FC236}">
                  <a16:creationId xmlns:a16="http://schemas.microsoft.com/office/drawing/2014/main" id="{38411E55-C6C1-DB64-4427-870B582DDFD9}"/>
                </a:ext>
              </a:extLst>
            </p:cNvPr>
            <p:cNvSpPr/>
            <p:nvPr/>
          </p:nvSpPr>
          <p:spPr>
            <a:xfrm rot="17597000">
              <a:off x="9651602" y="3527027"/>
              <a:ext cx="1632178" cy="1250576"/>
            </a:xfrm>
            <a:custGeom>
              <a:avLst/>
              <a:gdLst>
                <a:gd name="connsiteX0" fmla="*/ 0 w 1949823"/>
                <a:gd name="connsiteY0" fmla="*/ 1223682 h 1250576"/>
                <a:gd name="connsiteX1" fmla="*/ 1573306 w 1949823"/>
                <a:gd name="connsiteY1" fmla="*/ 0 h 1250576"/>
                <a:gd name="connsiteX2" fmla="*/ 1290917 w 1949823"/>
                <a:gd name="connsiteY2" fmla="*/ 363070 h 1250576"/>
                <a:gd name="connsiteX3" fmla="*/ 1250576 w 1949823"/>
                <a:gd name="connsiteY3" fmla="*/ 672353 h 1250576"/>
                <a:gd name="connsiteX4" fmla="*/ 1331258 w 1949823"/>
                <a:gd name="connsiteY4" fmla="*/ 927847 h 1250576"/>
                <a:gd name="connsiteX5" fmla="*/ 1506070 w 1949823"/>
                <a:gd name="connsiteY5" fmla="*/ 1116106 h 1250576"/>
                <a:gd name="connsiteX6" fmla="*/ 1761564 w 1949823"/>
                <a:gd name="connsiteY6" fmla="*/ 1210235 h 1250576"/>
                <a:gd name="connsiteX7" fmla="*/ 1949823 w 1949823"/>
                <a:gd name="connsiteY7" fmla="*/ 1250576 h 1250576"/>
                <a:gd name="connsiteX8" fmla="*/ 0 w 1949823"/>
                <a:gd name="connsiteY8" fmla="*/ 1223682 h 1250576"/>
                <a:gd name="connsiteX0" fmla="*/ 0 w 1519438"/>
                <a:gd name="connsiteY0" fmla="*/ 1051750 h 1250576"/>
                <a:gd name="connsiteX1" fmla="*/ 1142921 w 1519438"/>
                <a:gd name="connsiteY1" fmla="*/ 0 h 1250576"/>
                <a:gd name="connsiteX2" fmla="*/ 860532 w 1519438"/>
                <a:gd name="connsiteY2" fmla="*/ 363070 h 1250576"/>
                <a:gd name="connsiteX3" fmla="*/ 820191 w 1519438"/>
                <a:gd name="connsiteY3" fmla="*/ 672353 h 1250576"/>
                <a:gd name="connsiteX4" fmla="*/ 900873 w 1519438"/>
                <a:gd name="connsiteY4" fmla="*/ 927847 h 1250576"/>
                <a:gd name="connsiteX5" fmla="*/ 1075685 w 1519438"/>
                <a:gd name="connsiteY5" fmla="*/ 1116106 h 1250576"/>
                <a:gd name="connsiteX6" fmla="*/ 1331179 w 1519438"/>
                <a:gd name="connsiteY6" fmla="*/ 1210235 h 1250576"/>
                <a:gd name="connsiteX7" fmla="*/ 1519438 w 1519438"/>
                <a:gd name="connsiteY7" fmla="*/ 1250576 h 1250576"/>
                <a:gd name="connsiteX8" fmla="*/ 0 w 1519438"/>
                <a:gd name="connsiteY8" fmla="*/ 1051750 h 1250576"/>
                <a:gd name="connsiteX0" fmla="*/ 0 w 1632178"/>
                <a:gd name="connsiteY0" fmla="*/ 1027263 h 1250576"/>
                <a:gd name="connsiteX1" fmla="*/ 1255661 w 1632178"/>
                <a:gd name="connsiteY1" fmla="*/ 0 h 1250576"/>
                <a:gd name="connsiteX2" fmla="*/ 973272 w 1632178"/>
                <a:gd name="connsiteY2" fmla="*/ 363070 h 1250576"/>
                <a:gd name="connsiteX3" fmla="*/ 932931 w 1632178"/>
                <a:gd name="connsiteY3" fmla="*/ 672353 h 1250576"/>
                <a:gd name="connsiteX4" fmla="*/ 1013613 w 1632178"/>
                <a:gd name="connsiteY4" fmla="*/ 927847 h 1250576"/>
                <a:gd name="connsiteX5" fmla="*/ 1188425 w 1632178"/>
                <a:gd name="connsiteY5" fmla="*/ 1116106 h 1250576"/>
                <a:gd name="connsiteX6" fmla="*/ 1443919 w 1632178"/>
                <a:gd name="connsiteY6" fmla="*/ 1210235 h 1250576"/>
                <a:gd name="connsiteX7" fmla="*/ 1632178 w 1632178"/>
                <a:gd name="connsiteY7" fmla="*/ 1250576 h 1250576"/>
                <a:gd name="connsiteX8" fmla="*/ 0 w 1632178"/>
                <a:gd name="connsiteY8" fmla="*/ 1027263 h 1250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2178" h="1250576">
                  <a:moveTo>
                    <a:pt x="0" y="1027263"/>
                  </a:moveTo>
                  <a:lnTo>
                    <a:pt x="1255661" y="0"/>
                  </a:lnTo>
                  <a:lnTo>
                    <a:pt x="973272" y="363070"/>
                  </a:lnTo>
                  <a:lnTo>
                    <a:pt x="932931" y="672353"/>
                  </a:lnTo>
                  <a:lnTo>
                    <a:pt x="1013613" y="927847"/>
                  </a:lnTo>
                  <a:lnTo>
                    <a:pt x="1188425" y="1116106"/>
                  </a:lnTo>
                  <a:lnTo>
                    <a:pt x="1443919" y="1210235"/>
                  </a:lnTo>
                  <a:lnTo>
                    <a:pt x="1632178" y="1250576"/>
                  </a:lnTo>
                  <a:lnTo>
                    <a:pt x="0" y="1027263"/>
                  </a:lnTo>
                  <a:close/>
                </a:path>
              </a:pathLst>
            </a:custGeom>
            <a:gradFill>
              <a:gsLst>
                <a:gs pos="0">
                  <a:schemeClr val="bg1"/>
                </a:gs>
                <a:gs pos="65000">
                  <a:schemeClr val="bg1">
                    <a:alpha val="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a:extLst>
                <a:ext uri="{FF2B5EF4-FFF2-40B4-BE49-F238E27FC236}">
                  <a16:creationId xmlns:a16="http://schemas.microsoft.com/office/drawing/2014/main" id="{C2C3BD30-BB6F-A93D-9236-2BED322A7587}"/>
                </a:ext>
              </a:extLst>
            </p:cNvPr>
            <p:cNvSpPr/>
            <p:nvPr/>
          </p:nvSpPr>
          <p:spPr>
            <a:xfrm>
              <a:off x="10078780" y="2827632"/>
              <a:ext cx="1296365" cy="1296365"/>
            </a:xfrm>
            <a:prstGeom prst="ellipse">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FF00"/>
                </a:highlight>
              </a:endParaRPr>
            </a:p>
          </p:txBody>
        </p:sp>
      </p:grpSp>
      <p:sp>
        <p:nvSpPr>
          <p:cNvPr id="9" name="TextBox 8">
            <a:extLst>
              <a:ext uri="{FF2B5EF4-FFF2-40B4-BE49-F238E27FC236}">
                <a16:creationId xmlns:a16="http://schemas.microsoft.com/office/drawing/2014/main" id="{3DBDCFFC-CD24-FD49-8AC1-061A262100A4}"/>
              </a:ext>
            </a:extLst>
          </p:cNvPr>
          <p:cNvSpPr txBox="1"/>
          <p:nvPr/>
        </p:nvSpPr>
        <p:spPr>
          <a:xfrm>
            <a:off x="1758130" y="6555091"/>
            <a:ext cx="3126115" cy="230832"/>
          </a:xfrm>
          <a:prstGeom prst="rect">
            <a:avLst/>
          </a:prstGeom>
          <a:noFill/>
        </p:spPr>
        <p:txBody>
          <a:bodyPr wrap="square" rtlCol="0">
            <a:spAutoFit/>
          </a:bodyPr>
          <a:lstStyle/>
          <a:p>
            <a:r>
              <a:rPr lang="en-US" sz="900" dirty="0">
                <a:solidFill>
                  <a:schemeClr val="tx1">
                    <a:lumMod val="65000"/>
                    <a:lumOff val="35000"/>
                  </a:schemeClr>
                </a:solidFill>
              </a:rPr>
              <a:t>* Distance dependent on symbology type and size.</a:t>
            </a:r>
          </a:p>
        </p:txBody>
      </p:sp>
    </p:spTree>
    <p:extLst>
      <p:ext uri="{BB962C8B-B14F-4D97-AF65-F5344CB8AC3E}">
        <p14:creationId xmlns:p14="http://schemas.microsoft.com/office/powerpoint/2010/main" val="1529028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189C0A0B-C566-C9AB-C523-0D5DB45221BE}"/>
              </a:ext>
            </a:extLst>
          </p:cNvPr>
          <p:cNvSpPr txBox="1"/>
          <p:nvPr/>
        </p:nvSpPr>
        <p:spPr>
          <a:xfrm>
            <a:off x="8969159" y="5335931"/>
            <a:ext cx="2647950" cy="979778"/>
          </a:xfrm>
          <a:prstGeom prst="rect">
            <a:avLst/>
          </a:prstGeom>
          <a:solidFill>
            <a:schemeClr val="bg1">
              <a:lumMod val="95000"/>
            </a:schemeClr>
          </a:solidFill>
          <a:ln>
            <a:noFill/>
          </a:ln>
        </p:spPr>
        <p:txBody>
          <a:bodyPr lIns="182880" rIns="182880" anchor="ctr"/>
          <a:lstStyle>
            <a:defPPr>
              <a:defRPr lang="en-US"/>
            </a:defPPr>
            <a:lvl1pPr>
              <a:spcAft>
                <a:spcPts val="500"/>
              </a:spcAft>
              <a:buClr>
                <a:schemeClr val="accent1"/>
              </a:buClr>
              <a:defRPr sz="1300" b="1">
                <a:solidFill>
                  <a:srgbClr val="0073E6"/>
                </a:solidFill>
                <a:latin typeface="Arial"/>
                <a:cs typeface="Arial"/>
              </a:defRPr>
            </a:lvl1pPr>
          </a:lstStyle>
          <a:p>
            <a:pPr algn="r"/>
            <a:r>
              <a:rPr lang="en-US" dirty="0"/>
              <a:t>SE4770 scan </a:t>
            </a:r>
            <a:br>
              <a:rPr lang="en-US" dirty="0"/>
            </a:br>
            <a:r>
              <a:rPr lang="en-US" dirty="0"/>
              <a:t>engine shown here</a:t>
            </a:r>
          </a:p>
        </p:txBody>
      </p:sp>
      <p:sp>
        <p:nvSpPr>
          <p:cNvPr id="8" name="AutoShape 4">
            <a:extLst>
              <a:ext uri="{FF2B5EF4-FFF2-40B4-BE49-F238E27FC236}">
                <a16:creationId xmlns:a16="http://schemas.microsoft.com/office/drawing/2014/main" id="{5078B543-F6E7-AEA1-2204-696A784C5896}"/>
              </a:ext>
            </a:extLst>
          </p:cNvPr>
          <p:cNvSpPr>
            <a:spLocks noChangeAspect="1" noChangeArrowheads="1"/>
          </p:cNvSpPr>
          <p:nvPr/>
        </p:nvSpPr>
        <p:spPr bwMode="auto">
          <a:xfrm flipH="1" flipV="1">
            <a:off x="6621293" y="-12297"/>
            <a:ext cx="5592925" cy="3239590"/>
          </a:xfrm>
          <a:prstGeom prst="rtTriangle">
            <a:avLst/>
          </a:prstGeom>
          <a:solidFill>
            <a:srgbClr val="0073E6"/>
          </a:solidFill>
          <a:ln w="9806"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US" dirty="0"/>
          </a:p>
        </p:txBody>
      </p:sp>
      <p:sp>
        <p:nvSpPr>
          <p:cNvPr id="2" name="TextBox 1">
            <a:extLst>
              <a:ext uri="{FF2B5EF4-FFF2-40B4-BE49-F238E27FC236}">
                <a16:creationId xmlns:a16="http://schemas.microsoft.com/office/drawing/2014/main" id="{91AB8EB9-0DBF-BA3B-A311-A7EC4503FDCD}"/>
              </a:ext>
            </a:extLst>
          </p:cNvPr>
          <p:cNvSpPr txBox="1"/>
          <p:nvPr/>
        </p:nvSpPr>
        <p:spPr>
          <a:xfrm>
            <a:off x="457200" y="475488"/>
            <a:ext cx="8198069" cy="646331"/>
          </a:xfrm>
          <a:prstGeom prst="rect">
            <a:avLst/>
          </a:prstGeom>
          <a:noFill/>
        </p:spPr>
        <p:txBody>
          <a:bodyPr wrap="square" lIns="0" rtlCol="0">
            <a:noAutofit/>
          </a:bodyPr>
          <a:lstStyle/>
          <a:p>
            <a:r>
              <a:rPr lang="en-US" sz="3600" dirty="0">
                <a:solidFill>
                  <a:srgbClr val="0073E6"/>
                </a:solidFill>
              </a:rPr>
              <a:t>A superior scan experience</a:t>
            </a:r>
          </a:p>
        </p:txBody>
      </p:sp>
      <p:pic>
        <p:nvPicPr>
          <p:cNvPr id="6" name="Picture 5" descr="A close-up of a cell phone&#10;&#10;Description automatically generated with medium confidence">
            <a:extLst>
              <a:ext uri="{FF2B5EF4-FFF2-40B4-BE49-F238E27FC236}">
                <a16:creationId xmlns:a16="http://schemas.microsoft.com/office/drawing/2014/main" id="{F971A22C-3E81-223A-F2BF-03E6D717573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0588907">
            <a:off x="7520227" y="587997"/>
            <a:ext cx="2897864" cy="5682006"/>
          </a:xfrm>
          <a:prstGeom prst="rect">
            <a:avLst/>
          </a:prstGeom>
        </p:spPr>
      </p:pic>
      <p:sp>
        <p:nvSpPr>
          <p:cNvPr id="11" name="TextBox 10">
            <a:extLst>
              <a:ext uri="{FF2B5EF4-FFF2-40B4-BE49-F238E27FC236}">
                <a16:creationId xmlns:a16="http://schemas.microsoft.com/office/drawing/2014/main" id="{75D2B132-A2C2-6868-BBCD-6432FC966F0A}"/>
              </a:ext>
            </a:extLst>
          </p:cNvPr>
          <p:cNvSpPr txBox="1"/>
          <p:nvPr/>
        </p:nvSpPr>
        <p:spPr>
          <a:xfrm>
            <a:off x="457200" y="2759404"/>
            <a:ext cx="5819638" cy="1061829"/>
          </a:xfrm>
          <a:prstGeom prst="rect">
            <a:avLst/>
          </a:prstGeom>
          <a:noFill/>
        </p:spPr>
        <p:txBody>
          <a:bodyPr wrap="square" lIns="0" rtlCol="0">
            <a:spAutoFit/>
          </a:bodyPr>
          <a:lstStyle/>
          <a:p>
            <a:pPr>
              <a:spcAft>
                <a:spcPts val="300"/>
              </a:spcAft>
            </a:pPr>
            <a:r>
              <a:rPr lang="en-US" sz="1600" b="1" dirty="0">
                <a:solidFill>
                  <a:srgbClr val="0073E6"/>
                </a:solidFill>
              </a:rPr>
              <a:t>Ergonomic scan keys</a:t>
            </a:r>
          </a:p>
          <a:p>
            <a:r>
              <a:rPr lang="en-US" sz="1400" dirty="0">
                <a:solidFill>
                  <a:srgbClr val="000000"/>
                </a:solidFill>
              </a:rPr>
              <a:t>Button size and placement enable easy and intuitive scanning; pointing and scanning are in the same plane, delivering extreme comfort by eliminating the need to bend your wrist</a:t>
            </a:r>
            <a:endParaRPr lang="en-US" sz="1400" b="1" dirty="0"/>
          </a:p>
        </p:txBody>
      </p:sp>
      <p:sp>
        <p:nvSpPr>
          <p:cNvPr id="12" name="TextBox 11">
            <a:extLst>
              <a:ext uri="{FF2B5EF4-FFF2-40B4-BE49-F238E27FC236}">
                <a16:creationId xmlns:a16="http://schemas.microsoft.com/office/drawing/2014/main" id="{41F9C2F3-6963-829B-E2D0-37FC6ED7D2AB}"/>
              </a:ext>
            </a:extLst>
          </p:cNvPr>
          <p:cNvSpPr txBox="1"/>
          <p:nvPr/>
        </p:nvSpPr>
        <p:spPr>
          <a:xfrm>
            <a:off x="457200" y="3839918"/>
            <a:ext cx="5819638" cy="807913"/>
          </a:xfrm>
          <a:prstGeom prst="rect">
            <a:avLst/>
          </a:prstGeom>
          <a:noFill/>
        </p:spPr>
        <p:txBody>
          <a:bodyPr wrap="square" lIns="0" rtlCol="0">
            <a:spAutoFit/>
          </a:bodyPr>
          <a:lstStyle/>
          <a:p>
            <a:pPr>
              <a:spcAft>
                <a:spcPts val="300"/>
              </a:spcAft>
            </a:pPr>
            <a:r>
              <a:rPr lang="en-US" sz="1600" b="1" dirty="0">
                <a:solidFill>
                  <a:srgbClr val="0073E6"/>
                </a:solidFill>
              </a:rPr>
              <a:t>Much brighter LEDs</a:t>
            </a:r>
          </a:p>
          <a:p>
            <a:r>
              <a:rPr lang="en-US" sz="1400" dirty="0">
                <a:solidFill>
                  <a:srgbClr val="000000"/>
                </a:solidFill>
              </a:rPr>
              <a:t>Enables better scanning in low light; instantly know that a scan was successful — in any lighting condition</a:t>
            </a:r>
            <a:endParaRPr lang="en-US" sz="1400" b="1" dirty="0"/>
          </a:p>
        </p:txBody>
      </p:sp>
      <p:sp>
        <p:nvSpPr>
          <p:cNvPr id="13" name="TextBox 12">
            <a:extLst>
              <a:ext uri="{FF2B5EF4-FFF2-40B4-BE49-F238E27FC236}">
                <a16:creationId xmlns:a16="http://schemas.microsoft.com/office/drawing/2014/main" id="{B94D5BA6-B250-048B-884E-B0C41905E8E9}"/>
              </a:ext>
            </a:extLst>
          </p:cNvPr>
          <p:cNvSpPr txBox="1"/>
          <p:nvPr/>
        </p:nvSpPr>
        <p:spPr>
          <a:xfrm>
            <a:off x="457200" y="1907780"/>
            <a:ext cx="5819638" cy="807913"/>
          </a:xfrm>
          <a:prstGeom prst="rect">
            <a:avLst/>
          </a:prstGeom>
          <a:noFill/>
        </p:spPr>
        <p:txBody>
          <a:bodyPr wrap="square" lIns="0" rtlCol="0">
            <a:spAutoFit/>
          </a:bodyPr>
          <a:lstStyle/>
          <a:p>
            <a:pPr>
              <a:spcAft>
                <a:spcPts val="300"/>
              </a:spcAft>
            </a:pPr>
            <a:r>
              <a:rPr lang="en-US" sz="1600" b="1" dirty="0">
                <a:solidFill>
                  <a:srgbClr val="0073E6"/>
                </a:solidFill>
              </a:rPr>
              <a:t>Tough barcodes? No problem</a:t>
            </a:r>
          </a:p>
          <a:p>
            <a:pPr>
              <a:spcAft>
                <a:spcPts val="600"/>
              </a:spcAft>
              <a:buClr>
                <a:srgbClr val="00A7FF"/>
              </a:buClr>
              <a:defRPr/>
            </a:pPr>
            <a:r>
              <a:rPr lang="en-US" sz="1400" dirty="0"/>
              <a:t>With Zebra’s PRZM Intelligent Imaging technology, workers can capture barcodes in virtually any condition</a:t>
            </a:r>
          </a:p>
        </p:txBody>
      </p:sp>
      <p:sp>
        <p:nvSpPr>
          <p:cNvPr id="14" name="TextBox 13">
            <a:extLst>
              <a:ext uri="{FF2B5EF4-FFF2-40B4-BE49-F238E27FC236}">
                <a16:creationId xmlns:a16="http://schemas.microsoft.com/office/drawing/2014/main" id="{6D588595-8C1E-40D9-AA31-F5372E4F5DA3}"/>
              </a:ext>
            </a:extLst>
          </p:cNvPr>
          <p:cNvSpPr txBox="1"/>
          <p:nvPr/>
        </p:nvSpPr>
        <p:spPr>
          <a:xfrm>
            <a:off x="457200" y="4704989"/>
            <a:ext cx="6656294" cy="592470"/>
          </a:xfrm>
          <a:prstGeom prst="rect">
            <a:avLst/>
          </a:prstGeom>
          <a:noFill/>
        </p:spPr>
        <p:txBody>
          <a:bodyPr wrap="square" lIns="0" rtlCol="0">
            <a:spAutoFit/>
          </a:bodyPr>
          <a:lstStyle/>
          <a:p>
            <a:pPr>
              <a:spcAft>
                <a:spcPts val="300"/>
              </a:spcAft>
            </a:pPr>
            <a:r>
              <a:rPr lang="en-US" sz="1600" b="1" dirty="0">
                <a:solidFill>
                  <a:srgbClr val="0073E6"/>
                </a:solidFill>
              </a:rPr>
              <a:t>Long-life trigger </a:t>
            </a:r>
          </a:p>
          <a:p>
            <a:pPr>
              <a:spcAft>
                <a:spcPts val="600"/>
              </a:spcAft>
              <a:buClr>
                <a:srgbClr val="00A7FF"/>
              </a:buClr>
              <a:defRPr/>
            </a:pPr>
            <a:r>
              <a:rPr lang="en-US" sz="1400" dirty="0"/>
              <a:t>Rated for one million actuations</a:t>
            </a:r>
          </a:p>
        </p:txBody>
      </p:sp>
      <p:sp>
        <p:nvSpPr>
          <p:cNvPr id="17" name="TextBox 16">
            <a:extLst>
              <a:ext uri="{FF2B5EF4-FFF2-40B4-BE49-F238E27FC236}">
                <a16:creationId xmlns:a16="http://schemas.microsoft.com/office/drawing/2014/main" id="{13AF2FB5-6BB9-932B-E72F-63691C4953DF}"/>
              </a:ext>
            </a:extLst>
          </p:cNvPr>
          <p:cNvSpPr txBox="1"/>
          <p:nvPr/>
        </p:nvSpPr>
        <p:spPr>
          <a:xfrm>
            <a:off x="457200" y="5354616"/>
            <a:ext cx="7046259" cy="1061829"/>
          </a:xfrm>
          <a:prstGeom prst="rect">
            <a:avLst/>
          </a:prstGeom>
          <a:noFill/>
        </p:spPr>
        <p:txBody>
          <a:bodyPr wrap="square" lIns="0" rtlCol="0">
            <a:spAutoFit/>
          </a:bodyPr>
          <a:lstStyle/>
          <a:p>
            <a:pPr>
              <a:spcAft>
                <a:spcPts val="300"/>
              </a:spcAft>
            </a:pPr>
            <a:r>
              <a:rPr lang="en-US" sz="1600" b="1" dirty="0">
                <a:solidFill>
                  <a:srgbClr val="0073E6"/>
                </a:solidFill>
              </a:rPr>
              <a:t>Automatically capture more kinds of data </a:t>
            </a:r>
          </a:p>
          <a:p>
            <a:r>
              <a:rPr lang="en-US" sz="1400" dirty="0">
                <a:solidFill>
                  <a:srgbClr val="000000"/>
                </a:solidFill>
              </a:rPr>
              <a:t>With SImulscan NG, you can capture multiple barcodes at once and capture and process information on documents; and with OCR Wedge, you can capture and process strings of text like license plates, container IDs and more </a:t>
            </a:r>
            <a:endParaRPr lang="en-US" sz="1400" b="1" dirty="0"/>
          </a:p>
        </p:txBody>
      </p:sp>
      <p:sp>
        <p:nvSpPr>
          <p:cNvPr id="18" name="TextBox 17">
            <a:extLst>
              <a:ext uri="{FF2B5EF4-FFF2-40B4-BE49-F238E27FC236}">
                <a16:creationId xmlns:a16="http://schemas.microsoft.com/office/drawing/2014/main" id="{CE5F3BB5-3D56-70E5-3E62-4B2A687A5F72}"/>
              </a:ext>
            </a:extLst>
          </p:cNvPr>
          <p:cNvSpPr txBox="1"/>
          <p:nvPr/>
        </p:nvSpPr>
        <p:spPr>
          <a:xfrm>
            <a:off x="457200" y="1108764"/>
            <a:ext cx="6495393" cy="646331"/>
          </a:xfrm>
          <a:prstGeom prst="rect">
            <a:avLst/>
          </a:prstGeom>
          <a:noFill/>
        </p:spPr>
        <p:txBody>
          <a:bodyPr wrap="square" lIns="0" rtlCol="0">
            <a:noAutofit/>
          </a:bodyPr>
          <a:lstStyle/>
          <a:p>
            <a:r>
              <a:rPr lang="en-US" b="1" dirty="0"/>
              <a:t>No matter which scan engine you choose, you can count on Zebra’s industry leading technology and design   </a:t>
            </a:r>
          </a:p>
        </p:txBody>
      </p:sp>
      <p:sp>
        <p:nvSpPr>
          <p:cNvPr id="15" name="TextBox 14">
            <a:extLst>
              <a:ext uri="{FF2B5EF4-FFF2-40B4-BE49-F238E27FC236}">
                <a16:creationId xmlns:a16="http://schemas.microsoft.com/office/drawing/2014/main" id="{B6697B37-3CC1-0748-8922-095012684CCF}"/>
              </a:ext>
            </a:extLst>
          </p:cNvPr>
          <p:cNvSpPr txBox="1"/>
          <p:nvPr/>
        </p:nvSpPr>
        <p:spPr>
          <a:xfrm>
            <a:off x="10025240" y="602192"/>
            <a:ext cx="1804238" cy="1384995"/>
          </a:xfrm>
          <a:prstGeom prst="rect">
            <a:avLst/>
          </a:prstGeom>
          <a:noFill/>
        </p:spPr>
        <p:txBody>
          <a:bodyPr wrap="square" rtlCol="0">
            <a:spAutoFit/>
          </a:bodyPr>
          <a:lstStyle/>
          <a:p>
            <a:r>
              <a:rPr lang="en-US" sz="1400" b="1" dirty="0">
                <a:solidFill>
                  <a:schemeClr val="bg1"/>
                </a:solidFill>
              </a:rPr>
              <a:t>Large dual-sided scan keys</a:t>
            </a:r>
          </a:p>
          <a:p>
            <a:r>
              <a:rPr lang="en-US" sz="1400" dirty="0">
                <a:solidFill>
                  <a:schemeClr val="bg1"/>
                </a:solidFill>
              </a:rPr>
              <a:t>Easy to actuate the first time, every time – even with gloves</a:t>
            </a:r>
            <a:endParaRPr lang="en-US" sz="1400" b="1" dirty="0">
              <a:solidFill>
                <a:schemeClr val="bg1"/>
              </a:solidFill>
            </a:endParaRPr>
          </a:p>
          <a:p>
            <a:endParaRPr lang="en-US" sz="1400" b="1" dirty="0">
              <a:solidFill>
                <a:schemeClr val="bg1"/>
              </a:solidFill>
            </a:endParaRPr>
          </a:p>
        </p:txBody>
      </p:sp>
    </p:spTree>
    <p:extLst>
      <p:ext uri="{BB962C8B-B14F-4D97-AF65-F5344CB8AC3E}">
        <p14:creationId xmlns:p14="http://schemas.microsoft.com/office/powerpoint/2010/main" val="1202159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9EE452E-400A-3FF3-0743-3D6239D27E15}"/>
              </a:ext>
            </a:extLst>
          </p:cNvPr>
          <p:cNvGrpSpPr/>
          <p:nvPr/>
        </p:nvGrpSpPr>
        <p:grpSpPr>
          <a:xfrm rot="16200000">
            <a:off x="7128718" y="-1437269"/>
            <a:ext cx="335911" cy="7931834"/>
            <a:chOff x="5029190" y="1532709"/>
            <a:chExt cx="4428315" cy="5325291"/>
          </a:xfrm>
        </p:grpSpPr>
        <p:sp>
          <p:nvSpPr>
            <p:cNvPr id="7" name="Rectangle 6">
              <a:extLst>
                <a:ext uri="{FF2B5EF4-FFF2-40B4-BE49-F238E27FC236}">
                  <a16:creationId xmlns:a16="http://schemas.microsoft.com/office/drawing/2014/main" id="{22D50AE2-F656-589E-C36D-4776EF4CCEBE}"/>
                </a:ext>
              </a:extLst>
            </p:cNvPr>
            <p:cNvSpPr/>
            <p:nvPr/>
          </p:nvSpPr>
          <p:spPr>
            <a:xfrm flipH="1">
              <a:off x="5029195" y="1532709"/>
              <a:ext cx="3523854" cy="5325291"/>
            </a:xfrm>
            <a:prstGeom prst="rect">
              <a:avLst/>
            </a:prstGeom>
            <a:gradFill>
              <a:gsLst>
                <a:gs pos="0">
                  <a:schemeClr val="bg1"/>
                </a:gs>
                <a:gs pos="100000">
                  <a:schemeClr val="bg1">
                    <a:lumMod val="85000"/>
                    <a:alpha val="5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92AD2C23-7358-E453-77DC-EEF7B24DB691}"/>
                </a:ext>
              </a:extLst>
            </p:cNvPr>
            <p:cNvSpPr/>
            <p:nvPr/>
          </p:nvSpPr>
          <p:spPr>
            <a:xfrm flipH="1">
              <a:off x="5029190" y="1532709"/>
              <a:ext cx="4428315" cy="1158240"/>
            </a:xfrm>
            <a:prstGeom prst="rect">
              <a:avLst/>
            </a:prstGeom>
            <a:gradFill>
              <a:gsLst>
                <a:gs pos="15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D2A9F7EF-73C7-195B-6232-C42795F7B6BB}"/>
                </a:ext>
              </a:extLst>
            </p:cNvPr>
            <p:cNvSpPr/>
            <p:nvPr/>
          </p:nvSpPr>
          <p:spPr>
            <a:xfrm rot="10800000" flipH="1">
              <a:off x="5029196" y="5699760"/>
              <a:ext cx="4428309" cy="1158240"/>
            </a:xfrm>
            <a:prstGeom prst="rect">
              <a:avLst/>
            </a:prstGeom>
            <a:gradFill>
              <a:gsLst>
                <a:gs pos="15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 name="Group 11">
            <a:extLst>
              <a:ext uri="{FF2B5EF4-FFF2-40B4-BE49-F238E27FC236}">
                <a16:creationId xmlns:a16="http://schemas.microsoft.com/office/drawing/2014/main" id="{55FF4DE6-02B5-06E3-B4D4-26FD7EBF95DA}"/>
              </a:ext>
            </a:extLst>
          </p:cNvPr>
          <p:cNvGrpSpPr/>
          <p:nvPr/>
        </p:nvGrpSpPr>
        <p:grpSpPr>
          <a:xfrm rot="5400000">
            <a:off x="7299425" y="1974423"/>
            <a:ext cx="465503" cy="8772245"/>
            <a:chOff x="5029190" y="1532709"/>
            <a:chExt cx="4428315" cy="5325291"/>
          </a:xfrm>
        </p:grpSpPr>
        <p:sp>
          <p:nvSpPr>
            <p:cNvPr id="13" name="Rectangle 12">
              <a:extLst>
                <a:ext uri="{FF2B5EF4-FFF2-40B4-BE49-F238E27FC236}">
                  <a16:creationId xmlns:a16="http://schemas.microsoft.com/office/drawing/2014/main" id="{941A6CC9-42EE-53D8-F8B5-F29270071EF8}"/>
                </a:ext>
              </a:extLst>
            </p:cNvPr>
            <p:cNvSpPr/>
            <p:nvPr/>
          </p:nvSpPr>
          <p:spPr>
            <a:xfrm flipH="1">
              <a:off x="5029195" y="1532709"/>
              <a:ext cx="3523854" cy="5325291"/>
            </a:xfrm>
            <a:prstGeom prst="rect">
              <a:avLst/>
            </a:prstGeom>
            <a:gradFill>
              <a:gsLst>
                <a:gs pos="0">
                  <a:schemeClr val="bg1">
                    <a:alpha val="59887"/>
                  </a:schemeClr>
                </a:gs>
                <a:gs pos="100000">
                  <a:schemeClr val="bg1">
                    <a:lumMod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7581E2C1-0E1D-B4AC-9F95-A688125BACBE}"/>
                </a:ext>
              </a:extLst>
            </p:cNvPr>
            <p:cNvSpPr/>
            <p:nvPr/>
          </p:nvSpPr>
          <p:spPr>
            <a:xfrm flipH="1">
              <a:off x="5029190" y="1532709"/>
              <a:ext cx="4428315" cy="1158240"/>
            </a:xfrm>
            <a:prstGeom prst="rect">
              <a:avLst/>
            </a:prstGeom>
            <a:gradFill>
              <a:gsLst>
                <a:gs pos="15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E07C8CE2-8989-2F43-8CB6-0A95F13FDE1B}"/>
                </a:ext>
              </a:extLst>
            </p:cNvPr>
            <p:cNvSpPr/>
            <p:nvPr/>
          </p:nvSpPr>
          <p:spPr>
            <a:xfrm rot="10800000" flipH="1">
              <a:off x="5029196" y="5699760"/>
              <a:ext cx="4428309" cy="1158240"/>
            </a:xfrm>
            <a:prstGeom prst="rect">
              <a:avLst/>
            </a:prstGeom>
            <a:gradFill>
              <a:gsLst>
                <a:gs pos="15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extBox 4">
            <a:extLst>
              <a:ext uri="{FF2B5EF4-FFF2-40B4-BE49-F238E27FC236}">
                <a16:creationId xmlns:a16="http://schemas.microsoft.com/office/drawing/2014/main" id="{593EB965-6CC8-8140-B629-36299A3BCADB}"/>
              </a:ext>
            </a:extLst>
          </p:cNvPr>
          <p:cNvSpPr txBox="1"/>
          <p:nvPr/>
        </p:nvSpPr>
        <p:spPr>
          <a:xfrm>
            <a:off x="457200" y="521208"/>
            <a:ext cx="7660217" cy="1200329"/>
          </a:xfrm>
          <a:prstGeom prst="rect">
            <a:avLst/>
          </a:prstGeom>
          <a:noFill/>
        </p:spPr>
        <p:txBody>
          <a:bodyPr wrap="square" lIns="0">
            <a:spAutoFit/>
          </a:bodyPr>
          <a:lstStyle/>
          <a:p>
            <a:r>
              <a:rPr lang="en-US" sz="3600" dirty="0">
                <a:solidFill>
                  <a:srgbClr val="0073E6"/>
                </a:solidFill>
                <a:effectLst/>
              </a:rPr>
              <a:t>Capture ultra high-resolution photos and video intelligence</a:t>
            </a:r>
          </a:p>
        </p:txBody>
      </p:sp>
      <p:sp>
        <p:nvSpPr>
          <p:cNvPr id="8" name="TextBox 7">
            <a:extLst>
              <a:ext uri="{FF2B5EF4-FFF2-40B4-BE49-F238E27FC236}">
                <a16:creationId xmlns:a16="http://schemas.microsoft.com/office/drawing/2014/main" id="{C8C3C98E-723F-AC4F-BF42-6148496E85F8}"/>
              </a:ext>
            </a:extLst>
          </p:cNvPr>
          <p:cNvSpPr txBox="1"/>
          <p:nvPr/>
        </p:nvSpPr>
        <p:spPr>
          <a:xfrm>
            <a:off x="381315" y="6153787"/>
            <a:ext cx="4587425" cy="261610"/>
          </a:xfrm>
          <a:prstGeom prst="rect">
            <a:avLst/>
          </a:prstGeom>
          <a:noFill/>
        </p:spPr>
        <p:txBody>
          <a:bodyPr wrap="square" rtlCol="0">
            <a:spAutoFit/>
          </a:bodyPr>
          <a:lstStyle/>
          <a:p>
            <a:r>
              <a:rPr lang="en-US" sz="1100" dirty="0">
                <a:solidFill>
                  <a:schemeClr val="tx1">
                    <a:lumMod val="65000"/>
                    <a:lumOff val="35000"/>
                  </a:schemeClr>
                </a:solidFill>
              </a:rPr>
              <a:t>* Premium models only</a:t>
            </a:r>
          </a:p>
        </p:txBody>
      </p:sp>
      <p:grpSp>
        <p:nvGrpSpPr>
          <p:cNvPr id="17" name="Group 16">
            <a:extLst>
              <a:ext uri="{FF2B5EF4-FFF2-40B4-BE49-F238E27FC236}">
                <a16:creationId xmlns:a16="http://schemas.microsoft.com/office/drawing/2014/main" id="{7A1CA3F6-F177-1940-AC1F-A08233133E09}"/>
              </a:ext>
            </a:extLst>
          </p:cNvPr>
          <p:cNvGrpSpPr/>
          <p:nvPr/>
        </p:nvGrpSpPr>
        <p:grpSpPr>
          <a:xfrm>
            <a:off x="1" y="2018561"/>
            <a:ext cx="4382556" cy="3990258"/>
            <a:chOff x="1" y="2018561"/>
            <a:chExt cx="4382556" cy="3990258"/>
          </a:xfrm>
        </p:grpSpPr>
        <p:sp>
          <p:nvSpPr>
            <p:cNvPr id="14" name="AutoShape 4">
              <a:extLst>
                <a:ext uri="{FF2B5EF4-FFF2-40B4-BE49-F238E27FC236}">
                  <a16:creationId xmlns:a16="http://schemas.microsoft.com/office/drawing/2014/main" id="{AD84ED02-EB19-A949-B0E1-C564393F01CC}"/>
                </a:ext>
              </a:extLst>
            </p:cNvPr>
            <p:cNvSpPr>
              <a:spLocks noChangeAspect="1" noChangeArrowheads="1"/>
            </p:cNvSpPr>
            <p:nvPr/>
          </p:nvSpPr>
          <p:spPr bwMode="auto">
            <a:xfrm flipH="1">
              <a:off x="2613456" y="4984103"/>
              <a:ext cx="1769101" cy="1024716"/>
            </a:xfrm>
            <a:prstGeom prst="rtTriangle">
              <a:avLst/>
            </a:prstGeom>
            <a:solidFill>
              <a:schemeClr val="bg1"/>
            </a:solidFill>
            <a:ln w="9806"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US" dirty="0"/>
            </a:p>
          </p:txBody>
        </p:sp>
        <p:sp>
          <p:nvSpPr>
            <p:cNvPr id="16" name="AutoShape 4">
              <a:extLst>
                <a:ext uri="{FF2B5EF4-FFF2-40B4-BE49-F238E27FC236}">
                  <a16:creationId xmlns:a16="http://schemas.microsoft.com/office/drawing/2014/main" id="{5894CF7C-FE63-4E4F-99F9-2DC4CFB0F81D}"/>
                </a:ext>
              </a:extLst>
            </p:cNvPr>
            <p:cNvSpPr>
              <a:spLocks noChangeAspect="1" noChangeArrowheads="1"/>
            </p:cNvSpPr>
            <p:nvPr/>
          </p:nvSpPr>
          <p:spPr bwMode="auto">
            <a:xfrm rot="10800000" flipH="1">
              <a:off x="1" y="2018561"/>
              <a:ext cx="965196" cy="559070"/>
            </a:xfrm>
            <a:prstGeom prst="rtTriangle">
              <a:avLst/>
            </a:prstGeom>
            <a:solidFill>
              <a:schemeClr val="bg1"/>
            </a:solidFill>
            <a:ln w="9806"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US" dirty="0"/>
            </a:p>
          </p:txBody>
        </p:sp>
      </p:grpSp>
      <p:sp>
        <p:nvSpPr>
          <p:cNvPr id="3" name="TextBox 2">
            <a:extLst>
              <a:ext uri="{FF2B5EF4-FFF2-40B4-BE49-F238E27FC236}">
                <a16:creationId xmlns:a16="http://schemas.microsoft.com/office/drawing/2014/main" id="{99FE7050-A82D-E2FF-FABE-A13D34914168}"/>
              </a:ext>
            </a:extLst>
          </p:cNvPr>
          <p:cNvSpPr txBox="1"/>
          <p:nvPr/>
        </p:nvSpPr>
        <p:spPr>
          <a:xfrm>
            <a:off x="457200" y="1797365"/>
            <a:ext cx="10287000" cy="646331"/>
          </a:xfrm>
          <a:prstGeom prst="rect">
            <a:avLst/>
          </a:prstGeom>
          <a:noFill/>
        </p:spPr>
        <p:txBody>
          <a:bodyPr wrap="square" lIns="0" rtlCol="0">
            <a:spAutoFit/>
          </a:bodyPr>
          <a:lstStyle/>
          <a:p>
            <a:r>
              <a:rPr lang="en-US" b="1" dirty="0"/>
              <a:t>The TC73/TC78 makes it even easier to take the high-quality images your business needs — and enables ARCore augmented reality applications </a:t>
            </a:r>
          </a:p>
        </p:txBody>
      </p:sp>
      <p:sp>
        <p:nvSpPr>
          <p:cNvPr id="15" name="TextBox 14">
            <a:extLst>
              <a:ext uri="{FF2B5EF4-FFF2-40B4-BE49-F238E27FC236}">
                <a16:creationId xmlns:a16="http://schemas.microsoft.com/office/drawing/2014/main" id="{E7A5F6DE-875E-A42C-3C51-A60EF0441D1F}"/>
              </a:ext>
            </a:extLst>
          </p:cNvPr>
          <p:cNvSpPr txBox="1"/>
          <p:nvPr/>
        </p:nvSpPr>
        <p:spPr>
          <a:xfrm>
            <a:off x="3330757" y="2935264"/>
            <a:ext cx="2093497" cy="1308050"/>
          </a:xfrm>
          <a:prstGeom prst="rect">
            <a:avLst/>
          </a:prstGeom>
          <a:noFill/>
        </p:spPr>
        <p:txBody>
          <a:bodyPr wrap="square">
            <a:spAutoFit/>
          </a:bodyPr>
          <a:lstStyle/>
          <a:p>
            <a:pPr>
              <a:spcAft>
                <a:spcPts val="600"/>
              </a:spcAft>
            </a:pPr>
            <a:r>
              <a:rPr lang="en-US" sz="1600" b="1" dirty="0">
                <a:solidFill>
                  <a:srgbClr val="0073E6"/>
                </a:solidFill>
              </a:rPr>
              <a:t>16 MP rear-facing camera</a:t>
            </a:r>
          </a:p>
          <a:p>
            <a:pPr>
              <a:spcAft>
                <a:spcPts val="600"/>
              </a:spcAft>
            </a:pPr>
            <a:r>
              <a:rPr lang="en-US" sz="1400" dirty="0"/>
              <a:t>Highest resolution in </a:t>
            </a:r>
            <a:br>
              <a:rPr lang="en-US" sz="1400" dirty="0"/>
            </a:br>
            <a:r>
              <a:rPr lang="en-US" sz="1400" dirty="0"/>
              <a:t>its class for superior details </a:t>
            </a:r>
            <a:endParaRPr lang="en-US" sz="1400" dirty="0">
              <a:solidFill>
                <a:srgbClr val="0073E6"/>
              </a:solidFill>
            </a:endParaRPr>
          </a:p>
        </p:txBody>
      </p:sp>
      <p:sp>
        <p:nvSpPr>
          <p:cNvPr id="18" name="TextBox 17">
            <a:extLst>
              <a:ext uri="{FF2B5EF4-FFF2-40B4-BE49-F238E27FC236}">
                <a16:creationId xmlns:a16="http://schemas.microsoft.com/office/drawing/2014/main" id="{AD812E16-1CF2-F5E2-89C6-ADBFFD1CF032}"/>
              </a:ext>
            </a:extLst>
          </p:cNvPr>
          <p:cNvSpPr txBox="1"/>
          <p:nvPr/>
        </p:nvSpPr>
        <p:spPr>
          <a:xfrm>
            <a:off x="5990289" y="4497307"/>
            <a:ext cx="2093497" cy="1308050"/>
          </a:xfrm>
          <a:prstGeom prst="rect">
            <a:avLst/>
          </a:prstGeom>
          <a:noFill/>
        </p:spPr>
        <p:txBody>
          <a:bodyPr wrap="square">
            <a:spAutoFit/>
          </a:bodyPr>
          <a:lstStyle/>
          <a:p>
            <a:pPr>
              <a:spcAft>
                <a:spcPts val="600"/>
              </a:spcAft>
            </a:pPr>
            <a:r>
              <a:rPr lang="en-US" sz="1600" b="1" dirty="0">
                <a:solidFill>
                  <a:srgbClr val="0073E6"/>
                </a:solidFill>
              </a:rPr>
              <a:t>High Dynamic Range (HDR)</a:t>
            </a:r>
            <a:endParaRPr lang="en-US" sz="1800" dirty="0">
              <a:solidFill>
                <a:srgbClr val="0073E6"/>
              </a:solidFill>
            </a:endParaRPr>
          </a:p>
          <a:p>
            <a:pPr>
              <a:spcAft>
                <a:spcPts val="600"/>
              </a:spcAft>
            </a:pPr>
            <a:r>
              <a:rPr lang="en-US" sz="1400" dirty="0">
                <a:latin typeface="Helvetica" pitchFamily="2" charset="0"/>
              </a:rPr>
              <a:t>Captures details even in the lightest and darkest areas of the photo</a:t>
            </a:r>
            <a:endParaRPr lang="en-US" sz="1400" dirty="0"/>
          </a:p>
        </p:txBody>
      </p:sp>
      <p:sp>
        <p:nvSpPr>
          <p:cNvPr id="19" name="TextBox 18">
            <a:extLst>
              <a:ext uri="{FF2B5EF4-FFF2-40B4-BE49-F238E27FC236}">
                <a16:creationId xmlns:a16="http://schemas.microsoft.com/office/drawing/2014/main" id="{9E3F9B1C-F7C3-9135-A0C2-0BA03B89CD72}"/>
              </a:ext>
            </a:extLst>
          </p:cNvPr>
          <p:cNvSpPr txBox="1"/>
          <p:nvPr/>
        </p:nvSpPr>
        <p:spPr>
          <a:xfrm>
            <a:off x="8521298" y="2935264"/>
            <a:ext cx="2422885" cy="1308050"/>
          </a:xfrm>
          <a:prstGeom prst="rect">
            <a:avLst/>
          </a:prstGeom>
          <a:noFill/>
        </p:spPr>
        <p:txBody>
          <a:bodyPr wrap="square">
            <a:spAutoFit/>
          </a:bodyPr>
          <a:lstStyle/>
          <a:p>
            <a:pPr>
              <a:spcAft>
                <a:spcPts val="600"/>
              </a:spcAft>
            </a:pPr>
            <a:r>
              <a:rPr lang="en-US" sz="1600" b="1" dirty="0">
                <a:solidFill>
                  <a:srgbClr val="0073E6"/>
                </a:solidFill>
                <a:effectLst/>
              </a:rPr>
              <a:t>Intuitive enterprise camera app</a:t>
            </a:r>
          </a:p>
          <a:p>
            <a:pPr>
              <a:spcAft>
                <a:spcPts val="600"/>
              </a:spcAft>
            </a:pPr>
            <a:r>
              <a:rPr lang="en-US" sz="1400" dirty="0"/>
              <a:t>Includes innovative features like dirty lens detection, a digital level, gesture support</a:t>
            </a:r>
            <a:endParaRPr lang="en-US" sz="1400" dirty="0">
              <a:solidFill>
                <a:srgbClr val="0073E6"/>
              </a:solidFill>
            </a:endParaRPr>
          </a:p>
        </p:txBody>
      </p:sp>
      <p:sp>
        <p:nvSpPr>
          <p:cNvPr id="20" name="TextBox 19">
            <a:extLst>
              <a:ext uri="{FF2B5EF4-FFF2-40B4-BE49-F238E27FC236}">
                <a16:creationId xmlns:a16="http://schemas.microsoft.com/office/drawing/2014/main" id="{6A5B8202-9A05-A0FA-0187-BF69AC433C22}"/>
              </a:ext>
            </a:extLst>
          </p:cNvPr>
          <p:cNvSpPr txBox="1"/>
          <p:nvPr/>
        </p:nvSpPr>
        <p:spPr>
          <a:xfrm>
            <a:off x="8521298" y="4497307"/>
            <a:ext cx="2294403" cy="1308050"/>
          </a:xfrm>
          <a:prstGeom prst="rect">
            <a:avLst/>
          </a:prstGeom>
          <a:noFill/>
        </p:spPr>
        <p:txBody>
          <a:bodyPr wrap="square">
            <a:spAutoFit/>
          </a:bodyPr>
          <a:lstStyle/>
          <a:p>
            <a:pPr>
              <a:spcAft>
                <a:spcPts val="600"/>
              </a:spcAft>
            </a:pPr>
            <a:r>
              <a:rPr lang="en-US" sz="1600" b="1" dirty="0">
                <a:solidFill>
                  <a:srgbClr val="0073E6"/>
                </a:solidFill>
              </a:rPr>
              <a:t>8 MP front-facing camera</a:t>
            </a:r>
            <a:endParaRPr lang="en-US" sz="1800" dirty="0">
              <a:solidFill>
                <a:srgbClr val="0073E6"/>
              </a:solidFill>
            </a:endParaRPr>
          </a:p>
          <a:p>
            <a:pPr>
              <a:spcAft>
                <a:spcPts val="600"/>
              </a:spcAft>
            </a:pPr>
            <a:r>
              <a:rPr lang="en-US" sz="1400" dirty="0"/>
              <a:t>High quality video calls for better collaboration and customer service</a:t>
            </a:r>
            <a:endParaRPr lang="en-US" sz="1400" dirty="0">
              <a:solidFill>
                <a:srgbClr val="0073E6"/>
              </a:solidFill>
            </a:endParaRPr>
          </a:p>
        </p:txBody>
      </p:sp>
      <p:sp>
        <p:nvSpPr>
          <p:cNvPr id="22" name="TextBox 21">
            <a:extLst>
              <a:ext uri="{FF2B5EF4-FFF2-40B4-BE49-F238E27FC236}">
                <a16:creationId xmlns:a16="http://schemas.microsoft.com/office/drawing/2014/main" id="{32501E7E-8BBA-1CA4-BFBC-0B53302AD360}"/>
              </a:ext>
            </a:extLst>
          </p:cNvPr>
          <p:cNvSpPr txBox="1"/>
          <p:nvPr/>
        </p:nvSpPr>
        <p:spPr>
          <a:xfrm>
            <a:off x="3330757" y="4497307"/>
            <a:ext cx="2411701" cy="1308050"/>
          </a:xfrm>
          <a:prstGeom prst="rect">
            <a:avLst/>
          </a:prstGeom>
          <a:noFill/>
        </p:spPr>
        <p:txBody>
          <a:bodyPr wrap="square">
            <a:spAutoFit/>
          </a:bodyPr>
          <a:lstStyle/>
          <a:p>
            <a:pPr>
              <a:spcAft>
                <a:spcPts val="600"/>
              </a:spcAft>
            </a:pPr>
            <a:r>
              <a:rPr lang="en-US" sz="1600" b="1" dirty="0">
                <a:solidFill>
                  <a:srgbClr val="0073E6"/>
                </a:solidFill>
              </a:rPr>
              <a:t>Advanced autofocus technology</a:t>
            </a:r>
            <a:endParaRPr lang="en-US" b="1" dirty="0">
              <a:solidFill>
                <a:srgbClr val="0073E6"/>
              </a:solidFill>
            </a:endParaRPr>
          </a:p>
          <a:p>
            <a:pPr>
              <a:spcAft>
                <a:spcPts val="1400"/>
              </a:spcAft>
            </a:pPr>
            <a:r>
              <a:rPr lang="en-US" sz="1400" dirty="0">
                <a:ea typeface="Arial Black" charset="0"/>
                <a:cs typeface="Arial" panose="020B0604020202020204" pitchFamily="34" charset="0"/>
              </a:rPr>
              <a:t>Phase Detection Autofocus (PDAF) provides faster and more accurate pictures</a:t>
            </a:r>
          </a:p>
        </p:txBody>
      </p:sp>
      <p:sp>
        <p:nvSpPr>
          <p:cNvPr id="24" name="TextBox 23">
            <a:extLst>
              <a:ext uri="{FF2B5EF4-FFF2-40B4-BE49-F238E27FC236}">
                <a16:creationId xmlns:a16="http://schemas.microsoft.com/office/drawing/2014/main" id="{CDE906EE-CDB9-246B-CA30-B46690F75369}"/>
              </a:ext>
            </a:extLst>
          </p:cNvPr>
          <p:cNvSpPr txBox="1"/>
          <p:nvPr/>
        </p:nvSpPr>
        <p:spPr>
          <a:xfrm>
            <a:off x="5990805" y="2935264"/>
            <a:ext cx="2281725" cy="1308050"/>
          </a:xfrm>
          <a:prstGeom prst="rect">
            <a:avLst/>
          </a:prstGeom>
          <a:noFill/>
        </p:spPr>
        <p:txBody>
          <a:bodyPr wrap="square">
            <a:spAutoFit/>
          </a:bodyPr>
          <a:lstStyle/>
          <a:p>
            <a:pPr>
              <a:spcAft>
                <a:spcPts val="600"/>
              </a:spcAft>
            </a:pPr>
            <a:r>
              <a:rPr lang="en-US" sz="1600" b="1" dirty="0">
                <a:solidFill>
                  <a:srgbClr val="0073E6"/>
                </a:solidFill>
              </a:rPr>
              <a:t>Optical Image Stabilization (OIS)*</a:t>
            </a:r>
          </a:p>
          <a:p>
            <a:pPr>
              <a:spcAft>
                <a:spcPts val="600"/>
              </a:spcAft>
            </a:pPr>
            <a:r>
              <a:rPr lang="en-US" sz="1400" dirty="0"/>
              <a:t>Stabilizes the image and video footage; better low light performance </a:t>
            </a:r>
            <a:endParaRPr lang="en-US" sz="1400" dirty="0">
              <a:solidFill>
                <a:srgbClr val="0073E6"/>
              </a:solidFill>
            </a:endParaRPr>
          </a:p>
        </p:txBody>
      </p:sp>
      <p:sp>
        <p:nvSpPr>
          <p:cNvPr id="2" name="AutoShape 4">
            <a:extLst>
              <a:ext uri="{FF2B5EF4-FFF2-40B4-BE49-F238E27FC236}">
                <a16:creationId xmlns:a16="http://schemas.microsoft.com/office/drawing/2014/main" id="{EABF3470-A75F-2055-AC22-25D3CE5839E2}"/>
              </a:ext>
            </a:extLst>
          </p:cNvPr>
          <p:cNvSpPr>
            <a:spLocks noChangeAspect="1" noChangeArrowheads="1"/>
          </p:cNvSpPr>
          <p:nvPr/>
        </p:nvSpPr>
        <p:spPr bwMode="auto">
          <a:xfrm rot="10800000">
            <a:off x="9137227" y="-5483"/>
            <a:ext cx="3054770" cy="1769415"/>
          </a:xfrm>
          <a:prstGeom prst="rtTriangle">
            <a:avLst/>
          </a:prstGeom>
          <a:solidFill>
            <a:srgbClr val="0073E6"/>
          </a:solidFill>
          <a:ln w="9806"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US" dirty="0"/>
          </a:p>
        </p:txBody>
      </p:sp>
      <p:pic>
        <p:nvPicPr>
          <p:cNvPr id="26" name="Picture 25" descr="A person holding a cell phone&#10;&#10;Description automatically generated with medium confidence">
            <a:extLst>
              <a:ext uri="{FF2B5EF4-FFF2-40B4-BE49-F238E27FC236}">
                <a16:creationId xmlns:a16="http://schemas.microsoft.com/office/drawing/2014/main" id="{40DFB9CA-5C71-DF4C-A873-EF520335FB3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60"/>
          <a:stretch/>
        </p:blipFill>
        <p:spPr>
          <a:xfrm>
            <a:off x="457200" y="2985163"/>
            <a:ext cx="2458350" cy="2740723"/>
          </a:xfrm>
          <a:prstGeom prst="rect">
            <a:avLst/>
          </a:prstGeom>
        </p:spPr>
      </p:pic>
      <p:sp>
        <p:nvSpPr>
          <p:cNvPr id="27" name="AutoShape 4">
            <a:extLst>
              <a:ext uri="{FF2B5EF4-FFF2-40B4-BE49-F238E27FC236}">
                <a16:creationId xmlns:a16="http://schemas.microsoft.com/office/drawing/2014/main" id="{3E6CC78B-4647-AD44-8025-13A4607A7A01}"/>
              </a:ext>
            </a:extLst>
          </p:cNvPr>
          <p:cNvSpPr>
            <a:spLocks noChangeAspect="1" noChangeArrowheads="1"/>
          </p:cNvSpPr>
          <p:nvPr/>
        </p:nvSpPr>
        <p:spPr bwMode="auto">
          <a:xfrm flipH="1">
            <a:off x="1850460" y="5221165"/>
            <a:ext cx="1121643" cy="649689"/>
          </a:xfrm>
          <a:prstGeom prst="rtTriangle">
            <a:avLst/>
          </a:prstGeom>
          <a:solidFill>
            <a:schemeClr val="bg1"/>
          </a:solidFill>
          <a:ln w="9806"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US" dirty="0"/>
          </a:p>
        </p:txBody>
      </p:sp>
      <p:sp>
        <p:nvSpPr>
          <p:cNvPr id="28" name="AutoShape 4">
            <a:extLst>
              <a:ext uri="{FF2B5EF4-FFF2-40B4-BE49-F238E27FC236}">
                <a16:creationId xmlns:a16="http://schemas.microsoft.com/office/drawing/2014/main" id="{3DE57A95-BC25-EA46-8494-0E3BF0190BE1}"/>
              </a:ext>
            </a:extLst>
          </p:cNvPr>
          <p:cNvSpPr>
            <a:spLocks noChangeAspect="1" noChangeArrowheads="1"/>
          </p:cNvSpPr>
          <p:nvPr/>
        </p:nvSpPr>
        <p:spPr bwMode="auto">
          <a:xfrm rot="10800000" flipH="1">
            <a:off x="396047" y="2914067"/>
            <a:ext cx="965196" cy="559070"/>
          </a:xfrm>
          <a:prstGeom prst="rtTriangle">
            <a:avLst/>
          </a:prstGeom>
          <a:solidFill>
            <a:schemeClr val="bg1"/>
          </a:solidFill>
          <a:ln w="9806"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US" dirty="0"/>
          </a:p>
        </p:txBody>
      </p:sp>
    </p:spTree>
    <p:extLst>
      <p:ext uri="{BB962C8B-B14F-4D97-AF65-F5344CB8AC3E}">
        <p14:creationId xmlns:p14="http://schemas.microsoft.com/office/powerpoint/2010/main" val="4132429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C4A4E5C1-3478-0E78-8954-263E5EA13C10}"/>
              </a:ext>
            </a:extLst>
          </p:cNvPr>
          <p:cNvGrpSpPr/>
          <p:nvPr/>
        </p:nvGrpSpPr>
        <p:grpSpPr>
          <a:xfrm rot="5400000">
            <a:off x="6435743" y="1436178"/>
            <a:ext cx="465503" cy="10356725"/>
            <a:chOff x="5029190" y="1532709"/>
            <a:chExt cx="4428315" cy="5325291"/>
          </a:xfrm>
        </p:grpSpPr>
        <p:sp>
          <p:nvSpPr>
            <p:cNvPr id="14" name="Rectangle 13">
              <a:extLst>
                <a:ext uri="{FF2B5EF4-FFF2-40B4-BE49-F238E27FC236}">
                  <a16:creationId xmlns:a16="http://schemas.microsoft.com/office/drawing/2014/main" id="{EB501DCA-D535-B88B-01D2-A89F8ED20D97}"/>
                </a:ext>
              </a:extLst>
            </p:cNvPr>
            <p:cNvSpPr/>
            <p:nvPr/>
          </p:nvSpPr>
          <p:spPr>
            <a:xfrm flipH="1">
              <a:off x="5029195" y="1532709"/>
              <a:ext cx="3523854" cy="5325291"/>
            </a:xfrm>
            <a:prstGeom prst="rect">
              <a:avLst/>
            </a:prstGeom>
            <a:gradFill>
              <a:gsLst>
                <a:gs pos="0">
                  <a:schemeClr val="bg1">
                    <a:alpha val="59887"/>
                  </a:schemeClr>
                </a:gs>
                <a:gs pos="100000">
                  <a:schemeClr val="bg1">
                    <a:lumMod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B8D0782A-5BE3-C797-BD32-A92591028E8A}"/>
                </a:ext>
              </a:extLst>
            </p:cNvPr>
            <p:cNvSpPr/>
            <p:nvPr/>
          </p:nvSpPr>
          <p:spPr>
            <a:xfrm flipH="1">
              <a:off x="5029190" y="1532709"/>
              <a:ext cx="4428315" cy="1158240"/>
            </a:xfrm>
            <a:prstGeom prst="rect">
              <a:avLst/>
            </a:prstGeom>
            <a:gradFill>
              <a:gsLst>
                <a:gs pos="15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25094E83-D879-CC18-88E6-A5DDD36357F1}"/>
                </a:ext>
              </a:extLst>
            </p:cNvPr>
            <p:cNvSpPr/>
            <p:nvPr/>
          </p:nvSpPr>
          <p:spPr>
            <a:xfrm rot="10800000" flipH="1">
              <a:off x="5029196" y="5699760"/>
              <a:ext cx="4428309" cy="1158240"/>
            </a:xfrm>
            <a:prstGeom prst="rect">
              <a:avLst/>
            </a:prstGeom>
            <a:gradFill>
              <a:gsLst>
                <a:gs pos="15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TextBox 3">
            <a:extLst>
              <a:ext uri="{FF2B5EF4-FFF2-40B4-BE49-F238E27FC236}">
                <a16:creationId xmlns:a16="http://schemas.microsoft.com/office/drawing/2014/main" id="{F5D2A9D9-A888-5A43-9060-DE46A8E234CF}"/>
              </a:ext>
            </a:extLst>
          </p:cNvPr>
          <p:cNvSpPr txBox="1"/>
          <p:nvPr/>
        </p:nvSpPr>
        <p:spPr>
          <a:xfrm>
            <a:off x="457200" y="475488"/>
            <a:ext cx="6154434" cy="1077218"/>
          </a:xfrm>
          <a:prstGeom prst="rect">
            <a:avLst/>
          </a:prstGeom>
          <a:noFill/>
        </p:spPr>
        <p:txBody>
          <a:bodyPr wrap="square" lIns="0" rtlCol="0">
            <a:noAutofit/>
          </a:bodyPr>
          <a:lstStyle/>
          <a:p>
            <a:r>
              <a:rPr lang="en-US" sz="3600" dirty="0">
                <a:solidFill>
                  <a:srgbClr val="0073E6"/>
                </a:solidFill>
              </a:rPr>
              <a:t>Replace up to five different devices with one TC73/TC78 </a:t>
            </a:r>
          </a:p>
        </p:txBody>
      </p:sp>
      <p:sp>
        <p:nvSpPr>
          <p:cNvPr id="7" name="TextBox 6">
            <a:extLst>
              <a:ext uri="{FF2B5EF4-FFF2-40B4-BE49-F238E27FC236}">
                <a16:creationId xmlns:a16="http://schemas.microsoft.com/office/drawing/2014/main" id="{6F5B6C13-90D8-1C48-8B38-122117543BEB}"/>
              </a:ext>
            </a:extLst>
          </p:cNvPr>
          <p:cNvSpPr txBox="1"/>
          <p:nvPr/>
        </p:nvSpPr>
        <p:spPr>
          <a:xfrm>
            <a:off x="394284" y="2023432"/>
            <a:ext cx="5186245" cy="3749744"/>
          </a:xfrm>
          <a:prstGeom prst="rect">
            <a:avLst/>
          </a:prstGeom>
          <a:noFill/>
        </p:spPr>
        <p:txBody>
          <a:bodyPr wrap="square" rtlCol="0">
            <a:spAutoFit/>
          </a:bodyPr>
          <a:lstStyle/>
          <a:p>
            <a:pPr>
              <a:spcAft>
                <a:spcPts val="1400"/>
              </a:spcAft>
            </a:pPr>
            <a:r>
              <a:rPr lang="en-US" b="1" dirty="0"/>
              <a:t>The benefits of reducing the number of devices in use in your organization:</a:t>
            </a:r>
          </a:p>
          <a:p>
            <a:pPr marL="173038" indent="-173038">
              <a:spcAft>
                <a:spcPts val="900"/>
              </a:spcAft>
              <a:buClr>
                <a:srgbClr val="0073E6"/>
              </a:buClr>
              <a:buFont typeface="Arial" panose="020B0604020202020204" pitchFamily="34" charset="0"/>
              <a:buChar char="•"/>
            </a:pPr>
            <a:r>
              <a:rPr lang="en-US" sz="1600" dirty="0"/>
              <a:t>Reduce your carbon footprint</a:t>
            </a:r>
          </a:p>
          <a:p>
            <a:pPr marL="173038" indent="-173038">
              <a:spcAft>
                <a:spcPts val="900"/>
              </a:spcAft>
              <a:buClr>
                <a:srgbClr val="0073E6"/>
              </a:buClr>
              <a:buFont typeface="Arial" panose="020B0604020202020204" pitchFamily="34" charset="0"/>
              <a:buChar char="•"/>
            </a:pPr>
            <a:r>
              <a:rPr lang="en-US" sz="1600" dirty="0"/>
              <a:t>Simplify life for your users — fewer devices </a:t>
            </a:r>
            <a:br>
              <a:rPr lang="en-US" sz="1600" dirty="0"/>
            </a:br>
            <a:r>
              <a:rPr lang="en-US" sz="1600" dirty="0"/>
              <a:t>to carry and manage</a:t>
            </a:r>
          </a:p>
          <a:p>
            <a:pPr marL="173038" indent="-173038">
              <a:spcAft>
                <a:spcPts val="900"/>
              </a:spcAft>
              <a:buClr>
                <a:srgbClr val="0073E6"/>
              </a:buClr>
              <a:buFont typeface="Arial" panose="020B0604020202020204" pitchFamily="34" charset="0"/>
              <a:buChar char="•"/>
            </a:pPr>
            <a:r>
              <a:rPr lang="en-US" sz="1600" dirty="0"/>
              <a:t>Reduce capital and operational costs — </a:t>
            </a:r>
            <a:br>
              <a:rPr lang="en-US" sz="1600" dirty="0"/>
            </a:br>
            <a:r>
              <a:rPr lang="en-US" sz="1600" dirty="0"/>
              <a:t>fewer devices to purchase and manage</a:t>
            </a:r>
          </a:p>
          <a:p>
            <a:pPr marL="173038" indent="-173038">
              <a:spcAft>
                <a:spcPts val="900"/>
              </a:spcAft>
              <a:buClr>
                <a:srgbClr val="0073E6"/>
              </a:buClr>
              <a:buFont typeface="Arial" panose="020B0604020202020204" pitchFamily="34" charset="0"/>
              <a:buChar char="•"/>
            </a:pPr>
            <a:r>
              <a:rPr lang="en-US" sz="1600" dirty="0"/>
              <a:t>Deploy new functionality with minimal risk — integration is easy with these Zebra tested </a:t>
            </a:r>
            <a:br>
              <a:rPr lang="en-US" sz="1600" dirty="0"/>
            </a:br>
            <a:r>
              <a:rPr lang="en-US" sz="1600" dirty="0"/>
              <a:t>and proven optional solutions</a:t>
            </a:r>
          </a:p>
          <a:p>
            <a:pPr marL="173038" indent="-173038">
              <a:spcAft>
                <a:spcPts val="900"/>
              </a:spcAft>
              <a:buClr>
                <a:srgbClr val="0073E6"/>
              </a:buClr>
              <a:buFont typeface="Arial" panose="020B0604020202020204" pitchFamily="34" charset="0"/>
              <a:buChar char="•"/>
            </a:pPr>
            <a:r>
              <a:rPr lang="en-US" sz="1600" dirty="0"/>
              <a:t>Maximize mobile device functionality — </a:t>
            </a:r>
            <a:br>
              <a:rPr lang="en-US" sz="1600" dirty="0"/>
            </a:br>
            <a:r>
              <a:rPr lang="en-US" sz="1600" dirty="0"/>
              <a:t>and your return on investment</a:t>
            </a:r>
          </a:p>
        </p:txBody>
      </p:sp>
      <p:sp>
        <p:nvSpPr>
          <p:cNvPr id="3" name="AutoShape 4">
            <a:extLst>
              <a:ext uri="{FF2B5EF4-FFF2-40B4-BE49-F238E27FC236}">
                <a16:creationId xmlns:a16="http://schemas.microsoft.com/office/drawing/2014/main" id="{C646B866-047A-222A-3FFA-36538BFA2298}"/>
              </a:ext>
            </a:extLst>
          </p:cNvPr>
          <p:cNvSpPr>
            <a:spLocks noChangeAspect="1" noChangeArrowheads="1"/>
          </p:cNvSpPr>
          <p:nvPr/>
        </p:nvSpPr>
        <p:spPr bwMode="auto">
          <a:xfrm rot="10800000">
            <a:off x="9137227" y="-5483"/>
            <a:ext cx="3054770" cy="1769415"/>
          </a:xfrm>
          <a:prstGeom prst="rtTriangle">
            <a:avLst/>
          </a:prstGeom>
          <a:solidFill>
            <a:srgbClr val="0073E6"/>
          </a:solidFill>
          <a:ln w="9806"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US" dirty="0"/>
          </a:p>
        </p:txBody>
      </p:sp>
      <p:grpSp>
        <p:nvGrpSpPr>
          <p:cNvPr id="32" name="Group 31">
            <a:extLst>
              <a:ext uri="{FF2B5EF4-FFF2-40B4-BE49-F238E27FC236}">
                <a16:creationId xmlns:a16="http://schemas.microsoft.com/office/drawing/2014/main" id="{42F985C6-09BD-EA4F-060D-2320136327E2}"/>
              </a:ext>
            </a:extLst>
          </p:cNvPr>
          <p:cNvGrpSpPr/>
          <p:nvPr/>
        </p:nvGrpSpPr>
        <p:grpSpPr>
          <a:xfrm>
            <a:off x="7100947" y="972908"/>
            <a:ext cx="4803467" cy="4912184"/>
            <a:chOff x="6802944" y="590479"/>
            <a:chExt cx="4803467" cy="4912184"/>
          </a:xfrm>
        </p:grpSpPr>
        <p:sp>
          <p:nvSpPr>
            <p:cNvPr id="17" name="Regular Pentagon 16">
              <a:extLst>
                <a:ext uri="{FF2B5EF4-FFF2-40B4-BE49-F238E27FC236}">
                  <a16:creationId xmlns:a16="http://schemas.microsoft.com/office/drawing/2014/main" id="{5C149153-2620-8243-82B3-9D351A207029}"/>
                </a:ext>
              </a:extLst>
            </p:cNvPr>
            <p:cNvSpPr/>
            <p:nvPr/>
          </p:nvSpPr>
          <p:spPr>
            <a:xfrm>
              <a:off x="6802944" y="864013"/>
              <a:ext cx="4525625" cy="4310119"/>
            </a:xfrm>
            <a:prstGeom prst="pentagon">
              <a:avLst/>
            </a:prstGeom>
            <a:noFill/>
            <a:ln w="9525">
              <a:solidFill>
                <a:srgbClr val="007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FB00D5F1-AC3B-FAAD-2E95-EC1C8377A11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44769" y="1783923"/>
              <a:ext cx="1441977" cy="2982959"/>
            </a:xfrm>
            <a:prstGeom prst="rect">
              <a:avLst/>
            </a:prstGeom>
          </p:spPr>
        </p:pic>
        <p:pic>
          <p:nvPicPr>
            <p:cNvPr id="19" name="Picture 18">
              <a:extLst>
                <a:ext uri="{FF2B5EF4-FFF2-40B4-BE49-F238E27FC236}">
                  <a16:creationId xmlns:a16="http://schemas.microsoft.com/office/drawing/2014/main" id="{D270C300-F9E2-9A5B-91F8-4BE3969F8E73}"/>
                </a:ext>
              </a:extLst>
            </p:cNvPr>
            <p:cNvPicPr>
              <a:picLocks noChangeAspect="1"/>
            </p:cNvPicPr>
            <p:nvPr/>
          </p:nvPicPr>
          <p:blipFill>
            <a:blip r:embed="rId3"/>
            <a:stretch>
              <a:fillRect/>
            </a:stretch>
          </p:blipFill>
          <p:spPr>
            <a:xfrm>
              <a:off x="8397279" y="590479"/>
              <a:ext cx="977566" cy="977566"/>
            </a:xfrm>
            <a:prstGeom prst="rect">
              <a:avLst/>
            </a:prstGeom>
          </p:spPr>
        </p:pic>
        <p:pic>
          <p:nvPicPr>
            <p:cNvPr id="25" name="Picture 24">
              <a:extLst>
                <a:ext uri="{FF2B5EF4-FFF2-40B4-BE49-F238E27FC236}">
                  <a16:creationId xmlns:a16="http://schemas.microsoft.com/office/drawing/2014/main" id="{F44D9431-68A1-8011-B5BB-0B414417C0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60649" y="4694758"/>
              <a:ext cx="807905" cy="807905"/>
            </a:xfrm>
            <a:prstGeom prst="rect">
              <a:avLst/>
            </a:prstGeom>
          </p:spPr>
        </p:pic>
        <p:pic>
          <p:nvPicPr>
            <p:cNvPr id="27" name="Picture 26">
              <a:extLst>
                <a:ext uri="{FF2B5EF4-FFF2-40B4-BE49-F238E27FC236}">
                  <a16:creationId xmlns:a16="http://schemas.microsoft.com/office/drawing/2014/main" id="{B687FE22-C64B-06A1-A1C2-581416F43C0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41957" y="4694758"/>
              <a:ext cx="807905" cy="807905"/>
            </a:xfrm>
            <a:prstGeom prst="rect">
              <a:avLst/>
            </a:prstGeom>
          </p:spPr>
        </p:pic>
        <p:grpSp>
          <p:nvGrpSpPr>
            <p:cNvPr id="31" name="Group 30">
              <a:extLst>
                <a:ext uri="{FF2B5EF4-FFF2-40B4-BE49-F238E27FC236}">
                  <a16:creationId xmlns:a16="http://schemas.microsoft.com/office/drawing/2014/main" id="{2D38918B-E267-29E5-56B9-E2CEB880B931}"/>
                </a:ext>
              </a:extLst>
            </p:cNvPr>
            <p:cNvGrpSpPr/>
            <p:nvPr/>
          </p:nvGrpSpPr>
          <p:grpSpPr>
            <a:xfrm>
              <a:off x="10746152" y="2121442"/>
              <a:ext cx="860259" cy="860259"/>
              <a:chOff x="10746152" y="2121442"/>
              <a:chExt cx="860259" cy="860259"/>
            </a:xfrm>
          </p:grpSpPr>
          <p:sp>
            <p:nvSpPr>
              <p:cNvPr id="30" name="Rectangle 29">
                <a:extLst>
                  <a:ext uri="{FF2B5EF4-FFF2-40B4-BE49-F238E27FC236}">
                    <a16:creationId xmlns:a16="http://schemas.microsoft.com/office/drawing/2014/main" id="{FA21FC70-B1C9-5202-57A8-C51B4F40ED1C}"/>
                  </a:ext>
                </a:extLst>
              </p:cNvPr>
              <p:cNvSpPr/>
              <p:nvPr/>
            </p:nvSpPr>
            <p:spPr>
              <a:xfrm>
                <a:off x="10841147" y="2222457"/>
                <a:ext cx="694302" cy="6870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Picture 28">
                <a:extLst>
                  <a:ext uri="{FF2B5EF4-FFF2-40B4-BE49-F238E27FC236}">
                    <a16:creationId xmlns:a16="http://schemas.microsoft.com/office/drawing/2014/main" id="{9D407199-CA31-88AC-93AC-4D0A3953F9C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746152" y="2121442"/>
                <a:ext cx="860259" cy="860259"/>
              </a:xfrm>
              <a:prstGeom prst="rect">
                <a:avLst/>
              </a:prstGeom>
            </p:spPr>
          </p:pic>
        </p:grpSp>
      </p:grpSp>
      <p:grpSp>
        <p:nvGrpSpPr>
          <p:cNvPr id="22" name="Group 21">
            <a:extLst>
              <a:ext uri="{FF2B5EF4-FFF2-40B4-BE49-F238E27FC236}">
                <a16:creationId xmlns:a16="http://schemas.microsoft.com/office/drawing/2014/main" id="{43678C20-AF13-4549-BE2E-580E0D6C3B28}"/>
              </a:ext>
            </a:extLst>
          </p:cNvPr>
          <p:cNvGrpSpPr/>
          <p:nvPr/>
        </p:nvGrpSpPr>
        <p:grpSpPr>
          <a:xfrm rot="10800000">
            <a:off x="5816136" y="1802302"/>
            <a:ext cx="465503" cy="4325492"/>
            <a:chOff x="5029190" y="1532709"/>
            <a:chExt cx="4428315" cy="5325291"/>
          </a:xfrm>
        </p:grpSpPr>
        <p:sp>
          <p:nvSpPr>
            <p:cNvPr id="23" name="Rectangle 22">
              <a:extLst>
                <a:ext uri="{FF2B5EF4-FFF2-40B4-BE49-F238E27FC236}">
                  <a16:creationId xmlns:a16="http://schemas.microsoft.com/office/drawing/2014/main" id="{4F48483F-9A32-6844-AC73-39DB4877021D}"/>
                </a:ext>
              </a:extLst>
            </p:cNvPr>
            <p:cNvSpPr/>
            <p:nvPr/>
          </p:nvSpPr>
          <p:spPr>
            <a:xfrm flipH="1">
              <a:off x="5029195" y="1532709"/>
              <a:ext cx="3523854" cy="5325291"/>
            </a:xfrm>
            <a:prstGeom prst="rect">
              <a:avLst/>
            </a:prstGeom>
            <a:gradFill>
              <a:gsLst>
                <a:gs pos="0">
                  <a:schemeClr val="bg1">
                    <a:alpha val="59887"/>
                  </a:schemeClr>
                </a:gs>
                <a:gs pos="100000">
                  <a:schemeClr val="bg1">
                    <a:lumMod val="85000"/>
                    <a:alpha val="65468"/>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C1A099AC-0DDE-A644-9D16-E554709BA909}"/>
                </a:ext>
              </a:extLst>
            </p:cNvPr>
            <p:cNvSpPr/>
            <p:nvPr/>
          </p:nvSpPr>
          <p:spPr>
            <a:xfrm flipH="1">
              <a:off x="5029190" y="1532709"/>
              <a:ext cx="4428315" cy="1158240"/>
            </a:xfrm>
            <a:prstGeom prst="rect">
              <a:avLst/>
            </a:prstGeom>
            <a:gradFill>
              <a:gsLst>
                <a:gs pos="15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C06BD020-442E-AA48-9B52-1CFD9B3EC530}"/>
                </a:ext>
              </a:extLst>
            </p:cNvPr>
            <p:cNvSpPr/>
            <p:nvPr/>
          </p:nvSpPr>
          <p:spPr>
            <a:xfrm rot="10800000" flipH="1">
              <a:off x="5029196" y="5699760"/>
              <a:ext cx="4428309" cy="1158240"/>
            </a:xfrm>
            <a:prstGeom prst="rect">
              <a:avLst/>
            </a:prstGeom>
            <a:gradFill>
              <a:gsLst>
                <a:gs pos="15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0" name="Picture 9" descr="Icon&#10;&#10;Description automatically generated">
            <a:extLst>
              <a:ext uri="{FF2B5EF4-FFF2-40B4-BE49-F238E27FC236}">
                <a16:creationId xmlns:a16="http://schemas.microsoft.com/office/drawing/2014/main" id="{0B29A5F4-A59E-E349-B3E9-833E556931C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765952" y="2547733"/>
            <a:ext cx="860261" cy="860261"/>
          </a:xfrm>
          <a:prstGeom prst="rect">
            <a:avLst/>
          </a:prstGeom>
        </p:spPr>
      </p:pic>
    </p:spTree>
    <p:extLst>
      <p:ext uri="{BB962C8B-B14F-4D97-AF65-F5344CB8AC3E}">
        <p14:creationId xmlns:p14="http://schemas.microsoft.com/office/powerpoint/2010/main" val="1817130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a:extLst>
              <a:ext uri="{FF2B5EF4-FFF2-40B4-BE49-F238E27FC236}">
                <a16:creationId xmlns:a16="http://schemas.microsoft.com/office/drawing/2014/main" id="{E1A856DC-9DA1-9C24-FF80-61A77CD7E721}"/>
              </a:ext>
            </a:extLst>
          </p:cNvPr>
          <p:cNvSpPr>
            <a:spLocks noChangeAspect="1" noChangeArrowheads="1"/>
          </p:cNvSpPr>
          <p:nvPr/>
        </p:nvSpPr>
        <p:spPr bwMode="auto">
          <a:xfrm rot="10800000" flipV="1">
            <a:off x="6081493" y="4575511"/>
            <a:ext cx="3940557" cy="2282489"/>
          </a:xfrm>
          <a:prstGeom prst="rtTriangle">
            <a:avLst/>
          </a:prstGeom>
          <a:solidFill>
            <a:schemeClr val="bg1">
              <a:lumMod val="85000"/>
            </a:schemeClr>
          </a:solidFill>
          <a:ln w="9806"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US" dirty="0"/>
          </a:p>
        </p:txBody>
      </p:sp>
      <p:pic>
        <p:nvPicPr>
          <p:cNvPr id="11" name="Picture 10" descr="A person holding a phone&#10;&#10;Description automatically generated with low confidence">
            <a:extLst>
              <a:ext uri="{FF2B5EF4-FFF2-40B4-BE49-F238E27FC236}">
                <a16:creationId xmlns:a16="http://schemas.microsoft.com/office/drawing/2014/main" id="{5A0034BB-B658-294B-A275-402E6E61474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753244" y="-953"/>
            <a:ext cx="4438756" cy="6858000"/>
          </a:xfrm>
          <a:prstGeom prst="rect">
            <a:avLst/>
          </a:prstGeom>
        </p:spPr>
      </p:pic>
      <p:sp>
        <p:nvSpPr>
          <p:cNvPr id="3" name="TextBox 2">
            <a:extLst>
              <a:ext uri="{FF2B5EF4-FFF2-40B4-BE49-F238E27FC236}">
                <a16:creationId xmlns:a16="http://schemas.microsoft.com/office/drawing/2014/main" id="{92453F09-9E1C-CD4D-88CB-BBA568AF4BE3}"/>
              </a:ext>
            </a:extLst>
          </p:cNvPr>
          <p:cNvSpPr txBox="1"/>
          <p:nvPr/>
        </p:nvSpPr>
        <p:spPr>
          <a:xfrm>
            <a:off x="457200" y="432624"/>
            <a:ext cx="6360160" cy="1754326"/>
          </a:xfrm>
          <a:prstGeom prst="rect">
            <a:avLst/>
          </a:prstGeom>
          <a:noFill/>
        </p:spPr>
        <p:txBody>
          <a:bodyPr wrap="square" lIns="0">
            <a:noAutofit/>
          </a:bodyPr>
          <a:lstStyle/>
          <a:p>
            <a:r>
              <a:rPr lang="en-US" sz="3600" dirty="0">
                <a:solidFill>
                  <a:srgbClr val="0073E6"/>
                </a:solidFill>
                <a:effectLst/>
                <a:latin typeface="Arial" panose="020B0604020202020204" pitchFamily="34" charset="0"/>
                <a:cs typeface="Arial" panose="020B0604020202020204" pitchFamily="34" charset="0"/>
              </a:rPr>
              <a:t>Calculate</a:t>
            </a:r>
            <a:r>
              <a:rPr lang="en-US" sz="3600" dirty="0">
                <a:solidFill>
                  <a:srgbClr val="211D1E"/>
                </a:solidFill>
                <a:effectLst/>
                <a:latin typeface="Arial" panose="020B0604020202020204" pitchFamily="34" charset="0"/>
                <a:cs typeface="Arial" panose="020B0604020202020204" pitchFamily="34" charset="0"/>
              </a:rPr>
              <a:t> accurate parcel dimensions and shipping charges </a:t>
            </a:r>
            <a:r>
              <a:rPr lang="en-US" sz="3600" dirty="0">
                <a:solidFill>
                  <a:srgbClr val="0073E6"/>
                </a:solidFill>
                <a:effectLst/>
                <a:latin typeface="Arial" panose="020B0604020202020204" pitchFamily="34" charset="0"/>
                <a:cs typeface="Arial" panose="020B0604020202020204" pitchFamily="34" charset="0"/>
              </a:rPr>
              <a:t>in seconds</a:t>
            </a:r>
          </a:p>
        </p:txBody>
      </p:sp>
      <p:sp>
        <p:nvSpPr>
          <p:cNvPr id="7" name="TextBox 6">
            <a:extLst>
              <a:ext uri="{FF2B5EF4-FFF2-40B4-BE49-F238E27FC236}">
                <a16:creationId xmlns:a16="http://schemas.microsoft.com/office/drawing/2014/main" id="{6699021A-71A3-B645-BE88-6D68BB5EDEAD}"/>
              </a:ext>
            </a:extLst>
          </p:cNvPr>
          <p:cNvSpPr txBox="1"/>
          <p:nvPr/>
        </p:nvSpPr>
        <p:spPr>
          <a:xfrm>
            <a:off x="407894" y="2325470"/>
            <a:ext cx="6617400" cy="3485570"/>
          </a:xfrm>
          <a:prstGeom prst="rect">
            <a:avLst/>
          </a:prstGeom>
          <a:noFill/>
        </p:spPr>
        <p:txBody>
          <a:bodyPr wrap="square">
            <a:spAutoFit/>
          </a:bodyPr>
          <a:lstStyle/>
          <a:p>
            <a:pPr marL="185738" indent="-185738">
              <a:spcAft>
                <a:spcPts val="900"/>
              </a:spcAft>
              <a:buClr>
                <a:srgbClr val="0073E6"/>
              </a:buClr>
              <a:buFont typeface="Arial" panose="020B0604020202020204" pitchFamily="34" charset="0"/>
              <a:buChar char="•"/>
            </a:pPr>
            <a:r>
              <a:rPr lang="en-US" sz="1400" dirty="0">
                <a:solidFill>
                  <a:srgbClr val="211D1E"/>
                </a:solidFill>
                <a:latin typeface="Arial" panose="020B0604020202020204" pitchFamily="34" charset="0"/>
                <a:cs typeface="Arial" panose="020B0604020202020204" pitchFamily="34" charset="0"/>
              </a:rPr>
              <a:t>Industry-first solution </a:t>
            </a:r>
            <a:r>
              <a:rPr lang="en-US" sz="1400" b="1" dirty="0">
                <a:solidFill>
                  <a:srgbClr val="211D1E"/>
                </a:solidFill>
                <a:latin typeface="Arial" panose="020B0604020202020204" pitchFamily="34" charset="0"/>
                <a:cs typeface="Arial" panose="020B0604020202020204" pitchFamily="34" charset="0"/>
              </a:rPr>
              <a:t>Zebra </a:t>
            </a:r>
            <a:r>
              <a:rPr lang="en-US" sz="1400" b="1" dirty="0">
                <a:solidFill>
                  <a:srgbClr val="211D1E"/>
                </a:solidFill>
                <a:effectLst/>
                <a:latin typeface="Arial" panose="020B0604020202020204" pitchFamily="34" charset="0"/>
                <a:cs typeface="Arial" panose="020B0604020202020204" pitchFamily="34" charset="0"/>
              </a:rPr>
              <a:t>Dimensioning</a:t>
            </a:r>
            <a:r>
              <a:rPr lang="en-US" sz="1300" dirty="0">
                <a:solidFill>
                  <a:srgbClr val="211D1E"/>
                </a:solidFill>
                <a:effectLst/>
                <a:latin typeface="Arial" panose="020B0604020202020204" pitchFamily="34" charset="0"/>
                <a:cs typeface="Arial" panose="020B0604020202020204" pitchFamily="34" charset="0"/>
              </a:rPr>
              <a:t>™</a:t>
            </a:r>
            <a:r>
              <a:rPr lang="en-US" sz="1400" b="1" dirty="0">
                <a:solidFill>
                  <a:srgbClr val="211D1E"/>
                </a:solidFill>
                <a:latin typeface="Arial" panose="020B0604020202020204" pitchFamily="34" charset="0"/>
                <a:cs typeface="Arial" panose="020B0604020202020204" pitchFamily="34" charset="0"/>
              </a:rPr>
              <a:t> </a:t>
            </a:r>
            <a:r>
              <a:rPr lang="en-US" sz="1400" dirty="0">
                <a:solidFill>
                  <a:srgbClr val="211D1E"/>
                </a:solidFill>
                <a:effectLst/>
                <a:latin typeface="Arial" panose="020B0604020202020204" pitchFamily="34" charset="0"/>
                <a:cs typeface="Arial" panose="020B0604020202020204" pitchFamily="34" charset="0"/>
              </a:rPr>
              <a:t>Certified Mobile Parcel</a:t>
            </a:r>
          </a:p>
          <a:p>
            <a:pPr marL="185738" indent="-185738">
              <a:spcAft>
                <a:spcPts val="900"/>
              </a:spcAft>
              <a:buClr>
                <a:srgbClr val="0073E6"/>
              </a:buClr>
              <a:buFont typeface="Arial" panose="020B0604020202020204" pitchFamily="34" charset="0"/>
              <a:buChar char="•"/>
            </a:pPr>
            <a:r>
              <a:rPr lang="en-US" sz="1400" dirty="0">
                <a:solidFill>
                  <a:srgbClr val="211D1E"/>
                </a:solidFill>
                <a:latin typeface="Arial" panose="020B0604020202020204" pitchFamily="34" charset="0"/>
                <a:cs typeface="Arial" panose="020B0604020202020204" pitchFamily="34" charset="0"/>
              </a:rPr>
              <a:t>I</a:t>
            </a:r>
            <a:r>
              <a:rPr lang="en-US" sz="1400" dirty="0">
                <a:solidFill>
                  <a:srgbClr val="211D1E"/>
                </a:solidFill>
                <a:effectLst/>
                <a:latin typeface="Arial" panose="020B0604020202020204" pitchFamily="34" charset="0"/>
                <a:cs typeface="Arial" panose="020B0604020202020204" pitchFamily="34" charset="0"/>
              </a:rPr>
              <a:t>ntegrated Time of Flight (ToF) depth sensor collects accurate ‘legal for trade’ parcel dimensions in just seconds, with the simple press of a button </a:t>
            </a:r>
          </a:p>
          <a:p>
            <a:pPr marL="185738" indent="-185738">
              <a:spcAft>
                <a:spcPts val="900"/>
              </a:spcAft>
              <a:buClr>
                <a:srgbClr val="0073E6"/>
              </a:buClr>
              <a:buFont typeface="Arial" panose="020B0604020202020204" pitchFamily="34" charset="0"/>
              <a:buChar char="•"/>
            </a:pPr>
            <a:r>
              <a:rPr lang="en-US" sz="1400" dirty="0">
                <a:solidFill>
                  <a:srgbClr val="211D1E"/>
                </a:solidFill>
                <a:effectLst/>
                <a:latin typeface="Arial" panose="020B0604020202020204" pitchFamily="34" charset="0"/>
                <a:cs typeface="Arial" panose="020B0604020202020204" pitchFamily="34" charset="0"/>
              </a:rPr>
              <a:t>Pricing is accurate and workers are more productive — no need to </a:t>
            </a:r>
            <a:br>
              <a:rPr lang="en-US" sz="1400" dirty="0">
                <a:solidFill>
                  <a:srgbClr val="211D1E"/>
                </a:solidFill>
                <a:effectLst/>
                <a:latin typeface="Arial" panose="020B0604020202020204" pitchFamily="34" charset="0"/>
                <a:cs typeface="Arial" panose="020B0604020202020204" pitchFamily="34" charset="0"/>
              </a:rPr>
            </a:br>
            <a:r>
              <a:rPr lang="en-US" sz="1400" dirty="0">
                <a:effectLst/>
                <a:cs typeface="Arial" panose="020B0604020202020204" pitchFamily="34" charset="0"/>
              </a:rPr>
              <a:t>manually measure boxes</a:t>
            </a:r>
          </a:p>
          <a:p>
            <a:pPr marL="185738" indent="-185738">
              <a:spcAft>
                <a:spcPts val="900"/>
              </a:spcAft>
              <a:buClr>
                <a:srgbClr val="0073E6"/>
              </a:buClr>
              <a:buFont typeface="Arial" panose="020B0604020202020204" pitchFamily="34" charset="0"/>
              <a:buChar char="•"/>
            </a:pPr>
            <a:r>
              <a:rPr lang="en-GB" sz="1400" dirty="0"/>
              <a:t>Integrated </a:t>
            </a:r>
            <a:r>
              <a:rPr lang="en-GB" sz="1400" dirty="0">
                <a:cs typeface="Arial"/>
              </a:rPr>
              <a:t>one-piece solution </a:t>
            </a:r>
            <a:r>
              <a:rPr lang="en-US" sz="1400" dirty="0">
                <a:solidFill>
                  <a:srgbClr val="211D1E"/>
                </a:solidFill>
                <a:latin typeface="Arial" panose="020B0604020202020204" pitchFamily="34" charset="0"/>
                <a:cs typeface="Arial" panose="020B0604020202020204" pitchFamily="34" charset="0"/>
              </a:rPr>
              <a:t>—</a:t>
            </a:r>
            <a:r>
              <a:rPr lang="en-GB" sz="1400" dirty="0">
                <a:cs typeface="Arial"/>
              </a:rPr>
              <a:t> no snap-ons</a:t>
            </a:r>
          </a:p>
          <a:p>
            <a:pPr marL="185738" indent="-185738">
              <a:spcAft>
                <a:spcPts val="900"/>
              </a:spcAft>
              <a:buClr>
                <a:srgbClr val="0073E6"/>
              </a:buClr>
              <a:buFont typeface="Arial" panose="020B0604020202020204" pitchFamily="34" charset="0"/>
              <a:buChar char="•"/>
            </a:pPr>
            <a:r>
              <a:rPr lang="en-GB" sz="1400" dirty="0">
                <a:cs typeface="Arial"/>
              </a:rPr>
              <a:t>Wide use case coverage </a:t>
            </a:r>
            <a:r>
              <a:rPr lang="en-US" sz="1400" dirty="0">
                <a:solidFill>
                  <a:srgbClr val="211D1E"/>
                </a:solidFill>
                <a:latin typeface="Arial" panose="020B0604020202020204" pitchFamily="34" charset="0"/>
                <a:cs typeface="Arial" panose="020B0604020202020204" pitchFamily="34" charset="0"/>
              </a:rPr>
              <a:t>— </a:t>
            </a:r>
            <a:r>
              <a:rPr lang="en-GB" sz="1400" dirty="0">
                <a:cs typeface="Arial"/>
              </a:rPr>
              <a:t>parcel pickup and retail shops, depot sorting; </a:t>
            </a:r>
            <a:br>
              <a:rPr lang="en-GB" sz="1400" dirty="0">
                <a:cs typeface="Arial"/>
              </a:rPr>
            </a:br>
            <a:r>
              <a:rPr lang="en-GB" sz="1400" dirty="0">
                <a:cs typeface="Arial"/>
              </a:rPr>
              <a:t>works with varied box sizes and types, lighting conditions and backgrounds  </a:t>
            </a:r>
            <a:endParaRPr lang="en-US" sz="1400" dirty="0">
              <a:effectLst/>
              <a:cs typeface="Arial" panose="020B0604020202020204" pitchFamily="34" charset="0"/>
            </a:endParaRPr>
          </a:p>
          <a:p>
            <a:pPr marL="185738" indent="-185738">
              <a:spcAft>
                <a:spcPts val="900"/>
              </a:spcAft>
              <a:buClr>
                <a:srgbClr val="0073E6"/>
              </a:buClr>
              <a:buFont typeface="Arial" panose="020B0604020202020204" pitchFamily="34" charset="0"/>
              <a:buChar char="•"/>
            </a:pPr>
            <a:r>
              <a:rPr lang="en-GB" sz="1400" dirty="0"/>
              <a:t>Non-certified</a:t>
            </a:r>
            <a:r>
              <a:rPr lang="en-GB" sz="1400" dirty="0">
                <a:cs typeface="Arial"/>
              </a:rPr>
              <a:t> software on </a:t>
            </a:r>
            <a:r>
              <a:rPr lang="en-GB" sz="1400" dirty="0"/>
              <a:t>Premium SKUs </a:t>
            </a:r>
            <a:r>
              <a:rPr lang="en-GB" sz="1400" dirty="0">
                <a:cs typeface="Arial"/>
              </a:rPr>
              <a:t>where legal for trade pricing </a:t>
            </a:r>
            <a:br>
              <a:rPr lang="en-GB" sz="1400" dirty="0">
                <a:cs typeface="Arial"/>
              </a:rPr>
            </a:br>
            <a:r>
              <a:rPr lang="en-GB" sz="1400" dirty="0">
                <a:cs typeface="Arial"/>
              </a:rPr>
              <a:t>is not required (warehouse, depot sorting)</a:t>
            </a:r>
          </a:p>
          <a:p>
            <a:pPr marL="185738" indent="-185738">
              <a:spcAft>
                <a:spcPts val="900"/>
              </a:spcAft>
              <a:buClr>
                <a:srgbClr val="0073E6"/>
              </a:buClr>
              <a:buFont typeface="Arial" panose="020B0604020202020204" pitchFamily="34" charset="0"/>
              <a:buChar char="•"/>
            </a:pPr>
            <a:endParaRPr lang="en-GB" sz="1400" dirty="0">
              <a:cs typeface="Arial"/>
            </a:endParaRPr>
          </a:p>
          <a:p>
            <a:pPr marL="185738" indent="-185738">
              <a:spcAft>
                <a:spcPts val="900"/>
              </a:spcAft>
              <a:buClr>
                <a:srgbClr val="0073E6"/>
              </a:buClr>
              <a:buFont typeface="Arial" panose="020B0604020202020204" pitchFamily="34" charset="0"/>
              <a:buChar char="•"/>
            </a:pPr>
            <a:endParaRPr lang="en-US" sz="1400" dirty="0">
              <a:solidFill>
                <a:srgbClr val="211D1E"/>
              </a:solidFill>
              <a:effectLst/>
              <a:latin typeface="Arial" panose="020B0604020202020204" pitchFamily="34" charset="0"/>
              <a:cs typeface="Arial" panose="020B0604020202020204" pitchFamily="34" charset="0"/>
            </a:endParaRPr>
          </a:p>
        </p:txBody>
      </p:sp>
      <p:sp>
        <p:nvSpPr>
          <p:cNvPr id="20" name="AutoShape 4">
            <a:extLst>
              <a:ext uri="{FF2B5EF4-FFF2-40B4-BE49-F238E27FC236}">
                <a16:creationId xmlns:a16="http://schemas.microsoft.com/office/drawing/2014/main" id="{E6D43137-EB4C-F44E-A849-EE86F867995B}"/>
              </a:ext>
            </a:extLst>
          </p:cNvPr>
          <p:cNvSpPr>
            <a:spLocks noChangeAspect="1" noChangeArrowheads="1"/>
          </p:cNvSpPr>
          <p:nvPr/>
        </p:nvSpPr>
        <p:spPr bwMode="auto">
          <a:xfrm flipV="1">
            <a:off x="6678511" y="0"/>
            <a:ext cx="2458716" cy="1424163"/>
          </a:xfrm>
          <a:prstGeom prst="rtTriangle">
            <a:avLst/>
          </a:prstGeom>
          <a:solidFill>
            <a:schemeClr val="bg1"/>
          </a:solidFill>
          <a:ln w="9806"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US" dirty="0"/>
          </a:p>
        </p:txBody>
      </p:sp>
      <p:sp>
        <p:nvSpPr>
          <p:cNvPr id="31" name="Slide Number Placeholder 3">
            <a:extLst>
              <a:ext uri="{FF2B5EF4-FFF2-40B4-BE49-F238E27FC236}">
                <a16:creationId xmlns:a16="http://schemas.microsoft.com/office/drawing/2014/main" id="{5A988251-304B-FE45-80D3-B386C4DC4139}"/>
              </a:ext>
            </a:extLst>
          </p:cNvPr>
          <p:cNvSpPr txBox="1">
            <a:spLocks/>
          </p:cNvSpPr>
          <p:nvPr/>
        </p:nvSpPr>
        <p:spPr>
          <a:xfrm>
            <a:off x="10924234" y="6401929"/>
            <a:ext cx="1264591" cy="457200"/>
          </a:xfrm>
          <a:prstGeom prst="rect">
            <a:avLst/>
          </a:prstGeom>
        </p:spPr>
        <p:txBody>
          <a:bodyPr vert="horz" lIns="0" tIns="0" rIns="182880" bIns="182880" rtlCol="0" anchor="b" anchorCtr="0"/>
          <a:lstStyle>
            <a:defPPr>
              <a:defRPr lang="en-US"/>
            </a:defPPr>
            <a:lvl1pPr marL="0" algn="r" defTabSz="914400" rtl="0" eaLnBrk="1" fontAlgn="base" latinLnBrk="0" hangingPunct="1">
              <a:spcBef>
                <a:spcPct val="0"/>
              </a:spcBef>
              <a:spcAft>
                <a:spcPct val="0"/>
              </a:spcAft>
              <a:defRPr sz="800" kern="1200">
                <a:solidFill>
                  <a:schemeClr val="tx1"/>
                </a:solidFill>
                <a:latin typeface="Arial" pitchFamily="34" charset="0"/>
                <a:ea typeface="MS PGothic" pitchFamily="34" charset="-128"/>
                <a:cs typeface="+mn-cs"/>
              </a:defRPr>
            </a:lvl1pPr>
            <a:lvl2pPr marL="609493" algn="l" defTabSz="914400" rtl="0" eaLnBrk="1" fontAlgn="base" latinLnBrk="0" hangingPunct="1">
              <a:spcBef>
                <a:spcPct val="0"/>
              </a:spcBef>
              <a:spcAft>
                <a:spcPct val="0"/>
              </a:spcAft>
              <a:defRPr sz="1800" kern="1200">
                <a:solidFill>
                  <a:schemeClr val="tx1"/>
                </a:solidFill>
                <a:latin typeface="Arial" pitchFamily="34" charset="0"/>
                <a:ea typeface="MS PGothic" pitchFamily="34" charset="-128"/>
                <a:cs typeface="+mn-cs"/>
              </a:defRPr>
            </a:lvl2pPr>
            <a:lvl3pPr marL="1218987" algn="l" defTabSz="914400" rtl="0" eaLnBrk="1" fontAlgn="base" latinLnBrk="0" hangingPunct="1">
              <a:spcBef>
                <a:spcPct val="0"/>
              </a:spcBef>
              <a:spcAft>
                <a:spcPct val="0"/>
              </a:spcAft>
              <a:defRPr sz="1800" kern="1200">
                <a:solidFill>
                  <a:schemeClr val="tx1"/>
                </a:solidFill>
                <a:latin typeface="Arial" pitchFamily="34" charset="0"/>
                <a:ea typeface="MS PGothic" pitchFamily="34" charset="-128"/>
                <a:cs typeface="+mn-cs"/>
              </a:defRPr>
            </a:lvl3pPr>
            <a:lvl4pPr marL="1828480" algn="l" defTabSz="914400" rtl="0" eaLnBrk="1" fontAlgn="base" latinLnBrk="0" hangingPunct="1">
              <a:spcBef>
                <a:spcPct val="0"/>
              </a:spcBef>
              <a:spcAft>
                <a:spcPct val="0"/>
              </a:spcAft>
              <a:defRPr sz="1800" kern="1200">
                <a:solidFill>
                  <a:schemeClr val="tx1"/>
                </a:solidFill>
                <a:latin typeface="Arial" pitchFamily="34" charset="0"/>
                <a:ea typeface="MS PGothic" pitchFamily="34" charset="-128"/>
                <a:cs typeface="+mn-cs"/>
              </a:defRPr>
            </a:lvl4pPr>
            <a:lvl5pPr marL="2437973" algn="l" defTabSz="914400" rtl="0" eaLnBrk="1" fontAlgn="base" latinLnBrk="0" hangingPunct="1">
              <a:spcBef>
                <a:spcPct val="0"/>
              </a:spcBef>
              <a:spcAft>
                <a:spcPct val="0"/>
              </a:spcAft>
              <a:defRPr sz="1800" kern="1200">
                <a:solidFill>
                  <a:schemeClr val="tx1"/>
                </a:solidFill>
                <a:latin typeface="Arial" pitchFamily="34" charset="0"/>
                <a:ea typeface="MS PGothic" pitchFamily="34" charset="-128"/>
                <a:cs typeface="+mn-cs"/>
              </a:defRPr>
            </a:lvl5pPr>
            <a:lvl6pPr marL="3047467" algn="l" defTabSz="1218987" rtl="0" eaLnBrk="1" latinLnBrk="0" hangingPunct="1">
              <a:defRPr sz="1800" kern="1200">
                <a:solidFill>
                  <a:schemeClr val="tx1"/>
                </a:solidFill>
                <a:latin typeface="Arial" pitchFamily="34" charset="0"/>
                <a:ea typeface="MS PGothic" pitchFamily="34" charset="-128"/>
                <a:cs typeface="+mn-cs"/>
              </a:defRPr>
            </a:lvl6pPr>
            <a:lvl7pPr marL="3656960" algn="l" defTabSz="1218987" rtl="0" eaLnBrk="1" latinLnBrk="0" hangingPunct="1">
              <a:defRPr sz="1800" kern="1200">
                <a:solidFill>
                  <a:schemeClr val="tx1"/>
                </a:solidFill>
                <a:latin typeface="Arial" pitchFamily="34" charset="0"/>
                <a:ea typeface="MS PGothic" pitchFamily="34" charset="-128"/>
                <a:cs typeface="+mn-cs"/>
              </a:defRPr>
            </a:lvl7pPr>
            <a:lvl8pPr marL="4266453" algn="l" defTabSz="1218987" rtl="0" eaLnBrk="1" latinLnBrk="0" hangingPunct="1">
              <a:defRPr sz="1800" kern="1200">
                <a:solidFill>
                  <a:schemeClr val="tx1"/>
                </a:solidFill>
                <a:latin typeface="Arial" pitchFamily="34" charset="0"/>
                <a:ea typeface="MS PGothic" pitchFamily="34" charset="-128"/>
                <a:cs typeface="+mn-cs"/>
              </a:defRPr>
            </a:lvl8pPr>
            <a:lvl9pPr marL="4875947" algn="l" defTabSz="1218987" rtl="0" eaLnBrk="1" latinLnBrk="0" hangingPunct="1">
              <a:defRPr sz="1800" kern="1200">
                <a:solidFill>
                  <a:schemeClr val="tx1"/>
                </a:solidFill>
                <a:latin typeface="Arial" pitchFamily="34" charset="0"/>
                <a:ea typeface="MS PGothic" pitchFamily="34" charset="-128"/>
                <a:cs typeface="+mn-cs"/>
              </a:defRPr>
            </a:lvl9pPr>
          </a:lstStyle>
          <a:p>
            <a:pPr defTabSz="913852"/>
            <a:fld id="{F19F85D4-6AC3-4CF9-A1A5-831DFC2C241F}" type="slidenum">
              <a:rPr lang="en-US" smtClean="0">
                <a:solidFill>
                  <a:schemeClr val="bg1"/>
                </a:solidFill>
              </a:rPr>
              <a:pPr defTabSz="913852"/>
              <a:t>36</a:t>
            </a:fld>
            <a:endParaRPr lang="en-US" dirty="0">
              <a:solidFill>
                <a:schemeClr val="bg1"/>
              </a:solidFill>
            </a:endParaRPr>
          </a:p>
        </p:txBody>
      </p:sp>
      <p:sp>
        <p:nvSpPr>
          <p:cNvPr id="14" name="TextBox 13">
            <a:extLst>
              <a:ext uri="{FF2B5EF4-FFF2-40B4-BE49-F238E27FC236}">
                <a16:creationId xmlns:a16="http://schemas.microsoft.com/office/drawing/2014/main" id="{8C243600-0FD0-464E-98C9-64D71D00E8E5}"/>
              </a:ext>
            </a:extLst>
          </p:cNvPr>
          <p:cNvSpPr txBox="1"/>
          <p:nvPr/>
        </p:nvSpPr>
        <p:spPr>
          <a:xfrm>
            <a:off x="412075" y="6228249"/>
            <a:ext cx="6556659" cy="230832"/>
          </a:xfrm>
          <a:prstGeom prst="rect">
            <a:avLst/>
          </a:prstGeom>
          <a:noFill/>
        </p:spPr>
        <p:txBody>
          <a:bodyPr wrap="square" rtlCol="0">
            <a:spAutoFit/>
          </a:bodyPr>
          <a:lstStyle/>
          <a:p>
            <a:r>
              <a:rPr lang="en-US" sz="900" dirty="0">
                <a:solidFill>
                  <a:schemeClr val="bg1">
                    <a:lumMod val="50000"/>
                  </a:schemeClr>
                </a:solidFill>
              </a:rPr>
              <a:t>* Certified Mobile Parcel requires Certified models; Non-certified Mobile Parcel supported on Premium models. </a:t>
            </a:r>
          </a:p>
        </p:txBody>
      </p:sp>
      <p:grpSp>
        <p:nvGrpSpPr>
          <p:cNvPr id="2" name="Group 1">
            <a:extLst>
              <a:ext uri="{FF2B5EF4-FFF2-40B4-BE49-F238E27FC236}">
                <a16:creationId xmlns:a16="http://schemas.microsoft.com/office/drawing/2014/main" id="{861001F6-F1B4-1E66-6BE2-35246EFAEE86}"/>
              </a:ext>
            </a:extLst>
          </p:cNvPr>
          <p:cNvGrpSpPr/>
          <p:nvPr/>
        </p:nvGrpSpPr>
        <p:grpSpPr>
          <a:xfrm>
            <a:off x="489601" y="5255523"/>
            <a:ext cx="6172557" cy="869446"/>
            <a:chOff x="664412" y="5375705"/>
            <a:chExt cx="6172557" cy="869446"/>
          </a:xfrm>
        </p:grpSpPr>
        <p:pic>
          <p:nvPicPr>
            <p:cNvPr id="18" name="Picture 17">
              <a:extLst>
                <a:ext uri="{FF2B5EF4-FFF2-40B4-BE49-F238E27FC236}">
                  <a16:creationId xmlns:a16="http://schemas.microsoft.com/office/drawing/2014/main" id="{D7821A85-FC62-1C96-6B1C-507E1525F22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75640" y="5375705"/>
              <a:ext cx="1161329" cy="869446"/>
            </a:xfrm>
            <a:prstGeom prst="rect">
              <a:avLst/>
            </a:prstGeom>
          </p:spPr>
        </p:pic>
        <p:pic>
          <p:nvPicPr>
            <p:cNvPr id="23" name="Picture 2">
              <a:extLst>
                <a:ext uri="{FF2B5EF4-FFF2-40B4-BE49-F238E27FC236}">
                  <a16:creationId xmlns:a16="http://schemas.microsoft.com/office/drawing/2014/main" id="{BBD87282-9DB2-710A-A791-2838AEEF135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64412" y="5479011"/>
              <a:ext cx="662093" cy="66283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424CF627-3039-1E28-F5CF-81AA3E95C96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89562" y="5479011"/>
              <a:ext cx="662093" cy="662835"/>
            </a:xfrm>
            <a:prstGeom prst="rect">
              <a:avLst/>
            </a:prstGeom>
          </p:spPr>
        </p:pic>
        <p:pic>
          <p:nvPicPr>
            <p:cNvPr id="26" name="Picture 25">
              <a:extLst>
                <a:ext uri="{FF2B5EF4-FFF2-40B4-BE49-F238E27FC236}">
                  <a16:creationId xmlns:a16="http://schemas.microsoft.com/office/drawing/2014/main" id="{2152E6A2-0A75-68D6-2285-43F70AD0958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598883" y="5546665"/>
              <a:ext cx="954532" cy="527527"/>
            </a:xfrm>
            <a:prstGeom prst="rect">
              <a:avLst/>
            </a:prstGeom>
          </p:spPr>
        </p:pic>
        <p:pic>
          <p:nvPicPr>
            <p:cNvPr id="27" name="Picture 26">
              <a:extLst>
                <a:ext uri="{FF2B5EF4-FFF2-40B4-BE49-F238E27FC236}">
                  <a16:creationId xmlns:a16="http://schemas.microsoft.com/office/drawing/2014/main" id="{1AEF6712-24D3-561C-E63D-232EEDEB383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938774" y="5605968"/>
              <a:ext cx="1587165" cy="408920"/>
            </a:xfrm>
            <a:prstGeom prst="rect">
              <a:avLst/>
            </a:prstGeom>
          </p:spPr>
        </p:pic>
      </p:grpSp>
      <p:grpSp>
        <p:nvGrpSpPr>
          <p:cNvPr id="9" name="Group 8">
            <a:extLst>
              <a:ext uri="{FF2B5EF4-FFF2-40B4-BE49-F238E27FC236}">
                <a16:creationId xmlns:a16="http://schemas.microsoft.com/office/drawing/2014/main" id="{3E32AAEC-A9E0-7072-49AF-AF28F6716DE9}"/>
              </a:ext>
            </a:extLst>
          </p:cNvPr>
          <p:cNvGrpSpPr/>
          <p:nvPr/>
        </p:nvGrpSpPr>
        <p:grpSpPr>
          <a:xfrm>
            <a:off x="7355853" y="4014788"/>
            <a:ext cx="4836146" cy="2843214"/>
            <a:chOff x="7683729" y="4246676"/>
            <a:chExt cx="4508269" cy="2611325"/>
          </a:xfrm>
        </p:grpSpPr>
        <p:sp>
          <p:nvSpPr>
            <p:cNvPr id="5" name="AutoShape 4">
              <a:extLst>
                <a:ext uri="{FF2B5EF4-FFF2-40B4-BE49-F238E27FC236}">
                  <a16:creationId xmlns:a16="http://schemas.microsoft.com/office/drawing/2014/main" id="{0A531189-B555-F958-1ABF-D48B77280E77}"/>
                </a:ext>
              </a:extLst>
            </p:cNvPr>
            <p:cNvSpPr>
              <a:spLocks noChangeAspect="1" noChangeArrowheads="1"/>
            </p:cNvSpPr>
            <p:nvPr/>
          </p:nvSpPr>
          <p:spPr bwMode="auto">
            <a:xfrm rot="10800000" flipV="1">
              <a:off x="7683729" y="4246676"/>
              <a:ext cx="4508267" cy="2611324"/>
            </a:xfrm>
            <a:prstGeom prst="rtTriangle">
              <a:avLst/>
            </a:prstGeom>
            <a:solidFill>
              <a:schemeClr val="bg1">
                <a:lumMod val="85000"/>
              </a:schemeClr>
            </a:solidFill>
            <a:ln w="9806"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US" dirty="0"/>
            </a:p>
          </p:txBody>
        </p:sp>
        <p:sp>
          <p:nvSpPr>
            <p:cNvPr id="6" name="AutoShape 4">
              <a:extLst>
                <a:ext uri="{FF2B5EF4-FFF2-40B4-BE49-F238E27FC236}">
                  <a16:creationId xmlns:a16="http://schemas.microsoft.com/office/drawing/2014/main" id="{EBC6C3E2-114E-228E-BDF0-DF336067A148}"/>
                </a:ext>
              </a:extLst>
            </p:cNvPr>
            <p:cNvSpPr>
              <a:spLocks noChangeAspect="1" noChangeArrowheads="1"/>
            </p:cNvSpPr>
            <p:nvPr/>
          </p:nvSpPr>
          <p:spPr bwMode="auto">
            <a:xfrm rot="10800000" flipV="1">
              <a:off x="8075011" y="4473318"/>
              <a:ext cx="4116987" cy="2384683"/>
            </a:xfrm>
            <a:prstGeom prst="rtTriangle">
              <a:avLst/>
            </a:prstGeom>
            <a:solidFill>
              <a:srgbClr val="0073E6"/>
            </a:solidFill>
            <a:ln w="9806"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US" dirty="0"/>
            </a:p>
          </p:txBody>
        </p:sp>
      </p:grpSp>
    </p:spTree>
    <p:extLst>
      <p:ext uri="{BB962C8B-B14F-4D97-AF65-F5344CB8AC3E}">
        <p14:creationId xmlns:p14="http://schemas.microsoft.com/office/powerpoint/2010/main" val="1068806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6021B3F-A94C-D34F-BBFD-93E1729BF7C9}"/>
              </a:ext>
            </a:extLst>
          </p:cNvPr>
          <p:cNvSpPr txBox="1"/>
          <p:nvPr/>
        </p:nvSpPr>
        <p:spPr>
          <a:xfrm>
            <a:off x="9416828" y="2045978"/>
            <a:ext cx="2573611" cy="1708160"/>
          </a:xfrm>
          <a:prstGeom prst="rect">
            <a:avLst/>
          </a:prstGeom>
          <a:noFill/>
        </p:spPr>
        <p:txBody>
          <a:bodyPr wrap="square" rtlCol="0">
            <a:spAutoFit/>
          </a:bodyPr>
          <a:lstStyle/>
          <a:p>
            <a:r>
              <a:rPr lang="en-US" sz="1500" b="1" dirty="0">
                <a:solidFill>
                  <a:srgbClr val="0073E6"/>
                </a:solidFill>
                <a:cs typeface="Arial" panose="020B0604020202020204" pitchFamily="34" charset="0"/>
              </a:rPr>
              <a:t>Manufacturing plant/warehouse </a:t>
            </a:r>
            <a:br>
              <a:rPr lang="en-US" sz="1500" b="1" dirty="0">
                <a:solidFill>
                  <a:srgbClr val="0073E6"/>
                </a:solidFill>
                <a:cs typeface="Arial" panose="020B0604020202020204" pitchFamily="34" charset="0"/>
              </a:rPr>
            </a:br>
            <a:r>
              <a:rPr lang="en-US" sz="1500" b="1" dirty="0">
                <a:solidFill>
                  <a:srgbClr val="0073E6"/>
                </a:solidFill>
                <a:cs typeface="Arial" panose="020B0604020202020204" pitchFamily="34" charset="0"/>
              </a:rPr>
              <a:t>manager</a:t>
            </a:r>
          </a:p>
          <a:p>
            <a:r>
              <a:rPr lang="en-US" sz="1200" dirty="0">
                <a:cs typeface="Arial" panose="020B0604020202020204" pitchFamily="34" charset="0"/>
              </a:rPr>
              <a:t>Access key line of business applications, view inventory analytics and dashboards, assign tasks, and monitor workforce  easily on a large screen</a:t>
            </a:r>
          </a:p>
        </p:txBody>
      </p:sp>
      <p:sp>
        <p:nvSpPr>
          <p:cNvPr id="43" name="TextBox 42">
            <a:extLst>
              <a:ext uri="{FF2B5EF4-FFF2-40B4-BE49-F238E27FC236}">
                <a16:creationId xmlns:a16="http://schemas.microsoft.com/office/drawing/2014/main" id="{E605AAE0-CE98-AC4C-A60B-77DEF8B3FA20}"/>
              </a:ext>
            </a:extLst>
          </p:cNvPr>
          <p:cNvSpPr txBox="1"/>
          <p:nvPr/>
        </p:nvSpPr>
        <p:spPr>
          <a:xfrm>
            <a:off x="9416828" y="3790359"/>
            <a:ext cx="2202112" cy="1246495"/>
          </a:xfrm>
          <a:prstGeom prst="rect">
            <a:avLst/>
          </a:prstGeom>
          <a:noFill/>
        </p:spPr>
        <p:txBody>
          <a:bodyPr wrap="square" rtlCol="0">
            <a:spAutoFit/>
          </a:bodyPr>
          <a:lstStyle/>
          <a:p>
            <a:r>
              <a:rPr lang="en-US" sz="1500" b="1" dirty="0">
                <a:solidFill>
                  <a:srgbClr val="0073E6"/>
                </a:solidFill>
                <a:cs typeface="Arial" panose="020B0604020202020204" pitchFamily="34" charset="0"/>
              </a:rPr>
              <a:t>T&amp;L fleet managers</a:t>
            </a:r>
          </a:p>
          <a:p>
            <a:r>
              <a:rPr lang="en-US" sz="1200" dirty="0">
                <a:cs typeface="Arial" panose="020B0604020202020204" pitchFamily="34" charset="0"/>
              </a:rPr>
              <a:t>Access the many apps required to manage the fleet on a large screen in the office and on the TC73/TC78 out in the yard</a:t>
            </a:r>
          </a:p>
        </p:txBody>
      </p:sp>
      <p:pic>
        <p:nvPicPr>
          <p:cNvPr id="22" name="Picture 21" descr="Icon&#10;&#10;Description automatically generated">
            <a:extLst>
              <a:ext uri="{FF2B5EF4-FFF2-40B4-BE49-F238E27FC236}">
                <a16:creationId xmlns:a16="http://schemas.microsoft.com/office/drawing/2014/main" id="{D1AEA651-F0BF-174A-B606-5586337733A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61013" y="3854716"/>
            <a:ext cx="694592" cy="694593"/>
          </a:xfrm>
          <a:prstGeom prst="rect">
            <a:avLst/>
          </a:prstGeom>
        </p:spPr>
      </p:pic>
      <p:sp>
        <p:nvSpPr>
          <p:cNvPr id="44" name="TextBox 43">
            <a:extLst>
              <a:ext uri="{FF2B5EF4-FFF2-40B4-BE49-F238E27FC236}">
                <a16:creationId xmlns:a16="http://schemas.microsoft.com/office/drawing/2014/main" id="{C7F2D3AB-75E8-3F49-9B0C-5EF335B9695F}"/>
              </a:ext>
            </a:extLst>
          </p:cNvPr>
          <p:cNvSpPr txBox="1"/>
          <p:nvPr/>
        </p:nvSpPr>
        <p:spPr>
          <a:xfrm>
            <a:off x="9416828" y="5171973"/>
            <a:ext cx="2202112" cy="1646605"/>
          </a:xfrm>
          <a:prstGeom prst="rect">
            <a:avLst/>
          </a:prstGeom>
          <a:noFill/>
        </p:spPr>
        <p:txBody>
          <a:bodyPr wrap="square" rtlCol="0">
            <a:spAutoFit/>
          </a:bodyPr>
          <a:lstStyle/>
          <a:p>
            <a:r>
              <a:rPr lang="en-US" sz="1500" b="1" dirty="0">
                <a:solidFill>
                  <a:srgbClr val="0073E6"/>
                </a:solidFill>
                <a:cs typeface="Arial" panose="020B0604020202020204" pitchFamily="34" charset="0"/>
              </a:rPr>
              <a:t>Public Safety</a:t>
            </a:r>
          </a:p>
          <a:p>
            <a:r>
              <a:rPr lang="en-US" sz="1200" dirty="0"/>
              <a:t>Creates a fully functional </a:t>
            </a:r>
            <a:br>
              <a:rPr lang="en-US" sz="1200" dirty="0"/>
            </a:br>
            <a:r>
              <a:rPr lang="en-US" sz="1200" dirty="0"/>
              <a:t>in-vehicle workstation for easy data entry and interaction with databases </a:t>
            </a:r>
            <a:br>
              <a:rPr lang="en-US" sz="1200" dirty="0"/>
            </a:br>
            <a:r>
              <a:rPr lang="en-US" sz="1200" dirty="0"/>
              <a:t>for first responders and </a:t>
            </a:r>
            <a:br>
              <a:rPr lang="en-US" sz="1200" dirty="0"/>
            </a:br>
            <a:r>
              <a:rPr lang="en-US" sz="1200" dirty="0"/>
              <a:t>public safety officers</a:t>
            </a:r>
          </a:p>
          <a:p>
            <a:endParaRPr lang="en-US" sz="1400" dirty="0"/>
          </a:p>
        </p:txBody>
      </p:sp>
      <p:sp>
        <p:nvSpPr>
          <p:cNvPr id="39" name="TextBox 38">
            <a:extLst>
              <a:ext uri="{FF2B5EF4-FFF2-40B4-BE49-F238E27FC236}">
                <a16:creationId xmlns:a16="http://schemas.microsoft.com/office/drawing/2014/main" id="{F1CE7921-0A95-844B-820E-47C8DF1CA04B}"/>
              </a:ext>
            </a:extLst>
          </p:cNvPr>
          <p:cNvSpPr txBox="1"/>
          <p:nvPr/>
        </p:nvSpPr>
        <p:spPr>
          <a:xfrm>
            <a:off x="360082" y="1256578"/>
            <a:ext cx="4030654" cy="923330"/>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rPr>
              <a:t>With Workstation Connect software and a Workstation Connect cradle, workers can:</a:t>
            </a:r>
          </a:p>
        </p:txBody>
      </p:sp>
      <p:sp>
        <p:nvSpPr>
          <p:cNvPr id="41" name="TextBox 40">
            <a:extLst>
              <a:ext uri="{FF2B5EF4-FFF2-40B4-BE49-F238E27FC236}">
                <a16:creationId xmlns:a16="http://schemas.microsoft.com/office/drawing/2014/main" id="{A43AA0C8-FD86-4E4C-9B4B-2FF88DC403FB}"/>
              </a:ext>
            </a:extLst>
          </p:cNvPr>
          <p:cNvSpPr txBox="1"/>
          <p:nvPr/>
        </p:nvSpPr>
        <p:spPr>
          <a:xfrm>
            <a:off x="457200" y="388400"/>
            <a:ext cx="10655846" cy="646163"/>
          </a:xfrm>
          <a:prstGeom prst="rect">
            <a:avLst/>
          </a:prstGeom>
          <a:noFill/>
        </p:spPr>
        <p:txBody>
          <a:bodyPr wrap="square" lIns="0">
            <a:spAutoFit/>
          </a:bodyPr>
          <a:lstStyle/>
          <a:p>
            <a:r>
              <a:rPr lang="en-US" sz="3599" dirty="0">
                <a:solidFill>
                  <a:srgbClr val="0073E6"/>
                </a:solidFill>
                <a:latin typeface="Arial" panose="020B0604020202020204" pitchFamily="34" charset="0"/>
                <a:cs typeface="Arial" panose="020B0604020202020204" pitchFamily="34" charset="0"/>
              </a:rPr>
              <a:t>Create an on-demand mobile-driven workstation</a:t>
            </a:r>
          </a:p>
        </p:txBody>
      </p:sp>
      <p:grpSp>
        <p:nvGrpSpPr>
          <p:cNvPr id="6" name="Group 5">
            <a:extLst>
              <a:ext uri="{FF2B5EF4-FFF2-40B4-BE49-F238E27FC236}">
                <a16:creationId xmlns:a16="http://schemas.microsoft.com/office/drawing/2014/main" id="{A4B0A966-33D2-8B69-B548-1DBCDDB77976}"/>
              </a:ext>
            </a:extLst>
          </p:cNvPr>
          <p:cNvGrpSpPr/>
          <p:nvPr/>
        </p:nvGrpSpPr>
        <p:grpSpPr>
          <a:xfrm>
            <a:off x="4830711" y="1328377"/>
            <a:ext cx="6778911" cy="552729"/>
            <a:chOff x="4897946" y="1247408"/>
            <a:chExt cx="6778911" cy="552729"/>
          </a:xfrm>
        </p:grpSpPr>
        <p:grpSp>
          <p:nvGrpSpPr>
            <p:cNvPr id="54" name="Group 53">
              <a:extLst>
                <a:ext uri="{FF2B5EF4-FFF2-40B4-BE49-F238E27FC236}">
                  <a16:creationId xmlns:a16="http://schemas.microsoft.com/office/drawing/2014/main" id="{FC741FCA-09BB-804F-B700-2B9CE1AAEC90}"/>
                </a:ext>
              </a:extLst>
            </p:cNvPr>
            <p:cNvGrpSpPr/>
            <p:nvPr/>
          </p:nvGrpSpPr>
          <p:grpSpPr>
            <a:xfrm>
              <a:off x="8107066" y="1247408"/>
              <a:ext cx="3569791" cy="552162"/>
              <a:chOff x="2733679" y="397664"/>
              <a:chExt cx="3226618" cy="552306"/>
            </a:xfrm>
          </p:grpSpPr>
          <p:sp>
            <p:nvSpPr>
              <p:cNvPr id="55" name="Parallelogram 54">
                <a:extLst>
                  <a:ext uri="{FF2B5EF4-FFF2-40B4-BE49-F238E27FC236}">
                    <a16:creationId xmlns:a16="http://schemas.microsoft.com/office/drawing/2014/main" id="{86E85C61-D38D-2D4C-98DE-EA42EC7CA188}"/>
                  </a:ext>
                </a:extLst>
              </p:cNvPr>
              <p:cNvSpPr/>
              <p:nvPr userDrawn="1"/>
            </p:nvSpPr>
            <p:spPr>
              <a:xfrm rot="10800000">
                <a:off x="2733679" y="401330"/>
                <a:ext cx="2843784" cy="548640"/>
              </a:xfrm>
              <a:prstGeom prst="parallelogram">
                <a:avLst>
                  <a:gd name="adj" fmla="val 7645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Parallelogram 55">
                <a:extLst>
                  <a:ext uri="{FF2B5EF4-FFF2-40B4-BE49-F238E27FC236}">
                    <a16:creationId xmlns:a16="http://schemas.microsoft.com/office/drawing/2014/main" id="{BE8EA7BA-BC49-624A-885C-BF2B36611CCC}"/>
                  </a:ext>
                </a:extLst>
              </p:cNvPr>
              <p:cNvSpPr/>
              <p:nvPr/>
            </p:nvSpPr>
            <p:spPr>
              <a:xfrm rot="10800000">
                <a:off x="4970575" y="397664"/>
                <a:ext cx="989722" cy="552306"/>
              </a:xfrm>
              <a:prstGeom prst="parallelogram">
                <a:avLst>
                  <a:gd name="adj"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7" name="Group 56">
              <a:extLst>
                <a:ext uri="{FF2B5EF4-FFF2-40B4-BE49-F238E27FC236}">
                  <a16:creationId xmlns:a16="http://schemas.microsoft.com/office/drawing/2014/main" id="{3A75CB80-0530-AD45-99CB-A560FD137C1E}"/>
                </a:ext>
              </a:extLst>
            </p:cNvPr>
            <p:cNvGrpSpPr/>
            <p:nvPr/>
          </p:nvGrpSpPr>
          <p:grpSpPr>
            <a:xfrm>
              <a:off x="4897946" y="1247409"/>
              <a:ext cx="3521468" cy="552728"/>
              <a:chOff x="-3205759" y="396875"/>
              <a:chExt cx="3230081" cy="553016"/>
            </a:xfrm>
            <a:solidFill>
              <a:srgbClr val="0073E6"/>
            </a:solidFill>
          </p:grpSpPr>
          <p:sp>
            <p:nvSpPr>
              <p:cNvPr id="58" name="Rectangle 57">
                <a:extLst>
                  <a:ext uri="{FF2B5EF4-FFF2-40B4-BE49-F238E27FC236}">
                    <a16:creationId xmlns:a16="http://schemas.microsoft.com/office/drawing/2014/main" id="{E1F0DF3E-5F98-EB48-B3E3-454789497659}"/>
                  </a:ext>
                </a:extLst>
              </p:cNvPr>
              <p:cNvSpPr/>
              <p:nvPr userDrawn="1"/>
            </p:nvSpPr>
            <p:spPr>
              <a:xfrm>
                <a:off x="-3205759" y="397441"/>
                <a:ext cx="2847091" cy="5524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59" name="Right Triangle 58">
                <a:extLst>
                  <a:ext uri="{FF2B5EF4-FFF2-40B4-BE49-F238E27FC236}">
                    <a16:creationId xmlns:a16="http://schemas.microsoft.com/office/drawing/2014/main" id="{420F8ECC-117D-414D-9EC8-D171FD61F562}"/>
                  </a:ext>
                </a:extLst>
              </p:cNvPr>
              <p:cNvSpPr/>
              <p:nvPr userDrawn="1"/>
            </p:nvSpPr>
            <p:spPr>
              <a:xfrm rot="5400000">
                <a:off x="-444931" y="480074"/>
                <a:ext cx="552451" cy="38605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8" name="TextBox 47">
              <a:extLst>
                <a:ext uri="{FF2B5EF4-FFF2-40B4-BE49-F238E27FC236}">
                  <a16:creationId xmlns:a16="http://schemas.microsoft.com/office/drawing/2014/main" id="{A00D07E3-7B8C-D44B-8FE8-CB75EB0DA164}"/>
                </a:ext>
              </a:extLst>
            </p:cNvPr>
            <p:cNvSpPr txBox="1"/>
            <p:nvPr/>
          </p:nvSpPr>
          <p:spPr>
            <a:xfrm>
              <a:off x="8769350" y="1333354"/>
              <a:ext cx="2584109" cy="369236"/>
            </a:xfrm>
            <a:prstGeom prst="rect">
              <a:avLst/>
            </a:prstGeom>
            <a:solidFill>
              <a:schemeClr val="tx1"/>
            </a:solidFill>
          </p:spPr>
          <p:txBody>
            <a:bodyPr wrap="square" rtlCol="0" anchor="ctr">
              <a:spAutoFit/>
            </a:bodyPr>
            <a:lstStyle/>
            <a:p>
              <a:pPr algn="ctr"/>
              <a:r>
                <a:rPr lang="en-US" b="1" dirty="0">
                  <a:solidFill>
                    <a:schemeClr val="bg1"/>
                  </a:solidFill>
                  <a:latin typeface="Arial" panose="020B0604020202020204" pitchFamily="34" charset="0"/>
                  <a:cs typeface="Arial" panose="020B0604020202020204" pitchFamily="34" charset="0"/>
                </a:rPr>
                <a:t>Use Cases</a:t>
              </a:r>
            </a:p>
          </p:txBody>
        </p:sp>
        <p:sp>
          <p:nvSpPr>
            <p:cNvPr id="51" name="TextBox 50">
              <a:extLst>
                <a:ext uri="{FF2B5EF4-FFF2-40B4-BE49-F238E27FC236}">
                  <a16:creationId xmlns:a16="http://schemas.microsoft.com/office/drawing/2014/main" id="{0880C37A-729B-644F-8CD0-1C24E10EAE4F}"/>
                </a:ext>
              </a:extLst>
            </p:cNvPr>
            <p:cNvSpPr txBox="1"/>
            <p:nvPr/>
          </p:nvSpPr>
          <p:spPr>
            <a:xfrm>
              <a:off x="5341970" y="1333354"/>
              <a:ext cx="2329975" cy="369236"/>
            </a:xfrm>
            <a:prstGeom prst="rect">
              <a:avLst/>
            </a:prstGeom>
            <a:solidFill>
              <a:srgbClr val="0073E6"/>
            </a:solidFill>
          </p:spPr>
          <p:txBody>
            <a:bodyPr wrap="square" rtlCol="0" anchor="ctr">
              <a:spAutoFit/>
            </a:bodyPr>
            <a:lstStyle/>
            <a:p>
              <a:pPr algn="ctr"/>
              <a:r>
                <a:rPr lang="en-US" b="1" dirty="0">
                  <a:solidFill>
                    <a:schemeClr val="bg1"/>
                  </a:solidFill>
                  <a:latin typeface="Arial" panose="020B0604020202020204" pitchFamily="34" charset="0"/>
                  <a:cs typeface="Arial" panose="020B0604020202020204" pitchFamily="34" charset="0"/>
                </a:rPr>
                <a:t>How It Works </a:t>
              </a:r>
            </a:p>
          </p:txBody>
        </p:sp>
      </p:grpSp>
      <p:sp>
        <p:nvSpPr>
          <p:cNvPr id="26" name="TextBox 25">
            <a:extLst>
              <a:ext uri="{FF2B5EF4-FFF2-40B4-BE49-F238E27FC236}">
                <a16:creationId xmlns:a16="http://schemas.microsoft.com/office/drawing/2014/main" id="{1111EF9A-10B8-2649-AE28-6BE5626486C4}"/>
              </a:ext>
            </a:extLst>
          </p:cNvPr>
          <p:cNvSpPr txBox="1"/>
          <p:nvPr/>
        </p:nvSpPr>
        <p:spPr>
          <a:xfrm>
            <a:off x="358613" y="2261871"/>
            <a:ext cx="3584125" cy="2290990"/>
          </a:xfrm>
          <a:prstGeom prst="rect">
            <a:avLst/>
          </a:prstGeom>
          <a:noFill/>
        </p:spPr>
        <p:txBody>
          <a:bodyPr wrap="square">
            <a:noAutofit/>
          </a:bodyPr>
          <a:lstStyle/>
          <a:p>
            <a:pPr marL="174573" indent="-174573">
              <a:spcAft>
                <a:spcPts val="1500"/>
              </a:spcAft>
              <a:buClr>
                <a:srgbClr val="0073E6"/>
              </a:buClr>
              <a:buFont typeface="Arial" panose="020B0604020202020204" pitchFamily="34" charset="0"/>
              <a:buChar char="•"/>
            </a:pPr>
            <a:r>
              <a:rPr lang="en-US" sz="1400" dirty="0">
                <a:cs typeface="Arial" panose="020B0604020202020204" pitchFamily="34" charset="0"/>
              </a:rPr>
              <a:t>Access all the apps on the TC73/TC78 and on the corporate network on a large screen with a “desktop-like” interface</a:t>
            </a:r>
          </a:p>
          <a:p>
            <a:pPr marL="174573" indent="-174573">
              <a:spcAft>
                <a:spcPts val="1500"/>
              </a:spcAft>
              <a:buClr>
                <a:srgbClr val="0073E6"/>
              </a:buClr>
              <a:buFont typeface="Arial" panose="020B0604020202020204" pitchFamily="34" charset="0"/>
              <a:buChar char="•"/>
            </a:pPr>
            <a:r>
              <a:rPr lang="en-US" sz="1400" dirty="0">
                <a:cs typeface="Arial" panose="020B0604020202020204" pitchFamily="34" charset="0"/>
              </a:rPr>
              <a:t>Open multiple apps in multiple windows and re-size windows as needed</a:t>
            </a:r>
            <a:endParaRPr lang="en-US" sz="1400" dirty="0">
              <a:solidFill>
                <a:srgbClr val="211D1E"/>
              </a:solidFill>
              <a:cs typeface="Arial" panose="020B0604020202020204" pitchFamily="34" charset="0"/>
            </a:endParaRPr>
          </a:p>
          <a:p>
            <a:pPr marL="174573" indent="-174573">
              <a:spcAft>
                <a:spcPts val="1500"/>
              </a:spcAft>
              <a:buClr>
                <a:srgbClr val="0073E6"/>
              </a:buClr>
              <a:buFont typeface="Arial" panose="020B0604020202020204" pitchFamily="34" charset="0"/>
              <a:buChar char="•"/>
            </a:pPr>
            <a:r>
              <a:rPr lang="en-US" sz="1400" dirty="0">
                <a:solidFill>
                  <a:srgbClr val="211D1E"/>
                </a:solidFill>
                <a:cs typeface="Arial" panose="020B0604020202020204" pitchFamily="34" charset="0"/>
              </a:rPr>
              <a:t>Continue to use all the apps on the TC73/TC78 while cradled — including PTT Pro or PTT Express</a:t>
            </a:r>
          </a:p>
        </p:txBody>
      </p:sp>
      <p:grpSp>
        <p:nvGrpSpPr>
          <p:cNvPr id="19" name="Group 18">
            <a:extLst>
              <a:ext uri="{FF2B5EF4-FFF2-40B4-BE49-F238E27FC236}">
                <a16:creationId xmlns:a16="http://schemas.microsoft.com/office/drawing/2014/main" id="{8996CCF7-A02E-9703-7B5B-55E802FB7201}"/>
              </a:ext>
            </a:extLst>
          </p:cNvPr>
          <p:cNvGrpSpPr/>
          <p:nvPr/>
        </p:nvGrpSpPr>
        <p:grpSpPr>
          <a:xfrm>
            <a:off x="8306256" y="5201225"/>
            <a:ext cx="838231" cy="689526"/>
            <a:chOff x="8342832" y="5213417"/>
            <a:chExt cx="838231" cy="689526"/>
          </a:xfrm>
        </p:grpSpPr>
        <p:pic>
          <p:nvPicPr>
            <p:cNvPr id="7" name="Picture 6">
              <a:extLst>
                <a:ext uri="{FF2B5EF4-FFF2-40B4-BE49-F238E27FC236}">
                  <a16:creationId xmlns:a16="http://schemas.microsoft.com/office/drawing/2014/main" id="{524770E2-2E4E-2141-9C32-D0E974F1316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656731" y="5213417"/>
              <a:ext cx="524332" cy="524332"/>
            </a:xfrm>
            <a:prstGeom prst="rect">
              <a:avLst/>
            </a:prstGeom>
          </p:spPr>
        </p:pic>
        <p:pic>
          <p:nvPicPr>
            <p:cNvPr id="10" name="Picture 9">
              <a:extLst>
                <a:ext uri="{FF2B5EF4-FFF2-40B4-BE49-F238E27FC236}">
                  <a16:creationId xmlns:a16="http://schemas.microsoft.com/office/drawing/2014/main" id="{21C071AF-E2D0-6270-B885-52770484C796}"/>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8342832" y="5235348"/>
              <a:ext cx="322596" cy="667595"/>
            </a:xfrm>
            <a:prstGeom prst="rect">
              <a:avLst/>
            </a:prstGeom>
          </p:spPr>
        </p:pic>
      </p:grpSp>
      <p:grpSp>
        <p:nvGrpSpPr>
          <p:cNvPr id="5" name="Group 4">
            <a:extLst>
              <a:ext uri="{FF2B5EF4-FFF2-40B4-BE49-F238E27FC236}">
                <a16:creationId xmlns:a16="http://schemas.microsoft.com/office/drawing/2014/main" id="{E27FB9D8-CE88-333B-E4D6-ED642B4927B9}"/>
              </a:ext>
            </a:extLst>
          </p:cNvPr>
          <p:cNvGrpSpPr/>
          <p:nvPr/>
        </p:nvGrpSpPr>
        <p:grpSpPr>
          <a:xfrm>
            <a:off x="8210007" y="2145536"/>
            <a:ext cx="581945" cy="497971"/>
            <a:chOff x="8216138" y="2093249"/>
            <a:chExt cx="704153" cy="602545"/>
          </a:xfrm>
        </p:grpSpPr>
        <p:pic>
          <p:nvPicPr>
            <p:cNvPr id="24" name="Picture 23" descr="Logo&#10;&#10;Description automatically generated with medium confidence">
              <a:extLst>
                <a:ext uri="{FF2B5EF4-FFF2-40B4-BE49-F238E27FC236}">
                  <a16:creationId xmlns:a16="http://schemas.microsoft.com/office/drawing/2014/main" id="{6DB8D32A-2294-E24F-9AC7-2C1054EDF32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43626" y="2093249"/>
              <a:ext cx="476665" cy="476665"/>
            </a:xfrm>
            <a:prstGeom prst="rect">
              <a:avLst/>
            </a:prstGeom>
          </p:spPr>
        </p:pic>
        <p:pic>
          <p:nvPicPr>
            <p:cNvPr id="15" name="Picture 14" descr="Icon&#10;&#10;Description automatically generated">
              <a:extLst>
                <a:ext uri="{FF2B5EF4-FFF2-40B4-BE49-F238E27FC236}">
                  <a16:creationId xmlns:a16="http://schemas.microsoft.com/office/drawing/2014/main" id="{6C2002AD-1FF2-893B-D2FF-11C609A0CBF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216138" y="2219623"/>
              <a:ext cx="476171" cy="476171"/>
            </a:xfrm>
            <a:prstGeom prst="rect">
              <a:avLst/>
            </a:prstGeom>
          </p:spPr>
        </p:pic>
      </p:grpSp>
      <p:pic>
        <p:nvPicPr>
          <p:cNvPr id="9" name="Picture 8">
            <a:extLst>
              <a:ext uri="{FF2B5EF4-FFF2-40B4-BE49-F238E27FC236}">
                <a16:creationId xmlns:a16="http://schemas.microsoft.com/office/drawing/2014/main" id="{54F88EDD-490C-5959-FFB3-A750FAE031F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505352" y="2321691"/>
            <a:ext cx="725914" cy="725914"/>
          </a:xfrm>
          <a:prstGeom prst="rect">
            <a:avLst/>
          </a:prstGeom>
        </p:spPr>
      </p:pic>
      <p:grpSp>
        <p:nvGrpSpPr>
          <p:cNvPr id="18" name="Group 17">
            <a:extLst>
              <a:ext uri="{FF2B5EF4-FFF2-40B4-BE49-F238E27FC236}">
                <a16:creationId xmlns:a16="http://schemas.microsoft.com/office/drawing/2014/main" id="{DC2658CE-BAAD-4DC2-63D5-8FFC0729616F}"/>
              </a:ext>
            </a:extLst>
          </p:cNvPr>
          <p:cNvGrpSpPr/>
          <p:nvPr/>
        </p:nvGrpSpPr>
        <p:grpSpPr>
          <a:xfrm>
            <a:off x="4809237" y="2100728"/>
            <a:ext cx="3146875" cy="4354557"/>
            <a:chOff x="4923288" y="2016900"/>
            <a:chExt cx="3146875" cy="4354557"/>
          </a:xfrm>
        </p:grpSpPr>
        <p:grpSp>
          <p:nvGrpSpPr>
            <p:cNvPr id="13" name="Group 12">
              <a:extLst>
                <a:ext uri="{FF2B5EF4-FFF2-40B4-BE49-F238E27FC236}">
                  <a16:creationId xmlns:a16="http://schemas.microsoft.com/office/drawing/2014/main" id="{2A4D2B50-85A3-FC31-20DA-5912934C40F6}"/>
                </a:ext>
              </a:extLst>
            </p:cNvPr>
            <p:cNvGrpSpPr/>
            <p:nvPr/>
          </p:nvGrpSpPr>
          <p:grpSpPr>
            <a:xfrm>
              <a:off x="4923288" y="2016900"/>
              <a:ext cx="3146875" cy="4354557"/>
              <a:chOff x="4988934" y="2016899"/>
              <a:chExt cx="3146875" cy="4354557"/>
            </a:xfrm>
          </p:grpSpPr>
          <p:grpSp>
            <p:nvGrpSpPr>
              <p:cNvPr id="67" name="Group 66">
                <a:extLst>
                  <a:ext uri="{FF2B5EF4-FFF2-40B4-BE49-F238E27FC236}">
                    <a16:creationId xmlns:a16="http://schemas.microsoft.com/office/drawing/2014/main" id="{DFCC5D69-77C2-6343-8216-29BD52D39853}"/>
                  </a:ext>
                </a:extLst>
              </p:cNvPr>
              <p:cNvGrpSpPr/>
              <p:nvPr/>
            </p:nvGrpSpPr>
            <p:grpSpPr>
              <a:xfrm>
                <a:off x="4988934" y="2666211"/>
                <a:ext cx="3146875" cy="3705245"/>
                <a:chOff x="4719344" y="2666010"/>
                <a:chExt cx="3147695" cy="3706210"/>
              </a:xfrm>
            </p:grpSpPr>
            <p:sp>
              <p:nvSpPr>
                <p:cNvPr id="69" name="Freeform 68">
                  <a:extLst>
                    <a:ext uri="{FF2B5EF4-FFF2-40B4-BE49-F238E27FC236}">
                      <a16:creationId xmlns:a16="http://schemas.microsoft.com/office/drawing/2014/main" id="{88FEC118-3E6F-BE42-983A-8CC4C9A57EBD}"/>
                    </a:ext>
                  </a:extLst>
                </p:cNvPr>
                <p:cNvSpPr/>
                <p:nvPr/>
              </p:nvSpPr>
              <p:spPr>
                <a:xfrm>
                  <a:off x="7004304" y="2935888"/>
                  <a:ext cx="256032" cy="1169767"/>
                </a:xfrm>
                <a:custGeom>
                  <a:avLst/>
                  <a:gdLst>
                    <a:gd name="connsiteX0" fmla="*/ 0 w 256032"/>
                    <a:gd name="connsiteY0" fmla="*/ 0 h 1289304"/>
                    <a:gd name="connsiteX1" fmla="*/ 256032 w 256032"/>
                    <a:gd name="connsiteY1" fmla="*/ 0 h 1289304"/>
                    <a:gd name="connsiteX2" fmla="*/ 256032 w 256032"/>
                    <a:gd name="connsiteY2" fmla="*/ 1280160 h 1289304"/>
                    <a:gd name="connsiteX3" fmla="*/ 45720 w 256032"/>
                    <a:gd name="connsiteY3" fmla="*/ 1280160 h 1289304"/>
                    <a:gd name="connsiteX4" fmla="*/ 73152 w 256032"/>
                    <a:gd name="connsiteY4" fmla="*/ 1289304 h 1289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032" h="1289304">
                      <a:moveTo>
                        <a:pt x="0" y="0"/>
                      </a:moveTo>
                      <a:lnTo>
                        <a:pt x="256032" y="0"/>
                      </a:lnTo>
                      <a:lnTo>
                        <a:pt x="256032" y="1280160"/>
                      </a:lnTo>
                      <a:lnTo>
                        <a:pt x="45720" y="1280160"/>
                      </a:lnTo>
                      <a:lnTo>
                        <a:pt x="73152" y="1289304"/>
                      </a:lnTo>
                    </a:path>
                  </a:pathLst>
                </a:custGeom>
                <a:noFill/>
                <a:ln w="9525">
                  <a:solidFill>
                    <a:srgbClr val="007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Freeform 69">
                  <a:extLst>
                    <a:ext uri="{FF2B5EF4-FFF2-40B4-BE49-F238E27FC236}">
                      <a16:creationId xmlns:a16="http://schemas.microsoft.com/office/drawing/2014/main" id="{CDCA2BCE-C2B2-AD4C-AF0D-0C091FE55916}"/>
                    </a:ext>
                  </a:extLst>
                </p:cNvPr>
                <p:cNvSpPr/>
                <p:nvPr/>
              </p:nvSpPr>
              <p:spPr>
                <a:xfrm>
                  <a:off x="6889600" y="2852493"/>
                  <a:ext cx="453861" cy="2194995"/>
                </a:xfrm>
                <a:custGeom>
                  <a:avLst/>
                  <a:gdLst>
                    <a:gd name="connsiteX0" fmla="*/ 0 w 256032"/>
                    <a:gd name="connsiteY0" fmla="*/ 0 h 1289304"/>
                    <a:gd name="connsiteX1" fmla="*/ 256032 w 256032"/>
                    <a:gd name="connsiteY1" fmla="*/ 0 h 1289304"/>
                    <a:gd name="connsiteX2" fmla="*/ 256032 w 256032"/>
                    <a:gd name="connsiteY2" fmla="*/ 1280160 h 1289304"/>
                    <a:gd name="connsiteX3" fmla="*/ 45720 w 256032"/>
                    <a:gd name="connsiteY3" fmla="*/ 1280160 h 1289304"/>
                    <a:gd name="connsiteX4" fmla="*/ 73152 w 256032"/>
                    <a:gd name="connsiteY4" fmla="*/ 1289304 h 1289304"/>
                    <a:gd name="connsiteX0" fmla="*/ 54325 w 210312"/>
                    <a:gd name="connsiteY0" fmla="*/ 0 h 1289304"/>
                    <a:gd name="connsiteX1" fmla="*/ 210312 w 210312"/>
                    <a:gd name="connsiteY1" fmla="*/ 0 h 1289304"/>
                    <a:gd name="connsiteX2" fmla="*/ 210312 w 210312"/>
                    <a:gd name="connsiteY2" fmla="*/ 1280160 h 1289304"/>
                    <a:gd name="connsiteX3" fmla="*/ 0 w 210312"/>
                    <a:gd name="connsiteY3" fmla="*/ 1280160 h 1289304"/>
                    <a:gd name="connsiteX4" fmla="*/ 27432 w 210312"/>
                    <a:gd name="connsiteY4" fmla="*/ 1289304 h 1289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312" h="1289304">
                      <a:moveTo>
                        <a:pt x="54325" y="0"/>
                      </a:moveTo>
                      <a:lnTo>
                        <a:pt x="210312" y="0"/>
                      </a:lnTo>
                      <a:lnTo>
                        <a:pt x="210312" y="1280160"/>
                      </a:lnTo>
                      <a:lnTo>
                        <a:pt x="0" y="1280160"/>
                      </a:lnTo>
                      <a:lnTo>
                        <a:pt x="27432" y="1289304"/>
                      </a:lnTo>
                    </a:path>
                  </a:pathLst>
                </a:custGeom>
                <a:noFill/>
                <a:ln w="9525">
                  <a:solidFill>
                    <a:srgbClr val="007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1" name="Picture 2" descr="Sennheiser CX300 II In Ear Earphones (Black) Without Mic - Buy Sennheiser  CX300 II In Ear Earphones (Black) Without Mic Online at Best Prices in  India on Snapdeal">
                  <a:extLst>
                    <a:ext uri="{FF2B5EF4-FFF2-40B4-BE49-F238E27FC236}">
                      <a16:creationId xmlns:a16="http://schemas.microsoft.com/office/drawing/2014/main" id="{170B5FC7-C459-A143-9517-85D1E276A865}"/>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5436608" y="5441293"/>
                  <a:ext cx="539646" cy="930927"/>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6" descr="HP Keyboard 100 (2UN30AA#ABL)">
                  <a:extLst>
                    <a:ext uri="{FF2B5EF4-FFF2-40B4-BE49-F238E27FC236}">
                      <a16:creationId xmlns:a16="http://schemas.microsoft.com/office/drawing/2014/main" id="{6B4C8DB9-9C6B-A34B-97A9-9FBE0C849725}"/>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5778745" y="4816234"/>
                  <a:ext cx="1315490" cy="527401"/>
                </a:xfrm>
                <a:prstGeom prst="rect">
                  <a:avLst/>
                </a:prstGeom>
                <a:noFill/>
                <a:extLst>
                  <a:ext uri="{909E8E84-426E-40DD-AFC4-6F175D3DCCD1}">
                    <a14:hiddenFill xmlns:a14="http://schemas.microsoft.com/office/drawing/2010/main">
                      <a:solidFill>
                        <a:srgbClr val="FFFFFF"/>
                      </a:solidFill>
                    </a14:hiddenFill>
                  </a:ext>
                </a:extLst>
              </p:spPr>
            </p:pic>
            <p:sp>
              <p:nvSpPr>
                <p:cNvPr id="73" name="TextBox 72">
                  <a:extLst>
                    <a:ext uri="{FF2B5EF4-FFF2-40B4-BE49-F238E27FC236}">
                      <a16:creationId xmlns:a16="http://schemas.microsoft.com/office/drawing/2014/main" id="{25D2B685-F4B1-3440-AF23-FD4171B3EDC6}"/>
                    </a:ext>
                  </a:extLst>
                </p:cNvPr>
                <p:cNvSpPr txBox="1"/>
                <p:nvPr/>
              </p:nvSpPr>
              <p:spPr>
                <a:xfrm>
                  <a:off x="4722122" y="3838671"/>
                  <a:ext cx="881473" cy="461665"/>
                </a:xfrm>
                <a:prstGeom prst="rect">
                  <a:avLst/>
                </a:prstGeom>
                <a:noFill/>
              </p:spPr>
              <p:txBody>
                <a:bodyPr wrap="square" rtlCol="0">
                  <a:spAutoFit/>
                </a:bodyPr>
                <a:lstStyle/>
                <a:p>
                  <a:r>
                    <a:rPr lang="en-US" sz="1200" dirty="0">
                      <a:cs typeface="Arial" panose="020B0604020202020204" pitchFamily="34" charset="0"/>
                    </a:rPr>
                    <a:t>HDMI Monitor</a:t>
                  </a:r>
                </a:p>
              </p:txBody>
            </p:sp>
            <p:sp>
              <p:nvSpPr>
                <p:cNvPr id="74" name="TextBox 73">
                  <a:extLst>
                    <a:ext uri="{FF2B5EF4-FFF2-40B4-BE49-F238E27FC236}">
                      <a16:creationId xmlns:a16="http://schemas.microsoft.com/office/drawing/2014/main" id="{C5F9449F-E963-A74E-8538-D64C6FB5510A}"/>
                    </a:ext>
                  </a:extLst>
                </p:cNvPr>
                <p:cNvSpPr txBox="1"/>
                <p:nvPr/>
              </p:nvSpPr>
              <p:spPr>
                <a:xfrm>
                  <a:off x="6468233" y="5879951"/>
                  <a:ext cx="1043042" cy="276999"/>
                </a:xfrm>
                <a:prstGeom prst="rect">
                  <a:avLst/>
                </a:prstGeom>
                <a:noFill/>
              </p:spPr>
              <p:txBody>
                <a:bodyPr wrap="square" rtlCol="0">
                  <a:spAutoFit/>
                </a:bodyPr>
                <a:lstStyle/>
                <a:p>
                  <a:r>
                    <a:rPr lang="en-US" sz="1200" dirty="0">
                      <a:cs typeface="Arial" panose="020B0604020202020204" pitchFamily="34" charset="0"/>
                    </a:rPr>
                    <a:t>Mouse</a:t>
                  </a:r>
                </a:p>
              </p:txBody>
            </p:sp>
            <p:sp>
              <p:nvSpPr>
                <p:cNvPr id="75" name="TextBox 74">
                  <a:extLst>
                    <a:ext uri="{FF2B5EF4-FFF2-40B4-BE49-F238E27FC236}">
                      <a16:creationId xmlns:a16="http://schemas.microsoft.com/office/drawing/2014/main" id="{EBE7EB2E-31C5-B149-8627-71856AEAE72A}"/>
                    </a:ext>
                  </a:extLst>
                </p:cNvPr>
                <p:cNvSpPr txBox="1"/>
                <p:nvPr/>
              </p:nvSpPr>
              <p:spPr>
                <a:xfrm>
                  <a:off x="4719344" y="5547130"/>
                  <a:ext cx="873053" cy="461665"/>
                </a:xfrm>
                <a:prstGeom prst="rect">
                  <a:avLst/>
                </a:prstGeom>
                <a:noFill/>
              </p:spPr>
              <p:txBody>
                <a:bodyPr wrap="square" rtlCol="0">
                  <a:spAutoFit/>
                </a:bodyPr>
                <a:lstStyle/>
                <a:p>
                  <a:r>
                    <a:rPr lang="en-US" sz="1200" dirty="0">
                      <a:cs typeface="Arial" panose="020B0604020202020204" pitchFamily="34" charset="0"/>
                    </a:rPr>
                    <a:t>3.5mm Headset </a:t>
                  </a:r>
                </a:p>
              </p:txBody>
            </p:sp>
            <p:pic>
              <p:nvPicPr>
                <p:cNvPr id="85" name="Picture 84">
                  <a:extLst>
                    <a:ext uri="{FF2B5EF4-FFF2-40B4-BE49-F238E27FC236}">
                      <a16:creationId xmlns:a16="http://schemas.microsoft.com/office/drawing/2014/main" id="{7B163C84-EE54-F441-807B-8EC199B9117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778745" y="3683380"/>
                  <a:ext cx="1321154" cy="1039199"/>
                </a:xfrm>
                <a:prstGeom prst="rect">
                  <a:avLst/>
                </a:prstGeom>
              </p:spPr>
            </p:pic>
            <p:sp>
              <p:nvSpPr>
                <p:cNvPr id="78" name="TextBox 77">
                  <a:extLst>
                    <a:ext uri="{FF2B5EF4-FFF2-40B4-BE49-F238E27FC236}">
                      <a16:creationId xmlns:a16="http://schemas.microsoft.com/office/drawing/2014/main" id="{4B43CF81-D640-0849-B44A-12029B5B7933}"/>
                    </a:ext>
                  </a:extLst>
                </p:cNvPr>
                <p:cNvSpPr txBox="1"/>
                <p:nvPr/>
              </p:nvSpPr>
              <p:spPr>
                <a:xfrm>
                  <a:off x="4747697" y="2960456"/>
                  <a:ext cx="1051848" cy="461665"/>
                </a:xfrm>
                <a:prstGeom prst="rect">
                  <a:avLst/>
                </a:prstGeom>
                <a:noFill/>
              </p:spPr>
              <p:txBody>
                <a:bodyPr wrap="square" rtlCol="0">
                  <a:spAutoFit/>
                </a:bodyPr>
                <a:lstStyle/>
                <a:p>
                  <a:r>
                    <a:rPr lang="en-US" sz="1200" dirty="0">
                      <a:cs typeface="Arial" panose="020B0604020202020204" pitchFamily="34" charset="0"/>
                    </a:rPr>
                    <a:t>Workstation Cradle</a:t>
                  </a:r>
                </a:p>
              </p:txBody>
            </p:sp>
            <p:sp>
              <p:nvSpPr>
                <p:cNvPr id="79" name="TextBox 78">
                  <a:extLst>
                    <a:ext uri="{FF2B5EF4-FFF2-40B4-BE49-F238E27FC236}">
                      <a16:creationId xmlns:a16="http://schemas.microsoft.com/office/drawing/2014/main" id="{60CF9290-0B43-9B41-9F26-922BBBAD7E98}"/>
                    </a:ext>
                  </a:extLst>
                </p:cNvPr>
                <p:cNvSpPr txBox="1"/>
                <p:nvPr/>
              </p:nvSpPr>
              <p:spPr>
                <a:xfrm>
                  <a:off x="4722122" y="4857420"/>
                  <a:ext cx="881473" cy="276999"/>
                </a:xfrm>
                <a:prstGeom prst="rect">
                  <a:avLst/>
                </a:prstGeom>
                <a:noFill/>
              </p:spPr>
              <p:txBody>
                <a:bodyPr wrap="square" rtlCol="0">
                  <a:spAutoFit/>
                </a:bodyPr>
                <a:lstStyle/>
                <a:p>
                  <a:r>
                    <a:rPr lang="en-US" sz="1200" dirty="0">
                      <a:cs typeface="Arial" panose="020B0604020202020204" pitchFamily="34" charset="0"/>
                    </a:rPr>
                    <a:t>Keyboard</a:t>
                  </a:r>
                </a:p>
              </p:txBody>
            </p:sp>
            <p:sp>
              <p:nvSpPr>
                <p:cNvPr id="80" name="Freeform 79">
                  <a:extLst>
                    <a:ext uri="{FF2B5EF4-FFF2-40B4-BE49-F238E27FC236}">
                      <a16:creationId xmlns:a16="http://schemas.microsoft.com/office/drawing/2014/main" id="{AA783496-115D-AD48-8DC2-C200B711CF80}"/>
                    </a:ext>
                  </a:extLst>
                </p:cNvPr>
                <p:cNvSpPr/>
                <p:nvPr/>
              </p:nvSpPr>
              <p:spPr>
                <a:xfrm>
                  <a:off x="5849936" y="2758347"/>
                  <a:ext cx="1582268" cy="2800229"/>
                </a:xfrm>
                <a:custGeom>
                  <a:avLst/>
                  <a:gdLst>
                    <a:gd name="connsiteX0" fmla="*/ 0 w 256032"/>
                    <a:gd name="connsiteY0" fmla="*/ 0 h 1289304"/>
                    <a:gd name="connsiteX1" fmla="*/ 256032 w 256032"/>
                    <a:gd name="connsiteY1" fmla="*/ 0 h 1289304"/>
                    <a:gd name="connsiteX2" fmla="*/ 256032 w 256032"/>
                    <a:gd name="connsiteY2" fmla="*/ 1280160 h 1289304"/>
                    <a:gd name="connsiteX3" fmla="*/ 45720 w 256032"/>
                    <a:gd name="connsiteY3" fmla="*/ 1280160 h 1289304"/>
                    <a:gd name="connsiteX4" fmla="*/ 73152 w 256032"/>
                    <a:gd name="connsiteY4" fmla="*/ 1289304 h 1289304"/>
                    <a:gd name="connsiteX0" fmla="*/ 79806 w 335838"/>
                    <a:gd name="connsiteY0" fmla="*/ 0 h 1369082"/>
                    <a:gd name="connsiteX1" fmla="*/ 335838 w 335838"/>
                    <a:gd name="connsiteY1" fmla="*/ 0 h 1369082"/>
                    <a:gd name="connsiteX2" fmla="*/ 335838 w 335838"/>
                    <a:gd name="connsiteY2" fmla="*/ 1280160 h 1369082"/>
                    <a:gd name="connsiteX3" fmla="*/ 125526 w 335838"/>
                    <a:gd name="connsiteY3" fmla="*/ 1280160 h 1369082"/>
                    <a:gd name="connsiteX4" fmla="*/ 419 w 335838"/>
                    <a:gd name="connsiteY4" fmla="*/ 1369082 h 1369082"/>
                    <a:gd name="connsiteX0" fmla="*/ 0 w 256032"/>
                    <a:gd name="connsiteY0" fmla="*/ 0 h 1285105"/>
                    <a:gd name="connsiteX1" fmla="*/ 256032 w 256032"/>
                    <a:gd name="connsiteY1" fmla="*/ 0 h 1285105"/>
                    <a:gd name="connsiteX2" fmla="*/ 256032 w 256032"/>
                    <a:gd name="connsiteY2" fmla="*/ 1280160 h 1285105"/>
                    <a:gd name="connsiteX3" fmla="*/ 45720 w 256032"/>
                    <a:gd name="connsiteY3" fmla="*/ 1280160 h 1285105"/>
                    <a:gd name="connsiteX4" fmla="*/ 1119 w 256032"/>
                    <a:gd name="connsiteY4" fmla="*/ 1285105 h 1285105"/>
                    <a:gd name="connsiteX0" fmla="*/ 452232 w 708264"/>
                    <a:gd name="connsiteY0" fmla="*/ 0 h 1285105"/>
                    <a:gd name="connsiteX1" fmla="*/ 708264 w 708264"/>
                    <a:gd name="connsiteY1" fmla="*/ 0 h 1285105"/>
                    <a:gd name="connsiteX2" fmla="*/ 708264 w 708264"/>
                    <a:gd name="connsiteY2" fmla="*/ 1280160 h 1285105"/>
                    <a:gd name="connsiteX3" fmla="*/ 497952 w 708264"/>
                    <a:gd name="connsiteY3" fmla="*/ 1280160 h 1285105"/>
                    <a:gd name="connsiteX4" fmla="*/ 120 w 708264"/>
                    <a:gd name="connsiteY4" fmla="*/ 1285105 h 1285105"/>
                    <a:gd name="connsiteX0" fmla="*/ 481738 w 737770"/>
                    <a:gd name="connsiteY0" fmla="*/ 0 h 1285105"/>
                    <a:gd name="connsiteX1" fmla="*/ 737770 w 737770"/>
                    <a:gd name="connsiteY1" fmla="*/ 0 h 1285105"/>
                    <a:gd name="connsiteX2" fmla="*/ 737770 w 737770"/>
                    <a:gd name="connsiteY2" fmla="*/ 1280160 h 1285105"/>
                    <a:gd name="connsiteX3" fmla="*/ 527458 w 737770"/>
                    <a:gd name="connsiteY3" fmla="*/ 1280160 h 1285105"/>
                    <a:gd name="connsiteX4" fmla="*/ 113 w 737770"/>
                    <a:gd name="connsiteY4" fmla="*/ 1285105 h 1285105"/>
                    <a:gd name="connsiteX0" fmla="*/ 483423 w 739455"/>
                    <a:gd name="connsiteY0" fmla="*/ 0 h 1285316"/>
                    <a:gd name="connsiteX1" fmla="*/ 739455 w 739455"/>
                    <a:gd name="connsiteY1" fmla="*/ 0 h 1285316"/>
                    <a:gd name="connsiteX2" fmla="*/ 739455 w 739455"/>
                    <a:gd name="connsiteY2" fmla="*/ 1280160 h 1285316"/>
                    <a:gd name="connsiteX3" fmla="*/ 12670 w 739455"/>
                    <a:gd name="connsiteY3" fmla="*/ 1284338 h 1285316"/>
                    <a:gd name="connsiteX4" fmla="*/ 1798 w 739455"/>
                    <a:gd name="connsiteY4" fmla="*/ 1285105 h 1285316"/>
                    <a:gd name="connsiteX0" fmla="*/ 482160 w 738192"/>
                    <a:gd name="connsiteY0" fmla="*/ 0 h 1285316"/>
                    <a:gd name="connsiteX1" fmla="*/ 738192 w 738192"/>
                    <a:gd name="connsiteY1" fmla="*/ 0 h 1285316"/>
                    <a:gd name="connsiteX2" fmla="*/ 738192 w 738192"/>
                    <a:gd name="connsiteY2" fmla="*/ 1280160 h 1285316"/>
                    <a:gd name="connsiteX3" fmla="*/ 93621 w 738192"/>
                    <a:gd name="connsiteY3" fmla="*/ 1284338 h 1285316"/>
                    <a:gd name="connsiteX4" fmla="*/ 535 w 738192"/>
                    <a:gd name="connsiteY4" fmla="*/ 1285105 h 1285316"/>
                    <a:gd name="connsiteX0" fmla="*/ 454918 w 710950"/>
                    <a:gd name="connsiteY0" fmla="*/ 0 h 1285316"/>
                    <a:gd name="connsiteX1" fmla="*/ 710950 w 710950"/>
                    <a:gd name="connsiteY1" fmla="*/ 0 h 1285316"/>
                    <a:gd name="connsiteX2" fmla="*/ 710950 w 710950"/>
                    <a:gd name="connsiteY2" fmla="*/ 1280160 h 1285316"/>
                    <a:gd name="connsiteX3" fmla="*/ 66379 w 710950"/>
                    <a:gd name="connsiteY3" fmla="*/ 1284338 h 1285316"/>
                    <a:gd name="connsiteX4" fmla="*/ 698 w 710950"/>
                    <a:gd name="connsiteY4" fmla="*/ 1285105 h 1285316"/>
                    <a:gd name="connsiteX0" fmla="*/ 457009 w 713041"/>
                    <a:gd name="connsiteY0" fmla="*/ 0 h 1289283"/>
                    <a:gd name="connsiteX1" fmla="*/ 713041 w 713041"/>
                    <a:gd name="connsiteY1" fmla="*/ 0 h 1289283"/>
                    <a:gd name="connsiteX2" fmla="*/ 713041 w 713041"/>
                    <a:gd name="connsiteY2" fmla="*/ 1280160 h 1289283"/>
                    <a:gd name="connsiteX3" fmla="*/ 68470 w 713041"/>
                    <a:gd name="connsiteY3" fmla="*/ 1284338 h 1289283"/>
                    <a:gd name="connsiteX4" fmla="*/ 681 w 713041"/>
                    <a:gd name="connsiteY4" fmla="*/ 1289283 h 1289283"/>
                    <a:gd name="connsiteX0" fmla="*/ 482906 w 738938"/>
                    <a:gd name="connsiteY0" fmla="*/ 0 h 1287562"/>
                    <a:gd name="connsiteX1" fmla="*/ 738938 w 738938"/>
                    <a:gd name="connsiteY1" fmla="*/ 0 h 1287562"/>
                    <a:gd name="connsiteX2" fmla="*/ 738938 w 738938"/>
                    <a:gd name="connsiteY2" fmla="*/ 1280160 h 1287562"/>
                    <a:gd name="connsiteX3" fmla="*/ 94367 w 738938"/>
                    <a:gd name="connsiteY3" fmla="*/ 1284338 h 1287562"/>
                    <a:gd name="connsiteX4" fmla="*/ 530 w 738938"/>
                    <a:gd name="connsiteY4" fmla="*/ 1287562 h 1287562"/>
                    <a:gd name="connsiteX0" fmla="*/ 482977 w 739009"/>
                    <a:gd name="connsiteY0" fmla="*/ 0 h 1287562"/>
                    <a:gd name="connsiteX1" fmla="*/ 739009 w 739009"/>
                    <a:gd name="connsiteY1" fmla="*/ 0 h 1287562"/>
                    <a:gd name="connsiteX2" fmla="*/ 739009 w 739009"/>
                    <a:gd name="connsiteY2" fmla="*/ 1280160 h 1287562"/>
                    <a:gd name="connsiteX3" fmla="*/ 80545 w 739009"/>
                    <a:gd name="connsiteY3" fmla="*/ 1284338 h 1287562"/>
                    <a:gd name="connsiteX4" fmla="*/ 601 w 739009"/>
                    <a:gd name="connsiteY4" fmla="*/ 1287562 h 1287562"/>
                    <a:gd name="connsiteX0" fmla="*/ 457131 w 713163"/>
                    <a:gd name="connsiteY0" fmla="*/ 0 h 1285841"/>
                    <a:gd name="connsiteX1" fmla="*/ 713163 w 713163"/>
                    <a:gd name="connsiteY1" fmla="*/ 0 h 1285841"/>
                    <a:gd name="connsiteX2" fmla="*/ 713163 w 713163"/>
                    <a:gd name="connsiteY2" fmla="*/ 1280160 h 1285841"/>
                    <a:gd name="connsiteX3" fmla="*/ 54699 w 713163"/>
                    <a:gd name="connsiteY3" fmla="*/ 1284338 h 1285841"/>
                    <a:gd name="connsiteX4" fmla="*/ 803 w 713163"/>
                    <a:gd name="connsiteY4" fmla="*/ 1285841 h 1285841"/>
                    <a:gd name="connsiteX0" fmla="*/ 402432 w 658464"/>
                    <a:gd name="connsiteY0" fmla="*/ 0 h 1334024"/>
                    <a:gd name="connsiteX1" fmla="*/ 658464 w 658464"/>
                    <a:gd name="connsiteY1" fmla="*/ 0 h 1334024"/>
                    <a:gd name="connsiteX2" fmla="*/ 658464 w 658464"/>
                    <a:gd name="connsiteY2" fmla="*/ 1280160 h 1334024"/>
                    <a:gd name="connsiteX3" fmla="*/ 0 w 658464"/>
                    <a:gd name="connsiteY3" fmla="*/ 1284338 h 1334024"/>
                    <a:gd name="connsiteX4" fmla="*/ 109340 w 658464"/>
                    <a:gd name="connsiteY4" fmla="*/ 1334024 h 1334024"/>
                    <a:gd name="connsiteX0" fmla="*/ 477800 w 733832"/>
                    <a:gd name="connsiteY0" fmla="*/ 0 h 1285840"/>
                    <a:gd name="connsiteX1" fmla="*/ 733832 w 733832"/>
                    <a:gd name="connsiteY1" fmla="*/ 0 h 1285840"/>
                    <a:gd name="connsiteX2" fmla="*/ 733832 w 733832"/>
                    <a:gd name="connsiteY2" fmla="*/ 1280160 h 1285840"/>
                    <a:gd name="connsiteX3" fmla="*/ 75368 w 733832"/>
                    <a:gd name="connsiteY3" fmla="*/ 1284338 h 1285840"/>
                    <a:gd name="connsiteX4" fmla="*/ 633 w 733832"/>
                    <a:gd name="connsiteY4" fmla="*/ 1285840 h 1285840"/>
                    <a:gd name="connsiteX0" fmla="*/ 477167 w 733199"/>
                    <a:gd name="connsiteY0" fmla="*/ 0 h 1285840"/>
                    <a:gd name="connsiteX1" fmla="*/ 733199 w 733199"/>
                    <a:gd name="connsiteY1" fmla="*/ 0 h 1285840"/>
                    <a:gd name="connsiteX2" fmla="*/ 733199 w 733199"/>
                    <a:gd name="connsiteY2" fmla="*/ 1280160 h 1285840"/>
                    <a:gd name="connsiteX3" fmla="*/ 74735 w 733199"/>
                    <a:gd name="connsiteY3" fmla="*/ 1284338 h 1285840"/>
                    <a:gd name="connsiteX4" fmla="*/ 0 w 733199"/>
                    <a:gd name="connsiteY4" fmla="*/ 1285840 h 1285840"/>
                    <a:gd name="connsiteX0" fmla="*/ 477167 w 733199"/>
                    <a:gd name="connsiteY0" fmla="*/ 0 h 1285840"/>
                    <a:gd name="connsiteX1" fmla="*/ 733199 w 733199"/>
                    <a:gd name="connsiteY1" fmla="*/ 0 h 1285840"/>
                    <a:gd name="connsiteX2" fmla="*/ 733199 w 733199"/>
                    <a:gd name="connsiteY2" fmla="*/ 1280160 h 1285840"/>
                    <a:gd name="connsiteX3" fmla="*/ 74735 w 733199"/>
                    <a:gd name="connsiteY3" fmla="*/ 1284338 h 1285840"/>
                    <a:gd name="connsiteX4" fmla="*/ 0 w 733199"/>
                    <a:gd name="connsiteY4" fmla="*/ 1285840 h 1285840"/>
                    <a:gd name="connsiteX0" fmla="*/ 477167 w 733199"/>
                    <a:gd name="connsiteY0" fmla="*/ 0 h 1285840"/>
                    <a:gd name="connsiteX1" fmla="*/ 733199 w 733199"/>
                    <a:gd name="connsiteY1" fmla="*/ 0 h 1285840"/>
                    <a:gd name="connsiteX2" fmla="*/ 733199 w 733199"/>
                    <a:gd name="connsiteY2" fmla="*/ 1280160 h 1285840"/>
                    <a:gd name="connsiteX3" fmla="*/ 74735 w 733199"/>
                    <a:gd name="connsiteY3" fmla="*/ 1284338 h 1285840"/>
                    <a:gd name="connsiteX4" fmla="*/ 0 w 733199"/>
                    <a:gd name="connsiteY4" fmla="*/ 1285840 h 1285840"/>
                    <a:gd name="connsiteX0" fmla="*/ 533074 w 733199"/>
                    <a:gd name="connsiteY0" fmla="*/ 2916 h 1285840"/>
                    <a:gd name="connsiteX1" fmla="*/ 733199 w 733199"/>
                    <a:gd name="connsiteY1" fmla="*/ 0 h 1285840"/>
                    <a:gd name="connsiteX2" fmla="*/ 733199 w 733199"/>
                    <a:gd name="connsiteY2" fmla="*/ 1280160 h 1285840"/>
                    <a:gd name="connsiteX3" fmla="*/ 74735 w 733199"/>
                    <a:gd name="connsiteY3" fmla="*/ 1284338 h 1285840"/>
                    <a:gd name="connsiteX4" fmla="*/ 0 w 733199"/>
                    <a:gd name="connsiteY4" fmla="*/ 1285840 h 1285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199" h="1285840">
                      <a:moveTo>
                        <a:pt x="533074" y="2916"/>
                      </a:moveTo>
                      <a:lnTo>
                        <a:pt x="733199" y="0"/>
                      </a:lnTo>
                      <a:lnTo>
                        <a:pt x="733199" y="1280160"/>
                      </a:lnTo>
                      <a:lnTo>
                        <a:pt x="74735" y="1284338"/>
                      </a:lnTo>
                      <a:lnTo>
                        <a:pt x="0" y="1285840"/>
                      </a:lnTo>
                    </a:path>
                  </a:pathLst>
                </a:custGeom>
                <a:noFill/>
                <a:ln w="9525">
                  <a:solidFill>
                    <a:srgbClr val="007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Freeform 80">
                  <a:extLst>
                    <a:ext uri="{FF2B5EF4-FFF2-40B4-BE49-F238E27FC236}">
                      <a16:creationId xmlns:a16="http://schemas.microsoft.com/office/drawing/2014/main" id="{166ED5F0-939C-0B44-AA41-0E7021981F73}"/>
                    </a:ext>
                  </a:extLst>
                </p:cNvPr>
                <p:cNvSpPr/>
                <p:nvPr/>
              </p:nvSpPr>
              <p:spPr>
                <a:xfrm>
                  <a:off x="7002567" y="2666010"/>
                  <a:ext cx="518777" cy="3398603"/>
                </a:xfrm>
                <a:custGeom>
                  <a:avLst/>
                  <a:gdLst>
                    <a:gd name="connsiteX0" fmla="*/ 0 w 256032"/>
                    <a:gd name="connsiteY0" fmla="*/ 0 h 1289304"/>
                    <a:gd name="connsiteX1" fmla="*/ 256032 w 256032"/>
                    <a:gd name="connsiteY1" fmla="*/ 0 h 1289304"/>
                    <a:gd name="connsiteX2" fmla="*/ 256032 w 256032"/>
                    <a:gd name="connsiteY2" fmla="*/ 1280160 h 1289304"/>
                    <a:gd name="connsiteX3" fmla="*/ 45720 w 256032"/>
                    <a:gd name="connsiteY3" fmla="*/ 1280160 h 1289304"/>
                    <a:gd name="connsiteX4" fmla="*/ 73152 w 256032"/>
                    <a:gd name="connsiteY4" fmla="*/ 1289304 h 1289304"/>
                    <a:gd name="connsiteX0" fmla="*/ 0 w 256032"/>
                    <a:gd name="connsiteY0" fmla="*/ 0 h 1286108"/>
                    <a:gd name="connsiteX1" fmla="*/ 256032 w 256032"/>
                    <a:gd name="connsiteY1" fmla="*/ 0 h 1286108"/>
                    <a:gd name="connsiteX2" fmla="*/ 256032 w 256032"/>
                    <a:gd name="connsiteY2" fmla="*/ 1280160 h 1286108"/>
                    <a:gd name="connsiteX3" fmla="*/ 45720 w 256032"/>
                    <a:gd name="connsiteY3" fmla="*/ 1280160 h 1286108"/>
                    <a:gd name="connsiteX4" fmla="*/ 199122 w 256032"/>
                    <a:gd name="connsiteY4" fmla="*/ 1286108 h 1286108"/>
                    <a:gd name="connsiteX0" fmla="*/ 0 w 256032"/>
                    <a:gd name="connsiteY0" fmla="*/ 0 h 1318688"/>
                    <a:gd name="connsiteX1" fmla="*/ 256032 w 256032"/>
                    <a:gd name="connsiteY1" fmla="*/ 0 h 1318688"/>
                    <a:gd name="connsiteX2" fmla="*/ 256032 w 256032"/>
                    <a:gd name="connsiteY2" fmla="*/ 1280160 h 1318688"/>
                    <a:gd name="connsiteX3" fmla="*/ 125883 w 256032"/>
                    <a:gd name="connsiteY3" fmla="*/ 1318516 h 1318688"/>
                    <a:gd name="connsiteX4" fmla="*/ 199122 w 256032"/>
                    <a:gd name="connsiteY4" fmla="*/ 1286108 h 1318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032" h="1318688">
                      <a:moveTo>
                        <a:pt x="0" y="0"/>
                      </a:moveTo>
                      <a:lnTo>
                        <a:pt x="256032" y="0"/>
                      </a:lnTo>
                      <a:lnTo>
                        <a:pt x="256032" y="1280160"/>
                      </a:lnTo>
                      <a:lnTo>
                        <a:pt x="125883" y="1318516"/>
                      </a:lnTo>
                      <a:cubicBezTo>
                        <a:pt x="135027" y="1321564"/>
                        <a:pt x="189978" y="1283060"/>
                        <a:pt x="199122" y="1286108"/>
                      </a:cubicBezTo>
                    </a:path>
                  </a:pathLst>
                </a:custGeom>
                <a:noFill/>
                <a:ln w="9525">
                  <a:solidFill>
                    <a:srgbClr val="007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2" name="Group 81">
                  <a:extLst>
                    <a:ext uri="{FF2B5EF4-FFF2-40B4-BE49-F238E27FC236}">
                      <a16:creationId xmlns:a16="http://schemas.microsoft.com/office/drawing/2014/main" id="{77B33559-662F-4645-8E93-C32C9949DA52}"/>
                    </a:ext>
                  </a:extLst>
                </p:cNvPr>
                <p:cNvGrpSpPr/>
                <p:nvPr/>
              </p:nvGrpSpPr>
              <p:grpSpPr>
                <a:xfrm>
                  <a:off x="7143089" y="5796094"/>
                  <a:ext cx="723950" cy="576126"/>
                  <a:chOff x="6980994" y="5738480"/>
                  <a:chExt cx="723950" cy="576126"/>
                </a:xfrm>
              </p:grpSpPr>
              <p:pic>
                <p:nvPicPr>
                  <p:cNvPr id="83" name="Picture 82">
                    <a:extLst>
                      <a:ext uri="{FF2B5EF4-FFF2-40B4-BE49-F238E27FC236}">
                        <a16:creationId xmlns:a16="http://schemas.microsoft.com/office/drawing/2014/main" id="{B999FB2F-05F0-6343-852C-AA73DE2C761A}"/>
                      </a:ext>
                    </a:extLst>
                  </p:cNvPr>
                  <p:cNvPicPr>
                    <a:picLocks noChangeAspect="1"/>
                  </p:cNvPicPr>
                  <p:nvPr/>
                </p:nvPicPr>
                <p:blipFill>
                  <a:blip r:embed="rId11" cstate="screen">
                    <a:extLst>
                      <a:ext uri="{BEBA8EAE-BF5A-486C-A8C5-ECC9F3942E4B}">
                        <a14:imgProps xmlns:a14="http://schemas.microsoft.com/office/drawing/2010/main">
                          <a14:imgLayer r:embed="rId12">
                            <a14:imgEffect>
                              <a14:backgroundRemoval t="9886" b="98099" l="2473" r="94436">
                                <a14:foregroundMark x1="90726" y1="29278" x2="94436" y2="47148"/>
                                <a14:foregroundMark x1="10046" y1="61407" x2="8810" y2="73384"/>
                                <a14:foregroundMark x1="37403" y1="87072" x2="28130" y2="86122"/>
                                <a14:foregroundMark x1="14065" y1="88213" x2="2473" y2="98099"/>
                              </a14:backgroundRemoval>
                            </a14:imgEffect>
                          </a14:imgLayer>
                        </a14:imgProps>
                      </a:ext>
                      <a:ext uri="{28A0092B-C50C-407E-A947-70E740481C1C}">
                        <a14:useLocalDpi xmlns:a14="http://schemas.microsoft.com/office/drawing/2010/main"/>
                      </a:ext>
                    </a:extLst>
                  </a:blip>
                  <a:stretch>
                    <a:fillRect/>
                  </a:stretch>
                </p:blipFill>
                <p:spPr>
                  <a:xfrm flipH="1">
                    <a:off x="6980994" y="5738480"/>
                    <a:ext cx="648724" cy="527402"/>
                  </a:xfrm>
                  <a:prstGeom prst="rect">
                    <a:avLst/>
                  </a:prstGeom>
                </p:spPr>
              </p:pic>
              <p:sp>
                <p:nvSpPr>
                  <p:cNvPr id="84" name="Freeform 83">
                    <a:extLst>
                      <a:ext uri="{FF2B5EF4-FFF2-40B4-BE49-F238E27FC236}">
                        <a16:creationId xmlns:a16="http://schemas.microsoft.com/office/drawing/2014/main" id="{E08F8B5B-1101-964E-AAA9-6CFADB91EFEE}"/>
                      </a:ext>
                    </a:extLst>
                  </p:cNvPr>
                  <p:cNvSpPr/>
                  <p:nvPr/>
                </p:nvSpPr>
                <p:spPr>
                  <a:xfrm>
                    <a:off x="7461354" y="6153461"/>
                    <a:ext cx="243590" cy="161145"/>
                  </a:xfrm>
                  <a:custGeom>
                    <a:avLst/>
                    <a:gdLst>
                      <a:gd name="connsiteX0" fmla="*/ 116173 w 243590"/>
                      <a:gd name="connsiteY0" fmla="*/ 0 h 161145"/>
                      <a:gd name="connsiteX1" fmla="*/ 0 w 243590"/>
                      <a:gd name="connsiteY1" fmla="*/ 56213 h 161145"/>
                      <a:gd name="connsiteX2" fmla="*/ 168639 w 243590"/>
                      <a:gd name="connsiteY2" fmla="*/ 161145 h 161145"/>
                      <a:gd name="connsiteX3" fmla="*/ 243590 w 243590"/>
                      <a:gd name="connsiteY3" fmla="*/ 161145 h 161145"/>
                      <a:gd name="connsiteX4" fmla="*/ 194872 w 243590"/>
                      <a:gd name="connsiteY4" fmla="*/ 26233 h 161145"/>
                      <a:gd name="connsiteX5" fmla="*/ 116173 w 243590"/>
                      <a:gd name="connsiteY5" fmla="*/ 0 h 161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590" h="161145">
                        <a:moveTo>
                          <a:pt x="116173" y="0"/>
                        </a:moveTo>
                        <a:lnTo>
                          <a:pt x="0" y="56213"/>
                        </a:lnTo>
                        <a:lnTo>
                          <a:pt x="168639" y="161145"/>
                        </a:lnTo>
                        <a:lnTo>
                          <a:pt x="243590" y="161145"/>
                        </a:lnTo>
                        <a:lnTo>
                          <a:pt x="194872" y="26233"/>
                        </a:lnTo>
                        <a:lnTo>
                          <a:pt x="116173"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pic>
            <p:nvPicPr>
              <p:cNvPr id="12" name="Picture 11">
                <a:extLst>
                  <a:ext uri="{FF2B5EF4-FFF2-40B4-BE49-F238E27FC236}">
                    <a16:creationId xmlns:a16="http://schemas.microsoft.com/office/drawing/2014/main" id="{87850117-1288-002C-0A02-BF7191B325EB}"/>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036840" y="2016899"/>
                <a:ext cx="1302503" cy="1460310"/>
              </a:xfrm>
              <a:prstGeom prst="rect">
                <a:avLst/>
              </a:prstGeom>
            </p:spPr>
          </p:pic>
        </p:grpSp>
        <p:pic>
          <p:nvPicPr>
            <p:cNvPr id="3" name="Picture 2" descr="A screenshot of a computer&#10;&#10;Description automatically generated with medium confidence">
              <a:extLst>
                <a:ext uri="{FF2B5EF4-FFF2-40B4-BE49-F238E27FC236}">
                  <a16:creationId xmlns:a16="http://schemas.microsoft.com/office/drawing/2014/main" id="{10EA3ADE-DF54-B818-DD49-910DB7A3A3AD}"/>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5997873" y="3701551"/>
              <a:ext cx="1284225" cy="722376"/>
            </a:xfrm>
            <a:prstGeom prst="rect">
              <a:avLst/>
            </a:prstGeom>
          </p:spPr>
        </p:pic>
      </p:grpSp>
      <p:sp>
        <p:nvSpPr>
          <p:cNvPr id="45" name="TextBox 44">
            <a:extLst>
              <a:ext uri="{FF2B5EF4-FFF2-40B4-BE49-F238E27FC236}">
                <a16:creationId xmlns:a16="http://schemas.microsoft.com/office/drawing/2014/main" id="{26A8CBBB-C736-7B44-AAF9-5A9FAE39053B}"/>
              </a:ext>
            </a:extLst>
          </p:cNvPr>
          <p:cNvSpPr txBox="1"/>
          <p:nvPr/>
        </p:nvSpPr>
        <p:spPr>
          <a:xfrm>
            <a:off x="361511" y="4695018"/>
            <a:ext cx="3675775" cy="1452740"/>
          </a:xfrm>
          <a:prstGeom prst="rect">
            <a:avLst/>
          </a:prstGeom>
          <a:noFill/>
        </p:spPr>
        <p:txBody>
          <a:bodyPr wrap="square">
            <a:noAutofit/>
          </a:bodyPr>
          <a:lstStyle/>
          <a:p>
            <a:pPr>
              <a:spcAft>
                <a:spcPts val="800"/>
              </a:spcAft>
              <a:buClr>
                <a:srgbClr val="0073E6"/>
              </a:buClr>
            </a:pPr>
            <a:r>
              <a:rPr lang="en-US" b="1" dirty="0">
                <a:solidFill>
                  <a:srgbClr val="211D1E"/>
                </a:solidFill>
                <a:cs typeface="Arial" panose="020B0604020202020204" pitchFamily="34" charset="0"/>
              </a:rPr>
              <a:t>…and your business will</a:t>
            </a:r>
            <a:r>
              <a:rPr lang="en-US" sz="1400" b="1" dirty="0">
                <a:solidFill>
                  <a:srgbClr val="211D1E"/>
                </a:solidFill>
                <a:cs typeface="Arial" panose="020B0604020202020204" pitchFamily="34" charset="0"/>
              </a:rPr>
              <a:t>:</a:t>
            </a:r>
          </a:p>
          <a:p>
            <a:pPr>
              <a:spcAft>
                <a:spcPts val="1500"/>
              </a:spcAft>
              <a:buClr>
                <a:srgbClr val="0073E6"/>
              </a:buClr>
            </a:pPr>
            <a:r>
              <a:rPr lang="en-US" sz="1400" dirty="0">
                <a:solidFill>
                  <a:srgbClr val="211D1E"/>
                </a:solidFill>
                <a:cs typeface="Arial" panose="020B0604020202020204" pitchFamily="34" charset="0"/>
              </a:rPr>
              <a:t>greatly reduce the need to purchase and manage separate workstations — simplifying your infrastructure and lowering energy use and capital costs </a:t>
            </a:r>
            <a:endParaRPr lang="en-US" sz="1400" dirty="0">
              <a:solidFill>
                <a:srgbClr val="211D1E"/>
              </a:solidFill>
              <a:latin typeface="Helvetica" pitchFamily="2" charset="0"/>
            </a:endParaRPr>
          </a:p>
        </p:txBody>
      </p:sp>
    </p:spTree>
    <p:extLst>
      <p:ext uri="{BB962C8B-B14F-4D97-AF65-F5344CB8AC3E}">
        <p14:creationId xmlns:p14="http://schemas.microsoft.com/office/powerpoint/2010/main" val="2907491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D9E79D2-8546-8F75-05A5-DFAF6E0D0B16}"/>
              </a:ext>
            </a:extLst>
          </p:cNvPr>
          <p:cNvSpPr/>
          <p:nvPr/>
        </p:nvSpPr>
        <p:spPr>
          <a:xfrm>
            <a:off x="7594504" y="0"/>
            <a:ext cx="4603071" cy="6858001"/>
          </a:xfrm>
          <a:prstGeom prst="rect">
            <a:avLst/>
          </a:prstGeom>
          <a:solidFill>
            <a:schemeClr val="bg1">
              <a:lumMod val="85000"/>
              <a:alpha val="3972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a:extLst>
              <a:ext uri="{FF2B5EF4-FFF2-40B4-BE49-F238E27FC236}">
                <a16:creationId xmlns:a16="http://schemas.microsoft.com/office/drawing/2014/main" id="{F6528EBB-DFB0-9E68-0952-0C367F96FB49}"/>
              </a:ext>
            </a:extLst>
          </p:cNvPr>
          <p:cNvGrpSpPr/>
          <p:nvPr/>
        </p:nvGrpSpPr>
        <p:grpSpPr>
          <a:xfrm>
            <a:off x="7588924" y="1121045"/>
            <a:ext cx="4620572" cy="5736955"/>
            <a:chOff x="7588924" y="1121045"/>
            <a:chExt cx="4620572" cy="5736955"/>
          </a:xfrm>
        </p:grpSpPr>
        <p:sp>
          <p:nvSpPr>
            <p:cNvPr id="2" name="Rectangle 1">
              <a:extLst>
                <a:ext uri="{FF2B5EF4-FFF2-40B4-BE49-F238E27FC236}">
                  <a16:creationId xmlns:a16="http://schemas.microsoft.com/office/drawing/2014/main" id="{0349A02B-C1EC-2B47-91A5-760B090A1923}"/>
                </a:ext>
              </a:extLst>
            </p:cNvPr>
            <p:cNvSpPr/>
            <p:nvPr/>
          </p:nvSpPr>
          <p:spPr>
            <a:xfrm>
              <a:off x="7588925" y="3797420"/>
              <a:ext cx="4603071" cy="3060580"/>
            </a:xfrm>
            <a:prstGeom prst="rect">
              <a:avLst/>
            </a:prstGeom>
            <a:solidFill>
              <a:schemeClr val="bg1">
                <a:lumMod val="85000"/>
                <a:alpha val="6969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AutoShape 4">
              <a:extLst>
                <a:ext uri="{FF2B5EF4-FFF2-40B4-BE49-F238E27FC236}">
                  <a16:creationId xmlns:a16="http://schemas.microsoft.com/office/drawing/2014/main" id="{CF5F3BA2-307E-E9AD-D89E-80509F96DEAF}"/>
                </a:ext>
              </a:extLst>
            </p:cNvPr>
            <p:cNvSpPr>
              <a:spLocks noChangeAspect="1" noChangeArrowheads="1"/>
            </p:cNvSpPr>
            <p:nvPr/>
          </p:nvSpPr>
          <p:spPr bwMode="auto">
            <a:xfrm rot="10800000" flipV="1">
              <a:off x="7588924" y="1121045"/>
              <a:ext cx="4620572" cy="2676375"/>
            </a:xfrm>
            <a:prstGeom prst="rtTriangle">
              <a:avLst/>
            </a:prstGeom>
            <a:solidFill>
              <a:schemeClr val="bg1">
                <a:lumMod val="85000"/>
                <a:alpha val="6969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grpSp>
      <p:sp>
        <p:nvSpPr>
          <p:cNvPr id="13" name="AutoShape 4">
            <a:extLst>
              <a:ext uri="{FF2B5EF4-FFF2-40B4-BE49-F238E27FC236}">
                <a16:creationId xmlns:a16="http://schemas.microsoft.com/office/drawing/2014/main" id="{90F03ECB-0197-EF4B-8706-06EDF4AD2CE1}"/>
              </a:ext>
            </a:extLst>
          </p:cNvPr>
          <p:cNvSpPr>
            <a:spLocks noChangeAspect="1" noChangeArrowheads="1"/>
          </p:cNvSpPr>
          <p:nvPr/>
        </p:nvSpPr>
        <p:spPr bwMode="auto">
          <a:xfrm rot="10800000" flipV="1">
            <a:off x="9137227" y="5088585"/>
            <a:ext cx="3054770" cy="1769415"/>
          </a:xfrm>
          <a:prstGeom prst="rtTriangle">
            <a:avLst/>
          </a:prstGeom>
          <a:solidFill>
            <a:srgbClr val="0073E6"/>
          </a:solidFill>
          <a:ln w="9806"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US" dirty="0"/>
          </a:p>
        </p:txBody>
      </p:sp>
      <p:sp>
        <p:nvSpPr>
          <p:cNvPr id="14" name="AutoShape 4">
            <a:extLst>
              <a:ext uri="{FF2B5EF4-FFF2-40B4-BE49-F238E27FC236}">
                <a16:creationId xmlns:a16="http://schemas.microsoft.com/office/drawing/2014/main" id="{4B070D40-F24C-3A4B-B009-B1CF77A4C1FF}"/>
              </a:ext>
            </a:extLst>
          </p:cNvPr>
          <p:cNvSpPr>
            <a:spLocks noChangeAspect="1" noChangeArrowheads="1"/>
          </p:cNvSpPr>
          <p:nvPr/>
        </p:nvSpPr>
        <p:spPr bwMode="auto">
          <a:xfrm flipV="1">
            <a:off x="6678511" y="-3487"/>
            <a:ext cx="2458716" cy="1424163"/>
          </a:xfrm>
          <a:prstGeom prst="rtTriangle">
            <a:avLst/>
          </a:prstGeom>
          <a:solidFill>
            <a:schemeClr val="bg1"/>
          </a:solidFill>
          <a:ln w="9806"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US" dirty="0"/>
          </a:p>
        </p:txBody>
      </p:sp>
      <p:sp>
        <p:nvSpPr>
          <p:cNvPr id="10" name="TextBox 9">
            <a:extLst>
              <a:ext uri="{FF2B5EF4-FFF2-40B4-BE49-F238E27FC236}">
                <a16:creationId xmlns:a16="http://schemas.microsoft.com/office/drawing/2014/main" id="{64DDCF2E-7696-F141-8BE5-C494DA7D2BB8}"/>
              </a:ext>
            </a:extLst>
          </p:cNvPr>
          <p:cNvSpPr txBox="1"/>
          <p:nvPr/>
        </p:nvSpPr>
        <p:spPr>
          <a:xfrm>
            <a:off x="445140" y="1930420"/>
            <a:ext cx="7004349" cy="4349909"/>
          </a:xfrm>
          <a:prstGeom prst="rect">
            <a:avLst/>
          </a:prstGeom>
          <a:noFill/>
        </p:spPr>
        <p:txBody>
          <a:bodyPr wrap="square">
            <a:spAutoFit/>
          </a:bodyPr>
          <a:lstStyle/>
          <a:p>
            <a:pPr marL="185738" indent="-185738">
              <a:spcAft>
                <a:spcPts val="1000"/>
              </a:spcAft>
              <a:buClr>
                <a:srgbClr val="0073E6"/>
              </a:buClr>
              <a:buFont typeface="Arial" panose="020B0604020202020204" pitchFamily="34" charset="0"/>
              <a:buChar char="•"/>
            </a:pPr>
            <a:r>
              <a:rPr lang="en-US" sz="1500" b="1" dirty="0"/>
              <a:t>Fast — </a:t>
            </a:r>
            <a:r>
              <a:rPr lang="en-US" sz="1500" dirty="0"/>
              <a:t>Industry-best 1300+ tag reads per second</a:t>
            </a:r>
          </a:p>
          <a:p>
            <a:pPr marL="185420" indent="-185420">
              <a:spcAft>
                <a:spcPts val="1000"/>
              </a:spcAft>
              <a:buClr>
                <a:srgbClr val="0073E6"/>
              </a:buClr>
              <a:buFont typeface="Arial" panose="020B0604020202020204" pitchFamily="34" charset="0"/>
              <a:buChar char="•"/>
            </a:pPr>
            <a:r>
              <a:rPr lang="en-US" sz="1500" b="1" dirty="0">
                <a:ea typeface="MS PGothic"/>
                <a:cs typeface="Arial"/>
              </a:rPr>
              <a:t>Optimized read range </a:t>
            </a:r>
            <a:r>
              <a:rPr lang="en-US" sz="1500" b="1" dirty="0"/>
              <a:t>—</a:t>
            </a:r>
            <a:r>
              <a:rPr lang="en-US" sz="1500" b="1" dirty="0">
                <a:ea typeface="MS PGothic"/>
                <a:cs typeface="Arial"/>
              </a:rPr>
              <a:t> </a:t>
            </a:r>
            <a:r>
              <a:rPr lang="en-US" sz="1500" dirty="0">
                <a:ea typeface="MS PGothic"/>
                <a:cs typeface="Arial"/>
              </a:rPr>
              <a:t>Extended range RFD90 Ultra-rugged </a:t>
            </a:r>
            <a:br>
              <a:rPr lang="en-US" sz="1500" dirty="0">
                <a:ea typeface="MS PGothic"/>
                <a:cs typeface="Arial"/>
              </a:rPr>
            </a:br>
            <a:r>
              <a:rPr lang="en-US" sz="1500" dirty="0">
                <a:ea typeface="MS PGothic"/>
                <a:cs typeface="Arial"/>
              </a:rPr>
              <a:t>UHF RFID sled</a:t>
            </a:r>
          </a:p>
          <a:p>
            <a:pPr marL="185738" indent="-185738">
              <a:spcAft>
                <a:spcPts val="1000"/>
              </a:spcAft>
              <a:buClr>
                <a:srgbClr val="0073E6"/>
              </a:buClr>
              <a:buFont typeface="Arial" panose="020B0604020202020204" pitchFamily="34" charset="0"/>
              <a:buChar char="•"/>
            </a:pPr>
            <a:r>
              <a:rPr lang="en-US" sz="1500" b="1" dirty="0"/>
              <a:t>Ultra-accurate</a:t>
            </a:r>
            <a:r>
              <a:rPr lang="en-US" sz="1500" dirty="0"/>
              <a:t> item finder mode</a:t>
            </a:r>
          </a:p>
          <a:p>
            <a:pPr marL="185738" indent="-185738">
              <a:spcAft>
                <a:spcPts val="1000"/>
              </a:spcAft>
              <a:buClr>
                <a:srgbClr val="0073E6"/>
              </a:buClr>
              <a:buFont typeface="Arial" panose="020B0604020202020204" pitchFamily="34" charset="0"/>
              <a:buChar char="•"/>
            </a:pPr>
            <a:r>
              <a:rPr lang="en-US" sz="1500" b="1" dirty="0"/>
              <a:t>Three ways to connect — </a:t>
            </a:r>
            <a:r>
              <a:rPr lang="en-US" sz="1500" dirty="0"/>
              <a:t>Bluetooth, NFC or Zebra’s eConnex™ adapter </a:t>
            </a:r>
          </a:p>
          <a:p>
            <a:pPr marL="185738" indent="-185738">
              <a:spcAft>
                <a:spcPts val="1000"/>
              </a:spcAft>
              <a:buClr>
                <a:srgbClr val="0073E6"/>
              </a:buClr>
              <a:buFont typeface="Arial" panose="020B0604020202020204" pitchFamily="34" charset="0"/>
              <a:buChar char="•"/>
            </a:pPr>
            <a:r>
              <a:rPr lang="en-US" sz="1500" b="1" dirty="0"/>
              <a:t>Integrated 7,000 mAh battery for full-shift run time </a:t>
            </a:r>
            <a:r>
              <a:rPr lang="en-US" sz="1500" dirty="0"/>
              <a:t>— and accessible </a:t>
            </a:r>
            <a:br>
              <a:rPr lang="en-US" sz="1500" dirty="0"/>
            </a:br>
            <a:r>
              <a:rPr lang="en-US" sz="1500" dirty="0"/>
              <a:t>for quick release without removing the mobile computer</a:t>
            </a:r>
          </a:p>
          <a:p>
            <a:pPr marL="185738" indent="-185738">
              <a:spcAft>
                <a:spcPts val="1000"/>
              </a:spcAft>
              <a:buClr>
                <a:srgbClr val="0073E6"/>
              </a:buClr>
              <a:buFont typeface="Arial" panose="020B0604020202020204" pitchFamily="34" charset="0"/>
              <a:buChar char="•"/>
            </a:pPr>
            <a:r>
              <a:rPr lang="en-US" sz="1500" b="1" dirty="0"/>
              <a:t>Customizable tri-function trigger </a:t>
            </a:r>
            <a:r>
              <a:rPr lang="en-US" sz="1500" dirty="0"/>
              <a:t>lets workers quickly access </a:t>
            </a:r>
            <a:br>
              <a:rPr lang="en-US" sz="1500" dirty="0"/>
            </a:br>
            <a:r>
              <a:rPr lang="en-US" sz="1500" dirty="0"/>
              <a:t>often-used features</a:t>
            </a:r>
          </a:p>
          <a:p>
            <a:pPr marL="185738" indent="-185738">
              <a:spcAft>
                <a:spcPts val="1000"/>
              </a:spcAft>
              <a:buClr>
                <a:srgbClr val="0073E6"/>
              </a:buClr>
              <a:buFont typeface="Arial" panose="020B0604020202020204" pitchFamily="34" charset="0"/>
              <a:buChar char="•"/>
            </a:pPr>
            <a:r>
              <a:rPr lang="en-US" sz="1500" b="1" dirty="0"/>
              <a:t>Wi-Fi 6</a:t>
            </a:r>
            <a:r>
              <a:rPr lang="en-US" sz="1500" dirty="0"/>
              <a:t> enables easy over-the-air management of the mobile computers </a:t>
            </a:r>
            <a:br>
              <a:rPr lang="en-US" sz="1500" dirty="0"/>
            </a:br>
            <a:r>
              <a:rPr lang="en-US" sz="1500" dirty="0"/>
              <a:t>and their attached sleds</a:t>
            </a:r>
          </a:p>
          <a:p>
            <a:pPr marL="185738" indent="-185738">
              <a:spcAft>
                <a:spcPts val="1000"/>
              </a:spcAft>
              <a:buClr>
                <a:srgbClr val="0073E6"/>
              </a:buClr>
              <a:buFont typeface="Arial" panose="020B0604020202020204" pitchFamily="34" charset="0"/>
              <a:buChar char="•"/>
            </a:pPr>
            <a:r>
              <a:rPr lang="en-US" sz="1500" b="1" dirty="0"/>
              <a:t>Ultra-rugged:</a:t>
            </a:r>
            <a:r>
              <a:rPr lang="en-US" sz="1500" dirty="0"/>
              <a:t> dust-proof, spray-proof, water-proof and tested for drops up </a:t>
            </a:r>
            <a:br>
              <a:rPr lang="en-US" sz="1500" dirty="0"/>
            </a:br>
            <a:r>
              <a:rPr lang="en-US" sz="1500" dirty="0"/>
              <a:t>to 6 ft./1.8 m onto concrete</a:t>
            </a:r>
          </a:p>
          <a:p>
            <a:pPr marL="185738" indent="-185738">
              <a:spcAft>
                <a:spcPts val="1000"/>
              </a:spcAft>
              <a:buClr>
                <a:srgbClr val="0073E6"/>
              </a:buClr>
              <a:buFont typeface="Arial" panose="020B0604020202020204" pitchFamily="34" charset="0"/>
              <a:buChar char="•"/>
            </a:pPr>
            <a:r>
              <a:rPr lang="en-US" sz="1500" b="1" dirty="0"/>
              <a:t>Superior ergonomics </a:t>
            </a:r>
            <a:r>
              <a:rPr lang="en-US" sz="1500" dirty="0"/>
              <a:t>reduce worker strain</a:t>
            </a:r>
          </a:p>
        </p:txBody>
      </p:sp>
      <p:pic>
        <p:nvPicPr>
          <p:cNvPr id="8" name="Picture 7" descr="A picture containing microwave, indoor, oven&#10;&#10;Description automatically generated">
            <a:extLst>
              <a:ext uri="{FF2B5EF4-FFF2-40B4-BE49-F238E27FC236}">
                <a16:creationId xmlns:a16="http://schemas.microsoft.com/office/drawing/2014/main" id="{57261B06-D2D6-EBE9-3915-E3E8331BAB2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31104" y="4097958"/>
            <a:ext cx="1065972" cy="2223214"/>
          </a:xfrm>
          <a:prstGeom prst="rect">
            <a:avLst/>
          </a:prstGeom>
        </p:spPr>
      </p:pic>
      <p:grpSp>
        <p:nvGrpSpPr>
          <p:cNvPr id="3" name="Group 2">
            <a:extLst>
              <a:ext uri="{FF2B5EF4-FFF2-40B4-BE49-F238E27FC236}">
                <a16:creationId xmlns:a16="http://schemas.microsoft.com/office/drawing/2014/main" id="{8EABAC46-1BB7-7640-B152-FB20E6E8DCD5}"/>
              </a:ext>
            </a:extLst>
          </p:cNvPr>
          <p:cNvGrpSpPr/>
          <p:nvPr/>
        </p:nvGrpSpPr>
        <p:grpSpPr>
          <a:xfrm>
            <a:off x="8456095" y="4149798"/>
            <a:ext cx="1373966" cy="586408"/>
            <a:chOff x="8232816" y="4664352"/>
            <a:chExt cx="1373966" cy="586408"/>
          </a:xfrm>
        </p:grpSpPr>
        <p:sp>
          <p:nvSpPr>
            <p:cNvPr id="29" name="Oval 28">
              <a:extLst>
                <a:ext uri="{FF2B5EF4-FFF2-40B4-BE49-F238E27FC236}">
                  <a16:creationId xmlns:a16="http://schemas.microsoft.com/office/drawing/2014/main" id="{97952B64-8E0B-4B49-8EBE-DF9689CAD60F}"/>
                </a:ext>
              </a:extLst>
            </p:cNvPr>
            <p:cNvSpPr/>
            <p:nvPr/>
          </p:nvSpPr>
          <p:spPr>
            <a:xfrm>
              <a:off x="8232816" y="4664352"/>
              <a:ext cx="586408" cy="586408"/>
            </a:xfrm>
            <a:prstGeom prst="ellipse">
              <a:avLst/>
            </a:prstGeom>
            <a:noFill/>
            <a:ln w="38100">
              <a:solidFill>
                <a:srgbClr val="007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1" name="Straight Connector 30">
              <a:extLst>
                <a:ext uri="{FF2B5EF4-FFF2-40B4-BE49-F238E27FC236}">
                  <a16:creationId xmlns:a16="http://schemas.microsoft.com/office/drawing/2014/main" id="{085210CF-0039-4746-81C3-C90307E60F4A}"/>
                </a:ext>
              </a:extLst>
            </p:cNvPr>
            <p:cNvCxnSpPr>
              <a:cxnSpLocks/>
              <a:stCxn id="29" idx="6"/>
            </p:cNvCxnSpPr>
            <p:nvPr/>
          </p:nvCxnSpPr>
          <p:spPr>
            <a:xfrm>
              <a:off x="8819224" y="4957556"/>
              <a:ext cx="787558" cy="0"/>
            </a:xfrm>
            <a:prstGeom prst="line">
              <a:avLst/>
            </a:prstGeom>
            <a:ln w="19050">
              <a:solidFill>
                <a:srgbClr val="0073E6"/>
              </a:solidFill>
            </a:ln>
          </p:spPr>
          <p:style>
            <a:lnRef idx="1">
              <a:schemeClr val="accent1"/>
            </a:lnRef>
            <a:fillRef idx="0">
              <a:schemeClr val="accent1"/>
            </a:fillRef>
            <a:effectRef idx="0">
              <a:schemeClr val="accent1"/>
            </a:effectRef>
            <a:fontRef idx="minor">
              <a:schemeClr val="tx1"/>
            </a:fontRef>
          </p:style>
        </p:cxnSp>
      </p:grpSp>
      <p:sp>
        <p:nvSpPr>
          <p:cNvPr id="33" name="TextBox 32">
            <a:extLst>
              <a:ext uri="{FF2B5EF4-FFF2-40B4-BE49-F238E27FC236}">
                <a16:creationId xmlns:a16="http://schemas.microsoft.com/office/drawing/2014/main" id="{0D8B2B2B-76C0-4C45-94A8-4292D9C413A3}"/>
              </a:ext>
            </a:extLst>
          </p:cNvPr>
          <p:cNvSpPr txBox="1"/>
          <p:nvPr/>
        </p:nvSpPr>
        <p:spPr>
          <a:xfrm>
            <a:off x="9860464" y="4163559"/>
            <a:ext cx="1517899" cy="1323439"/>
          </a:xfrm>
          <a:prstGeom prst="rect">
            <a:avLst/>
          </a:prstGeom>
          <a:noFill/>
        </p:spPr>
        <p:txBody>
          <a:bodyPr wrap="square">
            <a:spAutoFit/>
          </a:bodyPr>
          <a:lstStyle/>
          <a:p>
            <a:r>
              <a:rPr lang="en-US" sz="1600" dirty="0">
                <a:latin typeface="Arial" panose="020B0604020202020204" pitchFamily="34" charset="0"/>
                <a:cs typeface="Arial" panose="020B0604020202020204" pitchFamily="34" charset="0"/>
              </a:rPr>
              <a:t>eConnex</a:t>
            </a:r>
            <a:r>
              <a:rPr lang="en-US" sz="1400" baseline="30000" dirty="0">
                <a:latin typeface="Arial" panose="020B0604020202020204" pitchFamily="34" charset="0"/>
                <a:cs typeface="Arial" panose="020B0604020202020204" pitchFamily="34" charset="0"/>
              </a:rPr>
              <a:t>™</a:t>
            </a:r>
            <a:r>
              <a:rPr lang="en-US" sz="1600" dirty="0">
                <a:latin typeface="Arial" panose="020B0604020202020204" pitchFamily="34" charset="0"/>
                <a:cs typeface="Arial" panose="020B0604020202020204" pitchFamily="34" charset="0"/>
              </a:rPr>
              <a:t> technology allows for snap-and-go pairing</a:t>
            </a:r>
          </a:p>
        </p:txBody>
      </p:sp>
      <p:sp>
        <p:nvSpPr>
          <p:cNvPr id="16" name="TextBox 15">
            <a:extLst>
              <a:ext uri="{FF2B5EF4-FFF2-40B4-BE49-F238E27FC236}">
                <a16:creationId xmlns:a16="http://schemas.microsoft.com/office/drawing/2014/main" id="{8A8274C0-59D9-2546-B277-C6464B7F7B4D}"/>
              </a:ext>
            </a:extLst>
          </p:cNvPr>
          <p:cNvSpPr txBox="1"/>
          <p:nvPr/>
        </p:nvSpPr>
        <p:spPr>
          <a:xfrm>
            <a:off x="457200" y="475488"/>
            <a:ext cx="6791808" cy="1200329"/>
          </a:xfrm>
          <a:prstGeom prst="rect">
            <a:avLst/>
          </a:prstGeom>
          <a:noFill/>
        </p:spPr>
        <p:txBody>
          <a:bodyPr wrap="square" lIns="0">
            <a:spAutoFit/>
          </a:bodyPr>
          <a:lstStyle/>
          <a:p>
            <a:r>
              <a:rPr lang="en-US" sz="3600" dirty="0">
                <a:effectLst/>
                <a:latin typeface="Arial" panose="020B0604020202020204" pitchFamily="34" charset="0"/>
              </a:rPr>
              <a:t>Lightning-fast cycle counting with </a:t>
            </a:r>
            <a:r>
              <a:rPr lang="en-US" sz="3600" dirty="0">
                <a:solidFill>
                  <a:srgbClr val="0073E6"/>
                </a:solidFill>
                <a:effectLst/>
                <a:latin typeface="Arial" panose="020B0604020202020204" pitchFamily="34" charset="0"/>
              </a:rPr>
              <a:t>RAIN RFID </a:t>
            </a:r>
            <a:r>
              <a:rPr lang="en-US" sz="3600" dirty="0">
                <a:effectLst/>
                <a:latin typeface="Arial" panose="020B0604020202020204" pitchFamily="34" charset="0"/>
              </a:rPr>
              <a:t>powerhouses</a:t>
            </a:r>
          </a:p>
        </p:txBody>
      </p:sp>
      <p:sp>
        <p:nvSpPr>
          <p:cNvPr id="21" name="Slide Number Placeholder 3">
            <a:extLst>
              <a:ext uri="{FF2B5EF4-FFF2-40B4-BE49-F238E27FC236}">
                <a16:creationId xmlns:a16="http://schemas.microsoft.com/office/drawing/2014/main" id="{F4720E2D-6443-AA45-9E9B-4BF00629A578}"/>
              </a:ext>
            </a:extLst>
          </p:cNvPr>
          <p:cNvSpPr txBox="1">
            <a:spLocks/>
          </p:cNvSpPr>
          <p:nvPr/>
        </p:nvSpPr>
        <p:spPr>
          <a:xfrm>
            <a:off x="10924234" y="6401929"/>
            <a:ext cx="1264591" cy="457200"/>
          </a:xfrm>
          <a:prstGeom prst="rect">
            <a:avLst/>
          </a:prstGeom>
        </p:spPr>
        <p:txBody>
          <a:bodyPr vert="horz" lIns="0" tIns="0" rIns="182880" bIns="182880" rtlCol="0" anchor="b" anchorCtr="0"/>
          <a:lstStyle>
            <a:defPPr>
              <a:defRPr lang="en-US"/>
            </a:defPPr>
            <a:lvl1pPr marL="0" algn="r" defTabSz="914400" rtl="0" eaLnBrk="1" fontAlgn="base" latinLnBrk="0" hangingPunct="1">
              <a:spcBef>
                <a:spcPct val="0"/>
              </a:spcBef>
              <a:spcAft>
                <a:spcPct val="0"/>
              </a:spcAft>
              <a:defRPr sz="800" kern="1200">
                <a:solidFill>
                  <a:schemeClr val="tx1"/>
                </a:solidFill>
                <a:latin typeface="Arial" pitchFamily="34" charset="0"/>
                <a:ea typeface="MS PGothic" pitchFamily="34" charset="-128"/>
                <a:cs typeface="+mn-cs"/>
              </a:defRPr>
            </a:lvl1pPr>
            <a:lvl2pPr marL="609493" algn="l" defTabSz="914400" rtl="0" eaLnBrk="1" fontAlgn="base" latinLnBrk="0" hangingPunct="1">
              <a:spcBef>
                <a:spcPct val="0"/>
              </a:spcBef>
              <a:spcAft>
                <a:spcPct val="0"/>
              </a:spcAft>
              <a:defRPr sz="1800" kern="1200">
                <a:solidFill>
                  <a:schemeClr val="tx1"/>
                </a:solidFill>
                <a:latin typeface="Arial" pitchFamily="34" charset="0"/>
                <a:ea typeface="MS PGothic" pitchFamily="34" charset="-128"/>
                <a:cs typeface="+mn-cs"/>
              </a:defRPr>
            </a:lvl2pPr>
            <a:lvl3pPr marL="1218987" algn="l" defTabSz="914400" rtl="0" eaLnBrk="1" fontAlgn="base" latinLnBrk="0" hangingPunct="1">
              <a:spcBef>
                <a:spcPct val="0"/>
              </a:spcBef>
              <a:spcAft>
                <a:spcPct val="0"/>
              </a:spcAft>
              <a:defRPr sz="1800" kern="1200">
                <a:solidFill>
                  <a:schemeClr val="tx1"/>
                </a:solidFill>
                <a:latin typeface="Arial" pitchFamily="34" charset="0"/>
                <a:ea typeface="MS PGothic" pitchFamily="34" charset="-128"/>
                <a:cs typeface="+mn-cs"/>
              </a:defRPr>
            </a:lvl3pPr>
            <a:lvl4pPr marL="1828480" algn="l" defTabSz="914400" rtl="0" eaLnBrk="1" fontAlgn="base" latinLnBrk="0" hangingPunct="1">
              <a:spcBef>
                <a:spcPct val="0"/>
              </a:spcBef>
              <a:spcAft>
                <a:spcPct val="0"/>
              </a:spcAft>
              <a:defRPr sz="1800" kern="1200">
                <a:solidFill>
                  <a:schemeClr val="tx1"/>
                </a:solidFill>
                <a:latin typeface="Arial" pitchFamily="34" charset="0"/>
                <a:ea typeface="MS PGothic" pitchFamily="34" charset="-128"/>
                <a:cs typeface="+mn-cs"/>
              </a:defRPr>
            </a:lvl4pPr>
            <a:lvl5pPr marL="2437973" algn="l" defTabSz="914400" rtl="0" eaLnBrk="1" fontAlgn="base" latinLnBrk="0" hangingPunct="1">
              <a:spcBef>
                <a:spcPct val="0"/>
              </a:spcBef>
              <a:spcAft>
                <a:spcPct val="0"/>
              </a:spcAft>
              <a:defRPr sz="1800" kern="1200">
                <a:solidFill>
                  <a:schemeClr val="tx1"/>
                </a:solidFill>
                <a:latin typeface="Arial" pitchFamily="34" charset="0"/>
                <a:ea typeface="MS PGothic" pitchFamily="34" charset="-128"/>
                <a:cs typeface="+mn-cs"/>
              </a:defRPr>
            </a:lvl5pPr>
            <a:lvl6pPr marL="3047467" algn="l" defTabSz="1218987" rtl="0" eaLnBrk="1" latinLnBrk="0" hangingPunct="1">
              <a:defRPr sz="1800" kern="1200">
                <a:solidFill>
                  <a:schemeClr val="tx1"/>
                </a:solidFill>
                <a:latin typeface="Arial" pitchFamily="34" charset="0"/>
                <a:ea typeface="MS PGothic" pitchFamily="34" charset="-128"/>
                <a:cs typeface="+mn-cs"/>
              </a:defRPr>
            </a:lvl6pPr>
            <a:lvl7pPr marL="3656960" algn="l" defTabSz="1218987" rtl="0" eaLnBrk="1" latinLnBrk="0" hangingPunct="1">
              <a:defRPr sz="1800" kern="1200">
                <a:solidFill>
                  <a:schemeClr val="tx1"/>
                </a:solidFill>
                <a:latin typeface="Arial" pitchFamily="34" charset="0"/>
                <a:ea typeface="MS PGothic" pitchFamily="34" charset="-128"/>
                <a:cs typeface="+mn-cs"/>
              </a:defRPr>
            </a:lvl7pPr>
            <a:lvl8pPr marL="4266453" algn="l" defTabSz="1218987" rtl="0" eaLnBrk="1" latinLnBrk="0" hangingPunct="1">
              <a:defRPr sz="1800" kern="1200">
                <a:solidFill>
                  <a:schemeClr val="tx1"/>
                </a:solidFill>
                <a:latin typeface="Arial" pitchFamily="34" charset="0"/>
                <a:ea typeface="MS PGothic" pitchFamily="34" charset="-128"/>
                <a:cs typeface="+mn-cs"/>
              </a:defRPr>
            </a:lvl8pPr>
            <a:lvl9pPr marL="4875947" algn="l" defTabSz="1218987" rtl="0" eaLnBrk="1" latinLnBrk="0" hangingPunct="1">
              <a:defRPr sz="1800" kern="1200">
                <a:solidFill>
                  <a:schemeClr val="tx1"/>
                </a:solidFill>
                <a:latin typeface="Arial" pitchFamily="34" charset="0"/>
                <a:ea typeface="MS PGothic" pitchFamily="34" charset="-128"/>
                <a:cs typeface="+mn-cs"/>
              </a:defRPr>
            </a:lvl9pPr>
          </a:lstStyle>
          <a:p>
            <a:pPr defTabSz="913852"/>
            <a:fld id="{F19F85D4-6AC3-4CF9-A1A5-831DFC2C241F}" type="slidenum">
              <a:rPr lang="en-US" smtClean="0">
                <a:solidFill>
                  <a:schemeClr val="bg1"/>
                </a:solidFill>
              </a:rPr>
              <a:pPr defTabSz="913852"/>
              <a:t>38</a:t>
            </a:fld>
            <a:endParaRPr lang="en-US" dirty="0">
              <a:solidFill>
                <a:schemeClr val="bg1"/>
              </a:solidFill>
            </a:endParaRPr>
          </a:p>
        </p:txBody>
      </p:sp>
      <p:pic>
        <p:nvPicPr>
          <p:cNvPr id="5" name="Picture 4" descr="Logo&#10;&#10;Description automatically generated">
            <a:extLst>
              <a:ext uri="{FF2B5EF4-FFF2-40B4-BE49-F238E27FC236}">
                <a16:creationId xmlns:a16="http://schemas.microsoft.com/office/drawing/2014/main" id="{3743C44F-927E-9761-DC84-08EAEB9C8A9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63123" y="493124"/>
            <a:ext cx="3663191" cy="3467842"/>
          </a:xfrm>
          <a:prstGeom prst="rect">
            <a:avLst/>
          </a:prstGeom>
        </p:spPr>
      </p:pic>
    </p:spTree>
    <p:extLst>
      <p:ext uri="{BB962C8B-B14F-4D97-AF65-F5344CB8AC3E}">
        <p14:creationId xmlns:p14="http://schemas.microsoft.com/office/powerpoint/2010/main" val="1395236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5879E6DC-77F7-0C4A-9192-873125D41B04}"/>
              </a:ext>
            </a:extLst>
          </p:cNvPr>
          <p:cNvGrpSpPr/>
          <p:nvPr/>
        </p:nvGrpSpPr>
        <p:grpSpPr>
          <a:xfrm>
            <a:off x="9736585" y="0"/>
            <a:ext cx="2455415" cy="2588770"/>
            <a:chOff x="8377904" y="0"/>
            <a:chExt cx="2455415" cy="2588770"/>
          </a:xfrm>
        </p:grpSpPr>
        <p:sp>
          <p:nvSpPr>
            <p:cNvPr id="19" name="Right Triangle 18">
              <a:extLst>
                <a:ext uri="{FF2B5EF4-FFF2-40B4-BE49-F238E27FC236}">
                  <a16:creationId xmlns:a16="http://schemas.microsoft.com/office/drawing/2014/main" id="{FE4298B1-A9AC-8649-A16E-396E8376699E}"/>
                </a:ext>
              </a:extLst>
            </p:cNvPr>
            <p:cNvSpPr/>
            <p:nvPr/>
          </p:nvSpPr>
          <p:spPr>
            <a:xfrm flipH="1">
              <a:off x="8377904" y="0"/>
              <a:ext cx="1113321" cy="2588770"/>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8B9D22B0-B9C1-6C43-8156-883C1874A220}"/>
                </a:ext>
              </a:extLst>
            </p:cNvPr>
            <p:cNvSpPr/>
            <p:nvPr/>
          </p:nvSpPr>
          <p:spPr>
            <a:xfrm>
              <a:off x="9490901" y="0"/>
              <a:ext cx="1342418" cy="25472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Rectangle 14">
            <a:extLst>
              <a:ext uri="{FF2B5EF4-FFF2-40B4-BE49-F238E27FC236}">
                <a16:creationId xmlns:a16="http://schemas.microsoft.com/office/drawing/2014/main" id="{DDFD5473-55BA-6C4E-9D9B-51EEF2490367}"/>
              </a:ext>
            </a:extLst>
          </p:cNvPr>
          <p:cNvSpPr/>
          <p:nvPr/>
        </p:nvSpPr>
        <p:spPr>
          <a:xfrm>
            <a:off x="0" y="2494066"/>
            <a:ext cx="12192000" cy="38425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a:extLst>
              <a:ext uri="{FF2B5EF4-FFF2-40B4-BE49-F238E27FC236}">
                <a16:creationId xmlns:a16="http://schemas.microsoft.com/office/drawing/2014/main" id="{64140499-DCAC-4247-A489-ACE505CC6807}"/>
              </a:ext>
            </a:extLst>
          </p:cNvPr>
          <p:cNvGrpSpPr/>
          <p:nvPr/>
        </p:nvGrpSpPr>
        <p:grpSpPr>
          <a:xfrm rot="5400000">
            <a:off x="5933604" y="-3002018"/>
            <a:ext cx="709106" cy="11807687"/>
            <a:chOff x="5029190" y="1532709"/>
            <a:chExt cx="4428318" cy="5325291"/>
          </a:xfrm>
        </p:grpSpPr>
        <p:sp>
          <p:nvSpPr>
            <p:cNvPr id="8" name="Rectangle 7">
              <a:extLst>
                <a:ext uri="{FF2B5EF4-FFF2-40B4-BE49-F238E27FC236}">
                  <a16:creationId xmlns:a16="http://schemas.microsoft.com/office/drawing/2014/main" id="{13F40D4D-A18A-2947-9A32-62E747571FEA}"/>
                </a:ext>
              </a:extLst>
            </p:cNvPr>
            <p:cNvSpPr/>
            <p:nvPr/>
          </p:nvSpPr>
          <p:spPr>
            <a:xfrm flipH="1">
              <a:off x="5029199" y="1532709"/>
              <a:ext cx="4428309" cy="5325291"/>
            </a:xfrm>
            <a:prstGeom prst="rect">
              <a:avLst/>
            </a:prstGeom>
            <a:gradFill>
              <a:gsLst>
                <a:gs pos="0">
                  <a:schemeClr val="bg1"/>
                </a:gs>
                <a:gs pos="100000">
                  <a:schemeClr val="bg1">
                    <a:lumMod val="9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6F51B365-01B2-DC47-BE4E-D35F2A5FCC64}"/>
                </a:ext>
              </a:extLst>
            </p:cNvPr>
            <p:cNvSpPr/>
            <p:nvPr/>
          </p:nvSpPr>
          <p:spPr>
            <a:xfrm flipH="1">
              <a:off x="5029190" y="1532709"/>
              <a:ext cx="4428315" cy="1158240"/>
            </a:xfrm>
            <a:prstGeom prst="rect">
              <a:avLst/>
            </a:prstGeom>
            <a:gradFill>
              <a:gsLst>
                <a:gs pos="15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6B3191D-559E-6348-9826-2AD5E3F6D759}"/>
                </a:ext>
              </a:extLst>
            </p:cNvPr>
            <p:cNvSpPr/>
            <p:nvPr/>
          </p:nvSpPr>
          <p:spPr>
            <a:xfrm rot="10800000" flipH="1">
              <a:off x="5029196" y="5699760"/>
              <a:ext cx="4428309" cy="1158240"/>
            </a:xfrm>
            <a:prstGeom prst="rect">
              <a:avLst/>
            </a:prstGeom>
            <a:gradFill>
              <a:gsLst>
                <a:gs pos="15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extBox 1">
            <a:extLst>
              <a:ext uri="{FF2B5EF4-FFF2-40B4-BE49-F238E27FC236}">
                <a16:creationId xmlns:a16="http://schemas.microsoft.com/office/drawing/2014/main" id="{6EAADD66-3408-CB4F-8F11-F9F2A6F9A9C6}"/>
              </a:ext>
            </a:extLst>
          </p:cNvPr>
          <p:cNvSpPr txBox="1"/>
          <p:nvPr/>
        </p:nvSpPr>
        <p:spPr>
          <a:xfrm>
            <a:off x="457200" y="466344"/>
            <a:ext cx="7867650" cy="1754326"/>
          </a:xfrm>
          <a:prstGeom prst="rect">
            <a:avLst/>
          </a:prstGeom>
          <a:noFill/>
        </p:spPr>
        <p:txBody>
          <a:bodyPr wrap="square" lIns="0" rtlCol="0">
            <a:noAutofit/>
          </a:bodyPr>
          <a:lstStyle/>
          <a:p>
            <a:r>
              <a:rPr lang="en-US" sz="3600" dirty="0"/>
              <a:t>The most powerful family </a:t>
            </a:r>
            <a:br>
              <a:rPr lang="en-US" sz="3600" dirty="0"/>
            </a:br>
            <a:r>
              <a:rPr lang="en-US" sz="3600" dirty="0"/>
              <a:t>of ready-to-use optional </a:t>
            </a:r>
            <a:br>
              <a:rPr lang="en-US" sz="3600" dirty="0"/>
            </a:br>
            <a:r>
              <a:rPr lang="en-US" sz="3600" dirty="0"/>
              <a:t>Push-to-Talk</a:t>
            </a:r>
            <a:r>
              <a:rPr lang="en-US" sz="3600" dirty="0">
                <a:solidFill>
                  <a:srgbClr val="FF0000"/>
                </a:solidFill>
              </a:rPr>
              <a:t> </a:t>
            </a:r>
            <a:r>
              <a:rPr lang="en-US" sz="3600" dirty="0"/>
              <a:t>and</a:t>
            </a:r>
            <a:r>
              <a:rPr lang="en-US" sz="3600" dirty="0">
                <a:solidFill>
                  <a:srgbClr val="FF0000"/>
                </a:solidFill>
              </a:rPr>
              <a:t> </a:t>
            </a:r>
            <a:r>
              <a:rPr lang="en-US" sz="3600" dirty="0"/>
              <a:t>voice solutions</a:t>
            </a:r>
          </a:p>
        </p:txBody>
      </p:sp>
      <p:sp>
        <p:nvSpPr>
          <p:cNvPr id="3" name="Rectangle 2">
            <a:extLst>
              <a:ext uri="{FF2B5EF4-FFF2-40B4-BE49-F238E27FC236}">
                <a16:creationId xmlns:a16="http://schemas.microsoft.com/office/drawing/2014/main" id="{EDA6D6B7-AA50-6541-9A76-76499E8EF790}"/>
              </a:ext>
            </a:extLst>
          </p:cNvPr>
          <p:cNvSpPr/>
          <p:nvPr/>
        </p:nvSpPr>
        <p:spPr>
          <a:xfrm>
            <a:off x="615950" y="2784394"/>
            <a:ext cx="2947521" cy="3183173"/>
          </a:xfrm>
          <a:prstGeom prst="rect">
            <a:avLst/>
          </a:prstGeom>
          <a:noFill/>
        </p:spPr>
        <p:txBody>
          <a:bodyPr wrap="square" lIns="182880" tIns="182880" rIns="182880" bIns="210312">
            <a:noAutofit/>
          </a:bodyPr>
          <a:lstStyle/>
          <a:p>
            <a:pPr>
              <a:spcAft>
                <a:spcPts val="600"/>
              </a:spcAft>
            </a:pPr>
            <a:r>
              <a:rPr lang="en-US" sz="1600" b="1" dirty="0">
                <a:solidFill>
                  <a:srgbClr val="0073E6"/>
                </a:solidFill>
                <a:latin typeface="Arial" panose="020B0604020202020204" pitchFamily="34" charset="0"/>
              </a:rPr>
              <a:t>Workforce Connect </a:t>
            </a:r>
            <a:br>
              <a:rPr lang="en-US" sz="1600" b="1" dirty="0">
                <a:solidFill>
                  <a:srgbClr val="0073E6"/>
                </a:solidFill>
                <a:latin typeface="Arial" panose="020B0604020202020204" pitchFamily="34" charset="0"/>
              </a:rPr>
            </a:br>
            <a:r>
              <a:rPr lang="en-US" sz="1600" b="1" dirty="0">
                <a:solidFill>
                  <a:srgbClr val="0073E6"/>
                </a:solidFill>
                <a:latin typeface="Arial" panose="020B0604020202020204" pitchFamily="34" charset="0"/>
              </a:rPr>
              <a:t>Push-to-Talk Express</a:t>
            </a:r>
            <a:endParaRPr lang="en-US" sz="1600" b="1" dirty="0">
              <a:solidFill>
                <a:srgbClr val="0073E6"/>
              </a:solidFill>
              <a:effectLst/>
              <a:latin typeface="Arial" panose="020B0604020202020204" pitchFamily="34" charset="0"/>
            </a:endParaRPr>
          </a:p>
          <a:p>
            <a:pPr>
              <a:spcAft>
                <a:spcPts val="600"/>
              </a:spcAft>
              <a:buClr>
                <a:srgbClr val="0073E6"/>
              </a:buClr>
            </a:pPr>
            <a:r>
              <a:rPr lang="en-US" sz="1400" b="1" dirty="0">
                <a:latin typeface="Arial" panose="020B0604020202020204" pitchFamily="34" charset="0"/>
              </a:rPr>
              <a:t>Enable walkie-talkie style communications over Wi-Fi</a:t>
            </a:r>
          </a:p>
          <a:p>
            <a:pPr marL="119063" indent="-119063">
              <a:spcAft>
                <a:spcPts val="600"/>
              </a:spcAft>
              <a:buClr>
                <a:srgbClr val="0073E6"/>
              </a:buClr>
              <a:buFont typeface="Arial"/>
              <a:buChar char="•"/>
            </a:pPr>
            <a:r>
              <a:rPr lang="en-US" sz="1400" dirty="0">
                <a:latin typeface="Arial" panose="020B0604020202020204" pitchFamily="34" charset="0"/>
              </a:rPr>
              <a:t>Easy to deploy — no server </a:t>
            </a:r>
            <a:br>
              <a:rPr lang="en-US" sz="1400" dirty="0">
                <a:latin typeface="Arial" panose="020B0604020202020204" pitchFamily="34" charset="0"/>
              </a:rPr>
            </a:br>
            <a:r>
              <a:rPr lang="en-US" sz="1400" dirty="0">
                <a:latin typeface="Arial" panose="020B0604020202020204" pitchFamily="34" charset="0"/>
              </a:rPr>
              <a:t>or PBX integration required</a:t>
            </a:r>
          </a:p>
          <a:p>
            <a:pPr marL="119063" indent="-119063">
              <a:spcAft>
                <a:spcPts val="600"/>
              </a:spcAft>
              <a:buClr>
                <a:srgbClr val="0073E6"/>
              </a:buClr>
              <a:buFont typeface="Arial"/>
              <a:buChar char="•"/>
            </a:pPr>
            <a:r>
              <a:rPr lang="en-US" sz="1400" dirty="0">
                <a:latin typeface="Arial" panose="020B0604020202020204" pitchFamily="34" charset="0"/>
              </a:rPr>
              <a:t>Group calls with group/</a:t>
            </a:r>
            <a:br>
              <a:rPr lang="en-US" sz="1400" dirty="0">
                <a:latin typeface="Arial" panose="020B0604020202020204" pitchFamily="34" charset="0"/>
              </a:rPr>
            </a:br>
            <a:r>
              <a:rPr lang="en-US" sz="1400" dirty="0">
                <a:latin typeface="Arial" panose="020B0604020202020204" pitchFamily="34" charset="0"/>
              </a:rPr>
              <a:t>private response</a:t>
            </a:r>
          </a:p>
          <a:p>
            <a:pPr marL="119063" indent="-119063">
              <a:spcAft>
                <a:spcPts val="600"/>
              </a:spcAft>
              <a:buClr>
                <a:srgbClr val="0073E6"/>
              </a:buClr>
              <a:buFont typeface="Arial"/>
              <a:buChar char="•"/>
            </a:pPr>
            <a:r>
              <a:rPr lang="en-US" sz="1400" dirty="0">
                <a:latin typeface="Arial" panose="020B0604020202020204" pitchFamily="34" charset="0"/>
              </a:rPr>
              <a:t>Support up to 32 talk groups</a:t>
            </a:r>
          </a:p>
          <a:p>
            <a:pPr marL="119063" indent="-119063">
              <a:spcAft>
                <a:spcPts val="600"/>
              </a:spcAft>
              <a:buClr>
                <a:srgbClr val="0073E6"/>
              </a:buClr>
              <a:buFont typeface="Arial"/>
              <a:buChar char="•"/>
            </a:pPr>
            <a:r>
              <a:rPr lang="en-US" sz="1400" dirty="0">
                <a:latin typeface="Arial" panose="020B0604020202020204" pitchFamily="34" charset="0"/>
              </a:rPr>
              <a:t>Connect everyone with any PTT Express-enabled Zebra mobile device</a:t>
            </a:r>
          </a:p>
        </p:txBody>
      </p:sp>
      <p:sp>
        <p:nvSpPr>
          <p:cNvPr id="4" name="Rectangle 3">
            <a:extLst>
              <a:ext uri="{FF2B5EF4-FFF2-40B4-BE49-F238E27FC236}">
                <a16:creationId xmlns:a16="http://schemas.microsoft.com/office/drawing/2014/main" id="{B1DE73C6-7075-494D-BF54-4FCFBE79A6AF}"/>
              </a:ext>
            </a:extLst>
          </p:cNvPr>
          <p:cNvSpPr/>
          <p:nvPr/>
        </p:nvSpPr>
        <p:spPr>
          <a:xfrm>
            <a:off x="4169848" y="2776623"/>
            <a:ext cx="3527067" cy="3466710"/>
          </a:xfrm>
          <a:prstGeom prst="rect">
            <a:avLst/>
          </a:prstGeom>
          <a:noFill/>
        </p:spPr>
        <p:txBody>
          <a:bodyPr wrap="square" lIns="182880" tIns="182880" rIns="182880" bIns="210312">
            <a:noAutofit/>
          </a:bodyPr>
          <a:lstStyle/>
          <a:p>
            <a:pPr>
              <a:spcAft>
                <a:spcPts val="600"/>
              </a:spcAft>
            </a:pPr>
            <a:r>
              <a:rPr lang="en-US" sz="1600" b="1" dirty="0">
                <a:solidFill>
                  <a:srgbClr val="0073E6"/>
                </a:solidFill>
                <a:latin typeface="Arial" panose="020B0604020202020204" pitchFamily="34" charset="0"/>
              </a:rPr>
              <a:t>Workforce Connect </a:t>
            </a:r>
            <a:br>
              <a:rPr lang="en-US" sz="1600" b="1" dirty="0">
                <a:solidFill>
                  <a:srgbClr val="0073E6"/>
                </a:solidFill>
                <a:latin typeface="Arial" panose="020B0604020202020204" pitchFamily="34" charset="0"/>
              </a:rPr>
            </a:br>
            <a:r>
              <a:rPr lang="en-US" sz="1600" b="1" dirty="0">
                <a:solidFill>
                  <a:srgbClr val="0073E6"/>
                </a:solidFill>
                <a:latin typeface="Arial" panose="020B0604020202020204" pitchFamily="34" charset="0"/>
              </a:rPr>
              <a:t>Push-to-Talk Pro</a:t>
            </a:r>
            <a:endParaRPr lang="en-US" sz="1600" b="1" dirty="0">
              <a:solidFill>
                <a:srgbClr val="0073E6"/>
              </a:solidFill>
              <a:effectLst/>
              <a:latin typeface="Arial" panose="020B0604020202020204" pitchFamily="34" charset="0"/>
            </a:endParaRPr>
          </a:p>
          <a:p>
            <a:pPr>
              <a:spcAft>
                <a:spcPts val="600"/>
              </a:spcAft>
              <a:buClr>
                <a:srgbClr val="0073E6"/>
              </a:buClr>
            </a:pPr>
            <a:r>
              <a:rPr lang="en-US" sz="1400" b="1" dirty="0">
                <a:latin typeface="Arial" panose="020B0604020202020204" pitchFamily="34" charset="0"/>
              </a:rPr>
              <a:t>Low-cost subscription to enable instant PTT over Wi-Fi and cellular</a:t>
            </a:r>
          </a:p>
          <a:p>
            <a:pPr marL="119063" indent="-119063">
              <a:spcAft>
                <a:spcPts val="600"/>
              </a:spcAft>
              <a:buClr>
                <a:srgbClr val="0073E6"/>
              </a:buClr>
              <a:buFont typeface="Arial" panose="020B0604020202020204" pitchFamily="34" charset="0"/>
              <a:buChar char="•"/>
            </a:pPr>
            <a:r>
              <a:rPr lang="en-US" sz="1400" dirty="0">
                <a:latin typeface="Arial" panose="020B0604020202020204" pitchFamily="34" charset="0"/>
              </a:rPr>
              <a:t>1-to-1 and group calls</a:t>
            </a:r>
          </a:p>
          <a:p>
            <a:pPr marL="119063" indent="-119063">
              <a:spcAft>
                <a:spcPts val="600"/>
              </a:spcAft>
              <a:buClr>
                <a:srgbClr val="0073E6"/>
              </a:buClr>
              <a:buFont typeface="Arial" panose="020B0604020202020204" pitchFamily="34" charset="0"/>
              <a:buChar char="•"/>
            </a:pPr>
            <a:r>
              <a:rPr lang="en-US" sz="1400" dirty="0">
                <a:latin typeface="Arial" panose="020B0604020202020204" pitchFamily="34" charset="0"/>
              </a:rPr>
              <a:t>See user presence: available, busy, offline and more</a:t>
            </a:r>
          </a:p>
          <a:p>
            <a:pPr marL="119063" indent="-119063">
              <a:spcAft>
                <a:spcPts val="600"/>
              </a:spcAft>
              <a:buClr>
                <a:srgbClr val="0073E6"/>
              </a:buClr>
              <a:buFont typeface="Arial" panose="020B0604020202020204" pitchFamily="34" charset="0"/>
              <a:buChar char="•"/>
            </a:pPr>
            <a:r>
              <a:rPr lang="en-US" sz="1400" dirty="0">
                <a:latin typeface="Arial" panose="020B0604020202020204" pitchFamily="34" charset="0"/>
              </a:rPr>
              <a:t>Integrate your two-way radios</a:t>
            </a:r>
          </a:p>
          <a:p>
            <a:pPr marL="119063" indent="-119063">
              <a:spcAft>
                <a:spcPts val="600"/>
              </a:spcAft>
              <a:buClr>
                <a:srgbClr val="0073E6"/>
              </a:buClr>
              <a:buFont typeface="Arial" panose="020B0604020202020204" pitchFamily="34" charset="0"/>
              <a:buChar char="•"/>
            </a:pPr>
            <a:r>
              <a:rPr lang="en-US" sz="1400" dirty="0">
                <a:latin typeface="Arial" panose="020B0604020202020204" pitchFamily="34" charset="0"/>
              </a:rPr>
              <a:t>Secure text messaging: 1-1 and group</a:t>
            </a:r>
          </a:p>
          <a:p>
            <a:pPr marL="119063" indent="-119063">
              <a:spcAft>
                <a:spcPts val="600"/>
              </a:spcAft>
              <a:buClr>
                <a:srgbClr val="0073E6"/>
              </a:buClr>
              <a:buFont typeface="Arial" panose="020B0604020202020204" pitchFamily="34" charset="0"/>
              <a:buChar char="•"/>
            </a:pPr>
            <a:r>
              <a:rPr lang="en-US" sz="1400" dirty="0">
                <a:latin typeface="Arial" panose="020B0604020202020204" pitchFamily="34" charset="0"/>
              </a:rPr>
              <a:t>Web-based easy-to-use </a:t>
            </a:r>
            <a:br>
              <a:rPr lang="en-US" sz="1400" dirty="0">
                <a:latin typeface="Arial" panose="020B0604020202020204" pitchFamily="34" charset="0"/>
              </a:rPr>
            </a:br>
            <a:r>
              <a:rPr lang="en-US" sz="1400" dirty="0">
                <a:latin typeface="Arial" panose="020B0604020202020204" pitchFamily="34" charset="0"/>
              </a:rPr>
              <a:t>management portal</a:t>
            </a:r>
          </a:p>
          <a:p>
            <a:pPr marL="119063" indent="-119063">
              <a:spcAft>
                <a:spcPts val="600"/>
              </a:spcAft>
              <a:buClr>
                <a:srgbClr val="0073E6"/>
              </a:buClr>
              <a:buFont typeface="Arial" panose="020B0604020202020204" pitchFamily="34" charset="0"/>
              <a:buChar char="•"/>
            </a:pPr>
            <a:r>
              <a:rPr lang="en-US" sz="1400" dirty="0">
                <a:latin typeface="Arial" panose="020B0604020202020204" pitchFamily="34" charset="0"/>
              </a:rPr>
              <a:t>Improve collaboration with </a:t>
            </a:r>
            <a:br>
              <a:rPr lang="en-US" sz="1400" dirty="0">
                <a:latin typeface="Arial" panose="020B0604020202020204" pitchFamily="34" charset="0"/>
              </a:rPr>
            </a:br>
            <a:r>
              <a:rPr lang="en-US" sz="1400" dirty="0">
                <a:latin typeface="Arial" panose="020B0604020202020204" pitchFamily="34" charset="0"/>
              </a:rPr>
              <a:t>advanced PTT features</a:t>
            </a:r>
          </a:p>
        </p:txBody>
      </p:sp>
      <p:sp>
        <p:nvSpPr>
          <p:cNvPr id="5" name="Rectangle 4">
            <a:extLst>
              <a:ext uri="{FF2B5EF4-FFF2-40B4-BE49-F238E27FC236}">
                <a16:creationId xmlns:a16="http://schemas.microsoft.com/office/drawing/2014/main" id="{F2DE60FA-B961-F040-B2EF-08EB5388E158}"/>
              </a:ext>
            </a:extLst>
          </p:cNvPr>
          <p:cNvSpPr/>
          <p:nvPr/>
        </p:nvSpPr>
        <p:spPr>
          <a:xfrm>
            <a:off x="8115933" y="2776623"/>
            <a:ext cx="3527070" cy="3183173"/>
          </a:xfrm>
          <a:prstGeom prst="rect">
            <a:avLst/>
          </a:prstGeom>
          <a:noFill/>
        </p:spPr>
        <p:txBody>
          <a:bodyPr wrap="square" lIns="182880" tIns="182880" rIns="182880" bIns="210312">
            <a:noAutofit/>
          </a:bodyPr>
          <a:lstStyle/>
          <a:p>
            <a:pPr>
              <a:spcAft>
                <a:spcPts val="600"/>
              </a:spcAft>
            </a:pPr>
            <a:r>
              <a:rPr lang="en-US" sz="1600" b="1" dirty="0">
                <a:solidFill>
                  <a:srgbClr val="0073E6"/>
                </a:solidFill>
                <a:latin typeface="Arial" panose="020B0604020202020204" pitchFamily="34" charset="0"/>
              </a:rPr>
              <a:t>Workforce Connect Voice</a:t>
            </a:r>
            <a:endParaRPr lang="en-US" sz="1600" b="1" dirty="0">
              <a:solidFill>
                <a:srgbClr val="0073E6"/>
              </a:solidFill>
              <a:effectLst/>
              <a:latin typeface="Arial" panose="020B0604020202020204" pitchFamily="34" charset="0"/>
            </a:endParaRPr>
          </a:p>
          <a:p>
            <a:pPr>
              <a:spcAft>
                <a:spcPts val="600"/>
              </a:spcAft>
              <a:buClr>
                <a:srgbClr val="0073E6"/>
              </a:buClr>
            </a:pPr>
            <a:r>
              <a:rPr lang="en-US" sz="1400" b="1" dirty="0">
                <a:latin typeface="Arial" panose="020B0604020202020204" pitchFamily="34" charset="0"/>
              </a:rPr>
              <a:t>Fully-featured and customizable mobile PBX handset functionality</a:t>
            </a:r>
          </a:p>
          <a:p>
            <a:pPr marL="119063" indent="-119063">
              <a:lnSpc>
                <a:spcPts val="2000"/>
              </a:lnSpc>
              <a:spcAft>
                <a:spcPts val="600"/>
              </a:spcAft>
              <a:buClr>
                <a:srgbClr val="0073E6"/>
              </a:buClr>
              <a:buFont typeface="Arial" panose="020B0604020202020204" pitchFamily="34" charset="0"/>
              <a:buChar char="•"/>
            </a:pPr>
            <a:r>
              <a:rPr lang="en-US" sz="1400" dirty="0">
                <a:latin typeface="Arial" panose="020B0604020202020204" pitchFamily="34" charset="0"/>
              </a:rPr>
              <a:t>Enables workers to answer incoming PBX calls right on the TC73/TC78</a:t>
            </a:r>
          </a:p>
          <a:p>
            <a:pPr marL="119063" indent="-119063">
              <a:lnSpc>
                <a:spcPts val="2000"/>
              </a:lnSpc>
              <a:spcAft>
                <a:spcPts val="600"/>
              </a:spcAft>
              <a:buClr>
                <a:srgbClr val="0073E6"/>
              </a:buClr>
              <a:buFont typeface="Arial" panose="020B0604020202020204" pitchFamily="34" charset="0"/>
              <a:buChar char="•"/>
            </a:pPr>
            <a:r>
              <a:rPr lang="en-US" altLang="en-US" sz="1400" dirty="0">
                <a:latin typeface="Arial" panose="020B0604020202020204" pitchFamily="34" charset="0"/>
                <a:cs typeface="Arial" pitchFamily="34" charset="0"/>
              </a:rPr>
              <a:t>Route calls to the right person no matter where they are</a:t>
            </a:r>
            <a:endParaRPr lang="en-US" sz="1400" dirty="0">
              <a:latin typeface="Arial" panose="020B0604020202020204" pitchFamily="34" charset="0"/>
            </a:endParaRPr>
          </a:p>
          <a:p>
            <a:pPr marL="119063" indent="-119063">
              <a:lnSpc>
                <a:spcPts val="2000"/>
              </a:lnSpc>
              <a:spcAft>
                <a:spcPts val="600"/>
              </a:spcAft>
              <a:buClr>
                <a:srgbClr val="0073E6"/>
              </a:buClr>
              <a:buFont typeface="Arial" panose="020B0604020202020204" pitchFamily="34" charset="0"/>
              <a:buChar char="•"/>
            </a:pPr>
            <a:r>
              <a:rPr lang="en-US" sz="1400" dirty="0">
                <a:latin typeface="Arial" panose="020B0604020202020204" pitchFamily="34" charset="0"/>
              </a:rPr>
              <a:t>Custom interface makes it easy to execute complex features</a:t>
            </a:r>
          </a:p>
        </p:txBody>
      </p:sp>
      <p:cxnSp>
        <p:nvCxnSpPr>
          <p:cNvPr id="17" name="Straight Connector 16">
            <a:extLst>
              <a:ext uri="{FF2B5EF4-FFF2-40B4-BE49-F238E27FC236}">
                <a16:creationId xmlns:a16="http://schemas.microsoft.com/office/drawing/2014/main" id="{CA2D301F-F46A-3A4E-9505-5F0C235C0A93}"/>
              </a:ext>
            </a:extLst>
          </p:cNvPr>
          <p:cNvCxnSpPr>
            <a:cxnSpLocks/>
          </p:cNvCxnSpPr>
          <p:nvPr/>
        </p:nvCxnSpPr>
        <p:spPr>
          <a:xfrm>
            <a:off x="3966741" y="2985247"/>
            <a:ext cx="0" cy="341862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9DBB9F0-14C8-EF4A-96C0-6F99C4E0CD96}"/>
              </a:ext>
            </a:extLst>
          </p:cNvPr>
          <p:cNvCxnSpPr>
            <a:cxnSpLocks/>
          </p:cNvCxnSpPr>
          <p:nvPr/>
        </p:nvCxnSpPr>
        <p:spPr>
          <a:xfrm>
            <a:off x="7939860" y="2985247"/>
            <a:ext cx="0" cy="341862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3" name="Picture 12" descr="A person in a blue shirt&#10;&#10;Description automatically generated with low confidence">
            <a:extLst>
              <a:ext uri="{FF2B5EF4-FFF2-40B4-BE49-F238E27FC236}">
                <a16:creationId xmlns:a16="http://schemas.microsoft.com/office/drawing/2014/main" id="{113A2DB7-C625-97E3-44FF-F76F3D24A5A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730995" y="0"/>
            <a:ext cx="3008836" cy="2494064"/>
          </a:xfrm>
          <a:prstGeom prst="parallelogram">
            <a:avLst>
              <a:gd name="adj" fmla="val 42485"/>
            </a:avLst>
          </a:prstGeom>
        </p:spPr>
      </p:pic>
      <p:sp>
        <p:nvSpPr>
          <p:cNvPr id="16" name="Rectangle 15">
            <a:extLst>
              <a:ext uri="{FF2B5EF4-FFF2-40B4-BE49-F238E27FC236}">
                <a16:creationId xmlns:a16="http://schemas.microsoft.com/office/drawing/2014/main" id="{877145E4-5A16-A244-9DBD-A02D09B94D26}"/>
              </a:ext>
            </a:extLst>
          </p:cNvPr>
          <p:cNvSpPr/>
          <p:nvPr/>
        </p:nvSpPr>
        <p:spPr>
          <a:xfrm>
            <a:off x="-1" y="2588772"/>
            <a:ext cx="12198096" cy="106417"/>
          </a:xfrm>
          <a:prstGeom prst="rect">
            <a:avLst/>
          </a:pr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80713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F283D26A-4E66-6E43-8416-8F1678135861}"/>
              </a:ext>
            </a:extLst>
          </p:cNvPr>
          <p:cNvSpPr txBox="1"/>
          <p:nvPr/>
        </p:nvSpPr>
        <p:spPr>
          <a:xfrm>
            <a:off x="1396772" y="6462575"/>
            <a:ext cx="4489567" cy="276999"/>
          </a:xfrm>
          <a:prstGeom prst="rect">
            <a:avLst/>
          </a:prstGeom>
          <a:noFill/>
        </p:spPr>
        <p:txBody>
          <a:bodyPr wrap="square" rtlCol="0">
            <a:spAutoFit/>
          </a:bodyPr>
          <a:lstStyle/>
          <a:p>
            <a:r>
              <a:rPr lang="en-US" sz="600" kern="0" dirty="0">
                <a:solidFill>
                  <a:schemeClr val="accent5"/>
                </a:solidFill>
              </a:rPr>
              <a:t>Sources: VDC Research and Zebra analysis (f#1 market share), Gartner, Inc., "Magic Quadrant Indoor Location Services, Global," Tim Zimmerman, Annette Zimmermann, 13 January 2020 (Leader Status Status)</a:t>
            </a:r>
            <a:endParaRPr lang="en-US" sz="600" kern="0" dirty="0">
              <a:solidFill>
                <a:schemeClr val="accent5"/>
              </a:solidFill>
              <a:latin typeface="Arial"/>
            </a:endParaRPr>
          </a:p>
        </p:txBody>
      </p:sp>
      <p:grpSp>
        <p:nvGrpSpPr>
          <p:cNvPr id="6" name="Group 5">
            <a:extLst>
              <a:ext uri="{FF2B5EF4-FFF2-40B4-BE49-F238E27FC236}">
                <a16:creationId xmlns:a16="http://schemas.microsoft.com/office/drawing/2014/main" id="{68FA1548-D6E3-024A-B982-B5E2EF43CC37}"/>
              </a:ext>
            </a:extLst>
          </p:cNvPr>
          <p:cNvGrpSpPr/>
          <p:nvPr/>
        </p:nvGrpSpPr>
        <p:grpSpPr>
          <a:xfrm>
            <a:off x="414602" y="1017683"/>
            <a:ext cx="2705725" cy="5139903"/>
            <a:chOff x="413013" y="1017682"/>
            <a:chExt cx="2705725" cy="5139903"/>
          </a:xfrm>
        </p:grpSpPr>
        <p:grpSp>
          <p:nvGrpSpPr>
            <p:cNvPr id="31" name="Group 30">
              <a:extLst>
                <a:ext uri="{FF2B5EF4-FFF2-40B4-BE49-F238E27FC236}">
                  <a16:creationId xmlns:a16="http://schemas.microsoft.com/office/drawing/2014/main" id="{F7BA9885-6B56-8343-9393-5105C1622CB6}"/>
                </a:ext>
              </a:extLst>
            </p:cNvPr>
            <p:cNvGrpSpPr/>
            <p:nvPr/>
          </p:nvGrpSpPr>
          <p:grpSpPr>
            <a:xfrm>
              <a:off x="457081" y="2037862"/>
              <a:ext cx="1514506" cy="584775"/>
              <a:chOff x="457081" y="2133864"/>
              <a:chExt cx="1514506" cy="584775"/>
            </a:xfrm>
          </p:grpSpPr>
          <p:sp>
            <p:nvSpPr>
              <p:cNvPr id="32" name="Rectangle 31">
                <a:extLst>
                  <a:ext uri="{FF2B5EF4-FFF2-40B4-BE49-F238E27FC236}">
                    <a16:creationId xmlns:a16="http://schemas.microsoft.com/office/drawing/2014/main" id="{AF1B05ED-C948-294E-AEA7-4D9F1E457A9C}"/>
                  </a:ext>
                </a:extLst>
              </p:cNvPr>
              <p:cNvSpPr/>
              <p:nvPr/>
            </p:nvSpPr>
            <p:spPr>
              <a:xfrm>
                <a:off x="918093" y="2133864"/>
                <a:ext cx="1053494" cy="584775"/>
              </a:xfrm>
              <a:prstGeom prst="rect">
                <a:avLst/>
              </a:prstGeom>
            </p:spPr>
            <p:txBody>
              <a:bodyPr wrap="none">
                <a:spAutoFit/>
              </a:bodyPr>
              <a:lstStyle/>
              <a:p>
                <a:pPr defTabSz="914126">
                  <a:spcBef>
                    <a:spcPts val="1000"/>
                  </a:spcBef>
                  <a:buClr>
                    <a:srgbClr val="00A7FF"/>
                  </a:buClr>
                </a:pPr>
                <a:r>
                  <a:rPr lang="en-US" sz="2000" b="1" dirty="0">
                    <a:solidFill>
                      <a:srgbClr val="0073E6"/>
                    </a:solidFill>
                    <a:latin typeface="Arial" panose="020B0604020202020204"/>
                  </a:rPr>
                  <a:t>$5.6B </a:t>
                </a:r>
                <a:br>
                  <a:rPr lang="en-US" sz="2000" b="1" dirty="0">
                    <a:solidFill>
                      <a:schemeClr val="bg2"/>
                    </a:solidFill>
                    <a:latin typeface="Arial" panose="020B0604020202020204"/>
                  </a:rPr>
                </a:br>
                <a:r>
                  <a:rPr lang="en-US" sz="1200" dirty="0">
                    <a:latin typeface="Arial" panose="020B0604020202020204"/>
                  </a:rPr>
                  <a:t>Gl</a:t>
                </a:r>
                <a:r>
                  <a:rPr lang="en-US" sz="1200" dirty="0"/>
                  <a:t>obal Sales</a:t>
                </a:r>
                <a:endParaRPr lang="en-US" sz="1200" dirty="0">
                  <a:latin typeface="Arial" panose="020B0604020202020204"/>
                </a:endParaRPr>
              </a:p>
            </p:txBody>
          </p:sp>
          <p:grpSp>
            <p:nvGrpSpPr>
              <p:cNvPr id="33" name="Group 32">
                <a:extLst>
                  <a:ext uri="{FF2B5EF4-FFF2-40B4-BE49-F238E27FC236}">
                    <a16:creationId xmlns:a16="http://schemas.microsoft.com/office/drawing/2014/main" id="{951CCFFA-E376-0D49-9A2C-56AFD54C66D7}"/>
                  </a:ext>
                </a:extLst>
              </p:cNvPr>
              <p:cNvGrpSpPr/>
              <p:nvPr/>
            </p:nvGrpSpPr>
            <p:grpSpPr>
              <a:xfrm>
                <a:off x="457081" y="2209603"/>
                <a:ext cx="447590" cy="447591"/>
                <a:chOff x="1428126" y="3925348"/>
                <a:chExt cx="750006" cy="750008"/>
              </a:xfrm>
            </p:grpSpPr>
            <p:sp>
              <p:nvSpPr>
                <p:cNvPr id="34" name="Rectangle 33">
                  <a:extLst>
                    <a:ext uri="{FF2B5EF4-FFF2-40B4-BE49-F238E27FC236}">
                      <a16:creationId xmlns:a16="http://schemas.microsoft.com/office/drawing/2014/main" id="{395DAA01-2AA4-8949-8779-140B65042FE3}"/>
                    </a:ext>
                  </a:extLst>
                </p:cNvPr>
                <p:cNvSpPr/>
                <p:nvPr/>
              </p:nvSpPr>
              <p:spPr>
                <a:xfrm rot="5400000">
                  <a:off x="1428125" y="3925349"/>
                  <a:ext cx="750008" cy="750006"/>
                </a:xfrm>
                <a:prstGeom prst="rect">
                  <a:avLst/>
                </a:pr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Picture 34">
                  <a:extLst>
                    <a:ext uri="{FF2B5EF4-FFF2-40B4-BE49-F238E27FC236}">
                      <a16:creationId xmlns:a16="http://schemas.microsoft.com/office/drawing/2014/main" id="{1B70BF6C-2055-164F-B969-A9616093010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2350" y="4100054"/>
                  <a:ext cx="546666" cy="393599"/>
                </a:xfrm>
                <a:prstGeom prst="rect">
                  <a:avLst/>
                </a:prstGeom>
              </p:spPr>
            </p:pic>
          </p:grpSp>
        </p:grpSp>
        <p:sp>
          <p:nvSpPr>
            <p:cNvPr id="36" name="TextBox 35">
              <a:extLst>
                <a:ext uri="{FF2B5EF4-FFF2-40B4-BE49-F238E27FC236}">
                  <a16:creationId xmlns:a16="http://schemas.microsoft.com/office/drawing/2014/main" id="{E9955CC4-762B-274A-93A3-4B6DC53CF3F7}"/>
                </a:ext>
              </a:extLst>
            </p:cNvPr>
            <p:cNvSpPr txBox="1"/>
            <p:nvPr/>
          </p:nvSpPr>
          <p:spPr>
            <a:xfrm>
              <a:off x="413013" y="1017682"/>
              <a:ext cx="1972259" cy="661699"/>
            </a:xfrm>
            <a:prstGeom prst="rect">
              <a:avLst/>
            </a:prstGeom>
            <a:noFill/>
          </p:spPr>
          <p:txBody>
            <a:bodyPr wrap="square" lIns="0" tIns="0" rIns="0" bIns="0" rtlCol="0">
              <a:noAutofit/>
            </a:bodyPr>
            <a:lstStyle/>
            <a:p>
              <a:r>
                <a:rPr lang="en-US" b="1" dirty="0">
                  <a:solidFill>
                    <a:srgbClr val="0073E6"/>
                  </a:solidFill>
                </a:rPr>
                <a:t>Extensive Reach</a:t>
              </a:r>
            </a:p>
            <a:p>
              <a:r>
                <a:rPr lang="en-US" sz="1400" dirty="0"/>
                <a:t>Scalable to meet any</a:t>
              </a:r>
              <a:br>
                <a:rPr lang="en-US" sz="1400" dirty="0"/>
              </a:br>
              <a:r>
                <a:rPr lang="en-US" sz="1400" dirty="0"/>
                <a:t>enterprise demands</a:t>
              </a:r>
            </a:p>
          </p:txBody>
        </p:sp>
        <p:grpSp>
          <p:nvGrpSpPr>
            <p:cNvPr id="38" name="Group 37">
              <a:extLst>
                <a:ext uri="{FF2B5EF4-FFF2-40B4-BE49-F238E27FC236}">
                  <a16:creationId xmlns:a16="http://schemas.microsoft.com/office/drawing/2014/main" id="{A01609C0-356C-A542-AA96-01F21B0F1344}"/>
                </a:ext>
              </a:extLst>
            </p:cNvPr>
            <p:cNvGrpSpPr/>
            <p:nvPr/>
          </p:nvGrpSpPr>
          <p:grpSpPr>
            <a:xfrm>
              <a:off x="457081" y="2744852"/>
              <a:ext cx="1642746" cy="584775"/>
              <a:chOff x="457081" y="2824838"/>
              <a:chExt cx="1642746" cy="584775"/>
            </a:xfrm>
          </p:grpSpPr>
          <p:sp>
            <p:nvSpPr>
              <p:cNvPr id="39" name="Rectangle 38">
                <a:extLst>
                  <a:ext uri="{FF2B5EF4-FFF2-40B4-BE49-F238E27FC236}">
                    <a16:creationId xmlns:a16="http://schemas.microsoft.com/office/drawing/2014/main" id="{1D1DE696-7C24-BD46-A75E-67E8490585F6}"/>
                  </a:ext>
                </a:extLst>
              </p:cNvPr>
              <p:cNvSpPr/>
              <p:nvPr/>
            </p:nvSpPr>
            <p:spPr>
              <a:xfrm>
                <a:off x="918093" y="2824838"/>
                <a:ext cx="1181734" cy="584775"/>
              </a:xfrm>
              <a:prstGeom prst="rect">
                <a:avLst/>
              </a:prstGeom>
            </p:spPr>
            <p:txBody>
              <a:bodyPr wrap="none">
                <a:spAutoFit/>
              </a:bodyPr>
              <a:lstStyle/>
              <a:p>
                <a:pPr defTabSz="914126">
                  <a:spcBef>
                    <a:spcPts val="1000"/>
                  </a:spcBef>
                  <a:buClr>
                    <a:srgbClr val="00A7FF"/>
                  </a:buClr>
                </a:pPr>
                <a:r>
                  <a:rPr lang="en-US" sz="2000" b="1" dirty="0">
                    <a:solidFill>
                      <a:srgbClr val="0073E6"/>
                    </a:solidFill>
                    <a:latin typeface="Arial" panose="020B0604020202020204"/>
                  </a:rPr>
                  <a:t>128 </a:t>
                </a:r>
                <a:r>
                  <a:rPr lang="en-US" sz="1200" dirty="0"/>
                  <a:t>offices </a:t>
                </a:r>
                <a:br>
                  <a:rPr lang="en-US" sz="1200" dirty="0"/>
                </a:br>
                <a:r>
                  <a:rPr lang="en-US" sz="1200" dirty="0"/>
                  <a:t>in 55 countries</a:t>
                </a:r>
                <a:endParaRPr lang="en-US" sz="1200" dirty="0">
                  <a:latin typeface="Arial" panose="020B0604020202020204"/>
                </a:endParaRPr>
              </a:p>
            </p:txBody>
          </p:sp>
          <p:grpSp>
            <p:nvGrpSpPr>
              <p:cNvPr id="40" name="Group 39">
                <a:extLst>
                  <a:ext uri="{FF2B5EF4-FFF2-40B4-BE49-F238E27FC236}">
                    <a16:creationId xmlns:a16="http://schemas.microsoft.com/office/drawing/2014/main" id="{DCDD9553-DBDB-5046-943C-A95AC1A85424}"/>
                  </a:ext>
                </a:extLst>
              </p:cNvPr>
              <p:cNvGrpSpPr/>
              <p:nvPr/>
            </p:nvGrpSpPr>
            <p:grpSpPr>
              <a:xfrm>
                <a:off x="457081" y="2903592"/>
                <a:ext cx="447590" cy="447591"/>
                <a:chOff x="457082" y="2808348"/>
                <a:chExt cx="447590" cy="447591"/>
              </a:xfrm>
            </p:grpSpPr>
            <p:sp>
              <p:nvSpPr>
                <p:cNvPr id="41" name="Rectangle 40">
                  <a:extLst>
                    <a:ext uri="{FF2B5EF4-FFF2-40B4-BE49-F238E27FC236}">
                      <a16:creationId xmlns:a16="http://schemas.microsoft.com/office/drawing/2014/main" id="{BFD2E4B3-EBCD-9D4C-803E-A7360B8AA6CF}"/>
                    </a:ext>
                  </a:extLst>
                </p:cNvPr>
                <p:cNvSpPr/>
                <p:nvPr/>
              </p:nvSpPr>
              <p:spPr>
                <a:xfrm rot="5400000">
                  <a:off x="457081" y="2808349"/>
                  <a:ext cx="447591" cy="447590"/>
                </a:xfrm>
                <a:prstGeom prst="rect">
                  <a:avLst/>
                </a:pr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2" name="Picture 41">
                  <a:extLst>
                    <a:ext uri="{FF2B5EF4-FFF2-40B4-BE49-F238E27FC236}">
                      <a16:creationId xmlns:a16="http://schemas.microsoft.com/office/drawing/2014/main" id="{83AD1BE5-A2EE-E54D-B09A-2D4ED958A6B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8066" y="2899367"/>
                  <a:ext cx="265620" cy="265555"/>
                </a:xfrm>
                <a:prstGeom prst="rect">
                  <a:avLst/>
                </a:prstGeom>
              </p:spPr>
            </p:pic>
          </p:grpSp>
        </p:grpSp>
        <p:grpSp>
          <p:nvGrpSpPr>
            <p:cNvPr id="43" name="Group 42">
              <a:extLst>
                <a:ext uri="{FF2B5EF4-FFF2-40B4-BE49-F238E27FC236}">
                  <a16:creationId xmlns:a16="http://schemas.microsoft.com/office/drawing/2014/main" id="{FE06CBE8-1A90-5A4A-9E76-D74DA625B988}"/>
                </a:ext>
              </a:extLst>
            </p:cNvPr>
            <p:cNvGrpSpPr/>
            <p:nvPr/>
          </p:nvGrpSpPr>
          <p:grpSpPr>
            <a:xfrm>
              <a:off x="457081" y="3451842"/>
              <a:ext cx="2581208" cy="584775"/>
              <a:chOff x="457081" y="3528474"/>
              <a:chExt cx="2581208" cy="584775"/>
            </a:xfrm>
          </p:grpSpPr>
          <p:sp>
            <p:nvSpPr>
              <p:cNvPr id="44" name="Rectangle 43">
                <a:extLst>
                  <a:ext uri="{FF2B5EF4-FFF2-40B4-BE49-F238E27FC236}">
                    <a16:creationId xmlns:a16="http://schemas.microsoft.com/office/drawing/2014/main" id="{595B5CBC-8D5F-DB46-88AB-95BAF7A6E4DD}"/>
                  </a:ext>
                </a:extLst>
              </p:cNvPr>
              <p:cNvSpPr/>
              <p:nvPr/>
            </p:nvSpPr>
            <p:spPr>
              <a:xfrm>
                <a:off x="918093" y="3528474"/>
                <a:ext cx="2120196" cy="584775"/>
              </a:xfrm>
              <a:prstGeom prst="rect">
                <a:avLst/>
              </a:prstGeom>
            </p:spPr>
            <p:txBody>
              <a:bodyPr wrap="none">
                <a:spAutoFit/>
              </a:bodyPr>
              <a:lstStyle/>
              <a:p>
                <a:pPr defTabSz="914126">
                  <a:spcBef>
                    <a:spcPts val="1000"/>
                  </a:spcBef>
                  <a:buClr>
                    <a:srgbClr val="00A7FF"/>
                  </a:buClr>
                </a:pPr>
                <a:r>
                  <a:rPr lang="en-US" sz="2000" b="1" dirty="0">
                    <a:solidFill>
                      <a:srgbClr val="0073E6"/>
                    </a:solidFill>
                  </a:rPr>
                  <a:t>~</a:t>
                </a:r>
                <a:r>
                  <a:rPr lang="en-US" sz="2000" b="1" dirty="0">
                    <a:solidFill>
                      <a:srgbClr val="0073E6"/>
                    </a:solidFill>
                    <a:latin typeface="Arial" panose="020B0604020202020204"/>
                  </a:rPr>
                  <a:t>6,000 </a:t>
                </a:r>
                <a:r>
                  <a:rPr lang="en-US" sz="1200" dirty="0">
                    <a:latin typeface="Arial" panose="020B0604020202020204"/>
                  </a:rPr>
                  <a:t>US and INTL </a:t>
                </a:r>
                <a:br>
                  <a:rPr lang="en-US" sz="1200" dirty="0">
                    <a:latin typeface="Arial" panose="020B0604020202020204"/>
                  </a:rPr>
                </a:br>
                <a:r>
                  <a:rPr lang="en-US" sz="1200" dirty="0">
                    <a:latin typeface="Arial" panose="020B0604020202020204"/>
                  </a:rPr>
                  <a:t>p</a:t>
                </a:r>
                <a:r>
                  <a:rPr lang="en-US" sz="1200" dirty="0"/>
                  <a:t>atents issued and pending</a:t>
                </a:r>
                <a:endParaRPr lang="en-US" sz="1200" dirty="0">
                  <a:latin typeface="Arial" panose="020B0604020202020204"/>
                </a:endParaRPr>
              </a:p>
            </p:txBody>
          </p:sp>
          <p:grpSp>
            <p:nvGrpSpPr>
              <p:cNvPr id="45" name="Group 44">
                <a:extLst>
                  <a:ext uri="{FF2B5EF4-FFF2-40B4-BE49-F238E27FC236}">
                    <a16:creationId xmlns:a16="http://schemas.microsoft.com/office/drawing/2014/main" id="{E8DC22F2-F915-034C-9D06-DF24DCF39827}"/>
                  </a:ext>
                </a:extLst>
              </p:cNvPr>
              <p:cNvGrpSpPr/>
              <p:nvPr/>
            </p:nvGrpSpPr>
            <p:grpSpPr>
              <a:xfrm>
                <a:off x="457081" y="3597581"/>
                <a:ext cx="447590" cy="447591"/>
                <a:chOff x="2819282" y="2808348"/>
                <a:chExt cx="447590" cy="447591"/>
              </a:xfrm>
            </p:grpSpPr>
            <p:sp>
              <p:nvSpPr>
                <p:cNvPr id="46" name="Rectangle 45">
                  <a:extLst>
                    <a:ext uri="{FF2B5EF4-FFF2-40B4-BE49-F238E27FC236}">
                      <a16:creationId xmlns:a16="http://schemas.microsoft.com/office/drawing/2014/main" id="{5F855231-CEC6-6F4F-8834-790675DAAA36}"/>
                    </a:ext>
                  </a:extLst>
                </p:cNvPr>
                <p:cNvSpPr/>
                <p:nvPr/>
              </p:nvSpPr>
              <p:spPr>
                <a:xfrm rot="5400000">
                  <a:off x="2819281" y="2808349"/>
                  <a:ext cx="447591" cy="447590"/>
                </a:xfrm>
                <a:prstGeom prst="rect">
                  <a:avLst/>
                </a:pr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7" name="Picture 46">
                  <a:extLst>
                    <a:ext uri="{FF2B5EF4-FFF2-40B4-BE49-F238E27FC236}">
                      <a16:creationId xmlns:a16="http://schemas.microsoft.com/office/drawing/2014/main" id="{615DC476-E090-1C4D-BC35-C251210BC168}"/>
                    </a:ext>
                  </a:extLst>
                </p:cNvPr>
                <p:cNvPicPr>
                  <a:picLocks noChangeAspect="1"/>
                </p:cNvPicPr>
                <p:nvPr/>
              </p:nvPicPr>
              <p:blipFill>
                <a:blip r:embed="rId4"/>
                <a:stretch>
                  <a:fillRect/>
                </a:stretch>
              </p:blipFill>
              <p:spPr>
                <a:xfrm>
                  <a:off x="2927667" y="2897063"/>
                  <a:ext cx="299036" cy="269133"/>
                </a:xfrm>
                <a:prstGeom prst="rect">
                  <a:avLst/>
                </a:prstGeom>
              </p:spPr>
            </p:pic>
          </p:grpSp>
        </p:grpSp>
        <p:grpSp>
          <p:nvGrpSpPr>
            <p:cNvPr id="48" name="Group 47">
              <a:extLst>
                <a:ext uri="{FF2B5EF4-FFF2-40B4-BE49-F238E27FC236}">
                  <a16:creationId xmlns:a16="http://schemas.microsoft.com/office/drawing/2014/main" id="{0CA9014B-A037-4848-94C0-2164EE0C9D0A}"/>
                </a:ext>
              </a:extLst>
            </p:cNvPr>
            <p:cNvGrpSpPr/>
            <p:nvPr/>
          </p:nvGrpSpPr>
          <p:grpSpPr>
            <a:xfrm>
              <a:off x="457081" y="4158832"/>
              <a:ext cx="2534092" cy="584775"/>
              <a:chOff x="457081" y="4248046"/>
              <a:chExt cx="2534092" cy="584775"/>
            </a:xfrm>
          </p:grpSpPr>
          <p:sp>
            <p:nvSpPr>
              <p:cNvPr id="49" name="Rectangle 48">
                <a:extLst>
                  <a:ext uri="{FF2B5EF4-FFF2-40B4-BE49-F238E27FC236}">
                    <a16:creationId xmlns:a16="http://schemas.microsoft.com/office/drawing/2014/main" id="{2CE271BD-5855-AE4D-8147-AADC1E221F19}"/>
                  </a:ext>
                </a:extLst>
              </p:cNvPr>
              <p:cNvSpPr/>
              <p:nvPr/>
            </p:nvSpPr>
            <p:spPr>
              <a:xfrm>
                <a:off x="918093" y="4248046"/>
                <a:ext cx="2073080" cy="584775"/>
              </a:xfrm>
              <a:prstGeom prst="rect">
                <a:avLst/>
              </a:prstGeom>
            </p:spPr>
            <p:txBody>
              <a:bodyPr wrap="square">
                <a:spAutoFit/>
              </a:bodyPr>
              <a:lstStyle/>
              <a:p>
                <a:pPr defTabSz="914126">
                  <a:spcBef>
                    <a:spcPts val="1000"/>
                  </a:spcBef>
                  <a:buClr>
                    <a:srgbClr val="00A7FF"/>
                  </a:buClr>
                </a:pPr>
                <a:r>
                  <a:rPr lang="en-US" sz="2000" b="1" dirty="0">
                    <a:solidFill>
                      <a:srgbClr val="0073E6"/>
                    </a:solidFill>
                    <a:latin typeface="Arial" panose="020B0604020202020204"/>
                  </a:rPr>
                  <a:t>9,800 </a:t>
                </a:r>
                <a:br>
                  <a:rPr lang="en-US" sz="2000" b="1" dirty="0">
                    <a:solidFill>
                      <a:schemeClr val="bg2"/>
                    </a:solidFill>
                    <a:latin typeface="Arial" panose="020B0604020202020204"/>
                  </a:rPr>
                </a:br>
                <a:r>
                  <a:rPr lang="en-US" sz="1200" dirty="0"/>
                  <a:t>employees worldwide</a:t>
                </a:r>
                <a:endParaRPr lang="en-US" sz="1200" dirty="0">
                  <a:latin typeface="Arial" panose="020B0604020202020204"/>
                </a:endParaRPr>
              </a:p>
            </p:txBody>
          </p:sp>
          <p:grpSp>
            <p:nvGrpSpPr>
              <p:cNvPr id="50" name="Group 49">
                <a:extLst>
                  <a:ext uri="{FF2B5EF4-FFF2-40B4-BE49-F238E27FC236}">
                    <a16:creationId xmlns:a16="http://schemas.microsoft.com/office/drawing/2014/main" id="{0840EA6C-FD3C-E24E-BAF8-BD99C31E356E}"/>
                  </a:ext>
                </a:extLst>
              </p:cNvPr>
              <p:cNvGrpSpPr/>
              <p:nvPr/>
            </p:nvGrpSpPr>
            <p:grpSpPr>
              <a:xfrm>
                <a:off x="457081" y="4291570"/>
                <a:ext cx="447590" cy="447591"/>
                <a:chOff x="3289543" y="3790482"/>
                <a:chExt cx="447590" cy="447591"/>
              </a:xfrm>
            </p:grpSpPr>
            <p:sp>
              <p:nvSpPr>
                <p:cNvPr id="51" name="Rectangle 50">
                  <a:extLst>
                    <a:ext uri="{FF2B5EF4-FFF2-40B4-BE49-F238E27FC236}">
                      <a16:creationId xmlns:a16="http://schemas.microsoft.com/office/drawing/2014/main" id="{63FF67E7-3D08-5249-8632-69FE7DED0F62}"/>
                    </a:ext>
                  </a:extLst>
                </p:cNvPr>
                <p:cNvSpPr/>
                <p:nvPr/>
              </p:nvSpPr>
              <p:spPr>
                <a:xfrm rot="5400000">
                  <a:off x="3289542" y="3790483"/>
                  <a:ext cx="447591" cy="447590"/>
                </a:xfrm>
                <a:prstGeom prst="rect">
                  <a:avLst/>
                </a:pr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2" name="Picture 51">
                  <a:extLst>
                    <a:ext uri="{FF2B5EF4-FFF2-40B4-BE49-F238E27FC236}">
                      <a16:creationId xmlns:a16="http://schemas.microsoft.com/office/drawing/2014/main" id="{78D85D9F-D501-6E4D-BEFB-16989784D1C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18905" y="3926784"/>
                  <a:ext cx="388865" cy="174989"/>
                </a:xfrm>
                <a:prstGeom prst="rect">
                  <a:avLst/>
                </a:prstGeom>
              </p:spPr>
            </p:pic>
          </p:grpSp>
        </p:grpSp>
        <p:grpSp>
          <p:nvGrpSpPr>
            <p:cNvPr id="53" name="Group 52">
              <a:extLst>
                <a:ext uri="{FF2B5EF4-FFF2-40B4-BE49-F238E27FC236}">
                  <a16:creationId xmlns:a16="http://schemas.microsoft.com/office/drawing/2014/main" id="{3E9AE16F-4171-3447-9449-C92C2CD28B98}"/>
                </a:ext>
              </a:extLst>
            </p:cNvPr>
            <p:cNvGrpSpPr/>
            <p:nvPr/>
          </p:nvGrpSpPr>
          <p:grpSpPr>
            <a:xfrm>
              <a:off x="457081" y="4865822"/>
              <a:ext cx="2661657" cy="584775"/>
              <a:chOff x="457081" y="4896140"/>
              <a:chExt cx="2661657" cy="584775"/>
            </a:xfrm>
          </p:grpSpPr>
          <p:sp>
            <p:nvSpPr>
              <p:cNvPr id="54" name="Rectangle 53">
                <a:extLst>
                  <a:ext uri="{FF2B5EF4-FFF2-40B4-BE49-F238E27FC236}">
                    <a16:creationId xmlns:a16="http://schemas.microsoft.com/office/drawing/2014/main" id="{2F4CECF0-6773-FA49-AB71-52198EF2DCB6}"/>
                  </a:ext>
                </a:extLst>
              </p:cNvPr>
              <p:cNvSpPr/>
              <p:nvPr/>
            </p:nvSpPr>
            <p:spPr>
              <a:xfrm>
                <a:off x="904670" y="4896140"/>
                <a:ext cx="2214068" cy="584775"/>
              </a:xfrm>
              <a:prstGeom prst="rect">
                <a:avLst/>
              </a:prstGeom>
            </p:spPr>
            <p:txBody>
              <a:bodyPr wrap="none">
                <a:spAutoFit/>
              </a:bodyPr>
              <a:lstStyle/>
              <a:p>
                <a:pPr defTabSz="914126">
                  <a:spcBef>
                    <a:spcPts val="1000"/>
                  </a:spcBef>
                  <a:buClr>
                    <a:srgbClr val="00A7FF"/>
                  </a:buClr>
                </a:pPr>
                <a:r>
                  <a:rPr lang="en-US" sz="2000" b="1" dirty="0">
                    <a:solidFill>
                      <a:srgbClr val="0073E6"/>
                    </a:solidFill>
                    <a:latin typeface="Arial" panose="020B0604020202020204"/>
                  </a:rPr>
                  <a:t>10,000+ </a:t>
                </a:r>
                <a:r>
                  <a:rPr lang="en-US" sz="1200" dirty="0"/>
                  <a:t>channel </a:t>
                </a:r>
                <a:br>
                  <a:rPr lang="en-US" sz="1200" dirty="0"/>
                </a:br>
                <a:r>
                  <a:rPr lang="en-US" sz="1200" dirty="0"/>
                  <a:t>partners in over 180 countries</a:t>
                </a:r>
                <a:endParaRPr lang="en-US" sz="1200" dirty="0">
                  <a:latin typeface="Arial" panose="020B0604020202020204"/>
                </a:endParaRPr>
              </a:p>
            </p:txBody>
          </p:sp>
          <p:grpSp>
            <p:nvGrpSpPr>
              <p:cNvPr id="55" name="Group 54">
                <a:extLst>
                  <a:ext uri="{FF2B5EF4-FFF2-40B4-BE49-F238E27FC236}">
                    <a16:creationId xmlns:a16="http://schemas.microsoft.com/office/drawing/2014/main" id="{F42E71F4-AA3D-6143-AF45-E62F376AC669}"/>
                  </a:ext>
                </a:extLst>
              </p:cNvPr>
              <p:cNvGrpSpPr/>
              <p:nvPr/>
            </p:nvGrpSpPr>
            <p:grpSpPr>
              <a:xfrm>
                <a:off x="457081" y="4956983"/>
                <a:ext cx="447590" cy="447591"/>
                <a:chOff x="3425152" y="4735880"/>
                <a:chExt cx="447590" cy="447591"/>
              </a:xfrm>
            </p:grpSpPr>
            <p:sp>
              <p:nvSpPr>
                <p:cNvPr id="56" name="Rectangle 55">
                  <a:extLst>
                    <a:ext uri="{FF2B5EF4-FFF2-40B4-BE49-F238E27FC236}">
                      <a16:creationId xmlns:a16="http://schemas.microsoft.com/office/drawing/2014/main" id="{5C9C331D-090E-124D-A344-07E04FB9BA5B}"/>
                    </a:ext>
                  </a:extLst>
                </p:cNvPr>
                <p:cNvSpPr/>
                <p:nvPr/>
              </p:nvSpPr>
              <p:spPr>
                <a:xfrm rot="5400000">
                  <a:off x="3425151" y="4735881"/>
                  <a:ext cx="447591" cy="447590"/>
                </a:xfrm>
                <a:prstGeom prst="rect">
                  <a:avLst/>
                </a:pr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7" name="Picture 56">
                  <a:extLst>
                    <a:ext uri="{FF2B5EF4-FFF2-40B4-BE49-F238E27FC236}">
                      <a16:creationId xmlns:a16="http://schemas.microsoft.com/office/drawing/2014/main" id="{2B59150F-13AE-5B4A-8E4C-911EB87217D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478630" y="4887121"/>
                  <a:ext cx="340632" cy="191605"/>
                </a:xfrm>
                <a:prstGeom prst="rect">
                  <a:avLst/>
                </a:prstGeom>
              </p:spPr>
            </p:pic>
          </p:grpSp>
        </p:grpSp>
        <p:grpSp>
          <p:nvGrpSpPr>
            <p:cNvPr id="58" name="Group 57">
              <a:extLst>
                <a:ext uri="{FF2B5EF4-FFF2-40B4-BE49-F238E27FC236}">
                  <a16:creationId xmlns:a16="http://schemas.microsoft.com/office/drawing/2014/main" id="{0159FFEC-2ABB-7140-A413-D5A98FAD7D8A}"/>
                </a:ext>
              </a:extLst>
            </p:cNvPr>
            <p:cNvGrpSpPr/>
            <p:nvPr/>
          </p:nvGrpSpPr>
          <p:grpSpPr>
            <a:xfrm>
              <a:off x="457081" y="5572810"/>
              <a:ext cx="2032276" cy="584775"/>
              <a:chOff x="457081" y="5572810"/>
              <a:chExt cx="2032276" cy="584775"/>
            </a:xfrm>
          </p:grpSpPr>
          <p:sp>
            <p:nvSpPr>
              <p:cNvPr id="59" name="Rectangle 58">
                <a:extLst>
                  <a:ext uri="{FF2B5EF4-FFF2-40B4-BE49-F238E27FC236}">
                    <a16:creationId xmlns:a16="http://schemas.microsoft.com/office/drawing/2014/main" id="{C50AA7AC-1888-024C-8231-3C9E580BD1E9}"/>
                  </a:ext>
                </a:extLst>
              </p:cNvPr>
              <p:cNvSpPr/>
              <p:nvPr/>
            </p:nvSpPr>
            <p:spPr>
              <a:xfrm>
                <a:off x="918093" y="5572810"/>
                <a:ext cx="1571264" cy="584775"/>
              </a:xfrm>
              <a:prstGeom prst="rect">
                <a:avLst/>
              </a:prstGeom>
            </p:spPr>
            <p:txBody>
              <a:bodyPr wrap="none">
                <a:spAutoFit/>
              </a:bodyPr>
              <a:lstStyle/>
              <a:p>
                <a:pPr defTabSz="914126">
                  <a:spcBef>
                    <a:spcPts val="1000"/>
                  </a:spcBef>
                  <a:buClr>
                    <a:srgbClr val="00A7FF"/>
                  </a:buClr>
                </a:pPr>
                <a:r>
                  <a:rPr lang="en-US" sz="2000" b="1" dirty="0">
                    <a:solidFill>
                      <a:srgbClr val="0073E6"/>
                    </a:solidFill>
                    <a:latin typeface="Arial" panose="020B0604020202020204"/>
                  </a:rPr>
                  <a:t>$567M+ </a:t>
                </a:r>
                <a:r>
                  <a:rPr lang="en-US" sz="1200" dirty="0"/>
                  <a:t>R&amp;D</a:t>
                </a:r>
                <a:br>
                  <a:rPr lang="en-US" sz="1200" dirty="0"/>
                </a:br>
                <a:r>
                  <a:rPr lang="en-US" sz="1200" dirty="0"/>
                  <a:t>~10% of Sales</a:t>
                </a:r>
                <a:endParaRPr lang="en-US" sz="1200" dirty="0">
                  <a:latin typeface="Arial" panose="020B0604020202020204"/>
                </a:endParaRPr>
              </a:p>
            </p:txBody>
          </p:sp>
          <p:grpSp>
            <p:nvGrpSpPr>
              <p:cNvPr id="60" name="Group 59">
                <a:extLst>
                  <a:ext uri="{FF2B5EF4-FFF2-40B4-BE49-F238E27FC236}">
                    <a16:creationId xmlns:a16="http://schemas.microsoft.com/office/drawing/2014/main" id="{2B367A2B-BD95-2649-A12B-ADB5BEB34130}"/>
                  </a:ext>
                </a:extLst>
              </p:cNvPr>
              <p:cNvGrpSpPr/>
              <p:nvPr/>
            </p:nvGrpSpPr>
            <p:grpSpPr>
              <a:xfrm>
                <a:off x="457081" y="5650974"/>
                <a:ext cx="447590" cy="447591"/>
                <a:chOff x="4548781" y="5386810"/>
                <a:chExt cx="447590" cy="447591"/>
              </a:xfrm>
            </p:grpSpPr>
            <p:sp>
              <p:nvSpPr>
                <p:cNvPr id="61" name="Rectangle 60">
                  <a:extLst>
                    <a:ext uri="{FF2B5EF4-FFF2-40B4-BE49-F238E27FC236}">
                      <a16:creationId xmlns:a16="http://schemas.microsoft.com/office/drawing/2014/main" id="{7D639B2F-7347-0242-8EE3-820577D7AC98}"/>
                    </a:ext>
                  </a:extLst>
                </p:cNvPr>
                <p:cNvSpPr/>
                <p:nvPr/>
              </p:nvSpPr>
              <p:spPr>
                <a:xfrm rot="5400000">
                  <a:off x="4548780" y="5386811"/>
                  <a:ext cx="447591" cy="447590"/>
                </a:xfrm>
                <a:prstGeom prst="rect">
                  <a:avLst/>
                </a:pr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2" name="Picture 61">
                  <a:extLst>
                    <a:ext uri="{FF2B5EF4-FFF2-40B4-BE49-F238E27FC236}">
                      <a16:creationId xmlns:a16="http://schemas.microsoft.com/office/drawing/2014/main" id="{50A9FAAA-E192-2141-8E90-B6365A3EABE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613125" y="5462545"/>
                  <a:ext cx="318900" cy="296122"/>
                </a:xfrm>
                <a:prstGeom prst="rect">
                  <a:avLst/>
                </a:prstGeom>
              </p:spPr>
            </p:pic>
          </p:grpSp>
        </p:grpSp>
        <p:sp>
          <p:nvSpPr>
            <p:cNvPr id="78" name="Freeform 77">
              <a:extLst>
                <a:ext uri="{FF2B5EF4-FFF2-40B4-BE49-F238E27FC236}">
                  <a16:creationId xmlns:a16="http://schemas.microsoft.com/office/drawing/2014/main" id="{175A4D00-0E91-924D-9928-3DE5C8CC4004}"/>
                </a:ext>
              </a:extLst>
            </p:cNvPr>
            <p:cNvSpPr>
              <a:spLocks noChangeAspect="1" noChangeArrowheads="1"/>
            </p:cNvSpPr>
            <p:nvPr/>
          </p:nvSpPr>
          <p:spPr bwMode="auto">
            <a:xfrm flipV="1">
              <a:off x="414229" y="1836425"/>
              <a:ext cx="2264421" cy="69830"/>
            </a:xfrm>
            <a:custGeom>
              <a:avLst/>
              <a:gdLst>
                <a:gd name="connsiteX0" fmla="*/ 78092 w 2264421"/>
                <a:gd name="connsiteY0" fmla="*/ 69830 h 69830"/>
                <a:gd name="connsiteX1" fmla="*/ 1025149 w 2264421"/>
                <a:gd name="connsiteY1" fmla="*/ 69830 h 69830"/>
                <a:gd name="connsiteX2" fmla="*/ 1317364 w 2264421"/>
                <a:gd name="connsiteY2" fmla="*/ 69830 h 69830"/>
                <a:gd name="connsiteX3" fmla="*/ 2264421 w 2264421"/>
                <a:gd name="connsiteY3" fmla="*/ 69830 h 69830"/>
                <a:gd name="connsiteX4" fmla="*/ 2264421 w 2264421"/>
                <a:gd name="connsiteY4" fmla="*/ 50156 h 69830"/>
                <a:gd name="connsiteX5" fmla="*/ 2177831 w 2264421"/>
                <a:gd name="connsiteY5" fmla="*/ 0 h 69830"/>
                <a:gd name="connsiteX6" fmla="*/ 1230774 w 2264421"/>
                <a:gd name="connsiteY6" fmla="*/ 0 h 69830"/>
                <a:gd name="connsiteX7" fmla="*/ 947057 w 2264421"/>
                <a:gd name="connsiteY7" fmla="*/ 0 h 69830"/>
                <a:gd name="connsiteX8" fmla="*/ 0 w 2264421"/>
                <a:gd name="connsiteY8" fmla="*/ 0 h 69830"/>
                <a:gd name="connsiteX9" fmla="*/ 0 w 2264421"/>
                <a:gd name="connsiteY9" fmla="*/ 24597 h 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64421" h="69830">
                  <a:moveTo>
                    <a:pt x="78092" y="69830"/>
                  </a:moveTo>
                  <a:lnTo>
                    <a:pt x="1025149" y="69830"/>
                  </a:lnTo>
                  <a:lnTo>
                    <a:pt x="1317364" y="69830"/>
                  </a:lnTo>
                  <a:lnTo>
                    <a:pt x="2264421" y="69830"/>
                  </a:lnTo>
                  <a:lnTo>
                    <a:pt x="2264421" y="50156"/>
                  </a:lnTo>
                  <a:lnTo>
                    <a:pt x="2177831" y="0"/>
                  </a:lnTo>
                  <a:lnTo>
                    <a:pt x="1230774" y="0"/>
                  </a:lnTo>
                  <a:lnTo>
                    <a:pt x="947057" y="0"/>
                  </a:lnTo>
                  <a:lnTo>
                    <a:pt x="0" y="0"/>
                  </a:lnTo>
                  <a:lnTo>
                    <a:pt x="0" y="24597"/>
                  </a:lnTo>
                  <a:close/>
                </a:path>
              </a:pathLst>
            </a:custGeom>
            <a:solidFill>
              <a:srgbClr val="0073E6"/>
            </a:solidFill>
            <a:ln>
              <a:noFill/>
            </a:ln>
            <a:effectLst/>
          </p:spPr>
          <p:txBody>
            <a:bodyPr vert="horz" wrap="square" lIns="36556" tIns="36556" rIns="36556" bIns="36556" numCol="1" anchor="t" anchorCtr="0" compatLnSpc="1">
              <a:prstTxWarp prst="textNoShape">
                <a:avLst/>
              </a:prstTxWarp>
              <a:noAutofit/>
            </a:bodyPr>
            <a:lstStyle/>
            <a:p>
              <a:pPr defTabSz="914126" fontAlgn="base">
                <a:spcBef>
                  <a:spcPct val="0"/>
                </a:spcBef>
                <a:spcAft>
                  <a:spcPct val="0"/>
                </a:spcAft>
                <a:defRPr/>
              </a:pPr>
              <a:endParaRPr lang="en-US" sz="1799" kern="0" dirty="0">
                <a:solidFill>
                  <a:schemeClr val="accent1"/>
                </a:solidFill>
                <a:ea typeface="MS PGothic" pitchFamily="34" charset="-128"/>
              </a:endParaRPr>
            </a:p>
          </p:txBody>
        </p:sp>
      </p:grpSp>
      <p:grpSp>
        <p:nvGrpSpPr>
          <p:cNvPr id="3" name="Group 2">
            <a:extLst>
              <a:ext uri="{FF2B5EF4-FFF2-40B4-BE49-F238E27FC236}">
                <a16:creationId xmlns:a16="http://schemas.microsoft.com/office/drawing/2014/main" id="{1DE9227F-74A3-6A4A-A678-EDB66117170A}"/>
              </a:ext>
            </a:extLst>
          </p:cNvPr>
          <p:cNvGrpSpPr/>
          <p:nvPr/>
        </p:nvGrpSpPr>
        <p:grpSpPr>
          <a:xfrm>
            <a:off x="6483969" y="1173093"/>
            <a:ext cx="2795419" cy="733162"/>
            <a:chOff x="6838477" y="1173093"/>
            <a:chExt cx="2795419" cy="733162"/>
          </a:xfrm>
        </p:grpSpPr>
        <p:sp>
          <p:nvSpPr>
            <p:cNvPr id="70" name="TextBox 69">
              <a:extLst>
                <a:ext uri="{FF2B5EF4-FFF2-40B4-BE49-F238E27FC236}">
                  <a16:creationId xmlns:a16="http://schemas.microsoft.com/office/drawing/2014/main" id="{6DDA6D67-6E62-3542-ACC8-AD8A25848ACB}"/>
                </a:ext>
              </a:extLst>
            </p:cNvPr>
            <p:cNvSpPr txBox="1"/>
            <p:nvPr/>
          </p:nvSpPr>
          <p:spPr>
            <a:xfrm>
              <a:off x="6855828" y="1173093"/>
              <a:ext cx="2778068" cy="506288"/>
            </a:xfrm>
            <a:prstGeom prst="rect">
              <a:avLst/>
            </a:prstGeom>
            <a:noFill/>
          </p:spPr>
          <p:txBody>
            <a:bodyPr wrap="square" lIns="0" tIns="0" rIns="0" bIns="0" rtlCol="0">
              <a:noAutofit/>
            </a:bodyPr>
            <a:lstStyle/>
            <a:p>
              <a:r>
                <a:rPr lang="en-US" b="1" dirty="0">
                  <a:solidFill>
                    <a:srgbClr val="0073E6"/>
                  </a:solidFill>
                </a:rPr>
                <a:t>Our People </a:t>
              </a:r>
              <a:br>
                <a:rPr lang="en-US" b="1" dirty="0">
                  <a:solidFill>
                    <a:srgbClr val="0073E6"/>
                  </a:solidFill>
                </a:rPr>
              </a:br>
              <a:r>
                <a:rPr lang="en-US" b="1" dirty="0">
                  <a:solidFill>
                    <a:srgbClr val="0073E6"/>
                  </a:solidFill>
                </a:rPr>
                <a:t>Make the Difference</a:t>
              </a:r>
            </a:p>
          </p:txBody>
        </p:sp>
        <p:sp>
          <p:nvSpPr>
            <p:cNvPr id="85" name="Freeform 84">
              <a:extLst>
                <a:ext uri="{FF2B5EF4-FFF2-40B4-BE49-F238E27FC236}">
                  <a16:creationId xmlns:a16="http://schemas.microsoft.com/office/drawing/2014/main" id="{AD3FCAA9-E8D6-7048-BD80-DA6792A307DC}"/>
                </a:ext>
              </a:extLst>
            </p:cNvPr>
            <p:cNvSpPr>
              <a:spLocks noChangeAspect="1" noChangeArrowheads="1"/>
            </p:cNvSpPr>
            <p:nvPr/>
          </p:nvSpPr>
          <p:spPr bwMode="auto">
            <a:xfrm flipV="1">
              <a:off x="6838477" y="1836425"/>
              <a:ext cx="2264421" cy="69830"/>
            </a:xfrm>
            <a:custGeom>
              <a:avLst/>
              <a:gdLst>
                <a:gd name="connsiteX0" fmla="*/ 78092 w 2264421"/>
                <a:gd name="connsiteY0" fmla="*/ 69830 h 69830"/>
                <a:gd name="connsiteX1" fmla="*/ 1025149 w 2264421"/>
                <a:gd name="connsiteY1" fmla="*/ 69830 h 69830"/>
                <a:gd name="connsiteX2" fmla="*/ 1317364 w 2264421"/>
                <a:gd name="connsiteY2" fmla="*/ 69830 h 69830"/>
                <a:gd name="connsiteX3" fmla="*/ 2264421 w 2264421"/>
                <a:gd name="connsiteY3" fmla="*/ 69830 h 69830"/>
                <a:gd name="connsiteX4" fmla="*/ 2264421 w 2264421"/>
                <a:gd name="connsiteY4" fmla="*/ 50156 h 69830"/>
                <a:gd name="connsiteX5" fmla="*/ 2177831 w 2264421"/>
                <a:gd name="connsiteY5" fmla="*/ 0 h 69830"/>
                <a:gd name="connsiteX6" fmla="*/ 1230774 w 2264421"/>
                <a:gd name="connsiteY6" fmla="*/ 0 h 69830"/>
                <a:gd name="connsiteX7" fmla="*/ 947057 w 2264421"/>
                <a:gd name="connsiteY7" fmla="*/ 0 h 69830"/>
                <a:gd name="connsiteX8" fmla="*/ 0 w 2264421"/>
                <a:gd name="connsiteY8" fmla="*/ 0 h 69830"/>
                <a:gd name="connsiteX9" fmla="*/ 0 w 2264421"/>
                <a:gd name="connsiteY9" fmla="*/ 24597 h 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64421" h="69830">
                  <a:moveTo>
                    <a:pt x="78092" y="69830"/>
                  </a:moveTo>
                  <a:lnTo>
                    <a:pt x="1025149" y="69830"/>
                  </a:lnTo>
                  <a:lnTo>
                    <a:pt x="1317364" y="69830"/>
                  </a:lnTo>
                  <a:lnTo>
                    <a:pt x="2264421" y="69830"/>
                  </a:lnTo>
                  <a:lnTo>
                    <a:pt x="2264421" y="50156"/>
                  </a:lnTo>
                  <a:lnTo>
                    <a:pt x="2177831" y="0"/>
                  </a:lnTo>
                  <a:lnTo>
                    <a:pt x="1230774" y="0"/>
                  </a:lnTo>
                  <a:lnTo>
                    <a:pt x="947057" y="0"/>
                  </a:lnTo>
                  <a:lnTo>
                    <a:pt x="0" y="0"/>
                  </a:lnTo>
                  <a:lnTo>
                    <a:pt x="0" y="24597"/>
                  </a:lnTo>
                  <a:close/>
                </a:path>
              </a:pathLst>
            </a:custGeom>
            <a:solidFill>
              <a:srgbClr val="0073E6"/>
            </a:solidFill>
            <a:ln>
              <a:noFill/>
            </a:ln>
            <a:effectLst/>
          </p:spPr>
          <p:txBody>
            <a:bodyPr vert="horz" wrap="square" lIns="36556" tIns="36556" rIns="36556" bIns="36556" numCol="1" anchor="t" anchorCtr="0" compatLnSpc="1">
              <a:prstTxWarp prst="textNoShape">
                <a:avLst/>
              </a:prstTxWarp>
              <a:noAutofit/>
            </a:bodyPr>
            <a:lstStyle/>
            <a:p>
              <a:pPr defTabSz="914126" fontAlgn="base">
                <a:spcBef>
                  <a:spcPct val="0"/>
                </a:spcBef>
                <a:spcAft>
                  <a:spcPct val="0"/>
                </a:spcAft>
                <a:defRPr/>
              </a:pPr>
              <a:endParaRPr lang="en-US" sz="1799" kern="0" dirty="0">
                <a:solidFill>
                  <a:schemeClr val="accent1"/>
                </a:solidFill>
                <a:ea typeface="MS PGothic" pitchFamily="34" charset="-128"/>
              </a:endParaRPr>
            </a:p>
          </p:txBody>
        </p:sp>
      </p:grpSp>
      <p:grpSp>
        <p:nvGrpSpPr>
          <p:cNvPr id="4" name="Group 3">
            <a:extLst>
              <a:ext uri="{FF2B5EF4-FFF2-40B4-BE49-F238E27FC236}">
                <a16:creationId xmlns:a16="http://schemas.microsoft.com/office/drawing/2014/main" id="{67F40E59-4641-2D4C-95C4-9A2A0086486E}"/>
              </a:ext>
            </a:extLst>
          </p:cNvPr>
          <p:cNvGrpSpPr/>
          <p:nvPr/>
        </p:nvGrpSpPr>
        <p:grpSpPr>
          <a:xfrm>
            <a:off x="9465761" y="1194279"/>
            <a:ext cx="2782719" cy="711976"/>
            <a:chOff x="9464172" y="1194279"/>
            <a:chExt cx="2782719" cy="711976"/>
          </a:xfrm>
        </p:grpSpPr>
        <p:sp>
          <p:nvSpPr>
            <p:cNvPr id="64" name="TextBox 63">
              <a:extLst>
                <a:ext uri="{FF2B5EF4-FFF2-40B4-BE49-F238E27FC236}">
                  <a16:creationId xmlns:a16="http://schemas.microsoft.com/office/drawing/2014/main" id="{9C6F247F-ADD6-7745-B598-A5FCB83858DE}"/>
                </a:ext>
              </a:extLst>
            </p:cNvPr>
            <p:cNvSpPr txBox="1"/>
            <p:nvPr/>
          </p:nvSpPr>
          <p:spPr>
            <a:xfrm>
              <a:off x="9468823" y="1194279"/>
              <a:ext cx="2778068" cy="485102"/>
            </a:xfrm>
            <a:prstGeom prst="rect">
              <a:avLst/>
            </a:prstGeom>
            <a:noFill/>
          </p:spPr>
          <p:txBody>
            <a:bodyPr wrap="square" lIns="0" tIns="0" rIns="0" bIns="0" rtlCol="0">
              <a:noAutofit/>
            </a:bodyPr>
            <a:lstStyle/>
            <a:p>
              <a:r>
                <a:rPr lang="en-US" b="1" dirty="0">
                  <a:solidFill>
                    <a:srgbClr val="0073E6"/>
                  </a:solidFill>
                </a:rPr>
                <a:t>Channel </a:t>
              </a:r>
              <a:br>
                <a:rPr lang="en-US" b="1" dirty="0">
                  <a:solidFill>
                    <a:srgbClr val="0073E6"/>
                  </a:solidFill>
                </a:rPr>
              </a:br>
              <a:r>
                <a:rPr lang="en-US" b="1" dirty="0">
                  <a:solidFill>
                    <a:srgbClr val="0073E6"/>
                  </a:solidFill>
                </a:rPr>
                <a:t>Accolades</a:t>
              </a:r>
            </a:p>
          </p:txBody>
        </p:sp>
        <p:sp>
          <p:nvSpPr>
            <p:cNvPr id="86" name="Freeform 85">
              <a:extLst>
                <a:ext uri="{FF2B5EF4-FFF2-40B4-BE49-F238E27FC236}">
                  <a16:creationId xmlns:a16="http://schemas.microsoft.com/office/drawing/2014/main" id="{7A5462B2-02D2-044D-9D82-3A8C5BDCB8C7}"/>
                </a:ext>
              </a:extLst>
            </p:cNvPr>
            <p:cNvSpPr>
              <a:spLocks noChangeAspect="1" noChangeArrowheads="1"/>
            </p:cNvSpPr>
            <p:nvPr/>
          </p:nvSpPr>
          <p:spPr bwMode="auto">
            <a:xfrm flipV="1">
              <a:off x="9464172" y="1836425"/>
              <a:ext cx="2264421" cy="69830"/>
            </a:xfrm>
            <a:custGeom>
              <a:avLst/>
              <a:gdLst>
                <a:gd name="connsiteX0" fmla="*/ 78092 w 2264421"/>
                <a:gd name="connsiteY0" fmla="*/ 69830 h 69830"/>
                <a:gd name="connsiteX1" fmla="*/ 1025149 w 2264421"/>
                <a:gd name="connsiteY1" fmla="*/ 69830 h 69830"/>
                <a:gd name="connsiteX2" fmla="*/ 1317364 w 2264421"/>
                <a:gd name="connsiteY2" fmla="*/ 69830 h 69830"/>
                <a:gd name="connsiteX3" fmla="*/ 2264421 w 2264421"/>
                <a:gd name="connsiteY3" fmla="*/ 69830 h 69830"/>
                <a:gd name="connsiteX4" fmla="*/ 2264421 w 2264421"/>
                <a:gd name="connsiteY4" fmla="*/ 50156 h 69830"/>
                <a:gd name="connsiteX5" fmla="*/ 2177831 w 2264421"/>
                <a:gd name="connsiteY5" fmla="*/ 0 h 69830"/>
                <a:gd name="connsiteX6" fmla="*/ 1230774 w 2264421"/>
                <a:gd name="connsiteY6" fmla="*/ 0 h 69830"/>
                <a:gd name="connsiteX7" fmla="*/ 947057 w 2264421"/>
                <a:gd name="connsiteY7" fmla="*/ 0 h 69830"/>
                <a:gd name="connsiteX8" fmla="*/ 0 w 2264421"/>
                <a:gd name="connsiteY8" fmla="*/ 0 h 69830"/>
                <a:gd name="connsiteX9" fmla="*/ 0 w 2264421"/>
                <a:gd name="connsiteY9" fmla="*/ 24597 h 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64421" h="69830">
                  <a:moveTo>
                    <a:pt x="78092" y="69830"/>
                  </a:moveTo>
                  <a:lnTo>
                    <a:pt x="1025149" y="69830"/>
                  </a:lnTo>
                  <a:lnTo>
                    <a:pt x="1317364" y="69830"/>
                  </a:lnTo>
                  <a:lnTo>
                    <a:pt x="2264421" y="69830"/>
                  </a:lnTo>
                  <a:lnTo>
                    <a:pt x="2264421" y="50156"/>
                  </a:lnTo>
                  <a:lnTo>
                    <a:pt x="2177831" y="0"/>
                  </a:lnTo>
                  <a:lnTo>
                    <a:pt x="1230774" y="0"/>
                  </a:lnTo>
                  <a:lnTo>
                    <a:pt x="947057" y="0"/>
                  </a:lnTo>
                  <a:lnTo>
                    <a:pt x="0" y="0"/>
                  </a:lnTo>
                  <a:lnTo>
                    <a:pt x="0" y="24597"/>
                  </a:lnTo>
                  <a:close/>
                </a:path>
              </a:pathLst>
            </a:custGeom>
            <a:solidFill>
              <a:srgbClr val="0073E6"/>
            </a:solidFill>
            <a:ln>
              <a:noFill/>
            </a:ln>
            <a:effectLst/>
          </p:spPr>
          <p:txBody>
            <a:bodyPr vert="horz" wrap="square" lIns="36556" tIns="36556" rIns="36556" bIns="36556" numCol="1" anchor="t" anchorCtr="0" compatLnSpc="1">
              <a:prstTxWarp prst="textNoShape">
                <a:avLst/>
              </a:prstTxWarp>
              <a:noAutofit/>
            </a:bodyPr>
            <a:lstStyle/>
            <a:p>
              <a:pPr defTabSz="914126" fontAlgn="base">
                <a:spcBef>
                  <a:spcPct val="0"/>
                </a:spcBef>
                <a:spcAft>
                  <a:spcPct val="0"/>
                </a:spcAft>
                <a:defRPr/>
              </a:pPr>
              <a:endParaRPr lang="en-US" sz="1799" kern="0" dirty="0">
                <a:solidFill>
                  <a:schemeClr val="accent1"/>
                </a:solidFill>
                <a:ea typeface="MS PGothic" pitchFamily="34" charset="-128"/>
              </a:endParaRPr>
            </a:p>
          </p:txBody>
        </p:sp>
      </p:grpSp>
      <p:grpSp>
        <p:nvGrpSpPr>
          <p:cNvPr id="5" name="Group 4">
            <a:extLst>
              <a:ext uri="{FF2B5EF4-FFF2-40B4-BE49-F238E27FC236}">
                <a16:creationId xmlns:a16="http://schemas.microsoft.com/office/drawing/2014/main" id="{6F8FCAE0-5A80-B94A-A489-0E9292F75558}"/>
              </a:ext>
            </a:extLst>
          </p:cNvPr>
          <p:cNvGrpSpPr/>
          <p:nvPr/>
        </p:nvGrpSpPr>
        <p:grpSpPr>
          <a:xfrm>
            <a:off x="3206888" y="1017682"/>
            <a:ext cx="3147262" cy="4694708"/>
            <a:chOff x="3286474" y="1017682"/>
            <a:chExt cx="3147262" cy="4694708"/>
          </a:xfrm>
        </p:grpSpPr>
        <p:sp>
          <p:nvSpPr>
            <p:cNvPr id="63" name="TextBox 62">
              <a:extLst>
                <a:ext uri="{FF2B5EF4-FFF2-40B4-BE49-F238E27FC236}">
                  <a16:creationId xmlns:a16="http://schemas.microsoft.com/office/drawing/2014/main" id="{4B50369D-C466-1D40-883D-71B81C9B6C94}"/>
                </a:ext>
              </a:extLst>
            </p:cNvPr>
            <p:cNvSpPr txBox="1"/>
            <p:nvPr/>
          </p:nvSpPr>
          <p:spPr>
            <a:xfrm>
              <a:off x="3539685" y="1017682"/>
              <a:ext cx="2778068" cy="661699"/>
            </a:xfrm>
            <a:prstGeom prst="rect">
              <a:avLst/>
            </a:prstGeom>
            <a:noFill/>
          </p:spPr>
          <p:txBody>
            <a:bodyPr wrap="square" lIns="0" tIns="0" rIns="0" bIns="0" rtlCol="0">
              <a:noAutofit/>
            </a:bodyPr>
            <a:lstStyle/>
            <a:p>
              <a:r>
                <a:rPr lang="en-US" b="1" dirty="0">
                  <a:solidFill>
                    <a:srgbClr val="0073E6"/>
                  </a:solidFill>
                </a:rPr>
                <a:t>Leader Status</a:t>
              </a:r>
            </a:p>
            <a:p>
              <a:pPr defTabSz="913578">
                <a:defRPr/>
              </a:pPr>
              <a:r>
                <a:rPr lang="en-US" sz="1400" dirty="0">
                  <a:latin typeface="Arial" panose="020B0604020202020204"/>
                  <a:ea typeface="Proxima Nova Rg" charset="0"/>
                  <a:cs typeface="Proxima Nova Rg" charset="0"/>
                </a:rPr>
                <a:t>Gartner Magic Quadrant for Indoor Location Services — Worldwide</a:t>
              </a:r>
            </a:p>
          </p:txBody>
        </p:sp>
        <p:sp>
          <p:nvSpPr>
            <p:cNvPr id="79" name="Freeform 78">
              <a:extLst>
                <a:ext uri="{FF2B5EF4-FFF2-40B4-BE49-F238E27FC236}">
                  <a16:creationId xmlns:a16="http://schemas.microsoft.com/office/drawing/2014/main" id="{E4FB077C-DA37-B248-B906-A7E883DB924D}"/>
                </a:ext>
              </a:extLst>
            </p:cNvPr>
            <p:cNvSpPr>
              <a:spLocks noChangeAspect="1" noChangeArrowheads="1"/>
            </p:cNvSpPr>
            <p:nvPr/>
          </p:nvSpPr>
          <p:spPr bwMode="auto">
            <a:xfrm flipV="1">
              <a:off x="3513025" y="1836425"/>
              <a:ext cx="2264421" cy="69830"/>
            </a:xfrm>
            <a:custGeom>
              <a:avLst/>
              <a:gdLst>
                <a:gd name="connsiteX0" fmla="*/ 78092 w 2264421"/>
                <a:gd name="connsiteY0" fmla="*/ 69830 h 69830"/>
                <a:gd name="connsiteX1" fmla="*/ 1025149 w 2264421"/>
                <a:gd name="connsiteY1" fmla="*/ 69830 h 69830"/>
                <a:gd name="connsiteX2" fmla="*/ 1317364 w 2264421"/>
                <a:gd name="connsiteY2" fmla="*/ 69830 h 69830"/>
                <a:gd name="connsiteX3" fmla="*/ 2264421 w 2264421"/>
                <a:gd name="connsiteY3" fmla="*/ 69830 h 69830"/>
                <a:gd name="connsiteX4" fmla="*/ 2264421 w 2264421"/>
                <a:gd name="connsiteY4" fmla="*/ 50156 h 69830"/>
                <a:gd name="connsiteX5" fmla="*/ 2177831 w 2264421"/>
                <a:gd name="connsiteY5" fmla="*/ 0 h 69830"/>
                <a:gd name="connsiteX6" fmla="*/ 1230774 w 2264421"/>
                <a:gd name="connsiteY6" fmla="*/ 0 h 69830"/>
                <a:gd name="connsiteX7" fmla="*/ 947057 w 2264421"/>
                <a:gd name="connsiteY7" fmla="*/ 0 h 69830"/>
                <a:gd name="connsiteX8" fmla="*/ 0 w 2264421"/>
                <a:gd name="connsiteY8" fmla="*/ 0 h 69830"/>
                <a:gd name="connsiteX9" fmla="*/ 0 w 2264421"/>
                <a:gd name="connsiteY9" fmla="*/ 24597 h 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64421" h="69830">
                  <a:moveTo>
                    <a:pt x="78092" y="69830"/>
                  </a:moveTo>
                  <a:lnTo>
                    <a:pt x="1025149" y="69830"/>
                  </a:lnTo>
                  <a:lnTo>
                    <a:pt x="1317364" y="69830"/>
                  </a:lnTo>
                  <a:lnTo>
                    <a:pt x="2264421" y="69830"/>
                  </a:lnTo>
                  <a:lnTo>
                    <a:pt x="2264421" y="50156"/>
                  </a:lnTo>
                  <a:lnTo>
                    <a:pt x="2177831" y="0"/>
                  </a:lnTo>
                  <a:lnTo>
                    <a:pt x="1230774" y="0"/>
                  </a:lnTo>
                  <a:lnTo>
                    <a:pt x="947057" y="0"/>
                  </a:lnTo>
                  <a:lnTo>
                    <a:pt x="0" y="0"/>
                  </a:lnTo>
                  <a:lnTo>
                    <a:pt x="0" y="24597"/>
                  </a:lnTo>
                  <a:close/>
                </a:path>
              </a:pathLst>
            </a:custGeom>
            <a:solidFill>
              <a:srgbClr val="0073E6"/>
            </a:solidFill>
            <a:ln>
              <a:noFill/>
            </a:ln>
            <a:effectLst/>
          </p:spPr>
          <p:txBody>
            <a:bodyPr vert="horz" wrap="square" lIns="36556" tIns="36556" rIns="36556" bIns="36556" numCol="1" anchor="t" anchorCtr="0" compatLnSpc="1">
              <a:prstTxWarp prst="textNoShape">
                <a:avLst/>
              </a:prstTxWarp>
              <a:noAutofit/>
            </a:bodyPr>
            <a:lstStyle/>
            <a:p>
              <a:pPr defTabSz="914126" fontAlgn="base">
                <a:spcBef>
                  <a:spcPct val="0"/>
                </a:spcBef>
                <a:spcAft>
                  <a:spcPct val="0"/>
                </a:spcAft>
                <a:defRPr/>
              </a:pPr>
              <a:endParaRPr lang="en-US" sz="1799" kern="0" dirty="0">
                <a:solidFill>
                  <a:schemeClr val="accent1"/>
                </a:solidFill>
                <a:ea typeface="MS PGothic" pitchFamily="34" charset="-128"/>
              </a:endParaRPr>
            </a:p>
          </p:txBody>
        </p:sp>
        <p:sp>
          <p:nvSpPr>
            <p:cNvPr id="80" name="Rectangle 79">
              <a:extLst>
                <a:ext uri="{FF2B5EF4-FFF2-40B4-BE49-F238E27FC236}">
                  <a16:creationId xmlns:a16="http://schemas.microsoft.com/office/drawing/2014/main" id="{2CAC6BC1-AF01-E34C-A325-F2DBB4E7B88D}"/>
                </a:ext>
              </a:extLst>
            </p:cNvPr>
            <p:cNvSpPr/>
            <p:nvPr/>
          </p:nvSpPr>
          <p:spPr>
            <a:xfrm>
              <a:off x="3510019" y="5374257"/>
              <a:ext cx="2607426" cy="338133"/>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wrap="none" lIns="91368" tIns="45684" rIns="91368" bIns="45684" rtlCol="0" anchor="ctr">
              <a:noAutofit/>
            </a:bodyPr>
            <a:lstStyle/>
            <a:p>
              <a:pPr defTabSz="913578"/>
              <a:r>
                <a:rPr lang="en-US" b="1" dirty="0">
                  <a:solidFill>
                    <a:schemeClr val="tx1"/>
                  </a:solidFill>
                  <a:latin typeface="Arial" panose="020B0604020202020204"/>
                  <a:ea typeface="Proxima Nova Rg" charset="0"/>
                  <a:cs typeface="Proxima Nova Rg" charset="0"/>
                </a:rPr>
                <a:t>Mobile RFID</a:t>
              </a:r>
            </a:p>
          </p:txBody>
        </p:sp>
        <p:sp>
          <p:nvSpPr>
            <p:cNvPr id="81" name="Rectangle 80">
              <a:extLst>
                <a:ext uri="{FF2B5EF4-FFF2-40B4-BE49-F238E27FC236}">
                  <a16:creationId xmlns:a16="http://schemas.microsoft.com/office/drawing/2014/main" id="{741DD02E-E3F2-8345-8F59-63BE35C05038}"/>
                </a:ext>
              </a:extLst>
            </p:cNvPr>
            <p:cNvSpPr/>
            <p:nvPr/>
          </p:nvSpPr>
          <p:spPr>
            <a:xfrm>
              <a:off x="3510019" y="2963339"/>
              <a:ext cx="2923717" cy="468735"/>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wrap="none" lIns="91368" tIns="45684" rIns="91368" bIns="45684" rtlCol="0" anchor="ctr">
              <a:noAutofit/>
            </a:bodyPr>
            <a:lstStyle/>
            <a:p>
              <a:pPr defTabSz="913578"/>
              <a:r>
                <a:rPr lang="en-US" b="1" dirty="0">
                  <a:solidFill>
                    <a:schemeClr val="tx1"/>
                  </a:solidFill>
                  <a:latin typeface="Arial" panose="020B0604020202020204"/>
                  <a:ea typeface="Proxima Nova Rg" charset="0"/>
                  <a:cs typeface="Proxima Nova Rg" charset="0"/>
                </a:rPr>
                <a:t>Rugged </a:t>
              </a:r>
              <a:br>
                <a:rPr lang="en-US" b="1" dirty="0">
                  <a:solidFill>
                    <a:schemeClr val="tx1"/>
                  </a:solidFill>
                  <a:latin typeface="Arial" panose="020B0604020202020204"/>
                  <a:ea typeface="Proxima Nova Rg" charset="0"/>
                  <a:cs typeface="Proxima Nova Rg" charset="0"/>
                </a:rPr>
              </a:br>
              <a:r>
                <a:rPr lang="en-US" b="1" dirty="0">
                  <a:solidFill>
                    <a:schemeClr val="tx1"/>
                  </a:solidFill>
                  <a:latin typeface="Arial" panose="020B0604020202020204"/>
                  <a:ea typeface="Proxima Nova Rg" charset="0"/>
                  <a:cs typeface="Proxima Nova Rg" charset="0"/>
                </a:rPr>
                <a:t>Mobile Computing</a:t>
              </a:r>
            </a:p>
          </p:txBody>
        </p:sp>
        <p:sp>
          <p:nvSpPr>
            <p:cNvPr id="82" name="Rectangle 81">
              <a:extLst>
                <a:ext uri="{FF2B5EF4-FFF2-40B4-BE49-F238E27FC236}">
                  <a16:creationId xmlns:a16="http://schemas.microsoft.com/office/drawing/2014/main" id="{470BE919-9383-D744-B9D9-E49FD1A6196C}"/>
                </a:ext>
              </a:extLst>
            </p:cNvPr>
            <p:cNvSpPr/>
            <p:nvPr/>
          </p:nvSpPr>
          <p:spPr>
            <a:xfrm>
              <a:off x="3510019" y="3888532"/>
              <a:ext cx="1877257" cy="296520"/>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wrap="none" lIns="91368" tIns="45684" rIns="91368" bIns="45684" rtlCol="0" anchor="ctr">
              <a:noAutofit/>
            </a:bodyPr>
            <a:lstStyle/>
            <a:p>
              <a:pPr defTabSz="913578"/>
              <a:r>
                <a:rPr lang="en-US" b="1" dirty="0">
                  <a:solidFill>
                    <a:schemeClr val="tx1"/>
                  </a:solidFill>
                  <a:latin typeface="Arial" panose="020B0604020202020204"/>
                  <a:ea typeface="Proxima Nova Rg" charset="0"/>
                  <a:cs typeface="Proxima Nova Rg" charset="0"/>
                </a:rPr>
                <a:t>Data Capture</a:t>
              </a:r>
            </a:p>
          </p:txBody>
        </p:sp>
        <p:sp>
          <p:nvSpPr>
            <p:cNvPr id="83" name="Rectangle 82">
              <a:extLst>
                <a:ext uri="{FF2B5EF4-FFF2-40B4-BE49-F238E27FC236}">
                  <a16:creationId xmlns:a16="http://schemas.microsoft.com/office/drawing/2014/main" id="{D7640A01-76F8-924E-B2FF-E8B56F1C1E45}"/>
                </a:ext>
              </a:extLst>
            </p:cNvPr>
            <p:cNvSpPr/>
            <p:nvPr/>
          </p:nvSpPr>
          <p:spPr>
            <a:xfrm>
              <a:off x="3510019" y="4593023"/>
              <a:ext cx="2031826" cy="372947"/>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wrap="none" lIns="91368" tIns="45684" rIns="91368" bIns="45684" rtlCol="0" anchor="ctr">
              <a:noAutofit/>
            </a:bodyPr>
            <a:lstStyle/>
            <a:p>
              <a:pPr defTabSz="913578"/>
              <a:r>
                <a:rPr lang="en-US" b="1" dirty="0">
                  <a:solidFill>
                    <a:schemeClr val="tx1"/>
                  </a:solidFill>
                  <a:latin typeface="Arial" panose="020B0604020202020204"/>
                  <a:ea typeface="Proxima Nova Rg" charset="0"/>
                  <a:cs typeface="Proxima Nova Rg" charset="0"/>
                </a:rPr>
                <a:t>Barcode Printing</a:t>
              </a:r>
            </a:p>
          </p:txBody>
        </p:sp>
        <p:sp>
          <p:nvSpPr>
            <p:cNvPr id="84" name="Rectangle 83">
              <a:extLst>
                <a:ext uri="{FF2B5EF4-FFF2-40B4-BE49-F238E27FC236}">
                  <a16:creationId xmlns:a16="http://schemas.microsoft.com/office/drawing/2014/main" id="{998A2DE3-96AE-1042-AA35-8F2C1B426492}"/>
                </a:ext>
              </a:extLst>
            </p:cNvPr>
            <p:cNvSpPr/>
            <p:nvPr/>
          </p:nvSpPr>
          <p:spPr>
            <a:xfrm>
              <a:off x="3286474" y="1908127"/>
              <a:ext cx="1352101" cy="1113532"/>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wrap="none" lIns="91368" tIns="45684" rIns="91368" bIns="45684" rtlCol="0" anchor="ctr">
              <a:noAutofit/>
            </a:bodyPr>
            <a:lstStyle/>
            <a:p>
              <a:pPr algn="ctr" defTabSz="913578"/>
              <a:r>
                <a:rPr lang="en-US" sz="6000" b="1" baseline="30000" dirty="0">
                  <a:solidFill>
                    <a:srgbClr val="0073E6"/>
                  </a:solidFill>
                  <a:ea typeface="Proxima Nova Bl" charset="0"/>
                  <a:cs typeface="Proxima Nova Bl" charset="0"/>
                </a:rPr>
                <a:t>#</a:t>
              </a:r>
              <a:r>
                <a:rPr lang="en-US" sz="7000" b="1" dirty="0">
                  <a:solidFill>
                    <a:srgbClr val="0073E6"/>
                  </a:solidFill>
                  <a:ea typeface="Proxima Nova Bl" charset="0"/>
                  <a:cs typeface="Proxima Nova Bl" charset="0"/>
                </a:rPr>
                <a:t>1</a:t>
              </a:r>
              <a:endParaRPr lang="en-US" sz="7000" b="1" dirty="0">
                <a:solidFill>
                  <a:srgbClr val="0073E6"/>
                </a:solidFill>
                <a:ea typeface="Proxima Nova Rg" charset="0"/>
                <a:cs typeface="Proxima Nova Rg" charset="0"/>
              </a:endParaRPr>
            </a:p>
          </p:txBody>
        </p:sp>
        <p:grpSp>
          <p:nvGrpSpPr>
            <p:cNvPr id="87" name="Group 86">
              <a:extLst>
                <a:ext uri="{FF2B5EF4-FFF2-40B4-BE49-F238E27FC236}">
                  <a16:creationId xmlns:a16="http://schemas.microsoft.com/office/drawing/2014/main" id="{6704495C-3BFB-AB4A-BCBF-78D18AA35CCF}"/>
                </a:ext>
              </a:extLst>
            </p:cNvPr>
            <p:cNvGrpSpPr/>
            <p:nvPr/>
          </p:nvGrpSpPr>
          <p:grpSpPr>
            <a:xfrm>
              <a:off x="3510020" y="3622559"/>
              <a:ext cx="2754372" cy="1573577"/>
              <a:chOff x="3510019" y="3242882"/>
              <a:chExt cx="2923717" cy="1573577"/>
            </a:xfrm>
          </p:grpSpPr>
          <p:cxnSp>
            <p:nvCxnSpPr>
              <p:cNvPr id="88" name="Straight Connector 87">
                <a:extLst>
                  <a:ext uri="{FF2B5EF4-FFF2-40B4-BE49-F238E27FC236}">
                    <a16:creationId xmlns:a16="http://schemas.microsoft.com/office/drawing/2014/main" id="{5D76EFE1-555F-8746-9942-3EE4F5EBA7B2}"/>
                  </a:ext>
                </a:extLst>
              </p:cNvPr>
              <p:cNvCxnSpPr>
                <a:cxnSpLocks/>
              </p:cNvCxnSpPr>
              <p:nvPr/>
            </p:nvCxnSpPr>
            <p:spPr>
              <a:xfrm flipH="1">
                <a:off x="3510019" y="4802251"/>
                <a:ext cx="2923717" cy="14208"/>
              </a:xfrm>
              <a:prstGeom prst="line">
                <a:avLst/>
              </a:prstGeom>
              <a:ln w="12700">
                <a:solidFill>
                  <a:srgbClr val="0073E6"/>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E56DFE26-D119-5B40-B9DB-1B28B59CE134}"/>
                  </a:ext>
                </a:extLst>
              </p:cNvPr>
              <p:cNvCxnSpPr>
                <a:cxnSpLocks/>
              </p:cNvCxnSpPr>
              <p:nvPr/>
            </p:nvCxnSpPr>
            <p:spPr>
              <a:xfrm flipH="1">
                <a:off x="3510019" y="4023330"/>
                <a:ext cx="2923717" cy="14208"/>
              </a:xfrm>
              <a:prstGeom prst="line">
                <a:avLst/>
              </a:prstGeom>
              <a:ln w="12700">
                <a:solidFill>
                  <a:srgbClr val="0073E6"/>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DC1A2ECF-E6E2-6D4D-A382-6CB87770DD99}"/>
                  </a:ext>
                </a:extLst>
              </p:cNvPr>
              <p:cNvCxnSpPr>
                <a:cxnSpLocks/>
              </p:cNvCxnSpPr>
              <p:nvPr/>
            </p:nvCxnSpPr>
            <p:spPr>
              <a:xfrm flipH="1">
                <a:off x="3510019" y="3242882"/>
                <a:ext cx="2923717" cy="14208"/>
              </a:xfrm>
              <a:prstGeom prst="line">
                <a:avLst/>
              </a:prstGeom>
              <a:ln w="12700">
                <a:solidFill>
                  <a:srgbClr val="0073E6"/>
                </a:solidFill>
              </a:ln>
            </p:spPr>
            <p:style>
              <a:lnRef idx="1">
                <a:schemeClr val="accent1"/>
              </a:lnRef>
              <a:fillRef idx="0">
                <a:schemeClr val="accent1"/>
              </a:fillRef>
              <a:effectRef idx="0">
                <a:schemeClr val="accent1"/>
              </a:effectRef>
              <a:fontRef idx="minor">
                <a:schemeClr val="tx1"/>
              </a:fontRef>
            </p:style>
          </p:cxnSp>
        </p:grpSp>
      </p:grpSp>
      <p:sp>
        <p:nvSpPr>
          <p:cNvPr id="91" name="Title 10">
            <a:extLst>
              <a:ext uri="{FF2B5EF4-FFF2-40B4-BE49-F238E27FC236}">
                <a16:creationId xmlns:a16="http://schemas.microsoft.com/office/drawing/2014/main" id="{6425DD33-E6C4-094C-9B9B-B26D665914EC}"/>
              </a:ext>
            </a:extLst>
          </p:cNvPr>
          <p:cNvSpPr>
            <a:spLocks noGrp="1"/>
          </p:cNvSpPr>
          <p:nvPr>
            <p:ph type="title"/>
          </p:nvPr>
        </p:nvSpPr>
        <p:spPr>
          <a:xfrm>
            <a:off x="313037" y="401224"/>
            <a:ext cx="2679725" cy="365760"/>
          </a:xfrm>
        </p:spPr>
        <p:txBody>
          <a:bodyPr/>
          <a:lstStyle/>
          <a:p>
            <a:r>
              <a:rPr lang="en-US" sz="2800" dirty="0"/>
              <a:t>Why Zebra</a:t>
            </a:r>
          </a:p>
        </p:txBody>
      </p:sp>
      <p:sp>
        <p:nvSpPr>
          <p:cNvPr id="92" name="Slide Number Placeholder 2">
            <a:extLst>
              <a:ext uri="{FF2B5EF4-FFF2-40B4-BE49-F238E27FC236}">
                <a16:creationId xmlns:a16="http://schemas.microsoft.com/office/drawing/2014/main" id="{266FCCAF-3A75-5544-8A32-28F3CF13F842}"/>
              </a:ext>
            </a:extLst>
          </p:cNvPr>
          <p:cNvSpPr txBox="1">
            <a:spLocks/>
          </p:cNvSpPr>
          <p:nvPr/>
        </p:nvSpPr>
        <p:spPr>
          <a:xfrm>
            <a:off x="10924566" y="6401156"/>
            <a:ext cx="1264262" cy="457081"/>
          </a:xfrm>
          <a:prstGeom prst="rect">
            <a:avLst/>
          </a:prstGeom>
        </p:spPr>
        <p:txBody>
          <a:bodyPr vert="horz" lIns="0" tIns="0" rIns="182832" bIns="182832" rtlCol="0" anchor="b" anchorCtr="0"/>
          <a:lstStyle>
            <a:defPPr>
              <a:defRPr lang="en-US"/>
            </a:defPPr>
            <a:lvl1pPr algn="r"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fld id="{F19F85D4-6AC3-4CF9-A1A5-831DFC2C241F}" type="slidenum">
              <a:rPr lang="en-US">
                <a:solidFill>
                  <a:schemeClr val="bg1">
                    <a:lumMod val="50000"/>
                  </a:schemeClr>
                </a:solidFill>
              </a:rPr>
              <a:pPr/>
              <a:t>4</a:t>
            </a:fld>
            <a:endParaRPr lang="en-US" dirty="0">
              <a:solidFill>
                <a:schemeClr val="bg1">
                  <a:lumMod val="50000"/>
                </a:schemeClr>
              </a:solidFill>
            </a:endParaRPr>
          </a:p>
        </p:txBody>
      </p:sp>
      <p:pic>
        <p:nvPicPr>
          <p:cNvPr id="102" name="Picture 2">
            <a:extLst>
              <a:ext uri="{FF2B5EF4-FFF2-40B4-BE49-F238E27FC236}">
                <a16:creationId xmlns:a16="http://schemas.microsoft.com/office/drawing/2014/main" id="{0FF9E6B8-EE72-A144-94DE-C0FD1D1F9F87}"/>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p:blipFill>
        <p:spPr bwMode="auto">
          <a:xfrm>
            <a:off x="9627482" y="2116708"/>
            <a:ext cx="793770" cy="1312292"/>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107">
            <a:extLst>
              <a:ext uri="{FF2B5EF4-FFF2-40B4-BE49-F238E27FC236}">
                <a16:creationId xmlns:a16="http://schemas.microsoft.com/office/drawing/2014/main" id="{FD834DA8-E556-8F4F-A14B-4019EEE32D82}"/>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10685338" y="3608311"/>
            <a:ext cx="766829" cy="1184073"/>
          </a:xfrm>
          <a:prstGeom prst="rect">
            <a:avLst/>
          </a:prstGeom>
        </p:spPr>
      </p:pic>
      <p:pic>
        <p:nvPicPr>
          <p:cNvPr id="69" name="Picture 68" descr="A black background with white text&#10;&#10;Description automatically generated with low confidence">
            <a:extLst>
              <a:ext uri="{FF2B5EF4-FFF2-40B4-BE49-F238E27FC236}">
                <a16:creationId xmlns:a16="http://schemas.microsoft.com/office/drawing/2014/main" id="{34A6AE0C-F178-8B7C-E8F1-2E6A7CCBB70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494993" y="2374004"/>
            <a:ext cx="1037299" cy="828892"/>
          </a:xfrm>
          <a:prstGeom prst="rect">
            <a:avLst/>
          </a:prstGeom>
        </p:spPr>
      </p:pic>
      <p:pic>
        <p:nvPicPr>
          <p:cNvPr id="72" name="Picture 71" descr="Logo, company name&#10;&#10;Description automatically generated">
            <a:extLst>
              <a:ext uri="{FF2B5EF4-FFF2-40B4-BE49-F238E27FC236}">
                <a16:creationId xmlns:a16="http://schemas.microsoft.com/office/drawing/2014/main" id="{05B03951-B833-CFFA-8C1D-A7253D00DE8B}"/>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6284754" y="3384725"/>
            <a:ext cx="1388441" cy="1341538"/>
          </a:xfrm>
          <a:prstGeom prst="rect">
            <a:avLst/>
          </a:prstGeom>
        </p:spPr>
      </p:pic>
      <p:pic>
        <p:nvPicPr>
          <p:cNvPr id="75" name="Picture 74" descr="Shape, logo, company name&#10;&#10;Description automatically generated">
            <a:extLst>
              <a:ext uri="{FF2B5EF4-FFF2-40B4-BE49-F238E27FC236}">
                <a16:creationId xmlns:a16="http://schemas.microsoft.com/office/drawing/2014/main" id="{4A420343-358A-A8A7-192F-442FC57C7CD9}"/>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494913" y="4959950"/>
            <a:ext cx="998805" cy="914821"/>
          </a:xfrm>
          <a:prstGeom prst="rect">
            <a:avLst/>
          </a:prstGeom>
        </p:spPr>
      </p:pic>
      <p:pic>
        <p:nvPicPr>
          <p:cNvPr id="96" name="Picture 95" descr="A picture containing text&#10;&#10;Description automatically generated">
            <a:extLst>
              <a:ext uri="{FF2B5EF4-FFF2-40B4-BE49-F238E27FC236}">
                <a16:creationId xmlns:a16="http://schemas.microsoft.com/office/drawing/2014/main" id="{B298E219-6739-13B3-77F5-CC341DB373D8}"/>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825686" y="2081715"/>
            <a:ext cx="1051427" cy="1539590"/>
          </a:xfrm>
          <a:prstGeom prst="rect">
            <a:avLst/>
          </a:prstGeom>
        </p:spPr>
      </p:pic>
      <p:pic>
        <p:nvPicPr>
          <p:cNvPr id="18" name="Picture 17" descr="A picture containing text, sign&#10;&#10;Description automatically generated">
            <a:extLst>
              <a:ext uri="{FF2B5EF4-FFF2-40B4-BE49-F238E27FC236}">
                <a16:creationId xmlns:a16="http://schemas.microsoft.com/office/drawing/2014/main" id="{D74F3ADE-AA7D-C421-8FA5-216F50C6B207}"/>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825687" y="3605002"/>
            <a:ext cx="1051427" cy="1243515"/>
          </a:xfrm>
          <a:prstGeom prst="rect">
            <a:avLst/>
          </a:prstGeom>
        </p:spPr>
      </p:pic>
      <p:pic>
        <p:nvPicPr>
          <p:cNvPr id="20" name="Picture 19" descr="Graphical user interface&#10;&#10;Description automatically generated">
            <a:extLst>
              <a:ext uri="{FF2B5EF4-FFF2-40B4-BE49-F238E27FC236}">
                <a16:creationId xmlns:a16="http://schemas.microsoft.com/office/drawing/2014/main" id="{D837D1BC-CFBC-224F-E9D5-8B1EBCD8C5AA}"/>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7816317" y="4915516"/>
            <a:ext cx="1070163" cy="1070163"/>
          </a:xfrm>
          <a:prstGeom prst="rect">
            <a:avLst/>
          </a:prstGeom>
        </p:spPr>
      </p:pic>
      <p:pic>
        <p:nvPicPr>
          <p:cNvPr id="101" name="Picture 100" descr="Text&#10;&#10;Description automatically generated">
            <a:extLst>
              <a:ext uri="{FF2B5EF4-FFF2-40B4-BE49-F238E27FC236}">
                <a16:creationId xmlns:a16="http://schemas.microsoft.com/office/drawing/2014/main" id="{9F3FE93F-BC1A-A8B1-72DB-5FD2F8B90779}"/>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0685338" y="2116709"/>
            <a:ext cx="811708" cy="1335134"/>
          </a:xfrm>
          <a:prstGeom prst="rect">
            <a:avLst/>
          </a:prstGeom>
        </p:spPr>
      </p:pic>
      <p:pic>
        <p:nvPicPr>
          <p:cNvPr id="24" name="Picture 23" descr="Text&#10;&#10;Description automatically generated with medium confidence">
            <a:extLst>
              <a:ext uri="{FF2B5EF4-FFF2-40B4-BE49-F238E27FC236}">
                <a16:creationId xmlns:a16="http://schemas.microsoft.com/office/drawing/2014/main" id="{5851A4D4-7ECF-DDFD-1776-1B9EE7CCE217}"/>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9650185" y="3608311"/>
            <a:ext cx="738976" cy="1205153"/>
          </a:xfrm>
          <a:prstGeom prst="rect">
            <a:avLst/>
          </a:prstGeom>
        </p:spPr>
      </p:pic>
    </p:spTree>
    <p:extLst>
      <p:ext uri="{BB962C8B-B14F-4D97-AF65-F5344CB8AC3E}">
        <p14:creationId xmlns:p14="http://schemas.microsoft.com/office/powerpoint/2010/main" val="2683931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person, indoor, work-clothing&#10;&#10;Description automatically generated">
            <a:extLst>
              <a:ext uri="{FF2B5EF4-FFF2-40B4-BE49-F238E27FC236}">
                <a16:creationId xmlns:a16="http://schemas.microsoft.com/office/drawing/2014/main" id="{574785F6-8066-2A1E-A73F-54AE200B333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8714" y="-1"/>
            <a:ext cx="12220714" cy="6307133"/>
          </a:xfrm>
          <a:prstGeom prst="rect">
            <a:avLst/>
          </a:prstGeom>
        </p:spPr>
      </p:pic>
      <p:sp>
        <p:nvSpPr>
          <p:cNvPr id="12" name="AutoShape 4">
            <a:extLst>
              <a:ext uri="{FF2B5EF4-FFF2-40B4-BE49-F238E27FC236}">
                <a16:creationId xmlns:a16="http://schemas.microsoft.com/office/drawing/2014/main" id="{CA62AB80-97E9-AB4F-82F6-776F5EAD9D8F}"/>
              </a:ext>
            </a:extLst>
          </p:cNvPr>
          <p:cNvSpPr>
            <a:spLocks noChangeAspect="1" noChangeArrowheads="1"/>
          </p:cNvSpPr>
          <p:nvPr/>
        </p:nvSpPr>
        <p:spPr bwMode="auto">
          <a:xfrm>
            <a:off x="-28714" y="1905646"/>
            <a:ext cx="8832588" cy="5114405"/>
          </a:xfrm>
          <a:custGeom>
            <a:avLst/>
            <a:gdLst>
              <a:gd name="connsiteX0" fmla="*/ 0 w 10759381"/>
              <a:gd name="connsiteY0" fmla="*/ 6232156 h 6232156"/>
              <a:gd name="connsiteX1" fmla="*/ 0 w 10759381"/>
              <a:gd name="connsiteY1" fmla="*/ 0 h 6232156"/>
              <a:gd name="connsiteX2" fmla="*/ 10759381 w 10759381"/>
              <a:gd name="connsiteY2" fmla="*/ 6232156 h 6232156"/>
              <a:gd name="connsiteX3" fmla="*/ 0 w 10759381"/>
              <a:gd name="connsiteY3" fmla="*/ 6232156 h 6232156"/>
              <a:gd name="connsiteX0" fmla="*/ 0 w 8802991"/>
              <a:gd name="connsiteY0" fmla="*/ 6232156 h 6232156"/>
              <a:gd name="connsiteX1" fmla="*/ 0 w 8802991"/>
              <a:gd name="connsiteY1" fmla="*/ 0 h 6232156"/>
              <a:gd name="connsiteX2" fmla="*/ 8802991 w 8802991"/>
              <a:gd name="connsiteY2" fmla="*/ 5105105 h 6232156"/>
              <a:gd name="connsiteX3" fmla="*/ 0 w 8802991"/>
              <a:gd name="connsiteY3" fmla="*/ 6232156 h 6232156"/>
              <a:gd name="connsiteX0" fmla="*/ 0 w 8834889"/>
              <a:gd name="connsiteY0" fmla="*/ 5115737 h 5115737"/>
              <a:gd name="connsiteX1" fmla="*/ 31898 w 8834889"/>
              <a:gd name="connsiteY1" fmla="*/ 0 h 5115737"/>
              <a:gd name="connsiteX2" fmla="*/ 8834889 w 8834889"/>
              <a:gd name="connsiteY2" fmla="*/ 5105105 h 5115737"/>
              <a:gd name="connsiteX3" fmla="*/ 0 w 8834889"/>
              <a:gd name="connsiteY3" fmla="*/ 5115737 h 5115737"/>
              <a:gd name="connsiteX0" fmla="*/ 0 w 8834889"/>
              <a:gd name="connsiteY0" fmla="*/ 5115737 h 5115737"/>
              <a:gd name="connsiteX1" fmla="*/ 22272 w 8834889"/>
              <a:gd name="connsiteY1" fmla="*/ 0 h 5115737"/>
              <a:gd name="connsiteX2" fmla="*/ 8834889 w 8834889"/>
              <a:gd name="connsiteY2" fmla="*/ 5105105 h 5115737"/>
              <a:gd name="connsiteX3" fmla="*/ 0 w 8834889"/>
              <a:gd name="connsiteY3" fmla="*/ 5115737 h 5115737"/>
            </a:gdLst>
            <a:ahLst/>
            <a:cxnLst>
              <a:cxn ang="0">
                <a:pos x="connsiteX0" y="connsiteY0"/>
              </a:cxn>
              <a:cxn ang="0">
                <a:pos x="connsiteX1" y="connsiteY1"/>
              </a:cxn>
              <a:cxn ang="0">
                <a:pos x="connsiteX2" y="connsiteY2"/>
              </a:cxn>
              <a:cxn ang="0">
                <a:pos x="connsiteX3" y="connsiteY3"/>
              </a:cxn>
            </a:cxnLst>
            <a:rect l="l" t="t" r="r" b="b"/>
            <a:pathLst>
              <a:path w="8834889" h="5115737">
                <a:moveTo>
                  <a:pt x="0" y="5115737"/>
                </a:moveTo>
                <a:lnTo>
                  <a:pt x="22272" y="0"/>
                </a:lnTo>
                <a:lnTo>
                  <a:pt x="8834889" y="5105105"/>
                </a:lnTo>
                <a:lnTo>
                  <a:pt x="0" y="5115737"/>
                </a:lnTo>
                <a:close/>
              </a:path>
            </a:pathLst>
          </a:custGeom>
          <a:solidFill>
            <a:schemeClr val="tx1"/>
          </a:solidFill>
          <a:ln>
            <a:noFill/>
          </a:ln>
          <a:effectLst/>
        </p:spPr>
        <p:txBody>
          <a:bodyPr vert="horz" wrap="square" lIns="36546" tIns="36546" rIns="36546" bIns="36546" numCol="1" anchor="t" anchorCtr="0" compatLnSpc="1">
            <a:prstTxWarp prst="textNoShape">
              <a:avLst/>
            </a:prstTxWarp>
          </a:bodyPr>
          <a:lstStyle/>
          <a:p>
            <a:pPr defTabSz="913852">
              <a:defRPr/>
            </a:pPr>
            <a:endParaRPr lang="en-US" sz="1798" kern="0" dirty="0">
              <a:solidFill>
                <a:srgbClr val="000000"/>
              </a:solidFill>
            </a:endParaRPr>
          </a:p>
        </p:txBody>
      </p:sp>
      <p:sp>
        <p:nvSpPr>
          <p:cNvPr id="13" name="AutoShape 4">
            <a:extLst>
              <a:ext uri="{FF2B5EF4-FFF2-40B4-BE49-F238E27FC236}">
                <a16:creationId xmlns:a16="http://schemas.microsoft.com/office/drawing/2014/main" id="{B9153CEE-9B4F-354D-9E94-80DA8CD00EDB}"/>
              </a:ext>
            </a:extLst>
          </p:cNvPr>
          <p:cNvSpPr>
            <a:spLocks noChangeAspect="1" noChangeArrowheads="1"/>
          </p:cNvSpPr>
          <p:nvPr/>
        </p:nvSpPr>
        <p:spPr bwMode="auto">
          <a:xfrm flipH="1">
            <a:off x="6350575" y="3625719"/>
            <a:ext cx="5863645" cy="3396399"/>
          </a:xfrm>
          <a:prstGeom prst="rtTriangle">
            <a:avLst/>
          </a:prstGeom>
          <a:solidFill>
            <a:srgbClr val="0073E6"/>
          </a:solidFill>
          <a:ln w="9806"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US" dirty="0"/>
          </a:p>
        </p:txBody>
      </p:sp>
      <p:sp>
        <p:nvSpPr>
          <p:cNvPr id="5" name="Text Placeholder 4">
            <a:extLst>
              <a:ext uri="{FF2B5EF4-FFF2-40B4-BE49-F238E27FC236}">
                <a16:creationId xmlns:a16="http://schemas.microsoft.com/office/drawing/2014/main" id="{E329E03B-BBFB-AC40-894E-CC5FD1AF2719}"/>
              </a:ext>
            </a:extLst>
          </p:cNvPr>
          <p:cNvSpPr>
            <a:spLocks noGrp="1"/>
          </p:cNvSpPr>
          <p:nvPr>
            <p:ph type="body" sz="quarter" idx="11"/>
          </p:nvPr>
        </p:nvSpPr>
        <p:spPr>
          <a:xfrm>
            <a:off x="283292" y="5400801"/>
            <a:ext cx="5627687" cy="1619250"/>
          </a:xfrm>
        </p:spPr>
        <p:txBody>
          <a:bodyPr/>
          <a:lstStyle/>
          <a:p>
            <a:pPr marL="0"/>
            <a:r>
              <a:rPr lang="en-US" dirty="0"/>
              <a:t>TC73/TC78 Accessories</a:t>
            </a:r>
          </a:p>
        </p:txBody>
      </p:sp>
      <p:sp>
        <p:nvSpPr>
          <p:cNvPr id="4" name="TextBox 3">
            <a:extLst>
              <a:ext uri="{FF2B5EF4-FFF2-40B4-BE49-F238E27FC236}">
                <a16:creationId xmlns:a16="http://schemas.microsoft.com/office/drawing/2014/main" id="{9802A174-38B9-9B4F-9841-8F3AECC9ADEC}"/>
              </a:ext>
            </a:extLst>
          </p:cNvPr>
          <p:cNvSpPr txBox="1"/>
          <p:nvPr/>
        </p:nvSpPr>
        <p:spPr>
          <a:xfrm>
            <a:off x="15748217" y="6528009"/>
            <a:ext cx="0" cy="0"/>
          </a:xfrm>
          <a:prstGeom prst="rect">
            <a:avLst/>
          </a:prstGeom>
          <a:noFill/>
        </p:spPr>
        <p:txBody>
          <a:bodyPr wrap="none" lIns="0" tIns="0" rIns="0" bIns="0" rtlCol="0">
            <a:noAutofit/>
          </a:bodyPr>
          <a:lstStyle/>
          <a:p>
            <a:pPr algn="l"/>
            <a:endParaRPr lang="en-US" dirty="0"/>
          </a:p>
        </p:txBody>
      </p:sp>
      <p:sp>
        <p:nvSpPr>
          <p:cNvPr id="9" name="TextBox 8">
            <a:extLst>
              <a:ext uri="{FF2B5EF4-FFF2-40B4-BE49-F238E27FC236}">
                <a16:creationId xmlns:a16="http://schemas.microsoft.com/office/drawing/2014/main" id="{12DD19C4-9FA2-4548-935A-1C5284A95ADF}"/>
              </a:ext>
            </a:extLst>
          </p:cNvPr>
          <p:cNvSpPr txBox="1"/>
          <p:nvPr/>
        </p:nvSpPr>
        <p:spPr>
          <a:xfrm>
            <a:off x="13883326" y="5650413"/>
            <a:ext cx="0" cy="0"/>
          </a:xfrm>
          <a:prstGeom prst="rect">
            <a:avLst/>
          </a:prstGeom>
          <a:noFill/>
        </p:spPr>
        <p:txBody>
          <a:bodyPr wrap="none" lIns="0" tIns="0" rIns="0" bIns="0" rtlCol="0">
            <a:noAutofit/>
          </a:bodyPr>
          <a:lstStyle/>
          <a:p>
            <a:pPr algn="l"/>
            <a:endParaRPr lang="en-US" dirty="0"/>
          </a:p>
        </p:txBody>
      </p:sp>
      <p:sp>
        <p:nvSpPr>
          <p:cNvPr id="2" name="TextBox 1">
            <a:extLst>
              <a:ext uri="{FF2B5EF4-FFF2-40B4-BE49-F238E27FC236}">
                <a16:creationId xmlns:a16="http://schemas.microsoft.com/office/drawing/2014/main" id="{A9F703F4-97F7-6B4A-A10D-D06F9EC5BCDD}"/>
              </a:ext>
            </a:extLst>
          </p:cNvPr>
          <p:cNvSpPr txBox="1"/>
          <p:nvPr/>
        </p:nvSpPr>
        <p:spPr>
          <a:xfrm>
            <a:off x="13904467" y="2957636"/>
            <a:ext cx="0" cy="0"/>
          </a:xfrm>
          <a:prstGeom prst="rect">
            <a:avLst/>
          </a:prstGeom>
          <a:noFill/>
        </p:spPr>
        <p:txBody>
          <a:bodyPr wrap="none" lIns="0" tIns="0" rIns="0" bIns="0" rtlCol="0">
            <a:noAutofit/>
          </a:bodyPr>
          <a:lstStyle/>
          <a:p>
            <a:pPr algn="l"/>
            <a:endParaRPr lang="en-US" dirty="0"/>
          </a:p>
        </p:txBody>
      </p:sp>
    </p:spTree>
    <p:extLst>
      <p:ext uri="{BB962C8B-B14F-4D97-AF65-F5344CB8AC3E}">
        <p14:creationId xmlns:p14="http://schemas.microsoft.com/office/powerpoint/2010/main" val="711462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BC4EF11-6122-7E4F-0F33-704A18DE728A}"/>
              </a:ext>
            </a:extLst>
          </p:cNvPr>
          <p:cNvGrpSpPr/>
          <p:nvPr/>
        </p:nvGrpSpPr>
        <p:grpSpPr>
          <a:xfrm rot="5400000">
            <a:off x="4843117" y="-1478866"/>
            <a:ext cx="707406" cy="9175686"/>
            <a:chOff x="5029190" y="1532709"/>
            <a:chExt cx="4428315" cy="5325291"/>
          </a:xfrm>
        </p:grpSpPr>
        <p:sp>
          <p:nvSpPr>
            <p:cNvPr id="6" name="Rectangle 5">
              <a:extLst>
                <a:ext uri="{FF2B5EF4-FFF2-40B4-BE49-F238E27FC236}">
                  <a16:creationId xmlns:a16="http://schemas.microsoft.com/office/drawing/2014/main" id="{DBF3DAF0-4CB6-8E91-902A-89CF923CDFA0}"/>
                </a:ext>
              </a:extLst>
            </p:cNvPr>
            <p:cNvSpPr/>
            <p:nvPr/>
          </p:nvSpPr>
          <p:spPr>
            <a:xfrm flipH="1">
              <a:off x="5029195" y="1532709"/>
              <a:ext cx="3523854" cy="5325291"/>
            </a:xfrm>
            <a:prstGeom prst="rect">
              <a:avLst/>
            </a:prstGeom>
            <a:gradFill>
              <a:gsLst>
                <a:gs pos="0">
                  <a:schemeClr val="bg1"/>
                </a:gs>
                <a:gs pos="100000">
                  <a:schemeClr val="bg1">
                    <a:lumMod val="9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A424BF0D-5945-AAF6-3B26-3A47E5EF35C9}"/>
                </a:ext>
              </a:extLst>
            </p:cNvPr>
            <p:cNvSpPr/>
            <p:nvPr/>
          </p:nvSpPr>
          <p:spPr>
            <a:xfrm flipH="1">
              <a:off x="5029190" y="1532709"/>
              <a:ext cx="4428315" cy="1158240"/>
            </a:xfrm>
            <a:prstGeom prst="rect">
              <a:avLst/>
            </a:prstGeom>
            <a:gradFill>
              <a:gsLst>
                <a:gs pos="15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87E3E988-A9A0-71CF-E677-337BC2B9D5B7}"/>
                </a:ext>
              </a:extLst>
            </p:cNvPr>
            <p:cNvSpPr/>
            <p:nvPr/>
          </p:nvSpPr>
          <p:spPr>
            <a:xfrm rot="10800000" flipH="1">
              <a:off x="5029196" y="5699760"/>
              <a:ext cx="4428309" cy="1158240"/>
            </a:xfrm>
            <a:prstGeom prst="rect">
              <a:avLst/>
            </a:prstGeom>
            <a:gradFill>
              <a:gsLst>
                <a:gs pos="15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9" name="Picture 8">
            <a:extLst>
              <a:ext uri="{FF2B5EF4-FFF2-40B4-BE49-F238E27FC236}">
                <a16:creationId xmlns:a16="http://schemas.microsoft.com/office/drawing/2014/main" id="{6BAF45CF-FCAE-051E-DCDB-ADAA9CC1920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45279" y="3204649"/>
            <a:ext cx="1030188" cy="1112602"/>
          </a:xfrm>
          <a:prstGeom prst="rect">
            <a:avLst/>
          </a:prstGeom>
        </p:spPr>
      </p:pic>
      <p:grpSp>
        <p:nvGrpSpPr>
          <p:cNvPr id="10" name="Group 9">
            <a:extLst>
              <a:ext uri="{FF2B5EF4-FFF2-40B4-BE49-F238E27FC236}">
                <a16:creationId xmlns:a16="http://schemas.microsoft.com/office/drawing/2014/main" id="{B38F4439-A23B-05AD-112E-7F8FB172F457}"/>
              </a:ext>
            </a:extLst>
          </p:cNvPr>
          <p:cNvGrpSpPr/>
          <p:nvPr/>
        </p:nvGrpSpPr>
        <p:grpSpPr>
          <a:xfrm rot="5400000">
            <a:off x="4842409" y="203399"/>
            <a:ext cx="756849" cy="9528352"/>
            <a:chOff x="5029190" y="1532709"/>
            <a:chExt cx="4428315" cy="5325291"/>
          </a:xfrm>
        </p:grpSpPr>
        <p:sp>
          <p:nvSpPr>
            <p:cNvPr id="11" name="Rectangle 10">
              <a:extLst>
                <a:ext uri="{FF2B5EF4-FFF2-40B4-BE49-F238E27FC236}">
                  <a16:creationId xmlns:a16="http://schemas.microsoft.com/office/drawing/2014/main" id="{75CDD656-368D-BB04-8C22-216A0C42BCBA}"/>
                </a:ext>
              </a:extLst>
            </p:cNvPr>
            <p:cNvSpPr/>
            <p:nvPr/>
          </p:nvSpPr>
          <p:spPr>
            <a:xfrm flipH="1">
              <a:off x="5029195" y="1532709"/>
              <a:ext cx="3523854" cy="5325291"/>
            </a:xfrm>
            <a:prstGeom prst="rect">
              <a:avLst/>
            </a:prstGeom>
            <a:gradFill>
              <a:gsLst>
                <a:gs pos="0">
                  <a:schemeClr val="bg1"/>
                </a:gs>
                <a:gs pos="100000">
                  <a:schemeClr val="bg1">
                    <a:lumMod val="9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644B2EE8-F07C-19B4-8FB4-F0F4C7499A6B}"/>
                </a:ext>
              </a:extLst>
            </p:cNvPr>
            <p:cNvSpPr/>
            <p:nvPr/>
          </p:nvSpPr>
          <p:spPr>
            <a:xfrm flipH="1">
              <a:off x="5029190" y="1532709"/>
              <a:ext cx="4428315" cy="1158240"/>
            </a:xfrm>
            <a:prstGeom prst="rect">
              <a:avLst/>
            </a:prstGeom>
            <a:gradFill>
              <a:gsLst>
                <a:gs pos="15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B46A65FE-01E8-E5A1-50CE-B6B5F3890B58}"/>
                </a:ext>
              </a:extLst>
            </p:cNvPr>
            <p:cNvSpPr/>
            <p:nvPr/>
          </p:nvSpPr>
          <p:spPr>
            <a:xfrm rot="10800000" flipH="1">
              <a:off x="5029196" y="5699760"/>
              <a:ext cx="4428309" cy="1158240"/>
            </a:xfrm>
            <a:prstGeom prst="rect">
              <a:avLst/>
            </a:prstGeom>
            <a:gradFill>
              <a:gsLst>
                <a:gs pos="15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4" name="Picture 13">
            <a:extLst>
              <a:ext uri="{FF2B5EF4-FFF2-40B4-BE49-F238E27FC236}">
                <a16:creationId xmlns:a16="http://schemas.microsoft.com/office/drawing/2014/main" id="{15DBBD70-B7EA-4150-C98A-F31E7FA9066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238902">
            <a:off x="2260479" y="4710641"/>
            <a:ext cx="166265" cy="1453265"/>
          </a:xfrm>
          <a:prstGeom prst="rect">
            <a:avLst/>
          </a:prstGeom>
        </p:spPr>
      </p:pic>
      <p:pic>
        <p:nvPicPr>
          <p:cNvPr id="15" name="圖片 18">
            <a:extLst>
              <a:ext uri="{FF2B5EF4-FFF2-40B4-BE49-F238E27FC236}">
                <a16:creationId xmlns:a16="http://schemas.microsoft.com/office/drawing/2014/main" id="{689B5369-3ABA-14FF-0143-B4FF4B8F0D0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85948" y="3165503"/>
            <a:ext cx="626469" cy="1125609"/>
          </a:xfrm>
          <a:prstGeom prst="rect">
            <a:avLst/>
          </a:prstGeom>
        </p:spPr>
      </p:pic>
      <p:sp>
        <p:nvSpPr>
          <p:cNvPr id="17" name="TextBox 16">
            <a:extLst>
              <a:ext uri="{FF2B5EF4-FFF2-40B4-BE49-F238E27FC236}">
                <a16:creationId xmlns:a16="http://schemas.microsoft.com/office/drawing/2014/main" id="{B004794D-C0C1-EF6A-FB73-F2FFCF3786FF}"/>
              </a:ext>
            </a:extLst>
          </p:cNvPr>
          <p:cNvSpPr txBox="1"/>
          <p:nvPr/>
        </p:nvSpPr>
        <p:spPr>
          <a:xfrm>
            <a:off x="551528" y="440472"/>
            <a:ext cx="8790072" cy="645995"/>
          </a:xfrm>
          <a:prstGeom prst="rect">
            <a:avLst/>
          </a:prstGeom>
          <a:noFill/>
        </p:spPr>
        <p:txBody>
          <a:bodyPr wrap="square">
            <a:spAutoFit/>
          </a:bodyPr>
          <a:lstStyle/>
          <a:p>
            <a:r>
              <a:rPr lang="en-US" sz="3598" dirty="0"/>
              <a:t>Enterprise-class accessories for every job</a:t>
            </a:r>
          </a:p>
        </p:txBody>
      </p:sp>
      <p:sp>
        <p:nvSpPr>
          <p:cNvPr id="19" name="TextBox 18">
            <a:extLst>
              <a:ext uri="{FF2B5EF4-FFF2-40B4-BE49-F238E27FC236}">
                <a16:creationId xmlns:a16="http://schemas.microsoft.com/office/drawing/2014/main" id="{5464E423-141F-53C2-2579-631576F96E63}"/>
              </a:ext>
            </a:extLst>
          </p:cNvPr>
          <p:cNvSpPr txBox="1"/>
          <p:nvPr/>
        </p:nvSpPr>
        <p:spPr>
          <a:xfrm>
            <a:off x="347699" y="3159422"/>
            <a:ext cx="1618005" cy="980444"/>
          </a:xfrm>
          <a:prstGeom prst="rect">
            <a:avLst/>
          </a:prstGeom>
          <a:ln>
            <a:noFill/>
          </a:ln>
        </p:spPr>
        <p:txBody>
          <a:bodyPr vert="horz" wrap="square" lIns="91392" tIns="45696" rIns="91392" bIns="45696" rtlCol="0" anchor="t" anchorCtr="0">
            <a:noAutofit/>
          </a:bodyPr>
          <a:lstStyle/>
          <a:p>
            <a:pPr>
              <a:spcAft>
                <a:spcPts val="400"/>
              </a:spcAft>
            </a:pPr>
            <a:r>
              <a:rPr lang="en-US" sz="1300" b="1" dirty="0">
                <a:solidFill>
                  <a:srgbClr val="0073E6"/>
                </a:solidFill>
                <a:latin typeface="Arial"/>
                <a:cs typeface="Arial"/>
              </a:rPr>
              <a:t>Vehicle cradles</a:t>
            </a:r>
          </a:p>
          <a:p>
            <a:r>
              <a:rPr lang="en-US" sz="1200" dirty="0"/>
              <a:t>Wireless vehicle charging cradle, vehicle holder </a:t>
            </a:r>
            <a:br>
              <a:rPr lang="en-US" sz="1200" dirty="0"/>
            </a:br>
            <a:r>
              <a:rPr lang="en-US" sz="1200" dirty="0"/>
              <a:t>(non-charging)</a:t>
            </a:r>
          </a:p>
          <a:p>
            <a:pPr>
              <a:spcAft>
                <a:spcPts val="600"/>
              </a:spcAft>
            </a:pPr>
            <a:endParaRPr lang="en-US" sz="1200" dirty="0">
              <a:latin typeface="Arial"/>
              <a:cs typeface="Arial"/>
            </a:endParaRPr>
          </a:p>
        </p:txBody>
      </p:sp>
      <p:sp>
        <p:nvSpPr>
          <p:cNvPr id="20" name="TextBox 19">
            <a:extLst>
              <a:ext uri="{FF2B5EF4-FFF2-40B4-BE49-F238E27FC236}">
                <a16:creationId xmlns:a16="http://schemas.microsoft.com/office/drawing/2014/main" id="{EE760F16-2057-AD7E-4F90-F831BAA1A35B}"/>
              </a:ext>
            </a:extLst>
          </p:cNvPr>
          <p:cNvSpPr txBox="1"/>
          <p:nvPr/>
        </p:nvSpPr>
        <p:spPr>
          <a:xfrm>
            <a:off x="347698" y="4857819"/>
            <a:ext cx="1889401" cy="980444"/>
          </a:xfrm>
          <a:prstGeom prst="rect">
            <a:avLst/>
          </a:prstGeom>
          <a:ln>
            <a:noFill/>
          </a:ln>
        </p:spPr>
        <p:txBody>
          <a:bodyPr vert="horz" wrap="square" lIns="91392" tIns="45696" rIns="91392" bIns="45696" rtlCol="0" anchor="t" anchorCtr="0">
            <a:noAutofit/>
          </a:bodyPr>
          <a:lstStyle/>
          <a:p>
            <a:pPr>
              <a:spcAft>
                <a:spcPts val="400"/>
              </a:spcAft>
            </a:pPr>
            <a:r>
              <a:rPr lang="en-US" sz="1300" b="1" dirty="0">
                <a:solidFill>
                  <a:srgbClr val="0073E6"/>
                </a:solidFill>
                <a:latin typeface="Arial"/>
                <a:cs typeface="Arial"/>
              </a:rPr>
              <a:t>Fiber tipped stylus</a:t>
            </a:r>
          </a:p>
          <a:p>
            <a:pPr>
              <a:spcAft>
                <a:spcPts val="600"/>
              </a:spcAft>
            </a:pPr>
            <a:r>
              <a:rPr lang="en-US" altLang="en-US" sz="1200" dirty="0">
                <a:latin typeface="Arial"/>
                <a:ea typeface="Arial" charset="0"/>
                <a:cs typeface="Arial"/>
              </a:rPr>
              <a:t>Stainless steel and brass; fiber tip for smooth gliding; works </a:t>
            </a:r>
            <a:br>
              <a:rPr lang="en-US" altLang="en-US" sz="1200" dirty="0">
                <a:latin typeface="Arial"/>
                <a:ea typeface="Arial" charset="0"/>
                <a:cs typeface="Arial"/>
              </a:rPr>
            </a:br>
            <a:r>
              <a:rPr lang="en-US" altLang="en-US" sz="1200" dirty="0">
                <a:latin typeface="Arial"/>
                <a:ea typeface="Arial" charset="0"/>
                <a:cs typeface="Arial"/>
              </a:rPr>
              <a:t>in snow and rain</a:t>
            </a:r>
            <a:endParaRPr lang="en-US" sz="1200" dirty="0">
              <a:latin typeface="Arial"/>
              <a:ea typeface="Arial" charset="0"/>
              <a:cs typeface="Arial"/>
            </a:endParaRPr>
          </a:p>
          <a:p>
            <a:pPr>
              <a:spcAft>
                <a:spcPts val="600"/>
              </a:spcAft>
            </a:pPr>
            <a:endParaRPr lang="en-US" sz="1200" dirty="0">
              <a:latin typeface="Arial"/>
              <a:cs typeface="Arial"/>
            </a:endParaRPr>
          </a:p>
        </p:txBody>
      </p:sp>
      <p:sp>
        <p:nvSpPr>
          <p:cNvPr id="21" name="TextBox 20">
            <a:extLst>
              <a:ext uri="{FF2B5EF4-FFF2-40B4-BE49-F238E27FC236}">
                <a16:creationId xmlns:a16="http://schemas.microsoft.com/office/drawing/2014/main" id="{27AE8ED5-780D-645F-3657-CD66DE199F39}"/>
              </a:ext>
            </a:extLst>
          </p:cNvPr>
          <p:cNvSpPr txBox="1"/>
          <p:nvPr/>
        </p:nvSpPr>
        <p:spPr>
          <a:xfrm>
            <a:off x="3164583" y="4812929"/>
            <a:ext cx="1711333" cy="1604600"/>
          </a:xfrm>
          <a:prstGeom prst="rect">
            <a:avLst/>
          </a:prstGeom>
          <a:ln>
            <a:noFill/>
          </a:ln>
        </p:spPr>
        <p:txBody>
          <a:bodyPr vert="horz" wrap="square" lIns="91392" tIns="45696" rIns="91392" bIns="45696" rtlCol="0" anchor="t" anchorCtr="0">
            <a:noAutofit/>
          </a:bodyPr>
          <a:lstStyle/>
          <a:p>
            <a:pPr>
              <a:spcAft>
                <a:spcPts val="400"/>
              </a:spcAft>
            </a:pPr>
            <a:r>
              <a:rPr lang="en-US" sz="1300" b="1" dirty="0">
                <a:solidFill>
                  <a:srgbClr val="0073E6"/>
                </a:solidFill>
                <a:latin typeface="Arial"/>
                <a:cs typeface="Arial"/>
              </a:rPr>
              <a:t>Headsets and audio accessories</a:t>
            </a:r>
          </a:p>
          <a:p>
            <a:pPr>
              <a:spcAft>
                <a:spcPts val="600"/>
              </a:spcAft>
            </a:pPr>
            <a:r>
              <a:rPr lang="en-US" altLang="en-US" sz="1200" dirty="0">
                <a:latin typeface="Arial"/>
                <a:ea typeface="Arial" charset="0"/>
                <a:cs typeface="Arial"/>
              </a:rPr>
              <a:t>Rugged wired and Bluetooth HD headsets; USB Audio</a:t>
            </a:r>
            <a:endParaRPr lang="en-US" sz="1200" dirty="0">
              <a:latin typeface="Arial"/>
              <a:cs typeface="Arial"/>
            </a:endParaRPr>
          </a:p>
        </p:txBody>
      </p:sp>
      <p:grpSp>
        <p:nvGrpSpPr>
          <p:cNvPr id="22" name="Group 21">
            <a:extLst>
              <a:ext uri="{FF2B5EF4-FFF2-40B4-BE49-F238E27FC236}">
                <a16:creationId xmlns:a16="http://schemas.microsoft.com/office/drawing/2014/main" id="{94F2B340-57D5-03F1-AA56-42B71ED4E249}"/>
              </a:ext>
            </a:extLst>
          </p:cNvPr>
          <p:cNvGrpSpPr/>
          <p:nvPr/>
        </p:nvGrpSpPr>
        <p:grpSpPr>
          <a:xfrm>
            <a:off x="4756944" y="4764021"/>
            <a:ext cx="1604438" cy="1437759"/>
            <a:chOff x="5002477" y="4582404"/>
            <a:chExt cx="1765804" cy="1740592"/>
          </a:xfrm>
        </p:grpSpPr>
        <p:pic>
          <p:nvPicPr>
            <p:cNvPr id="23" name="Picture 22">
              <a:extLst>
                <a:ext uri="{FF2B5EF4-FFF2-40B4-BE49-F238E27FC236}">
                  <a16:creationId xmlns:a16="http://schemas.microsoft.com/office/drawing/2014/main" id="{8D654F23-A118-1AFC-F137-27A57880613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02477" y="4582404"/>
              <a:ext cx="1152724" cy="1098419"/>
            </a:xfrm>
            <a:prstGeom prst="rect">
              <a:avLst/>
            </a:prstGeom>
          </p:spPr>
        </p:pic>
        <p:pic>
          <p:nvPicPr>
            <p:cNvPr id="24" name="Picture 23">
              <a:extLst>
                <a:ext uri="{FF2B5EF4-FFF2-40B4-BE49-F238E27FC236}">
                  <a16:creationId xmlns:a16="http://schemas.microsoft.com/office/drawing/2014/main" id="{D194B87D-8707-F2EB-E00C-B37D7780528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685719" y="5631961"/>
              <a:ext cx="1082562" cy="691035"/>
            </a:xfrm>
            <a:prstGeom prst="rect">
              <a:avLst/>
            </a:prstGeom>
          </p:spPr>
        </p:pic>
      </p:grpSp>
      <p:sp>
        <p:nvSpPr>
          <p:cNvPr id="25" name="TextBox 24">
            <a:extLst>
              <a:ext uri="{FF2B5EF4-FFF2-40B4-BE49-F238E27FC236}">
                <a16:creationId xmlns:a16="http://schemas.microsoft.com/office/drawing/2014/main" id="{5BB49432-D8A5-C906-31C6-DDEB28747793}"/>
              </a:ext>
            </a:extLst>
          </p:cNvPr>
          <p:cNvSpPr txBox="1"/>
          <p:nvPr/>
        </p:nvSpPr>
        <p:spPr>
          <a:xfrm>
            <a:off x="3154273" y="3140453"/>
            <a:ext cx="2096213" cy="1296025"/>
          </a:xfrm>
          <a:prstGeom prst="rect">
            <a:avLst/>
          </a:prstGeom>
          <a:ln>
            <a:noFill/>
          </a:ln>
        </p:spPr>
        <p:txBody>
          <a:bodyPr vert="horz" wrap="square" lIns="91392" tIns="45696" rIns="91392" bIns="45696" rtlCol="0" anchor="t" anchorCtr="0">
            <a:noAutofit/>
          </a:bodyPr>
          <a:lstStyle/>
          <a:p>
            <a:pPr>
              <a:spcAft>
                <a:spcPts val="400"/>
              </a:spcAft>
            </a:pPr>
            <a:r>
              <a:rPr lang="en-US" sz="1300" b="1" dirty="0">
                <a:solidFill>
                  <a:srgbClr val="0073E6"/>
                </a:solidFill>
                <a:latin typeface="Arial"/>
                <a:cs typeface="Arial"/>
              </a:rPr>
              <a:t>Snap-on trigger handle</a:t>
            </a:r>
          </a:p>
          <a:p>
            <a:pPr>
              <a:spcAft>
                <a:spcPts val="600"/>
              </a:spcAft>
            </a:pPr>
            <a:r>
              <a:rPr lang="en-US" sz="1200" dirty="0">
                <a:latin typeface="Arial"/>
                <a:ea typeface="Arial" charset="0"/>
                <a:cs typeface="Arial"/>
              </a:rPr>
              <a:t>Electrical trigger for rapid fire scanning and added comfort for scan-intensive applications</a:t>
            </a:r>
            <a:endParaRPr lang="en-US" sz="1200" dirty="0">
              <a:latin typeface="Arial"/>
              <a:cs typeface="Arial"/>
            </a:endParaRPr>
          </a:p>
        </p:txBody>
      </p:sp>
      <p:sp>
        <p:nvSpPr>
          <p:cNvPr id="26" name="TextBox 25">
            <a:extLst>
              <a:ext uri="{FF2B5EF4-FFF2-40B4-BE49-F238E27FC236}">
                <a16:creationId xmlns:a16="http://schemas.microsoft.com/office/drawing/2014/main" id="{7D35ACC2-53EA-61D7-6C37-392212720713}"/>
              </a:ext>
            </a:extLst>
          </p:cNvPr>
          <p:cNvSpPr txBox="1"/>
          <p:nvPr/>
        </p:nvSpPr>
        <p:spPr>
          <a:xfrm>
            <a:off x="3218014" y="1424563"/>
            <a:ext cx="1877090" cy="980444"/>
          </a:xfrm>
          <a:prstGeom prst="rect">
            <a:avLst/>
          </a:prstGeom>
          <a:ln>
            <a:noFill/>
          </a:ln>
        </p:spPr>
        <p:txBody>
          <a:bodyPr vert="horz" wrap="square" lIns="91392" tIns="45696" rIns="91392" bIns="45696" rtlCol="0" anchor="t" anchorCtr="0">
            <a:noAutofit/>
          </a:bodyPr>
          <a:lstStyle/>
          <a:p>
            <a:pPr>
              <a:spcAft>
                <a:spcPts val="400"/>
              </a:spcAft>
            </a:pPr>
            <a:r>
              <a:rPr lang="en-US" sz="1300" b="1" dirty="0">
                <a:solidFill>
                  <a:srgbClr val="0073E6"/>
                </a:solidFill>
                <a:latin typeface="Arial"/>
                <a:cs typeface="Arial"/>
              </a:rPr>
              <a:t>4-slot battery charger</a:t>
            </a:r>
          </a:p>
          <a:p>
            <a:pPr>
              <a:spcAft>
                <a:spcPts val="600"/>
              </a:spcAft>
            </a:pPr>
            <a:r>
              <a:rPr lang="en-US" altLang="en-US" sz="1200" dirty="0">
                <a:latin typeface="Arial"/>
                <a:ea typeface="Arial" charset="0"/>
                <a:cs typeface="Arial"/>
              </a:rPr>
              <a:t>Charges up to four </a:t>
            </a:r>
            <a:br>
              <a:rPr lang="en-US" altLang="en-US" sz="1200" dirty="0">
                <a:latin typeface="Arial"/>
                <a:ea typeface="Arial" charset="0"/>
                <a:cs typeface="Arial"/>
              </a:rPr>
            </a:br>
            <a:r>
              <a:rPr lang="en-US" altLang="en-US" sz="1200" dirty="0">
                <a:latin typeface="Arial"/>
                <a:ea typeface="Arial" charset="0"/>
                <a:cs typeface="Arial"/>
              </a:rPr>
              <a:t>spare batteries; standalone or mounted on Mounting Bracket</a:t>
            </a:r>
            <a:endParaRPr lang="en-US" sz="1200" dirty="0">
              <a:latin typeface="Arial"/>
              <a:ea typeface="Arial" charset="0"/>
              <a:cs typeface="Arial"/>
            </a:endParaRPr>
          </a:p>
          <a:p>
            <a:pPr>
              <a:spcAft>
                <a:spcPts val="600"/>
              </a:spcAft>
            </a:pPr>
            <a:endParaRPr lang="en-US" sz="1200" dirty="0">
              <a:latin typeface="Arial"/>
              <a:cs typeface="Arial"/>
            </a:endParaRPr>
          </a:p>
        </p:txBody>
      </p:sp>
      <p:pic>
        <p:nvPicPr>
          <p:cNvPr id="27" name="Picture 26">
            <a:extLst>
              <a:ext uri="{FF2B5EF4-FFF2-40B4-BE49-F238E27FC236}">
                <a16:creationId xmlns:a16="http://schemas.microsoft.com/office/drawing/2014/main" id="{1CFD9711-0149-6EFE-3B83-4DDFCB377F9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21360970">
            <a:off x="5078499" y="1603079"/>
            <a:ext cx="1007719" cy="846484"/>
          </a:xfrm>
          <a:prstGeom prst="rect">
            <a:avLst/>
          </a:prstGeom>
        </p:spPr>
      </p:pic>
      <p:sp>
        <p:nvSpPr>
          <p:cNvPr id="28" name="TextBox 27">
            <a:extLst>
              <a:ext uri="{FF2B5EF4-FFF2-40B4-BE49-F238E27FC236}">
                <a16:creationId xmlns:a16="http://schemas.microsoft.com/office/drawing/2014/main" id="{CD815AEE-EF62-5EC7-BB93-BF644F0410F0}"/>
              </a:ext>
            </a:extLst>
          </p:cNvPr>
          <p:cNvSpPr txBox="1"/>
          <p:nvPr/>
        </p:nvSpPr>
        <p:spPr>
          <a:xfrm>
            <a:off x="6612880" y="1422040"/>
            <a:ext cx="1733542" cy="980444"/>
          </a:xfrm>
          <a:prstGeom prst="rect">
            <a:avLst/>
          </a:prstGeom>
          <a:ln>
            <a:noFill/>
          </a:ln>
        </p:spPr>
        <p:txBody>
          <a:bodyPr vert="horz" wrap="square" lIns="91392" tIns="45696" rIns="91392" bIns="45696" rtlCol="0" anchor="t" anchorCtr="0">
            <a:noAutofit/>
          </a:bodyPr>
          <a:lstStyle/>
          <a:p>
            <a:pPr>
              <a:spcAft>
                <a:spcPts val="400"/>
              </a:spcAft>
            </a:pPr>
            <a:r>
              <a:rPr lang="en-US" sz="1300" b="1" dirty="0">
                <a:solidFill>
                  <a:srgbClr val="0073E6"/>
                </a:solidFill>
                <a:latin typeface="Arial"/>
                <a:cs typeface="Arial"/>
              </a:rPr>
              <a:t>5-slot ShareCradle</a:t>
            </a:r>
          </a:p>
          <a:p>
            <a:pPr>
              <a:spcAft>
                <a:spcPts val="600"/>
              </a:spcAft>
            </a:pPr>
            <a:r>
              <a:rPr lang="en-US" sz="1200" dirty="0">
                <a:latin typeface="Arial"/>
                <a:ea typeface="Arial" charset="0"/>
                <a:cs typeface="Arial"/>
              </a:rPr>
              <a:t>Charges 5 </a:t>
            </a:r>
            <a:br>
              <a:rPr lang="en-US" sz="1200" dirty="0">
                <a:latin typeface="Arial"/>
                <a:ea typeface="Arial" charset="0"/>
                <a:cs typeface="Arial"/>
              </a:rPr>
            </a:br>
            <a:r>
              <a:rPr lang="en-US" sz="1200" dirty="0">
                <a:latin typeface="Arial"/>
                <a:ea typeface="Arial" charset="0"/>
                <a:cs typeface="Arial"/>
              </a:rPr>
              <a:t>devices; Ethernet </a:t>
            </a:r>
            <a:br>
              <a:rPr lang="en-US" sz="1200" dirty="0">
                <a:latin typeface="Arial"/>
                <a:ea typeface="Arial" charset="0"/>
                <a:cs typeface="Arial"/>
              </a:rPr>
            </a:br>
            <a:r>
              <a:rPr lang="en-US" sz="1200" dirty="0">
                <a:latin typeface="Arial"/>
                <a:ea typeface="Arial" charset="0"/>
                <a:cs typeface="Arial"/>
              </a:rPr>
              <a:t>or charge-only</a:t>
            </a:r>
            <a:endParaRPr lang="en-US" sz="1200" dirty="0">
              <a:latin typeface="Arial"/>
              <a:cs typeface="Arial"/>
            </a:endParaRPr>
          </a:p>
        </p:txBody>
      </p:sp>
      <p:pic>
        <p:nvPicPr>
          <p:cNvPr id="29" name="Picture 28">
            <a:extLst>
              <a:ext uri="{FF2B5EF4-FFF2-40B4-BE49-F238E27FC236}">
                <a16:creationId xmlns:a16="http://schemas.microsoft.com/office/drawing/2014/main" id="{9BDE999B-0EED-BEE1-ED39-B08A794A6B7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552009" y="1504057"/>
            <a:ext cx="2229152" cy="945160"/>
          </a:xfrm>
          <a:prstGeom prst="rect">
            <a:avLst/>
          </a:prstGeom>
        </p:spPr>
      </p:pic>
      <p:sp>
        <p:nvSpPr>
          <p:cNvPr id="30" name="Content Placeholder 2">
            <a:extLst>
              <a:ext uri="{FF2B5EF4-FFF2-40B4-BE49-F238E27FC236}">
                <a16:creationId xmlns:a16="http://schemas.microsoft.com/office/drawing/2014/main" id="{EE549148-F1C3-91AB-1EFA-870D23E61CCD}"/>
              </a:ext>
            </a:extLst>
          </p:cNvPr>
          <p:cNvSpPr txBox="1">
            <a:spLocks/>
          </p:cNvSpPr>
          <p:nvPr/>
        </p:nvSpPr>
        <p:spPr>
          <a:xfrm>
            <a:off x="6623287" y="4529733"/>
            <a:ext cx="2287171" cy="1798782"/>
          </a:xfrm>
          <a:prstGeom prst="rect">
            <a:avLst/>
          </a:prstGeom>
          <a:ln>
            <a:noFill/>
          </a:ln>
        </p:spPr>
        <p:txBody>
          <a:bodyPr anchor="ctr"/>
          <a:lstStyle/>
          <a:p>
            <a:pPr>
              <a:spcAft>
                <a:spcPts val="400"/>
              </a:spcAft>
              <a:buClr>
                <a:schemeClr val="accent1"/>
              </a:buClr>
              <a:defRPr/>
            </a:pPr>
            <a:r>
              <a:rPr lang="en-US" altLang="en-US" sz="1300" b="1" dirty="0">
                <a:solidFill>
                  <a:srgbClr val="0073E6"/>
                </a:solidFill>
                <a:latin typeface="Arial"/>
                <a:cs typeface="Arial"/>
              </a:rPr>
              <a:t>Additional Accessories </a:t>
            </a:r>
          </a:p>
          <a:p>
            <a:pPr marL="118991" indent="-118991" defTabSz="913578">
              <a:spcAft>
                <a:spcPts val="100"/>
              </a:spcAft>
              <a:buClr>
                <a:srgbClr val="0073E6"/>
              </a:buClr>
              <a:buFont typeface="Arial"/>
              <a:buChar char="•"/>
              <a:defRPr/>
            </a:pPr>
            <a:r>
              <a:rPr lang="en-US" altLang="en-US" sz="1200" dirty="0">
                <a:solidFill>
                  <a:srgbClr val="000000"/>
                </a:solidFill>
              </a:rPr>
              <a:t>Soft holster</a:t>
            </a:r>
          </a:p>
          <a:p>
            <a:pPr marL="118991" indent="-118991" defTabSz="913578">
              <a:spcAft>
                <a:spcPts val="100"/>
              </a:spcAft>
              <a:buClr>
                <a:srgbClr val="0073E6"/>
              </a:buClr>
              <a:buFont typeface="Arial"/>
              <a:buChar char="•"/>
              <a:defRPr/>
            </a:pPr>
            <a:r>
              <a:rPr lang="en-US" sz="1200" dirty="0">
                <a:latin typeface="Arial"/>
                <a:ea typeface="Arial" charset="0"/>
                <a:cs typeface="Arial"/>
              </a:rPr>
              <a:t>USB cables</a:t>
            </a:r>
          </a:p>
          <a:p>
            <a:pPr marL="118991" indent="-118991" defTabSz="913578">
              <a:spcAft>
                <a:spcPts val="100"/>
              </a:spcAft>
              <a:buClr>
                <a:srgbClr val="0073E6"/>
              </a:buClr>
              <a:buFont typeface="Arial"/>
              <a:buChar char="•"/>
              <a:defRPr/>
            </a:pPr>
            <a:r>
              <a:rPr lang="en-US" altLang="en-US" sz="1200" dirty="0">
                <a:solidFill>
                  <a:srgbClr val="000000"/>
                </a:solidFill>
                <a:latin typeface="Arial"/>
                <a:cs typeface="Arial"/>
              </a:rPr>
              <a:t>Adapter cups </a:t>
            </a:r>
            <a:br>
              <a:rPr lang="en-US" altLang="en-US" sz="1200" dirty="0">
                <a:solidFill>
                  <a:srgbClr val="000000"/>
                </a:solidFill>
                <a:latin typeface="Arial"/>
                <a:cs typeface="Arial"/>
              </a:rPr>
            </a:br>
            <a:r>
              <a:rPr lang="en-US" altLang="en-US" sz="1200" dirty="0">
                <a:solidFill>
                  <a:srgbClr val="000000"/>
                </a:solidFill>
                <a:latin typeface="Arial"/>
                <a:cs typeface="Arial"/>
              </a:rPr>
              <a:t>for backward compatibility with TC7x ShareCradles</a:t>
            </a:r>
            <a:endParaRPr lang="en-US" altLang="en-US" sz="1200" dirty="0">
              <a:solidFill>
                <a:srgbClr val="000000"/>
              </a:solidFill>
            </a:endParaRPr>
          </a:p>
        </p:txBody>
      </p:sp>
      <p:pic>
        <p:nvPicPr>
          <p:cNvPr id="32" name="Picture 31" descr="A picture containing electronics&#10;&#10;Description automatically generated">
            <a:extLst>
              <a:ext uri="{FF2B5EF4-FFF2-40B4-BE49-F238E27FC236}">
                <a16:creationId xmlns:a16="http://schemas.microsoft.com/office/drawing/2014/main" id="{370F5E52-BE79-6639-BCD2-DB442FDFBA44}"/>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9274411" y="3061742"/>
            <a:ext cx="894213" cy="1381972"/>
          </a:xfrm>
          <a:prstGeom prst="rect">
            <a:avLst/>
          </a:prstGeom>
        </p:spPr>
      </p:pic>
      <p:sp>
        <p:nvSpPr>
          <p:cNvPr id="33" name="TextBox 32">
            <a:extLst>
              <a:ext uri="{FF2B5EF4-FFF2-40B4-BE49-F238E27FC236}">
                <a16:creationId xmlns:a16="http://schemas.microsoft.com/office/drawing/2014/main" id="{5CDD594A-1410-9552-02E4-E0AE22DB56FF}"/>
              </a:ext>
            </a:extLst>
          </p:cNvPr>
          <p:cNvSpPr txBox="1"/>
          <p:nvPr/>
        </p:nvSpPr>
        <p:spPr>
          <a:xfrm>
            <a:off x="6612880" y="3213431"/>
            <a:ext cx="2491305" cy="1296025"/>
          </a:xfrm>
          <a:prstGeom prst="rect">
            <a:avLst/>
          </a:prstGeom>
          <a:ln>
            <a:noFill/>
          </a:ln>
        </p:spPr>
        <p:txBody>
          <a:bodyPr vert="horz" wrap="square" lIns="91392" tIns="45696" rIns="91392" bIns="45696" rtlCol="0" anchor="t" anchorCtr="0">
            <a:noAutofit/>
          </a:bodyPr>
          <a:lstStyle/>
          <a:p>
            <a:pPr>
              <a:spcAft>
                <a:spcPts val="400"/>
              </a:spcAft>
            </a:pPr>
            <a:r>
              <a:rPr lang="en-US" sz="1300" b="1" dirty="0">
                <a:solidFill>
                  <a:srgbClr val="0073E6"/>
                </a:solidFill>
                <a:latin typeface="Arial"/>
                <a:cs typeface="Arial"/>
              </a:rPr>
              <a:t>Unmatched Battery Options</a:t>
            </a:r>
          </a:p>
          <a:p>
            <a:pPr marL="118991" indent="-118991" defTabSz="913578">
              <a:spcAft>
                <a:spcPts val="100"/>
              </a:spcAft>
              <a:buClr>
                <a:srgbClr val="0073E6"/>
              </a:buClr>
              <a:buFont typeface="Arial"/>
              <a:buChar char="•"/>
              <a:defRPr/>
            </a:pPr>
            <a:r>
              <a:rPr lang="en-US" sz="1200" dirty="0">
                <a:latin typeface="Arial"/>
                <a:cs typeface="Arial"/>
              </a:rPr>
              <a:t>Standard 4680 mAh</a:t>
            </a:r>
          </a:p>
          <a:p>
            <a:pPr marL="118991" indent="-118991" defTabSz="913578">
              <a:spcAft>
                <a:spcPts val="100"/>
              </a:spcAft>
              <a:buClr>
                <a:srgbClr val="0073E6"/>
              </a:buClr>
              <a:buFont typeface="Arial"/>
              <a:buChar char="•"/>
              <a:defRPr/>
            </a:pPr>
            <a:r>
              <a:rPr lang="en-US" sz="1200" dirty="0">
                <a:cs typeface="Arial"/>
              </a:rPr>
              <a:t>Extended Capacity 7000 mAh</a:t>
            </a:r>
          </a:p>
          <a:p>
            <a:pPr marL="118991" indent="-118991" defTabSz="913578">
              <a:spcAft>
                <a:spcPts val="100"/>
              </a:spcAft>
              <a:buClr>
                <a:srgbClr val="0073E6"/>
              </a:buClr>
              <a:buFont typeface="Arial"/>
              <a:buChar char="•"/>
              <a:defRPr/>
            </a:pPr>
            <a:r>
              <a:rPr lang="en-US" sz="1200" dirty="0">
                <a:latin typeface="Arial"/>
                <a:cs typeface="Arial"/>
              </a:rPr>
              <a:t>Wireless Charge 4680 mAh</a:t>
            </a:r>
          </a:p>
          <a:p>
            <a:pPr marL="118991" indent="-118991" defTabSz="913578">
              <a:spcAft>
                <a:spcPts val="100"/>
              </a:spcAft>
              <a:buClr>
                <a:srgbClr val="0073E6"/>
              </a:buClr>
              <a:buFont typeface="Arial"/>
              <a:buChar char="•"/>
              <a:defRPr/>
            </a:pPr>
            <a:r>
              <a:rPr lang="en-US" sz="1200" dirty="0">
                <a:latin typeface="Arial"/>
                <a:cs typeface="Arial"/>
              </a:rPr>
              <a:t>BLE Battery 4680 mAh</a:t>
            </a:r>
          </a:p>
        </p:txBody>
      </p:sp>
      <p:sp>
        <p:nvSpPr>
          <p:cNvPr id="18" name="TextBox 17">
            <a:extLst>
              <a:ext uri="{FF2B5EF4-FFF2-40B4-BE49-F238E27FC236}">
                <a16:creationId xmlns:a16="http://schemas.microsoft.com/office/drawing/2014/main" id="{6DBC386B-AA84-A2D2-FE5B-B8545435C442}"/>
              </a:ext>
            </a:extLst>
          </p:cNvPr>
          <p:cNvSpPr txBox="1"/>
          <p:nvPr/>
        </p:nvSpPr>
        <p:spPr>
          <a:xfrm>
            <a:off x="347695" y="1424564"/>
            <a:ext cx="2517333" cy="1468513"/>
          </a:xfrm>
          <a:prstGeom prst="rect">
            <a:avLst/>
          </a:prstGeom>
          <a:ln>
            <a:noFill/>
          </a:ln>
        </p:spPr>
        <p:txBody>
          <a:bodyPr vert="horz" wrap="square" lIns="91392" tIns="45696" rIns="91392" bIns="45696" rtlCol="0" anchor="t" anchorCtr="0">
            <a:noAutofit/>
          </a:bodyPr>
          <a:lstStyle/>
          <a:p>
            <a:pPr>
              <a:spcAft>
                <a:spcPts val="400"/>
              </a:spcAft>
            </a:pPr>
            <a:r>
              <a:rPr lang="en-US" sz="1300" b="1" dirty="0">
                <a:solidFill>
                  <a:srgbClr val="0073E6"/>
                </a:solidFill>
                <a:latin typeface="Arial"/>
                <a:cs typeface="Arial"/>
              </a:rPr>
              <a:t>2-slot ShareCradle</a:t>
            </a:r>
          </a:p>
          <a:p>
            <a:r>
              <a:rPr lang="en-US" sz="1200" dirty="0">
                <a:latin typeface="Arial"/>
                <a:ea typeface="Arial" charset="0"/>
                <a:cs typeface="Arial"/>
              </a:rPr>
              <a:t>Charges one </a:t>
            </a:r>
            <a:br>
              <a:rPr lang="en-US" sz="1200" dirty="0">
                <a:latin typeface="Arial"/>
                <a:ea typeface="Arial" charset="0"/>
                <a:cs typeface="Arial"/>
              </a:rPr>
            </a:br>
            <a:r>
              <a:rPr lang="en-US" sz="1200" dirty="0">
                <a:latin typeface="Arial"/>
                <a:ea typeface="Arial" charset="0"/>
                <a:cs typeface="Arial"/>
              </a:rPr>
              <a:t>mobile computer </a:t>
            </a:r>
          </a:p>
          <a:p>
            <a:r>
              <a:rPr lang="en-US" sz="1200" dirty="0">
                <a:latin typeface="Arial"/>
                <a:ea typeface="Arial" charset="0"/>
                <a:cs typeface="Arial"/>
              </a:rPr>
              <a:t>and one spare </a:t>
            </a:r>
          </a:p>
          <a:p>
            <a:r>
              <a:rPr lang="en-US" sz="1200" dirty="0">
                <a:latin typeface="Arial"/>
                <a:ea typeface="Arial" charset="0"/>
                <a:cs typeface="Arial"/>
              </a:rPr>
              <a:t>battery simultaneously; </a:t>
            </a:r>
            <a:br>
              <a:rPr lang="en-US" sz="1200" dirty="0">
                <a:latin typeface="Arial"/>
                <a:ea typeface="Arial" charset="0"/>
                <a:cs typeface="Arial"/>
              </a:rPr>
            </a:br>
            <a:r>
              <a:rPr lang="en-US" sz="1200" dirty="0">
                <a:latin typeface="Arial"/>
                <a:ea typeface="Arial" charset="0"/>
                <a:cs typeface="Arial"/>
              </a:rPr>
              <a:t>charge only and Ethernet models </a:t>
            </a:r>
            <a:endParaRPr lang="en-US" altLang="en-US" sz="1200" dirty="0">
              <a:latin typeface="Arial"/>
              <a:ea typeface="ＭＳ Ｐゴシック" charset="-128"/>
              <a:cs typeface="Arial"/>
            </a:endParaRPr>
          </a:p>
          <a:p>
            <a:pPr>
              <a:spcAft>
                <a:spcPts val="600"/>
              </a:spcAft>
            </a:pPr>
            <a:endParaRPr lang="en-US" sz="1200" dirty="0">
              <a:latin typeface="Arial"/>
              <a:ea typeface="Arial" charset="0"/>
              <a:cs typeface="Arial"/>
            </a:endParaRPr>
          </a:p>
          <a:p>
            <a:pPr>
              <a:spcAft>
                <a:spcPts val="600"/>
              </a:spcAft>
            </a:pPr>
            <a:endParaRPr lang="en-US" sz="1200" dirty="0">
              <a:latin typeface="Arial"/>
              <a:cs typeface="Arial"/>
            </a:endParaRPr>
          </a:p>
        </p:txBody>
      </p:sp>
      <p:sp>
        <p:nvSpPr>
          <p:cNvPr id="31" name="Content Placeholder 2">
            <a:extLst>
              <a:ext uri="{FF2B5EF4-FFF2-40B4-BE49-F238E27FC236}">
                <a16:creationId xmlns:a16="http://schemas.microsoft.com/office/drawing/2014/main" id="{F00A968A-0665-2846-B961-7A82A9F54A1F}"/>
              </a:ext>
            </a:extLst>
          </p:cNvPr>
          <p:cNvSpPr txBox="1">
            <a:spLocks/>
          </p:cNvSpPr>
          <p:nvPr/>
        </p:nvSpPr>
        <p:spPr>
          <a:xfrm>
            <a:off x="9229506" y="4916073"/>
            <a:ext cx="2448495" cy="1285707"/>
          </a:xfrm>
          <a:prstGeom prst="rect">
            <a:avLst/>
          </a:prstGeom>
          <a:solidFill>
            <a:schemeClr val="bg1">
              <a:lumMod val="95000"/>
            </a:schemeClr>
          </a:solidFill>
          <a:ln>
            <a:noFill/>
          </a:ln>
        </p:spPr>
        <p:txBody>
          <a:bodyPr lIns="182880" rIns="182880" anchor="ctr"/>
          <a:lstStyle/>
          <a:p>
            <a:pPr>
              <a:spcAft>
                <a:spcPts val="500"/>
              </a:spcAft>
              <a:buClr>
                <a:schemeClr val="accent1"/>
              </a:buClr>
              <a:defRPr/>
            </a:pPr>
            <a:r>
              <a:rPr lang="en-US" altLang="en-US" sz="1300" b="1" dirty="0">
                <a:solidFill>
                  <a:srgbClr val="0073E6"/>
                </a:solidFill>
                <a:latin typeface="Arial"/>
                <a:cs typeface="Arial"/>
              </a:rPr>
              <a:t>Did you know?</a:t>
            </a:r>
          </a:p>
          <a:p>
            <a:pPr>
              <a:spcAft>
                <a:spcPts val="500"/>
              </a:spcAft>
              <a:buClr>
                <a:schemeClr val="accent1"/>
              </a:buClr>
              <a:defRPr/>
            </a:pPr>
            <a:r>
              <a:rPr lang="en-US" altLang="en-US" sz="1300" dirty="0">
                <a:latin typeface="Arial"/>
                <a:cs typeface="Arial"/>
              </a:rPr>
              <a:t>Your existing TC72/TC77 ShareCradles will support your TC73/TC78 with just the change of a cup.</a:t>
            </a:r>
          </a:p>
        </p:txBody>
      </p:sp>
      <p:pic>
        <p:nvPicPr>
          <p:cNvPr id="16" name="Picture 15">
            <a:extLst>
              <a:ext uri="{FF2B5EF4-FFF2-40B4-BE49-F238E27FC236}">
                <a16:creationId xmlns:a16="http://schemas.microsoft.com/office/drawing/2014/main" id="{D0EBD1E4-52FC-FFD4-ED00-76516732CAA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20861016">
            <a:off x="1756940" y="1569219"/>
            <a:ext cx="1086180" cy="703302"/>
          </a:xfrm>
          <a:prstGeom prst="rect">
            <a:avLst/>
          </a:prstGeom>
        </p:spPr>
      </p:pic>
    </p:spTree>
    <p:extLst>
      <p:ext uri="{BB962C8B-B14F-4D97-AF65-F5344CB8AC3E}">
        <p14:creationId xmlns:p14="http://schemas.microsoft.com/office/powerpoint/2010/main" val="1900138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D6107EA-2FDB-0A41-B8BE-8670101F246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8714" y="-1"/>
            <a:ext cx="12242934" cy="6751675"/>
          </a:xfrm>
          <a:prstGeom prst="rect">
            <a:avLst/>
          </a:prstGeom>
        </p:spPr>
      </p:pic>
      <p:sp>
        <p:nvSpPr>
          <p:cNvPr id="12" name="AutoShape 4">
            <a:extLst>
              <a:ext uri="{FF2B5EF4-FFF2-40B4-BE49-F238E27FC236}">
                <a16:creationId xmlns:a16="http://schemas.microsoft.com/office/drawing/2014/main" id="{CA62AB80-97E9-AB4F-82F6-776F5EAD9D8F}"/>
              </a:ext>
            </a:extLst>
          </p:cNvPr>
          <p:cNvSpPr>
            <a:spLocks noChangeAspect="1" noChangeArrowheads="1"/>
          </p:cNvSpPr>
          <p:nvPr/>
        </p:nvSpPr>
        <p:spPr bwMode="auto">
          <a:xfrm>
            <a:off x="-28714" y="1905646"/>
            <a:ext cx="8832588" cy="5114405"/>
          </a:xfrm>
          <a:custGeom>
            <a:avLst/>
            <a:gdLst>
              <a:gd name="connsiteX0" fmla="*/ 0 w 10759381"/>
              <a:gd name="connsiteY0" fmla="*/ 6232156 h 6232156"/>
              <a:gd name="connsiteX1" fmla="*/ 0 w 10759381"/>
              <a:gd name="connsiteY1" fmla="*/ 0 h 6232156"/>
              <a:gd name="connsiteX2" fmla="*/ 10759381 w 10759381"/>
              <a:gd name="connsiteY2" fmla="*/ 6232156 h 6232156"/>
              <a:gd name="connsiteX3" fmla="*/ 0 w 10759381"/>
              <a:gd name="connsiteY3" fmla="*/ 6232156 h 6232156"/>
              <a:gd name="connsiteX0" fmla="*/ 0 w 8802991"/>
              <a:gd name="connsiteY0" fmla="*/ 6232156 h 6232156"/>
              <a:gd name="connsiteX1" fmla="*/ 0 w 8802991"/>
              <a:gd name="connsiteY1" fmla="*/ 0 h 6232156"/>
              <a:gd name="connsiteX2" fmla="*/ 8802991 w 8802991"/>
              <a:gd name="connsiteY2" fmla="*/ 5105105 h 6232156"/>
              <a:gd name="connsiteX3" fmla="*/ 0 w 8802991"/>
              <a:gd name="connsiteY3" fmla="*/ 6232156 h 6232156"/>
              <a:gd name="connsiteX0" fmla="*/ 0 w 8834889"/>
              <a:gd name="connsiteY0" fmla="*/ 5115737 h 5115737"/>
              <a:gd name="connsiteX1" fmla="*/ 31898 w 8834889"/>
              <a:gd name="connsiteY1" fmla="*/ 0 h 5115737"/>
              <a:gd name="connsiteX2" fmla="*/ 8834889 w 8834889"/>
              <a:gd name="connsiteY2" fmla="*/ 5105105 h 5115737"/>
              <a:gd name="connsiteX3" fmla="*/ 0 w 8834889"/>
              <a:gd name="connsiteY3" fmla="*/ 5115737 h 5115737"/>
              <a:gd name="connsiteX0" fmla="*/ 0 w 8834889"/>
              <a:gd name="connsiteY0" fmla="*/ 5115737 h 5115737"/>
              <a:gd name="connsiteX1" fmla="*/ 22272 w 8834889"/>
              <a:gd name="connsiteY1" fmla="*/ 0 h 5115737"/>
              <a:gd name="connsiteX2" fmla="*/ 8834889 w 8834889"/>
              <a:gd name="connsiteY2" fmla="*/ 5105105 h 5115737"/>
              <a:gd name="connsiteX3" fmla="*/ 0 w 8834889"/>
              <a:gd name="connsiteY3" fmla="*/ 5115737 h 5115737"/>
            </a:gdLst>
            <a:ahLst/>
            <a:cxnLst>
              <a:cxn ang="0">
                <a:pos x="connsiteX0" y="connsiteY0"/>
              </a:cxn>
              <a:cxn ang="0">
                <a:pos x="connsiteX1" y="connsiteY1"/>
              </a:cxn>
              <a:cxn ang="0">
                <a:pos x="connsiteX2" y="connsiteY2"/>
              </a:cxn>
              <a:cxn ang="0">
                <a:pos x="connsiteX3" y="connsiteY3"/>
              </a:cxn>
            </a:cxnLst>
            <a:rect l="l" t="t" r="r" b="b"/>
            <a:pathLst>
              <a:path w="8834889" h="5115737">
                <a:moveTo>
                  <a:pt x="0" y="5115737"/>
                </a:moveTo>
                <a:lnTo>
                  <a:pt x="22272" y="0"/>
                </a:lnTo>
                <a:lnTo>
                  <a:pt x="8834889" y="5105105"/>
                </a:lnTo>
                <a:lnTo>
                  <a:pt x="0" y="5115737"/>
                </a:lnTo>
                <a:close/>
              </a:path>
            </a:pathLst>
          </a:custGeom>
          <a:solidFill>
            <a:schemeClr val="tx1"/>
          </a:solidFill>
          <a:ln>
            <a:noFill/>
          </a:ln>
          <a:effectLst/>
        </p:spPr>
        <p:txBody>
          <a:bodyPr vert="horz" wrap="square" lIns="36546" tIns="36546" rIns="36546" bIns="36546" numCol="1" anchor="t" anchorCtr="0" compatLnSpc="1">
            <a:prstTxWarp prst="textNoShape">
              <a:avLst/>
            </a:prstTxWarp>
          </a:bodyPr>
          <a:lstStyle/>
          <a:p>
            <a:pPr defTabSz="913852">
              <a:defRPr/>
            </a:pPr>
            <a:endParaRPr lang="en-US" sz="1798" kern="0" dirty="0">
              <a:solidFill>
                <a:srgbClr val="000000"/>
              </a:solidFill>
            </a:endParaRPr>
          </a:p>
        </p:txBody>
      </p:sp>
      <p:sp>
        <p:nvSpPr>
          <p:cNvPr id="13" name="AutoShape 4">
            <a:extLst>
              <a:ext uri="{FF2B5EF4-FFF2-40B4-BE49-F238E27FC236}">
                <a16:creationId xmlns:a16="http://schemas.microsoft.com/office/drawing/2014/main" id="{B9153CEE-9B4F-354D-9E94-80DA8CD00EDB}"/>
              </a:ext>
            </a:extLst>
          </p:cNvPr>
          <p:cNvSpPr>
            <a:spLocks noChangeAspect="1" noChangeArrowheads="1"/>
          </p:cNvSpPr>
          <p:nvPr/>
        </p:nvSpPr>
        <p:spPr bwMode="auto">
          <a:xfrm flipH="1">
            <a:off x="6350575" y="3625719"/>
            <a:ext cx="5863645" cy="3396399"/>
          </a:xfrm>
          <a:prstGeom prst="rtTriangle">
            <a:avLst/>
          </a:prstGeom>
          <a:solidFill>
            <a:srgbClr val="0073E6"/>
          </a:solidFill>
          <a:ln w="9806"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US" dirty="0"/>
          </a:p>
        </p:txBody>
      </p:sp>
      <p:sp>
        <p:nvSpPr>
          <p:cNvPr id="5" name="Text Placeholder 4">
            <a:extLst>
              <a:ext uri="{FF2B5EF4-FFF2-40B4-BE49-F238E27FC236}">
                <a16:creationId xmlns:a16="http://schemas.microsoft.com/office/drawing/2014/main" id="{E329E03B-BBFB-AC40-894E-CC5FD1AF2719}"/>
              </a:ext>
            </a:extLst>
          </p:cNvPr>
          <p:cNvSpPr>
            <a:spLocks noGrp="1"/>
          </p:cNvSpPr>
          <p:nvPr>
            <p:ph type="body" sz="quarter" idx="11"/>
          </p:nvPr>
        </p:nvSpPr>
        <p:spPr>
          <a:xfrm>
            <a:off x="347088" y="5527675"/>
            <a:ext cx="5627687" cy="1619250"/>
          </a:xfrm>
        </p:spPr>
        <p:txBody>
          <a:bodyPr/>
          <a:lstStyle/>
          <a:p>
            <a:pPr marL="0"/>
            <a:r>
              <a:rPr lang="en-US" dirty="0"/>
              <a:t>Zebra Mobility DNA</a:t>
            </a:r>
          </a:p>
        </p:txBody>
      </p:sp>
      <p:sp>
        <p:nvSpPr>
          <p:cNvPr id="4" name="TextBox 3">
            <a:extLst>
              <a:ext uri="{FF2B5EF4-FFF2-40B4-BE49-F238E27FC236}">
                <a16:creationId xmlns:a16="http://schemas.microsoft.com/office/drawing/2014/main" id="{9802A174-38B9-9B4F-9841-8F3AECC9ADEC}"/>
              </a:ext>
            </a:extLst>
          </p:cNvPr>
          <p:cNvSpPr txBox="1"/>
          <p:nvPr/>
        </p:nvSpPr>
        <p:spPr>
          <a:xfrm>
            <a:off x="15748217" y="6528009"/>
            <a:ext cx="0" cy="0"/>
          </a:xfrm>
          <a:prstGeom prst="rect">
            <a:avLst/>
          </a:prstGeom>
          <a:noFill/>
        </p:spPr>
        <p:txBody>
          <a:bodyPr wrap="none" lIns="0" tIns="0" rIns="0" bIns="0" rtlCol="0">
            <a:noAutofit/>
          </a:bodyPr>
          <a:lstStyle/>
          <a:p>
            <a:pPr algn="l"/>
            <a:endParaRPr lang="en-US" dirty="0"/>
          </a:p>
        </p:txBody>
      </p:sp>
      <p:sp>
        <p:nvSpPr>
          <p:cNvPr id="9" name="TextBox 8">
            <a:extLst>
              <a:ext uri="{FF2B5EF4-FFF2-40B4-BE49-F238E27FC236}">
                <a16:creationId xmlns:a16="http://schemas.microsoft.com/office/drawing/2014/main" id="{12DD19C4-9FA2-4548-935A-1C5284A95ADF}"/>
              </a:ext>
            </a:extLst>
          </p:cNvPr>
          <p:cNvSpPr txBox="1"/>
          <p:nvPr/>
        </p:nvSpPr>
        <p:spPr>
          <a:xfrm>
            <a:off x="13883326" y="5650413"/>
            <a:ext cx="0" cy="0"/>
          </a:xfrm>
          <a:prstGeom prst="rect">
            <a:avLst/>
          </a:prstGeom>
          <a:noFill/>
        </p:spPr>
        <p:txBody>
          <a:bodyPr wrap="none" lIns="0" tIns="0" rIns="0" bIns="0" rtlCol="0">
            <a:noAutofit/>
          </a:bodyPr>
          <a:lstStyle/>
          <a:p>
            <a:pPr algn="l"/>
            <a:endParaRPr lang="en-US" dirty="0"/>
          </a:p>
        </p:txBody>
      </p:sp>
      <p:sp>
        <p:nvSpPr>
          <p:cNvPr id="2" name="TextBox 1">
            <a:extLst>
              <a:ext uri="{FF2B5EF4-FFF2-40B4-BE49-F238E27FC236}">
                <a16:creationId xmlns:a16="http://schemas.microsoft.com/office/drawing/2014/main" id="{A9F703F4-97F7-6B4A-A10D-D06F9EC5BCDD}"/>
              </a:ext>
            </a:extLst>
          </p:cNvPr>
          <p:cNvSpPr txBox="1"/>
          <p:nvPr/>
        </p:nvSpPr>
        <p:spPr>
          <a:xfrm>
            <a:off x="13904467" y="2957636"/>
            <a:ext cx="0" cy="0"/>
          </a:xfrm>
          <a:prstGeom prst="rect">
            <a:avLst/>
          </a:prstGeom>
          <a:noFill/>
        </p:spPr>
        <p:txBody>
          <a:bodyPr wrap="none" lIns="0" tIns="0" rIns="0" bIns="0" rtlCol="0">
            <a:noAutofit/>
          </a:bodyPr>
          <a:lstStyle/>
          <a:p>
            <a:pPr algn="l"/>
            <a:endParaRPr lang="en-US" dirty="0"/>
          </a:p>
        </p:txBody>
      </p:sp>
    </p:spTree>
    <p:extLst>
      <p:ext uri="{BB962C8B-B14F-4D97-AF65-F5344CB8AC3E}">
        <p14:creationId xmlns:p14="http://schemas.microsoft.com/office/powerpoint/2010/main" val="2246090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10019670-0A62-3946-ADF4-D9150DF1EA18}"/>
              </a:ext>
            </a:extLst>
          </p:cNvPr>
          <p:cNvSpPr/>
          <p:nvPr/>
        </p:nvSpPr>
        <p:spPr>
          <a:xfrm>
            <a:off x="1589" y="-9264"/>
            <a:ext cx="6981665" cy="6885432"/>
          </a:xfrm>
          <a:custGeom>
            <a:avLst/>
            <a:gdLst>
              <a:gd name="connsiteX0" fmla="*/ 0 w 6542205"/>
              <a:gd name="connsiteY0" fmla="*/ 0 h 6858000"/>
              <a:gd name="connsiteX1" fmla="*/ 5960714 w 6542205"/>
              <a:gd name="connsiteY1" fmla="*/ 0 h 6858000"/>
              <a:gd name="connsiteX2" fmla="*/ 6542205 w 6542205"/>
              <a:gd name="connsiteY2" fmla="*/ 6858000 h 6858000"/>
              <a:gd name="connsiteX3" fmla="*/ 0 w 6542205"/>
              <a:gd name="connsiteY3" fmla="*/ 6858000 h 6858000"/>
              <a:gd name="connsiteX4" fmla="*/ 0 w 654220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2205" h="6858000">
                <a:moveTo>
                  <a:pt x="0" y="0"/>
                </a:moveTo>
                <a:lnTo>
                  <a:pt x="5960714" y="0"/>
                </a:lnTo>
                <a:lnTo>
                  <a:pt x="6542205" y="6858000"/>
                </a:lnTo>
                <a:lnTo>
                  <a:pt x="0" y="6858000"/>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2" name="Rectangle 1">
            <a:extLst>
              <a:ext uri="{FF2B5EF4-FFF2-40B4-BE49-F238E27FC236}">
                <a16:creationId xmlns:a16="http://schemas.microsoft.com/office/drawing/2014/main" id="{BE25897F-8771-F347-8138-EA7F25FD69CB}"/>
              </a:ext>
            </a:extLst>
          </p:cNvPr>
          <p:cNvSpPr/>
          <p:nvPr/>
        </p:nvSpPr>
        <p:spPr>
          <a:xfrm flipH="1">
            <a:off x="7504475" y="1415410"/>
            <a:ext cx="4183272" cy="3454733"/>
          </a:xfrm>
          <a:prstGeom prst="rect">
            <a:avLst/>
          </a:prstGeom>
        </p:spPr>
        <p:txBody>
          <a:bodyPr wrap="square" lIns="0" tIns="0" rIns="0" bIns="0">
            <a:noAutofit/>
          </a:bodyPr>
          <a:lstStyle/>
          <a:p>
            <a:pPr>
              <a:lnSpc>
                <a:spcPts val="2400"/>
              </a:lnSpc>
            </a:pPr>
            <a:r>
              <a:rPr lang="en-US" sz="1600" dirty="0"/>
              <a:t>When you invest in a mobile device, you </a:t>
            </a:r>
            <a:br>
              <a:rPr lang="en-US" sz="1600" dirty="0"/>
            </a:br>
            <a:r>
              <a:rPr lang="en-US" sz="1600" dirty="0"/>
              <a:t>need more than just great hardware — you need great software. And Zebra’s Mobility DNA delivers. </a:t>
            </a:r>
          </a:p>
          <a:p>
            <a:pPr>
              <a:lnSpc>
                <a:spcPts val="2400"/>
              </a:lnSpc>
            </a:pPr>
            <a:endParaRPr lang="en-US" sz="1600" dirty="0"/>
          </a:p>
          <a:p>
            <a:pPr>
              <a:lnSpc>
                <a:spcPts val="2400"/>
              </a:lnSpc>
            </a:pPr>
            <a:r>
              <a:rPr lang="en-US" sz="1600" dirty="0"/>
              <a:t>Mobility DNA offers secure solutions to help deploy, manage and support every stage of your devices’ lifecycle. Simplifying device lifecycle management and the user experience, Mobility DNA helps achieve and accelerate greater business outcomes, lowering total cost of ownership, helping to meet your unique business needs. </a:t>
            </a:r>
          </a:p>
          <a:p>
            <a:pPr>
              <a:lnSpc>
                <a:spcPts val="2419"/>
              </a:lnSpc>
            </a:pPr>
            <a:br>
              <a:rPr lang="en-US" sz="1600" dirty="0"/>
            </a:br>
            <a:br>
              <a:rPr lang="en-US" sz="1600" dirty="0"/>
            </a:br>
            <a:endParaRPr lang="en-US" sz="1600" dirty="0"/>
          </a:p>
          <a:p>
            <a:pPr>
              <a:lnSpc>
                <a:spcPts val="2419"/>
              </a:lnSpc>
            </a:pPr>
            <a:endParaRPr lang="en-US" sz="1600" dirty="0"/>
          </a:p>
        </p:txBody>
      </p:sp>
      <p:sp>
        <p:nvSpPr>
          <p:cNvPr id="5" name="Slide Number Placeholder 2">
            <a:extLst>
              <a:ext uri="{FF2B5EF4-FFF2-40B4-BE49-F238E27FC236}">
                <a16:creationId xmlns:a16="http://schemas.microsoft.com/office/drawing/2014/main" id="{8CFBF451-46A3-704B-982F-63AD3531C96A}"/>
              </a:ext>
            </a:extLst>
          </p:cNvPr>
          <p:cNvSpPr txBox="1">
            <a:spLocks/>
          </p:cNvSpPr>
          <p:nvPr/>
        </p:nvSpPr>
        <p:spPr>
          <a:xfrm>
            <a:off x="10925823" y="6401156"/>
            <a:ext cx="1264591" cy="457081"/>
          </a:xfrm>
          <a:prstGeom prst="rect">
            <a:avLst/>
          </a:prstGeom>
        </p:spPr>
        <p:txBody>
          <a:bodyPr vert="horz" lIns="0" tIns="0" rIns="182832" bIns="182832" rtlCol="0" anchor="b" anchorCtr="0"/>
          <a:lstStyle>
            <a:defPPr>
              <a:defRPr lang="en-US"/>
            </a:defPPr>
            <a:lvl1pPr algn="r"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fld id="{F19F85D4-6AC3-4CF9-A1A5-831DFC2C241F}" type="slidenum">
              <a:rPr lang="en-US">
                <a:solidFill>
                  <a:schemeClr val="bg1"/>
                </a:solidFill>
              </a:rPr>
              <a:pPr/>
              <a:t>43</a:t>
            </a:fld>
            <a:endParaRPr lang="en-US" dirty="0">
              <a:solidFill>
                <a:schemeClr val="bg1"/>
              </a:solidFill>
            </a:endParaRPr>
          </a:p>
        </p:txBody>
      </p:sp>
      <p:sp>
        <p:nvSpPr>
          <p:cNvPr id="7" name="Freeform 6">
            <a:extLst>
              <a:ext uri="{FF2B5EF4-FFF2-40B4-BE49-F238E27FC236}">
                <a16:creationId xmlns:a16="http://schemas.microsoft.com/office/drawing/2014/main" id="{3EC19A97-7F00-8647-8D9D-66E0CA458D5F}"/>
              </a:ext>
            </a:extLst>
          </p:cNvPr>
          <p:cNvSpPr/>
          <p:nvPr/>
        </p:nvSpPr>
        <p:spPr>
          <a:xfrm>
            <a:off x="6296280" y="-9264"/>
            <a:ext cx="783143" cy="6866371"/>
          </a:xfrm>
          <a:custGeom>
            <a:avLst/>
            <a:gdLst>
              <a:gd name="connsiteX0" fmla="*/ 0 w 792480"/>
              <a:gd name="connsiteY0" fmla="*/ 0 h 6776720"/>
              <a:gd name="connsiteX1" fmla="*/ 223520 w 792480"/>
              <a:gd name="connsiteY1" fmla="*/ 0 h 6776720"/>
              <a:gd name="connsiteX2" fmla="*/ 792480 w 792480"/>
              <a:gd name="connsiteY2" fmla="*/ 6776720 h 6776720"/>
              <a:gd name="connsiteX3" fmla="*/ 589280 w 792480"/>
              <a:gd name="connsiteY3" fmla="*/ 6776720 h 6776720"/>
              <a:gd name="connsiteX4" fmla="*/ 0 w 792480"/>
              <a:gd name="connsiteY4" fmla="*/ 0 h 6776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2480" h="6776720">
                <a:moveTo>
                  <a:pt x="0" y="0"/>
                </a:moveTo>
                <a:lnTo>
                  <a:pt x="223520" y="0"/>
                </a:lnTo>
                <a:lnTo>
                  <a:pt x="792480" y="6776720"/>
                </a:lnTo>
                <a:lnTo>
                  <a:pt x="589280" y="6776720"/>
                </a:lnTo>
                <a:lnTo>
                  <a:pt x="0" y="0"/>
                </a:lnTo>
                <a:close/>
              </a:path>
            </a:pathLst>
          </a:cu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pic>
        <p:nvPicPr>
          <p:cNvPr id="8" name="Picture 7">
            <a:extLst>
              <a:ext uri="{FF2B5EF4-FFF2-40B4-BE49-F238E27FC236}">
                <a16:creationId xmlns:a16="http://schemas.microsoft.com/office/drawing/2014/main" id="{2236785E-9792-CD40-813A-32852278FE93}"/>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62721" y="1585649"/>
            <a:ext cx="1392909" cy="1886459"/>
          </a:xfrm>
          <a:prstGeom prst="rect">
            <a:avLst/>
          </a:prstGeom>
          <a:noFill/>
          <a:ln>
            <a:noFill/>
          </a:ln>
        </p:spPr>
      </p:pic>
      <p:sp>
        <p:nvSpPr>
          <p:cNvPr id="9" name="TextBox 8">
            <a:extLst>
              <a:ext uri="{FF2B5EF4-FFF2-40B4-BE49-F238E27FC236}">
                <a16:creationId xmlns:a16="http://schemas.microsoft.com/office/drawing/2014/main" id="{AD97BF32-CB1E-DB49-ADDB-6F5F00C18460}"/>
              </a:ext>
            </a:extLst>
          </p:cNvPr>
          <p:cNvSpPr txBox="1"/>
          <p:nvPr/>
        </p:nvSpPr>
        <p:spPr>
          <a:xfrm>
            <a:off x="1651250" y="2178426"/>
            <a:ext cx="3760466" cy="607586"/>
          </a:xfrm>
          <a:prstGeom prst="rect">
            <a:avLst/>
          </a:prstGeom>
          <a:noFill/>
        </p:spPr>
        <p:txBody>
          <a:bodyPr wrap="square" lIns="0" tIns="0" rIns="0" bIns="0" rtlCol="0" anchor="t" anchorCtr="0">
            <a:noAutofit/>
          </a:bodyPr>
          <a:lstStyle/>
          <a:p>
            <a:r>
              <a:rPr lang="en-US" sz="3999" dirty="0">
                <a:latin typeface="Arial" panose="020B0604020202020204" pitchFamily="34" charset="0"/>
                <a:cs typeface="Arial" panose="020B0604020202020204" pitchFamily="34" charset="0"/>
              </a:rPr>
              <a:t> Mobility DNA</a:t>
            </a:r>
          </a:p>
        </p:txBody>
      </p:sp>
      <p:sp>
        <p:nvSpPr>
          <p:cNvPr id="10" name="Title 1">
            <a:extLst>
              <a:ext uri="{FF2B5EF4-FFF2-40B4-BE49-F238E27FC236}">
                <a16:creationId xmlns:a16="http://schemas.microsoft.com/office/drawing/2014/main" id="{385CF23B-2B07-0941-BC31-BE01617B21AF}"/>
              </a:ext>
            </a:extLst>
          </p:cNvPr>
          <p:cNvSpPr txBox="1">
            <a:spLocks/>
          </p:cNvSpPr>
          <p:nvPr/>
        </p:nvSpPr>
        <p:spPr>
          <a:xfrm>
            <a:off x="576072" y="3753748"/>
            <a:ext cx="4332859" cy="1211015"/>
          </a:xfrm>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r>
              <a:rPr lang="en-US" sz="2199" dirty="0">
                <a:solidFill>
                  <a:schemeClr val="bg1"/>
                </a:solidFill>
                <a:latin typeface="Arial" panose="020B0604020202020204" pitchFamily="34" charset="0"/>
                <a:cs typeface="Arial" panose="020B0604020202020204" pitchFamily="34" charset="0"/>
              </a:rPr>
              <a:t>Your mobile computer’s</a:t>
            </a:r>
            <a:br>
              <a:rPr lang="en-US" sz="2199" dirty="0">
                <a:solidFill>
                  <a:schemeClr val="bg1"/>
                </a:solidFill>
                <a:latin typeface="Arial" panose="020B0604020202020204" pitchFamily="34" charset="0"/>
                <a:cs typeface="Arial" panose="020B0604020202020204" pitchFamily="34" charset="0"/>
              </a:rPr>
            </a:br>
            <a:r>
              <a:rPr lang="en-US" sz="2199" dirty="0">
                <a:solidFill>
                  <a:schemeClr val="bg1"/>
                </a:solidFill>
                <a:latin typeface="Arial" panose="020B0604020202020204" pitchFamily="34" charset="0"/>
                <a:cs typeface="Arial" panose="020B0604020202020204" pitchFamily="34" charset="0"/>
              </a:rPr>
              <a:t>built-in advantage</a:t>
            </a:r>
          </a:p>
        </p:txBody>
      </p:sp>
      <p:cxnSp>
        <p:nvCxnSpPr>
          <p:cNvPr id="11" name="Straight Connector 10">
            <a:extLst>
              <a:ext uri="{FF2B5EF4-FFF2-40B4-BE49-F238E27FC236}">
                <a16:creationId xmlns:a16="http://schemas.microsoft.com/office/drawing/2014/main" id="{94D8BC26-4C93-9A47-ABCF-156007364A26}"/>
              </a:ext>
            </a:extLst>
          </p:cNvPr>
          <p:cNvCxnSpPr/>
          <p:nvPr/>
        </p:nvCxnSpPr>
        <p:spPr>
          <a:xfrm>
            <a:off x="576072" y="3497054"/>
            <a:ext cx="5300997" cy="0"/>
          </a:xfrm>
          <a:prstGeom prst="line">
            <a:avLst/>
          </a:prstGeom>
          <a:ln w="10160">
            <a:solidFill>
              <a:srgbClr val="0073E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1353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34565B71-8FC8-0F42-B888-DF64C04037F9}"/>
              </a:ext>
            </a:extLst>
          </p:cNvPr>
          <p:cNvCxnSpPr>
            <a:cxnSpLocks/>
          </p:cNvCxnSpPr>
          <p:nvPr/>
        </p:nvCxnSpPr>
        <p:spPr>
          <a:xfrm flipV="1">
            <a:off x="6125220" y="1195022"/>
            <a:ext cx="2263885" cy="1370891"/>
          </a:xfrm>
          <a:prstGeom prst="line">
            <a:avLst/>
          </a:prstGeom>
          <a:ln>
            <a:solidFill>
              <a:schemeClr val="tx1">
                <a:alpha val="49773"/>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FBD26392-1ED4-7C4E-B210-23673675F148}"/>
              </a:ext>
            </a:extLst>
          </p:cNvPr>
          <p:cNvCxnSpPr>
            <a:cxnSpLocks/>
          </p:cNvCxnSpPr>
          <p:nvPr/>
        </p:nvCxnSpPr>
        <p:spPr>
          <a:xfrm flipH="1" flipV="1">
            <a:off x="7080954" y="4687001"/>
            <a:ext cx="1283767" cy="436338"/>
          </a:xfrm>
          <a:prstGeom prst="line">
            <a:avLst/>
          </a:prstGeom>
          <a:ln>
            <a:solidFill>
              <a:schemeClr val="tx1">
                <a:alpha val="49773"/>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EE783311-87F3-1345-804F-31305E9BA704}"/>
              </a:ext>
            </a:extLst>
          </p:cNvPr>
          <p:cNvCxnSpPr>
            <a:cxnSpLocks/>
          </p:cNvCxnSpPr>
          <p:nvPr/>
        </p:nvCxnSpPr>
        <p:spPr>
          <a:xfrm flipV="1">
            <a:off x="7202882" y="3167837"/>
            <a:ext cx="1161838" cy="98327"/>
          </a:xfrm>
          <a:prstGeom prst="line">
            <a:avLst/>
          </a:prstGeom>
          <a:ln>
            <a:solidFill>
              <a:schemeClr val="tx1">
                <a:alpha val="49773"/>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9D9C6118-3724-ED4C-9838-0FC1978A8549}"/>
              </a:ext>
            </a:extLst>
          </p:cNvPr>
          <p:cNvCxnSpPr>
            <a:cxnSpLocks/>
          </p:cNvCxnSpPr>
          <p:nvPr/>
        </p:nvCxnSpPr>
        <p:spPr>
          <a:xfrm flipH="1" flipV="1">
            <a:off x="3395980" y="2578263"/>
            <a:ext cx="1878966" cy="638737"/>
          </a:xfrm>
          <a:prstGeom prst="line">
            <a:avLst/>
          </a:prstGeom>
          <a:ln>
            <a:solidFill>
              <a:schemeClr val="tx1">
                <a:alpha val="49773"/>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8CAE122D-A4C2-F747-8B93-56F370C94D8C}"/>
              </a:ext>
            </a:extLst>
          </p:cNvPr>
          <p:cNvCxnSpPr>
            <a:cxnSpLocks/>
          </p:cNvCxnSpPr>
          <p:nvPr/>
        </p:nvCxnSpPr>
        <p:spPr>
          <a:xfrm flipH="1">
            <a:off x="3626078" y="4633704"/>
            <a:ext cx="1672465" cy="461823"/>
          </a:xfrm>
          <a:prstGeom prst="line">
            <a:avLst/>
          </a:prstGeom>
          <a:ln>
            <a:solidFill>
              <a:schemeClr val="tx1">
                <a:alpha val="49773"/>
              </a:schemeClr>
            </a:solidFill>
          </a:ln>
        </p:spPr>
        <p:style>
          <a:lnRef idx="1">
            <a:schemeClr val="accent1"/>
          </a:lnRef>
          <a:fillRef idx="0">
            <a:schemeClr val="accent1"/>
          </a:fillRef>
          <a:effectRef idx="0">
            <a:schemeClr val="accent1"/>
          </a:effectRef>
          <a:fontRef idx="minor">
            <a:schemeClr val="tx1"/>
          </a:fontRef>
        </p:style>
      </p:cxnSp>
      <p:grpSp>
        <p:nvGrpSpPr>
          <p:cNvPr id="50" name="Group 49">
            <a:extLst>
              <a:ext uri="{FF2B5EF4-FFF2-40B4-BE49-F238E27FC236}">
                <a16:creationId xmlns:a16="http://schemas.microsoft.com/office/drawing/2014/main" id="{89A0C692-443A-FD4B-8E2F-C324C5896400}"/>
              </a:ext>
            </a:extLst>
          </p:cNvPr>
          <p:cNvGrpSpPr/>
          <p:nvPr/>
        </p:nvGrpSpPr>
        <p:grpSpPr>
          <a:xfrm>
            <a:off x="855408" y="3952426"/>
            <a:ext cx="2993516" cy="1590274"/>
            <a:chOff x="7972317" y="719598"/>
            <a:chExt cx="2722755" cy="1597683"/>
          </a:xfrm>
        </p:grpSpPr>
        <p:sp>
          <p:nvSpPr>
            <p:cNvPr id="51" name="TextBox 15">
              <a:extLst>
                <a:ext uri="{FF2B5EF4-FFF2-40B4-BE49-F238E27FC236}">
                  <a16:creationId xmlns:a16="http://schemas.microsoft.com/office/drawing/2014/main" id="{38CEB988-5B57-1E4E-B17B-EB9E8318F01F}"/>
                </a:ext>
              </a:extLst>
            </p:cNvPr>
            <p:cNvSpPr txBox="1">
              <a:spLocks noChangeArrowheads="1"/>
            </p:cNvSpPr>
            <p:nvPr/>
          </p:nvSpPr>
          <p:spPr bwMode="auto">
            <a:xfrm>
              <a:off x="7972317" y="1153129"/>
              <a:ext cx="2722755" cy="1164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6" tIns="45708" rIns="91416" bIns="45708" anchor="t">
              <a:spAutoFit/>
            </a:bodyPr>
            <a:lstStyle>
              <a:lvl1pPr>
                <a:defRPr sz="700">
                  <a:solidFill>
                    <a:srgbClr val="A6A6A6"/>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700">
                  <a:solidFill>
                    <a:srgbClr val="A6A6A6"/>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700">
                  <a:solidFill>
                    <a:srgbClr val="A6A6A6"/>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700">
                  <a:solidFill>
                    <a:srgbClr val="A6A6A6"/>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700">
                  <a:solidFill>
                    <a:srgbClr val="A6A6A6"/>
                  </a:solidFill>
                  <a:latin typeface="Arial" panose="020B0604020202020204" pitchFamily="34" charset="0"/>
                  <a:cs typeface="Arial" panose="020B0604020202020204" pitchFamily="34" charset="0"/>
                  <a:sym typeface="Arial" panose="020B0604020202020204" pitchFamily="34" charset="0"/>
                </a:defRPr>
              </a:lvl5pPr>
              <a:lvl6pPr marL="2514600" indent="-228600" defTabSz="569913" eaLnBrk="0" fontAlgn="base" hangingPunct="0">
                <a:spcBef>
                  <a:spcPct val="0"/>
                </a:spcBef>
                <a:spcAft>
                  <a:spcPct val="0"/>
                </a:spcAft>
                <a:defRPr sz="700">
                  <a:solidFill>
                    <a:srgbClr val="A6A6A6"/>
                  </a:solidFill>
                  <a:latin typeface="Arial" panose="020B0604020202020204" pitchFamily="34" charset="0"/>
                  <a:cs typeface="Arial" panose="020B0604020202020204" pitchFamily="34" charset="0"/>
                  <a:sym typeface="Arial" panose="020B0604020202020204" pitchFamily="34" charset="0"/>
                </a:defRPr>
              </a:lvl6pPr>
              <a:lvl7pPr marL="2971800" indent="-228600" defTabSz="569913" eaLnBrk="0" fontAlgn="base" hangingPunct="0">
                <a:spcBef>
                  <a:spcPct val="0"/>
                </a:spcBef>
                <a:spcAft>
                  <a:spcPct val="0"/>
                </a:spcAft>
                <a:defRPr sz="700">
                  <a:solidFill>
                    <a:srgbClr val="A6A6A6"/>
                  </a:solidFill>
                  <a:latin typeface="Arial" panose="020B0604020202020204" pitchFamily="34" charset="0"/>
                  <a:cs typeface="Arial" panose="020B0604020202020204" pitchFamily="34" charset="0"/>
                  <a:sym typeface="Arial" panose="020B0604020202020204" pitchFamily="34" charset="0"/>
                </a:defRPr>
              </a:lvl7pPr>
              <a:lvl8pPr marL="3429000" indent="-228600" defTabSz="569913" eaLnBrk="0" fontAlgn="base" hangingPunct="0">
                <a:spcBef>
                  <a:spcPct val="0"/>
                </a:spcBef>
                <a:spcAft>
                  <a:spcPct val="0"/>
                </a:spcAft>
                <a:defRPr sz="700">
                  <a:solidFill>
                    <a:srgbClr val="A6A6A6"/>
                  </a:solidFill>
                  <a:latin typeface="Arial" panose="020B0604020202020204" pitchFamily="34" charset="0"/>
                  <a:cs typeface="Arial" panose="020B0604020202020204" pitchFamily="34" charset="0"/>
                  <a:sym typeface="Arial" panose="020B0604020202020204" pitchFamily="34" charset="0"/>
                </a:defRPr>
              </a:lvl8pPr>
              <a:lvl9pPr marL="3886200" indent="-228600" defTabSz="569913" eaLnBrk="0" fontAlgn="base" hangingPunct="0">
                <a:spcBef>
                  <a:spcPct val="0"/>
                </a:spcBef>
                <a:spcAft>
                  <a:spcPct val="0"/>
                </a:spcAft>
                <a:defRPr sz="700">
                  <a:solidFill>
                    <a:srgbClr val="A6A6A6"/>
                  </a:solidFill>
                  <a:latin typeface="Arial" panose="020B0604020202020204" pitchFamily="34" charset="0"/>
                  <a:cs typeface="Arial" panose="020B0604020202020204" pitchFamily="34" charset="0"/>
                  <a:sym typeface="Arial" panose="020B0604020202020204" pitchFamily="34" charset="0"/>
                </a:defRPr>
              </a:lvl9pPr>
            </a:lstStyle>
            <a:p>
              <a:pPr defTabSz="569742">
                <a:lnSpc>
                  <a:spcPct val="90000"/>
                </a:lnSpc>
                <a:defRPr/>
              </a:pPr>
              <a:r>
                <a:rPr lang="en-US" sz="900" noProof="1">
                  <a:solidFill>
                    <a:srgbClr val="000000"/>
                  </a:solidFill>
                  <a:latin typeface="Arial"/>
                  <a:cs typeface="Arial"/>
                </a:rPr>
                <a:t>Greater visibility and reduced complexity of managing your devices lifecycle, minimizing downtime and lowering your Total Cost of Ownership (TCO)</a:t>
              </a:r>
            </a:p>
            <a:p>
              <a:pPr lvl="0" fontAlgn="base">
                <a:defRPr/>
              </a:pPr>
              <a:endParaRPr lang="en-US" sz="900" noProof="1">
                <a:solidFill>
                  <a:srgbClr val="000000"/>
                </a:solidFill>
                <a:latin typeface="Arial"/>
                <a:cs typeface="Arial"/>
              </a:endParaRPr>
            </a:p>
            <a:p>
              <a:pPr marL="119063" indent="-119063">
                <a:buClr>
                  <a:srgbClr val="0073E6"/>
                </a:buClr>
                <a:buFont typeface="Arial" panose="020B0604020202020204" pitchFamily="34" charset="0"/>
                <a:buChar char="•"/>
                <a:defRPr/>
              </a:pPr>
              <a:r>
                <a:rPr lang="en-US" sz="900" noProof="1">
                  <a:solidFill>
                    <a:schemeClr val="tx1"/>
                  </a:solidFill>
                  <a:latin typeface="Arial"/>
                  <a:cs typeface="Arial"/>
                </a:rPr>
                <a:t>Centrally manage devices in multiple locations</a:t>
              </a:r>
            </a:p>
            <a:p>
              <a:pPr marL="119063" indent="-119063">
                <a:buClr>
                  <a:srgbClr val="0073E6"/>
                </a:buClr>
                <a:buFont typeface="Arial" panose="020B0604020202020204" pitchFamily="34" charset="0"/>
                <a:buChar char="•"/>
                <a:defRPr/>
              </a:pPr>
              <a:r>
                <a:rPr lang="en-US" sz="900" noProof="1">
                  <a:solidFill>
                    <a:schemeClr val="tx1"/>
                  </a:solidFill>
                  <a:latin typeface="Arial"/>
                  <a:cs typeface="Arial"/>
                </a:rPr>
                <a:t>Features to take advantage of Zebra device capabilities</a:t>
              </a:r>
            </a:p>
            <a:p>
              <a:pPr marL="119063" indent="-119063">
                <a:buClr>
                  <a:srgbClr val="0073E6"/>
                </a:buClr>
                <a:buFont typeface="Arial" panose="020B0604020202020204" pitchFamily="34" charset="0"/>
                <a:buChar char="•"/>
                <a:defRPr/>
              </a:pPr>
              <a:r>
                <a:rPr lang="en-US" sz="900" noProof="1">
                  <a:solidFill>
                    <a:schemeClr val="tx1"/>
                  </a:solidFill>
                  <a:latin typeface="Arial"/>
                  <a:cs typeface="Arial"/>
                </a:rPr>
                <a:t>Resolve software and network issues faster</a:t>
              </a:r>
            </a:p>
          </p:txBody>
        </p:sp>
        <p:sp>
          <p:nvSpPr>
            <p:cNvPr id="52" name="TextBox 15">
              <a:extLst>
                <a:ext uri="{FF2B5EF4-FFF2-40B4-BE49-F238E27FC236}">
                  <a16:creationId xmlns:a16="http://schemas.microsoft.com/office/drawing/2014/main" id="{1BC7C887-5D87-0342-8D86-D42D4FB1BAAA}"/>
                </a:ext>
              </a:extLst>
            </p:cNvPr>
            <p:cNvSpPr txBox="1">
              <a:spLocks noChangeArrowheads="1"/>
            </p:cNvSpPr>
            <p:nvPr/>
          </p:nvSpPr>
          <p:spPr bwMode="auto">
            <a:xfrm>
              <a:off x="7972317" y="719598"/>
              <a:ext cx="2005360" cy="371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6" tIns="45708" rIns="91416" bIns="45708" anchor="t">
              <a:spAutoFit/>
            </a:bodyPr>
            <a:lstStyle>
              <a:lvl1pPr>
                <a:defRPr sz="700">
                  <a:solidFill>
                    <a:srgbClr val="A6A6A6"/>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700">
                  <a:solidFill>
                    <a:srgbClr val="A6A6A6"/>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700">
                  <a:solidFill>
                    <a:srgbClr val="A6A6A6"/>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700">
                  <a:solidFill>
                    <a:srgbClr val="A6A6A6"/>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700">
                  <a:solidFill>
                    <a:srgbClr val="A6A6A6"/>
                  </a:solidFill>
                  <a:latin typeface="Arial" panose="020B0604020202020204" pitchFamily="34" charset="0"/>
                  <a:cs typeface="Arial" panose="020B0604020202020204" pitchFamily="34" charset="0"/>
                  <a:sym typeface="Arial" panose="020B0604020202020204" pitchFamily="34" charset="0"/>
                </a:defRPr>
              </a:lvl5pPr>
              <a:lvl6pPr marL="2514600" indent="-228600" defTabSz="569913" eaLnBrk="0" fontAlgn="base" hangingPunct="0">
                <a:spcBef>
                  <a:spcPct val="0"/>
                </a:spcBef>
                <a:spcAft>
                  <a:spcPct val="0"/>
                </a:spcAft>
                <a:defRPr sz="700">
                  <a:solidFill>
                    <a:srgbClr val="A6A6A6"/>
                  </a:solidFill>
                  <a:latin typeface="Arial" panose="020B0604020202020204" pitchFamily="34" charset="0"/>
                  <a:cs typeface="Arial" panose="020B0604020202020204" pitchFamily="34" charset="0"/>
                  <a:sym typeface="Arial" panose="020B0604020202020204" pitchFamily="34" charset="0"/>
                </a:defRPr>
              </a:lvl6pPr>
              <a:lvl7pPr marL="2971800" indent="-228600" defTabSz="569913" eaLnBrk="0" fontAlgn="base" hangingPunct="0">
                <a:spcBef>
                  <a:spcPct val="0"/>
                </a:spcBef>
                <a:spcAft>
                  <a:spcPct val="0"/>
                </a:spcAft>
                <a:defRPr sz="700">
                  <a:solidFill>
                    <a:srgbClr val="A6A6A6"/>
                  </a:solidFill>
                  <a:latin typeface="Arial" panose="020B0604020202020204" pitchFamily="34" charset="0"/>
                  <a:cs typeface="Arial" panose="020B0604020202020204" pitchFamily="34" charset="0"/>
                  <a:sym typeface="Arial" panose="020B0604020202020204" pitchFamily="34" charset="0"/>
                </a:defRPr>
              </a:lvl7pPr>
              <a:lvl8pPr marL="3429000" indent="-228600" defTabSz="569913" eaLnBrk="0" fontAlgn="base" hangingPunct="0">
                <a:spcBef>
                  <a:spcPct val="0"/>
                </a:spcBef>
                <a:spcAft>
                  <a:spcPct val="0"/>
                </a:spcAft>
                <a:defRPr sz="700">
                  <a:solidFill>
                    <a:srgbClr val="A6A6A6"/>
                  </a:solidFill>
                  <a:latin typeface="Arial" panose="020B0604020202020204" pitchFamily="34" charset="0"/>
                  <a:cs typeface="Arial" panose="020B0604020202020204" pitchFamily="34" charset="0"/>
                  <a:sym typeface="Arial" panose="020B0604020202020204" pitchFamily="34" charset="0"/>
                </a:defRPr>
              </a:lvl8pPr>
              <a:lvl9pPr marL="3886200" indent="-228600" defTabSz="569913" eaLnBrk="0" fontAlgn="base" hangingPunct="0">
                <a:spcBef>
                  <a:spcPct val="0"/>
                </a:spcBef>
                <a:spcAft>
                  <a:spcPct val="0"/>
                </a:spcAft>
                <a:defRPr sz="700">
                  <a:solidFill>
                    <a:srgbClr val="A6A6A6"/>
                  </a:solidFill>
                  <a:latin typeface="Arial" panose="020B0604020202020204" pitchFamily="34" charset="0"/>
                  <a:cs typeface="Arial" panose="020B0604020202020204" pitchFamily="34" charset="0"/>
                  <a:sym typeface="Arial" panose="020B0604020202020204" pitchFamily="34" charset="0"/>
                </a:defRPr>
              </a:lvl9pPr>
            </a:lstStyle>
            <a:p>
              <a:pPr lvl="0" fontAlgn="base">
                <a:lnSpc>
                  <a:spcPct val="90000"/>
                </a:lnSpc>
                <a:defRPr/>
              </a:pPr>
              <a:r>
                <a:rPr lang="en-US" sz="1000" b="1" noProof="1">
                  <a:solidFill>
                    <a:schemeClr val="tx1"/>
                  </a:solidFill>
                  <a:latin typeface="Arial"/>
                  <a:cs typeface="Arial"/>
                </a:rPr>
                <a:t>DevOps, Network Admin,</a:t>
              </a:r>
            </a:p>
            <a:p>
              <a:pPr lvl="0" fontAlgn="base">
                <a:lnSpc>
                  <a:spcPct val="90000"/>
                </a:lnSpc>
                <a:defRPr/>
              </a:pPr>
              <a:r>
                <a:rPr lang="en-US" sz="1000" b="1" noProof="1">
                  <a:solidFill>
                    <a:schemeClr val="tx1"/>
                  </a:solidFill>
                  <a:latin typeface="Arial"/>
                  <a:cs typeface="Arial"/>
                </a:rPr>
                <a:t>Support Technician</a:t>
              </a:r>
            </a:p>
          </p:txBody>
        </p:sp>
        <p:cxnSp>
          <p:nvCxnSpPr>
            <p:cNvPr id="53" name="Straight Connector 52">
              <a:extLst>
                <a:ext uri="{FF2B5EF4-FFF2-40B4-BE49-F238E27FC236}">
                  <a16:creationId xmlns:a16="http://schemas.microsoft.com/office/drawing/2014/main" id="{E90B84C7-290D-9F46-A062-362BAFEA04DC}"/>
                </a:ext>
              </a:extLst>
            </p:cNvPr>
            <p:cNvCxnSpPr>
              <a:cxnSpLocks/>
            </p:cNvCxnSpPr>
            <p:nvPr/>
          </p:nvCxnSpPr>
          <p:spPr>
            <a:xfrm>
              <a:off x="8057514" y="1114683"/>
              <a:ext cx="1271690" cy="0"/>
            </a:xfrm>
            <a:prstGeom prst="line">
              <a:avLst/>
            </a:prstGeom>
            <a:noFill/>
            <a:ln w="6350" cap="flat">
              <a:solidFill>
                <a:srgbClr val="0073E6"/>
              </a:solidFill>
              <a:prstDash val="solid"/>
              <a:round/>
            </a:ln>
            <a:effectLst/>
            <a:sp3d/>
          </p:spPr>
          <p:style>
            <a:lnRef idx="0">
              <a:scrgbClr r="0" g="0" b="0"/>
            </a:lnRef>
            <a:fillRef idx="0">
              <a:scrgbClr r="0" g="0" b="0"/>
            </a:fillRef>
            <a:effectRef idx="0">
              <a:scrgbClr r="0" g="0" b="0"/>
            </a:effectRef>
            <a:fontRef idx="none"/>
          </p:style>
        </p:cxnSp>
      </p:grpSp>
      <p:grpSp>
        <p:nvGrpSpPr>
          <p:cNvPr id="54" name="Group 53">
            <a:extLst>
              <a:ext uri="{FF2B5EF4-FFF2-40B4-BE49-F238E27FC236}">
                <a16:creationId xmlns:a16="http://schemas.microsoft.com/office/drawing/2014/main" id="{08CB0F4D-6714-7D4F-A592-CB1F750708AF}"/>
              </a:ext>
            </a:extLst>
          </p:cNvPr>
          <p:cNvGrpSpPr/>
          <p:nvPr/>
        </p:nvGrpSpPr>
        <p:grpSpPr>
          <a:xfrm>
            <a:off x="837360" y="1667896"/>
            <a:ext cx="2848445" cy="1512503"/>
            <a:chOff x="9580365" y="2920816"/>
            <a:chExt cx="2849188" cy="1512894"/>
          </a:xfrm>
        </p:grpSpPr>
        <p:sp>
          <p:nvSpPr>
            <p:cNvPr id="55" name="TextBox 15">
              <a:extLst>
                <a:ext uri="{FF2B5EF4-FFF2-40B4-BE49-F238E27FC236}">
                  <a16:creationId xmlns:a16="http://schemas.microsoft.com/office/drawing/2014/main" id="{FCFA6B37-C1A3-B748-B682-440A28E33ED3}"/>
                </a:ext>
              </a:extLst>
            </p:cNvPr>
            <p:cNvSpPr txBox="1">
              <a:spLocks noChangeArrowheads="1"/>
            </p:cNvSpPr>
            <p:nvPr/>
          </p:nvSpPr>
          <p:spPr bwMode="auto">
            <a:xfrm>
              <a:off x="9580367" y="3360854"/>
              <a:ext cx="2789440" cy="1072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6" tIns="45708" rIns="91416" bIns="45708" anchor="t">
              <a:spAutoFit/>
            </a:bodyPr>
            <a:lstStyle>
              <a:lvl1pPr>
                <a:defRPr sz="700">
                  <a:solidFill>
                    <a:srgbClr val="A6A6A6"/>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700">
                  <a:solidFill>
                    <a:srgbClr val="A6A6A6"/>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700">
                  <a:solidFill>
                    <a:srgbClr val="A6A6A6"/>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700">
                  <a:solidFill>
                    <a:srgbClr val="A6A6A6"/>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700">
                  <a:solidFill>
                    <a:srgbClr val="A6A6A6"/>
                  </a:solidFill>
                  <a:latin typeface="Arial" panose="020B0604020202020204" pitchFamily="34" charset="0"/>
                  <a:cs typeface="Arial" panose="020B0604020202020204" pitchFamily="34" charset="0"/>
                  <a:sym typeface="Arial" panose="020B0604020202020204" pitchFamily="34" charset="0"/>
                </a:defRPr>
              </a:lvl5pPr>
              <a:lvl6pPr marL="2514600" indent="-228600" defTabSz="569913" eaLnBrk="0" fontAlgn="base" hangingPunct="0">
                <a:spcBef>
                  <a:spcPct val="0"/>
                </a:spcBef>
                <a:spcAft>
                  <a:spcPct val="0"/>
                </a:spcAft>
                <a:defRPr sz="700">
                  <a:solidFill>
                    <a:srgbClr val="A6A6A6"/>
                  </a:solidFill>
                  <a:latin typeface="Arial" panose="020B0604020202020204" pitchFamily="34" charset="0"/>
                  <a:cs typeface="Arial" panose="020B0604020202020204" pitchFamily="34" charset="0"/>
                  <a:sym typeface="Arial" panose="020B0604020202020204" pitchFamily="34" charset="0"/>
                </a:defRPr>
              </a:lvl6pPr>
              <a:lvl7pPr marL="2971800" indent="-228600" defTabSz="569913" eaLnBrk="0" fontAlgn="base" hangingPunct="0">
                <a:spcBef>
                  <a:spcPct val="0"/>
                </a:spcBef>
                <a:spcAft>
                  <a:spcPct val="0"/>
                </a:spcAft>
                <a:defRPr sz="700">
                  <a:solidFill>
                    <a:srgbClr val="A6A6A6"/>
                  </a:solidFill>
                  <a:latin typeface="Arial" panose="020B0604020202020204" pitchFamily="34" charset="0"/>
                  <a:cs typeface="Arial" panose="020B0604020202020204" pitchFamily="34" charset="0"/>
                  <a:sym typeface="Arial" panose="020B0604020202020204" pitchFamily="34" charset="0"/>
                </a:defRPr>
              </a:lvl7pPr>
              <a:lvl8pPr marL="3429000" indent="-228600" defTabSz="569913" eaLnBrk="0" fontAlgn="base" hangingPunct="0">
                <a:spcBef>
                  <a:spcPct val="0"/>
                </a:spcBef>
                <a:spcAft>
                  <a:spcPct val="0"/>
                </a:spcAft>
                <a:defRPr sz="700">
                  <a:solidFill>
                    <a:srgbClr val="A6A6A6"/>
                  </a:solidFill>
                  <a:latin typeface="Arial" panose="020B0604020202020204" pitchFamily="34" charset="0"/>
                  <a:cs typeface="Arial" panose="020B0604020202020204" pitchFamily="34" charset="0"/>
                  <a:sym typeface="Arial" panose="020B0604020202020204" pitchFamily="34" charset="0"/>
                </a:defRPr>
              </a:lvl8pPr>
              <a:lvl9pPr marL="3886200" indent="-228600" defTabSz="569913" eaLnBrk="0" fontAlgn="base" hangingPunct="0">
                <a:spcBef>
                  <a:spcPct val="0"/>
                </a:spcBef>
                <a:spcAft>
                  <a:spcPct val="0"/>
                </a:spcAft>
                <a:defRPr sz="700">
                  <a:solidFill>
                    <a:srgbClr val="A6A6A6"/>
                  </a:solidFill>
                  <a:latin typeface="Arial" panose="020B0604020202020204" pitchFamily="34" charset="0"/>
                  <a:cs typeface="Arial" panose="020B0604020202020204" pitchFamily="34" charset="0"/>
                  <a:sym typeface="Arial" panose="020B0604020202020204" pitchFamily="34" charset="0"/>
                </a:defRPr>
              </a:lvl9pPr>
            </a:lstStyle>
            <a:p>
              <a:pPr defTabSz="569742">
                <a:lnSpc>
                  <a:spcPct val="90000"/>
                </a:lnSpc>
                <a:defRPr/>
              </a:pPr>
              <a:r>
                <a:rPr lang="en-US" sz="900" noProof="1">
                  <a:solidFill>
                    <a:srgbClr val="000000"/>
                  </a:solidFill>
                  <a:latin typeface="Arial"/>
                  <a:cs typeface="Arial"/>
                </a:rPr>
                <a:t>Increase the output of your workforce, driving greater job performance     </a:t>
              </a:r>
            </a:p>
            <a:p>
              <a:pPr marL="119063" lvl="0" indent="-119063" fontAlgn="base">
                <a:buClr>
                  <a:srgbClr val="0073E6"/>
                </a:buClr>
                <a:buFont typeface="Arial" panose="020B0604020202020204" pitchFamily="34" charset="0"/>
                <a:buChar char="•"/>
                <a:defRPr/>
              </a:pPr>
              <a:endParaRPr lang="en-US" sz="900" noProof="1">
                <a:solidFill>
                  <a:schemeClr val="tx1"/>
                </a:solidFill>
                <a:latin typeface="Arial"/>
                <a:cs typeface="Arial"/>
              </a:endParaRPr>
            </a:p>
            <a:p>
              <a:pPr marL="119063" indent="-119063">
                <a:buClr>
                  <a:srgbClr val="0073E6"/>
                </a:buClr>
                <a:buFont typeface="Arial" panose="020B0604020202020204" pitchFamily="34" charset="0"/>
                <a:buChar char="•"/>
                <a:defRPr/>
              </a:pPr>
              <a:r>
                <a:rPr lang="en-US" sz="900" noProof="1">
                  <a:solidFill>
                    <a:schemeClr val="tx1"/>
                  </a:solidFill>
                  <a:latin typeface="Arial"/>
                  <a:cs typeface="Arial"/>
                </a:rPr>
                <a:t>Ensure reliable and consistent connectivity</a:t>
              </a:r>
            </a:p>
            <a:p>
              <a:pPr marL="119063" indent="-119063">
                <a:buClr>
                  <a:srgbClr val="0073E6"/>
                </a:buClr>
                <a:buFont typeface="Arial" panose="020B0604020202020204" pitchFamily="34" charset="0"/>
                <a:buChar char="•"/>
                <a:defRPr/>
              </a:pPr>
              <a:r>
                <a:rPr lang="en-US" sz="900" noProof="1">
                  <a:solidFill>
                    <a:schemeClr val="tx1"/>
                  </a:solidFill>
                  <a:latin typeface="Arial"/>
                  <a:cs typeface="Arial"/>
                </a:rPr>
                <a:t>Reduce disruptions and distractions</a:t>
              </a:r>
            </a:p>
            <a:p>
              <a:pPr marL="119063" indent="-119063">
                <a:buClr>
                  <a:srgbClr val="0073E6"/>
                </a:buClr>
                <a:buFont typeface="Arial" panose="020B0604020202020204" pitchFamily="34" charset="0"/>
                <a:buChar char="•"/>
                <a:defRPr/>
              </a:pPr>
              <a:r>
                <a:rPr lang="en-US" sz="900" noProof="1">
                  <a:solidFill>
                    <a:schemeClr val="tx1"/>
                  </a:solidFill>
                  <a:latin typeface="Arial"/>
                  <a:cs typeface="Arial"/>
                </a:rPr>
                <a:t>Increased end-user productivity</a:t>
              </a:r>
            </a:p>
            <a:p>
              <a:pPr marL="79986" indent="-79986">
                <a:spcBef>
                  <a:spcPts val="300"/>
                </a:spcBef>
                <a:buClr>
                  <a:srgbClr val="00B0F0"/>
                </a:buClr>
                <a:buFont typeface="Arial" panose="020B0604020202020204" pitchFamily="34" charset="0"/>
                <a:buChar char="•"/>
                <a:defRPr/>
              </a:pPr>
              <a:endParaRPr lang="en-US" sz="900" noProof="1">
                <a:solidFill>
                  <a:schemeClr val="tx1"/>
                </a:solidFill>
                <a:latin typeface="Arial"/>
                <a:cs typeface="Arial"/>
              </a:endParaRPr>
            </a:p>
          </p:txBody>
        </p:sp>
        <p:sp>
          <p:nvSpPr>
            <p:cNvPr id="56" name="TextBox 15">
              <a:extLst>
                <a:ext uri="{FF2B5EF4-FFF2-40B4-BE49-F238E27FC236}">
                  <a16:creationId xmlns:a16="http://schemas.microsoft.com/office/drawing/2014/main" id="{36903465-4D93-844E-A429-DBE5AB655E72}"/>
                </a:ext>
              </a:extLst>
            </p:cNvPr>
            <p:cNvSpPr txBox="1">
              <a:spLocks noChangeArrowheads="1"/>
            </p:cNvSpPr>
            <p:nvPr/>
          </p:nvSpPr>
          <p:spPr bwMode="auto">
            <a:xfrm>
              <a:off x="9580365" y="2920816"/>
              <a:ext cx="2849188" cy="369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6" tIns="45708" rIns="91416" bIns="45708" anchor="t">
              <a:spAutoFit/>
            </a:bodyPr>
            <a:lstStyle>
              <a:lvl1pPr>
                <a:defRPr sz="700">
                  <a:solidFill>
                    <a:srgbClr val="A6A6A6"/>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700">
                  <a:solidFill>
                    <a:srgbClr val="A6A6A6"/>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700">
                  <a:solidFill>
                    <a:srgbClr val="A6A6A6"/>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700">
                  <a:solidFill>
                    <a:srgbClr val="A6A6A6"/>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700">
                  <a:solidFill>
                    <a:srgbClr val="A6A6A6"/>
                  </a:solidFill>
                  <a:latin typeface="Arial" panose="020B0604020202020204" pitchFamily="34" charset="0"/>
                  <a:cs typeface="Arial" panose="020B0604020202020204" pitchFamily="34" charset="0"/>
                  <a:sym typeface="Arial" panose="020B0604020202020204" pitchFamily="34" charset="0"/>
                </a:defRPr>
              </a:lvl5pPr>
              <a:lvl6pPr marL="2514600" indent="-228600" defTabSz="569913" eaLnBrk="0" fontAlgn="base" hangingPunct="0">
                <a:spcBef>
                  <a:spcPct val="0"/>
                </a:spcBef>
                <a:spcAft>
                  <a:spcPct val="0"/>
                </a:spcAft>
                <a:defRPr sz="700">
                  <a:solidFill>
                    <a:srgbClr val="A6A6A6"/>
                  </a:solidFill>
                  <a:latin typeface="Arial" panose="020B0604020202020204" pitchFamily="34" charset="0"/>
                  <a:cs typeface="Arial" panose="020B0604020202020204" pitchFamily="34" charset="0"/>
                  <a:sym typeface="Arial" panose="020B0604020202020204" pitchFamily="34" charset="0"/>
                </a:defRPr>
              </a:lvl6pPr>
              <a:lvl7pPr marL="2971800" indent="-228600" defTabSz="569913" eaLnBrk="0" fontAlgn="base" hangingPunct="0">
                <a:spcBef>
                  <a:spcPct val="0"/>
                </a:spcBef>
                <a:spcAft>
                  <a:spcPct val="0"/>
                </a:spcAft>
                <a:defRPr sz="700">
                  <a:solidFill>
                    <a:srgbClr val="A6A6A6"/>
                  </a:solidFill>
                  <a:latin typeface="Arial" panose="020B0604020202020204" pitchFamily="34" charset="0"/>
                  <a:cs typeface="Arial" panose="020B0604020202020204" pitchFamily="34" charset="0"/>
                  <a:sym typeface="Arial" panose="020B0604020202020204" pitchFamily="34" charset="0"/>
                </a:defRPr>
              </a:lvl7pPr>
              <a:lvl8pPr marL="3429000" indent="-228600" defTabSz="569913" eaLnBrk="0" fontAlgn="base" hangingPunct="0">
                <a:spcBef>
                  <a:spcPct val="0"/>
                </a:spcBef>
                <a:spcAft>
                  <a:spcPct val="0"/>
                </a:spcAft>
                <a:defRPr sz="700">
                  <a:solidFill>
                    <a:srgbClr val="A6A6A6"/>
                  </a:solidFill>
                  <a:latin typeface="Arial" panose="020B0604020202020204" pitchFamily="34" charset="0"/>
                  <a:cs typeface="Arial" panose="020B0604020202020204" pitchFamily="34" charset="0"/>
                  <a:sym typeface="Arial" panose="020B0604020202020204" pitchFamily="34" charset="0"/>
                </a:defRPr>
              </a:lvl8pPr>
              <a:lvl9pPr marL="3886200" indent="-228600" defTabSz="569913" eaLnBrk="0" fontAlgn="base" hangingPunct="0">
                <a:spcBef>
                  <a:spcPct val="0"/>
                </a:spcBef>
                <a:spcAft>
                  <a:spcPct val="0"/>
                </a:spcAft>
                <a:defRPr sz="700">
                  <a:solidFill>
                    <a:srgbClr val="A6A6A6"/>
                  </a:solidFill>
                  <a:latin typeface="Arial" panose="020B0604020202020204" pitchFamily="34" charset="0"/>
                  <a:cs typeface="Arial" panose="020B0604020202020204" pitchFamily="34" charset="0"/>
                  <a:sym typeface="Arial" panose="020B0604020202020204" pitchFamily="34" charset="0"/>
                </a:defRPr>
              </a:lvl9pPr>
            </a:lstStyle>
            <a:p>
              <a:pPr>
                <a:lnSpc>
                  <a:spcPct val="90000"/>
                </a:lnSpc>
                <a:defRPr/>
              </a:pPr>
              <a:r>
                <a:rPr lang="en-US" sz="1000" b="1" noProof="1">
                  <a:solidFill>
                    <a:schemeClr val="tx1"/>
                  </a:solidFill>
                  <a:latin typeface="Arial"/>
                  <a:cs typeface="Arial"/>
                </a:rPr>
                <a:t>Frontline Workers, Operations Manager, Site Supervisor, Associate Manager</a:t>
              </a:r>
            </a:p>
          </p:txBody>
        </p:sp>
        <p:cxnSp>
          <p:nvCxnSpPr>
            <p:cNvPr id="57" name="Straight Connector 56">
              <a:extLst>
                <a:ext uri="{FF2B5EF4-FFF2-40B4-BE49-F238E27FC236}">
                  <a16:creationId xmlns:a16="http://schemas.microsoft.com/office/drawing/2014/main" id="{DCBECC28-D205-0841-BD0A-0279119826EE}"/>
                </a:ext>
              </a:extLst>
            </p:cNvPr>
            <p:cNvCxnSpPr>
              <a:cxnSpLocks/>
            </p:cNvCxnSpPr>
            <p:nvPr/>
          </p:nvCxnSpPr>
          <p:spPr>
            <a:xfrm>
              <a:off x="9680299" y="3323317"/>
              <a:ext cx="2173844" cy="0"/>
            </a:xfrm>
            <a:prstGeom prst="line">
              <a:avLst/>
            </a:prstGeom>
            <a:noFill/>
            <a:ln w="6350" cap="flat">
              <a:solidFill>
                <a:srgbClr val="0073E6"/>
              </a:solidFill>
              <a:prstDash val="solid"/>
              <a:round/>
            </a:ln>
            <a:effectLst/>
            <a:sp3d/>
          </p:spPr>
          <p:style>
            <a:lnRef idx="0">
              <a:scrgbClr r="0" g="0" b="0"/>
            </a:lnRef>
            <a:fillRef idx="0">
              <a:scrgbClr r="0" g="0" b="0"/>
            </a:fillRef>
            <a:effectRef idx="0">
              <a:scrgbClr r="0" g="0" b="0"/>
            </a:effectRef>
            <a:fontRef idx="none"/>
          </p:style>
        </p:cxnSp>
      </p:grpSp>
      <p:grpSp>
        <p:nvGrpSpPr>
          <p:cNvPr id="58" name="Group 57">
            <a:extLst>
              <a:ext uri="{FF2B5EF4-FFF2-40B4-BE49-F238E27FC236}">
                <a16:creationId xmlns:a16="http://schemas.microsoft.com/office/drawing/2014/main" id="{777C3A37-D39B-084D-A666-5CB455397F95}"/>
              </a:ext>
            </a:extLst>
          </p:cNvPr>
          <p:cNvGrpSpPr/>
          <p:nvPr/>
        </p:nvGrpSpPr>
        <p:grpSpPr>
          <a:xfrm>
            <a:off x="8415101" y="549709"/>
            <a:ext cx="2910217" cy="1357964"/>
            <a:chOff x="1604694" y="4739145"/>
            <a:chExt cx="2597006" cy="1358319"/>
          </a:xfrm>
        </p:grpSpPr>
        <p:sp>
          <p:nvSpPr>
            <p:cNvPr id="59" name="TextBox 15">
              <a:extLst>
                <a:ext uri="{FF2B5EF4-FFF2-40B4-BE49-F238E27FC236}">
                  <a16:creationId xmlns:a16="http://schemas.microsoft.com/office/drawing/2014/main" id="{7731FB4C-DCF5-DC4E-93E2-DCB67053291A}"/>
                </a:ext>
              </a:extLst>
            </p:cNvPr>
            <p:cNvSpPr txBox="1">
              <a:spLocks noChangeArrowheads="1"/>
            </p:cNvSpPr>
            <p:nvPr/>
          </p:nvSpPr>
          <p:spPr bwMode="auto">
            <a:xfrm>
              <a:off x="1604694" y="5173919"/>
              <a:ext cx="2597006" cy="923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6" tIns="45708" rIns="91416" bIns="45708" anchor="t">
              <a:spAutoFit/>
            </a:bodyPr>
            <a:lstStyle>
              <a:lvl1pPr>
                <a:defRPr sz="700">
                  <a:solidFill>
                    <a:srgbClr val="A6A6A6"/>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700">
                  <a:solidFill>
                    <a:srgbClr val="A6A6A6"/>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700">
                  <a:solidFill>
                    <a:srgbClr val="A6A6A6"/>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700">
                  <a:solidFill>
                    <a:srgbClr val="A6A6A6"/>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700">
                  <a:solidFill>
                    <a:srgbClr val="A6A6A6"/>
                  </a:solidFill>
                  <a:latin typeface="Arial" panose="020B0604020202020204" pitchFamily="34" charset="0"/>
                  <a:cs typeface="Arial" panose="020B0604020202020204" pitchFamily="34" charset="0"/>
                  <a:sym typeface="Arial" panose="020B0604020202020204" pitchFamily="34" charset="0"/>
                </a:defRPr>
              </a:lvl5pPr>
              <a:lvl6pPr marL="2514600" indent="-228600" defTabSz="569913" eaLnBrk="0" fontAlgn="base" hangingPunct="0">
                <a:spcBef>
                  <a:spcPct val="0"/>
                </a:spcBef>
                <a:spcAft>
                  <a:spcPct val="0"/>
                </a:spcAft>
                <a:defRPr sz="700">
                  <a:solidFill>
                    <a:srgbClr val="A6A6A6"/>
                  </a:solidFill>
                  <a:latin typeface="Arial" panose="020B0604020202020204" pitchFamily="34" charset="0"/>
                  <a:cs typeface="Arial" panose="020B0604020202020204" pitchFamily="34" charset="0"/>
                  <a:sym typeface="Arial" panose="020B0604020202020204" pitchFamily="34" charset="0"/>
                </a:defRPr>
              </a:lvl6pPr>
              <a:lvl7pPr marL="2971800" indent="-228600" defTabSz="569913" eaLnBrk="0" fontAlgn="base" hangingPunct="0">
                <a:spcBef>
                  <a:spcPct val="0"/>
                </a:spcBef>
                <a:spcAft>
                  <a:spcPct val="0"/>
                </a:spcAft>
                <a:defRPr sz="700">
                  <a:solidFill>
                    <a:srgbClr val="A6A6A6"/>
                  </a:solidFill>
                  <a:latin typeface="Arial" panose="020B0604020202020204" pitchFamily="34" charset="0"/>
                  <a:cs typeface="Arial" panose="020B0604020202020204" pitchFamily="34" charset="0"/>
                  <a:sym typeface="Arial" panose="020B0604020202020204" pitchFamily="34" charset="0"/>
                </a:defRPr>
              </a:lvl7pPr>
              <a:lvl8pPr marL="3429000" indent="-228600" defTabSz="569913" eaLnBrk="0" fontAlgn="base" hangingPunct="0">
                <a:spcBef>
                  <a:spcPct val="0"/>
                </a:spcBef>
                <a:spcAft>
                  <a:spcPct val="0"/>
                </a:spcAft>
                <a:defRPr sz="700">
                  <a:solidFill>
                    <a:srgbClr val="A6A6A6"/>
                  </a:solidFill>
                  <a:latin typeface="Arial" panose="020B0604020202020204" pitchFamily="34" charset="0"/>
                  <a:cs typeface="Arial" panose="020B0604020202020204" pitchFamily="34" charset="0"/>
                  <a:sym typeface="Arial" panose="020B0604020202020204" pitchFamily="34" charset="0"/>
                </a:defRPr>
              </a:lvl8pPr>
              <a:lvl9pPr marL="3886200" indent="-228600" defTabSz="569913" eaLnBrk="0" fontAlgn="base" hangingPunct="0">
                <a:spcBef>
                  <a:spcPct val="0"/>
                </a:spcBef>
                <a:spcAft>
                  <a:spcPct val="0"/>
                </a:spcAft>
                <a:defRPr sz="700">
                  <a:solidFill>
                    <a:srgbClr val="A6A6A6"/>
                  </a:solidFill>
                  <a:latin typeface="Arial" panose="020B0604020202020204" pitchFamily="34" charset="0"/>
                  <a:cs typeface="Arial" panose="020B0604020202020204" pitchFamily="34" charset="0"/>
                  <a:sym typeface="Arial" panose="020B0604020202020204" pitchFamily="34" charset="0"/>
                </a:defRPr>
              </a:lvl9pPr>
            </a:lstStyle>
            <a:p>
              <a:pPr defTabSz="569742">
                <a:defRPr/>
              </a:pPr>
              <a:r>
                <a:rPr lang="en-US" sz="900" noProof="1">
                  <a:solidFill>
                    <a:schemeClr val="tx1"/>
                  </a:solidFill>
                  <a:latin typeface="Arial"/>
                  <a:cs typeface="Arial"/>
                </a:rPr>
                <a:t>Effortlessly integrate line of business applications to enhance the mobile user’s experience</a:t>
              </a:r>
            </a:p>
            <a:p>
              <a:pPr lvl="0" fontAlgn="base">
                <a:defRPr/>
              </a:pPr>
              <a:endParaRPr lang="en-US" sz="900" noProof="1">
                <a:solidFill>
                  <a:schemeClr val="tx1"/>
                </a:solidFill>
                <a:latin typeface="Arial"/>
                <a:cs typeface="Arial"/>
              </a:endParaRPr>
            </a:p>
            <a:p>
              <a:pPr marL="119063" indent="-119063">
                <a:buClr>
                  <a:srgbClr val="0073E6"/>
                </a:buClr>
                <a:buFont typeface="Arial" panose="020B0604020202020204" pitchFamily="34" charset="0"/>
                <a:buChar char="•"/>
                <a:defRPr/>
              </a:pPr>
              <a:r>
                <a:rPr lang="en-US" sz="900" noProof="1">
                  <a:solidFill>
                    <a:schemeClr val="tx1"/>
                  </a:solidFill>
                  <a:latin typeface="Arial"/>
                  <a:cs typeface="Arial"/>
                </a:rPr>
                <a:t>Write it once; run it on multiple platforms</a:t>
              </a:r>
            </a:p>
            <a:p>
              <a:pPr marL="119063" indent="-119063">
                <a:buClr>
                  <a:srgbClr val="0073E6"/>
                </a:buClr>
                <a:buFont typeface="Arial" panose="020B0604020202020204" pitchFamily="34" charset="0"/>
                <a:buChar char="•"/>
                <a:defRPr/>
              </a:pPr>
              <a:r>
                <a:rPr lang="en-US" sz="900" noProof="1">
                  <a:solidFill>
                    <a:schemeClr val="tx1"/>
                  </a:solidFill>
                  <a:latin typeface="Arial"/>
                  <a:cs typeface="Arial"/>
                </a:rPr>
                <a:t>Add advanced enterprise features</a:t>
              </a:r>
            </a:p>
            <a:p>
              <a:pPr marL="119063" indent="-119063">
                <a:buClr>
                  <a:srgbClr val="0073E6"/>
                </a:buClr>
                <a:buFont typeface="Arial" panose="020B0604020202020204" pitchFamily="34" charset="0"/>
                <a:buChar char="•"/>
                <a:defRPr/>
              </a:pPr>
              <a:r>
                <a:rPr lang="en-US" sz="900" noProof="1">
                  <a:solidFill>
                    <a:schemeClr val="tx1"/>
                  </a:solidFill>
                  <a:latin typeface="Arial"/>
                  <a:cs typeface="Arial"/>
                </a:rPr>
                <a:t>Leverage Zebra APIs and sample code</a:t>
              </a:r>
            </a:p>
          </p:txBody>
        </p:sp>
        <p:sp>
          <p:nvSpPr>
            <p:cNvPr id="60" name="TextBox 15">
              <a:extLst>
                <a:ext uri="{FF2B5EF4-FFF2-40B4-BE49-F238E27FC236}">
                  <a16:creationId xmlns:a16="http://schemas.microsoft.com/office/drawing/2014/main" id="{FED11200-15F8-5643-AD4A-5C2FB56E051B}"/>
                </a:ext>
              </a:extLst>
            </p:cNvPr>
            <p:cNvSpPr txBox="1">
              <a:spLocks noChangeArrowheads="1"/>
            </p:cNvSpPr>
            <p:nvPr/>
          </p:nvSpPr>
          <p:spPr bwMode="auto">
            <a:xfrm>
              <a:off x="1604694" y="4739145"/>
              <a:ext cx="1826713" cy="369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6" tIns="45708" rIns="91416" bIns="45708" anchor="t">
              <a:spAutoFit/>
            </a:bodyPr>
            <a:lstStyle>
              <a:lvl1pPr>
                <a:defRPr sz="700">
                  <a:solidFill>
                    <a:srgbClr val="A6A6A6"/>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700">
                  <a:solidFill>
                    <a:srgbClr val="A6A6A6"/>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700">
                  <a:solidFill>
                    <a:srgbClr val="A6A6A6"/>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700">
                  <a:solidFill>
                    <a:srgbClr val="A6A6A6"/>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700">
                  <a:solidFill>
                    <a:srgbClr val="A6A6A6"/>
                  </a:solidFill>
                  <a:latin typeface="Arial" panose="020B0604020202020204" pitchFamily="34" charset="0"/>
                  <a:cs typeface="Arial" panose="020B0604020202020204" pitchFamily="34" charset="0"/>
                  <a:sym typeface="Arial" panose="020B0604020202020204" pitchFamily="34" charset="0"/>
                </a:defRPr>
              </a:lvl5pPr>
              <a:lvl6pPr marL="2514600" indent="-228600" defTabSz="569913" eaLnBrk="0" fontAlgn="base" hangingPunct="0">
                <a:spcBef>
                  <a:spcPct val="0"/>
                </a:spcBef>
                <a:spcAft>
                  <a:spcPct val="0"/>
                </a:spcAft>
                <a:defRPr sz="700">
                  <a:solidFill>
                    <a:srgbClr val="A6A6A6"/>
                  </a:solidFill>
                  <a:latin typeface="Arial" panose="020B0604020202020204" pitchFamily="34" charset="0"/>
                  <a:cs typeface="Arial" panose="020B0604020202020204" pitchFamily="34" charset="0"/>
                  <a:sym typeface="Arial" panose="020B0604020202020204" pitchFamily="34" charset="0"/>
                </a:defRPr>
              </a:lvl6pPr>
              <a:lvl7pPr marL="2971800" indent="-228600" defTabSz="569913" eaLnBrk="0" fontAlgn="base" hangingPunct="0">
                <a:spcBef>
                  <a:spcPct val="0"/>
                </a:spcBef>
                <a:spcAft>
                  <a:spcPct val="0"/>
                </a:spcAft>
                <a:defRPr sz="700">
                  <a:solidFill>
                    <a:srgbClr val="A6A6A6"/>
                  </a:solidFill>
                  <a:latin typeface="Arial" panose="020B0604020202020204" pitchFamily="34" charset="0"/>
                  <a:cs typeface="Arial" panose="020B0604020202020204" pitchFamily="34" charset="0"/>
                  <a:sym typeface="Arial" panose="020B0604020202020204" pitchFamily="34" charset="0"/>
                </a:defRPr>
              </a:lvl7pPr>
              <a:lvl8pPr marL="3429000" indent="-228600" defTabSz="569913" eaLnBrk="0" fontAlgn="base" hangingPunct="0">
                <a:spcBef>
                  <a:spcPct val="0"/>
                </a:spcBef>
                <a:spcAft>
                  <a:spcPct val="0"/>
                </a:spcAft>
                <a:defRPr sz="700">
                  <a:solidFill>
                    <a:srgbClr val="A6A6A6"/>
                  </a:solidFill>
                  <a:latin typeface="Arial" panose="020B0604020202020204" pitchFamily="34" charset="0"/>
                  <a:cs typeface="Arial" panose="020B0604020202020204" pitchFamily="34" charset="0"/>
                  <a:sym typeface="Arial" panose="020B0604020202020204" pitchFamily="34" charset="0"/>
                </a:defRPr>
              </a:lvl8pPr>
              <a:lvl9pPr marL="3886200" indent="-228600" defTabSz="569913" eaLnBrk="0" fontAlgn="base" hangingPunct="0">
                <a:spcBef>
                  <a:spcPct val="0"/>
                </a:spcBef>
                <a:spcAft>
                  <a:spcPct val="0"/>
                </a:spcAft>
                <a:defRPr sz="700">
                  <a:solidFill>
                    <a:srgbClr val="A6A6A6"/>
                  </a:solidFill>
                  <a:latin typeface="Arial" panose="020B0604020202020204" pitchFamily="34" charset="0"/>
                  <a:cs typeface="Arial" panose="020B0604020202020204" pitchFamily="34" charset="0"/>
                  <a:sym typeface="Arial" panose="020B0604020202020204" pitchFamily="34" charset="0"/>
                </a:defRPr>
              </a:lvl9pPr>
            </a:lstStyle>
            <a:p>
              <a:pPr lvl="0" fontAlgn="base">
                <a:lnSpc>
                  <a:spcPct val="90000"/>
                </a:lnSpc>
                <a:defRPr/>
              </a:pPr>
              <a:r>
                <a:rPr lang="en-US" sz="1000" b="1" noProof="1">
                  <a:solidFill>
                    <a:schemeClr val="tx1"/>
                  </a:solidFill>
                  <a:latin typeface="Arial"/>
                  <a:cs typeface="Arial"/>
                </a:rPr>
                <a:t>CIO, Developer Manager </a:t>
              </a:r>
            </a:p>
            <a:p>
              <a:pPr lvl="0" fontAlgn="base">
                <a:lnSpc>
                  <a:spcPct val="90000"/>
                </a:lnSpc>
                <a:defRPr/>
              </a:pPr>
              <a:r>
                <a:rPr lang="en-US" sz="1000" b="1" noProof="1">
                  <a:solidFill>
                    <a:schemeClr val="tx1"/>
                  </a:solidFill>
                  <a:latin typeface="Arial"/>
                  <a:cs typeface="Arial"/>
                </a:rPr>
                <a:t>(IT, ISV, SW vendor)</a:t>
              </a:r>
            </a:p>
          </p:txBody>
        </p:sp>
        <p:cxnSp>
          <p:nvCxnSpPr>
            <p:cNvPr id="61" name="Straight Connector 60">
              <a:extLst>
                <a:ext uri="{FF2B5EF4-FFF2-40B4-BE49-F238E27FC236}">
                  <a16:creationId xmlns:a16="http://schemas.microsoft.com/office/drawing/2014/main" id="{72FB353A-69C3-B042-ABEA-A6B1D855F202}"/>
                </a:ext>
              </a:extLst>
            </p:cNvPr>
            <p:cNvCxnSpPr>
              <a:cxnSpLocks/>
            </p:cNvCxnSpPr>
            <p:nvPr/>
          </p:nvCxnSpPr>
          <p:spPr>
            <a:xfrm>
              <a:off x="1698652" y="5137026"/>
              <a:ext cx="1244986" cy="0"/>
            </a:xfrm>
            <a:prstGeom prst="line">
              <a:avLst/>
            </a:prstGeom>
            <a:noFill/>
            <a:ln w="6350" cap="flat">
              <a:solidFill>
                <a:srgbClr val="0073E6"/>
              </a:solidFill>
              <a:prstDash val="solid"/>
              <a:round/>
            </a:ln>
            <a:effectLst/>
            <a:sp3d/>
          </p:spPr>
          <p:style>
            <a:lnRef idx="0">
              <a:scrgbClr r="0" g="0" b="0"/>
            </a:lnRef>
            <a:fillRef idx="0">
              <a:scrgbClr r="0" g="0" b="0"/>
            </a:fillRef>
            <a:effectRef idx="0">
              <a:scrgbClr r="0" g="0" b="0"/>
            </a:effectRef>
            <a:fontRef idx="none"/>
          </p:style>
        </p:cxnSp>
      </p:grpSp>
      <p:grpSp>
        <p:nvGrpSpPr>
          <p:cNvPr id="62" name="Group 61">
            <a:extLst>
              <a:ext uri="{FF2B5EF4-FFF2-40B4-BE49-F238E27FC236}">
                <a16:creationId xmlns:a16="http://schemas.microsoft.com/office/drawing/2014/main" id="{CB5A0FFF-2388-E042-A7E6-3D02A608E27B}"/>
              </a:ext>
            </a:extLst>
          </p:cNvPr>
          <p:cNvGrpSpPr/>
          <p:nvPr/>
        </p:nvGrpSpPr>
        <p:grpSpPr>
          <a:xfrm>
            <a:off x="8389103" y="4625228"/>
            <a:ext cx="2820654" cy="1384434"/>
            <a:chOff x="8369875" y="816016"/>
            <a:chExt cx="2821389" cy="1384796"/>
          </a:xfrm>
        </p:grpSpPr>
        <p:sp>
          <p:nvSpPr>
            <p:cNvPr id="63" name="TextBox 15">
              <a:extLst>
                <a:ext uri="{FF2B5EF4-FFF2-40B4-BE49-F238E27FC236}">
                  <a16:creationId xmlns:a16="http://schemas.microsoft.com/office/drawing/2014/main" id="{0B6BDE54-7C61-6C44-B0D4-829584E8CF73}"/>
                </a:ext>
              </a:extLst>
            </p:cNvPr>
            <p:cNvSpPr txBox="1">
              <a:spLocks noChangeArrowheads="1"/>
            </p:cNvSpPr>
            <p:nvPr/>
          </p:nvSpPr>
          <p:spPr bwMode="auto">
            <a:xfrm>
              <a:off x="8371864" y="1138731"/>
              <a:ext cx="2819400" cy="1062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6" tIns="45708" rIns="91416" bIns="45708" anchor="t">
              <a:spAutoFit/>
            </a:bodyPr>
            <a:lstStyle>
              <a:lvl1pPr>
                <a:defRPr sz="700">
                  <a:solidFill>
                    <a:srgbClr val="A6A6A6"/>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700">
                  <a:solidFill>
                    <a:srgbClr val="A6A6A6"/>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700">
                  <a:solidFill>
                    <a:srgbClr val="A6A6A6"/>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700">
                  <a:solidFill>
                    <a:srgbClr val="A6A6A6"/>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700">
                  <a:solidFill>
                    <a:srgbClr val="A6A6A6"/>
                  </a:solidFill>
                  <a:latin typeface="Arial" panose="020B0604020202020204" pitchFamily="34" charset="0"/>
                  <a:cs typeface="Arial" panose="020B0604020202020204" pitchFamily="34" charset="0"/>
                  <a:sym typeface="Arial" panose="020B0604020202020204" pitchFamily="34" charset="0"/>
                </a:defRPr>
              </a:lvl5pPr>
              <a:lvl6pPr marL="2514600" indent="-228600" defTabSz="569913" eaLnBrk="0" fontAlgn="base" hangingPunct="0">
                <a:spcBef>
                  <a:spcPct val="0"/>
                </a:spcBef>
                <a:spcAft>
                  <a:spcPct val="0"/>
                </a:spcAft>
                <a:defRPr sz="700">
                  <a:solidFill>
                    <a:srgbClr val="A6A6A6"/>
                  </a:solidFill>
                  <a:latin typeface="Arial" panose="020B0604020202020204" pitchFamily="34" charset="0"/>
                  <a:cs typeface="Arial" panose="020B0604020202020204" pitchFamily="34" charset="0"/>
                  <a:sym typeface="Arial" panose="020B0604020202020204" pitchFamily="34" charset="0"/>
                </a:defRPr>
              </a:lvl6pPr>
              <a:lvl7pPr marL="2971800" indent="-228600" defTabSz="569913" eaLnBrk="0" fontAlgn="base" hangingPunct="0">
                <a:spcBef>
                  <a:spcPct val="0"/>
                </a:spcBef>
                <a:spcAft>
                  <a:spcPct val="0"/>
                </a:spcAft>
                <a:defRPr sz="700">
                  <a:solidFill>
                    <a:srgbClr val="A6A6A6"/>
                  </a:solidFill>
                  <a:latin typeface="Arial" panose="020B0604020202020204" pitchFamily="34" charset="0"/>
                  <a:cs typeface="Arial" panose="020B0604020202020204" pitchFamily="34" charset="0"/>
                  <a:sym typeface="Arial" panose="020B0604020202020204" pitchFamily="34" charset="0"/>
                </a:defRPr>
              </a:lvl7pPr>
              <a:lvl8pPr marL="3429000" indent="-228600" defTabSz="569913" eaLnBrk="0" fontAlgn="base" hangingPunct="0">
                <a:spcBef>
                  <a:spcPct val="0"/>
                </a:spcBef>
                <a:spcAft>
                  <a:spcPct val="0"/>
                </a:spcAft>
                <a:defRPr sz="700">
                  <a:solidFill>
                    <a:srgbClr val="A6A6A6"/>
                  </a:solidFill>
                  <a:latin typeface="Arial" panose="020B0604020202020204" pitchFamily="34" charset="0"/>
                  <a:cs typeface="Arial" panose="020B0604020202020204" pitchFamily="34" charset="0"/>
                  <a:sym typeface="Arial" panose="020B0604020202020204" pitchFamily="34" charset="0"/>
                </a:defRPr>
              </a:lvl8pPr>
              <a:lvl9pPr marL="3886200" indent="-228600" defTabSz="569913" eaLnBrk="0" fontAlgn="base" hangingPunct="0">
                <a:spcBef>
                  <a:spcPct val="0"/>
                </a:spcBef>
                <a:spcAft>
                  <a:spcPct val="0"/>
                </a:spcAft>
                <a:defRPr sz="700">
                  <a:solidFill>
                    <a:srgbClr val="A6A6A6"/>
                  </a:solidFill>
                  <a:latin typeface="Arial" panose="020B0604020202020204" pitchFamily="34" charset="0"/>
                  <a:cs typeface="Arial" panose="020B0604020202020204" pitchFamily="34" charset="0"/>
                  <a:sym typeface="Arial" panose="020B0604020202020204" pitchFamily="34" charset="0"/>
                </a:defRPr>
              </a:lvl9pPr>
            </a:lstStyle>
            <a:p>
              <a:pPr lvl="0" fontAlgn="base">
                <a:defRPr/>
              </a:pPr>
              <a:r>
                <a:rPr lang="en-US" sz="900" noProof="1">
                  <a:solidFill>
                    <a:srgbClr val="000000"/>
                  </a:solidFill>
                  <a:latin typeface="Arial"/>
                  <a:cs typeface="Arial"/>
                </a:rPr>
                <a:t>Rapidly stage devices to earn the benefits of your investment sooner</a:t>
              </a:r>
            </a:p>
            <a:p>
              <a:pPr lvl="0" fontAlgn="base">
                <a:defRPr/>
              </a:pPr>
              <a:endParaRPr lang="en-US" sz="900" noProof="1">
                <a:solidFill>
                  <a:srgbClr val="000000"/>
                </a:solidFill>
                <a:latin typeface="Arial"/>
                <a:cs typeface="Arial"/>
              </a:endParaRPr>
            </a:p>
            <a:p>
              <a:pPr marL="119063" indent="-119063">
                <a:buClr>
                  <a:srgbClr val="0073E6"/>
                </a:buClr>
                <a:buFont typeface="Arial" panose="020B0604020202020204" pitchFamily="34" charset="0"/>
                <a:buChar char="•"/>
                <a:defRPr/>
              </a:pPr>
              <a:r>
                <a:rPr lang="en-US" sz="900" noProof="1">
                  <a:solidFill>
                    <a:schemeClr val="tx1"/>
                  </a:solidFill>
                  <a:latin typeface="Arial"/>
                  <a:cs typeface="Arial"/>
                </a:rPr>
                <a:t>Automate staging and enrollment</a:t>
              </a:r>
            </a:p>
            <a:p>
              <a:pPr marL="119063" indent="-119063">
                <a:buClr>
                  <a:srgbClr val="0073E6"/>
                </a:buClr>
                <a:buFont typeface="Arial" panose="020B0604020202020204" pitchFamily="34" charset="0"/>
                <a:buChar char="•"/>
                <a:defRPr/>
              </a:pPr>
              <a:r>
                <a:rPr lang="en-US" sz="900" noProof="1">
                  <a:solidFill>
                    <a:schemeClr val="tx1"/>
                  </a:solidFill>
                  <a:latin typeface="Arial"/>
                  <a:cs typeface="Arial"/>
                </a:rPr>
                <a:t>Flexible staging options (scan, NFC, USB, etc.)</a:t>
              </a:r>
            </a:p>
            <a:p>
              <a:pPr marL="119063" indent="-119063">
                <a:buClr>
                  <a:srgbClr val="0073E6"/>
                </a:buClr>
                <a:buFont typeface="Arial" panose="020B0604020202020204" pitchFamily="34" charset="0"/>
                <a:buChar char="•"/>
                <a:defRPr/>
              </a:pPr>
              <a:r>
                <a:rPr lang="en-US" sz="900" noProof="1">
                  <a:solidFill>
                    <a:schemeClr val="tx1"/>
                  </a:solidFill>
                  <a:latin typeface="Arial"/>
                  <a:cs typeface="Arial"/>
                </a:rPr>
                <a:t>Provision devices for different network environments</a:t>
              </a:r>
            </a:p>
          </p:txBody>
        </p:sp>
        <p:sp>
          <p:nvSpPr>
            <p:cNvPr id="64" name="TextBox 15">
              <a:extLst>
                <a:ext uri="{FF2B5EF4-FFF2-40B4-BE49-F238E27FC236}">
                  <a16:creationId xmlns:a16="http://schemas.microsoft.com/office/drawing/2014/main" id="{E503F6C8-0D8A-C84B-84CD-59AA52EDB383}"/>
                </a:ext>
              </a:extLst>
            </p:cNvPr>
            <p:cNvSpPr txBox="1">
              <a:spLocks noChangeArrowheads="1"/>
            </p:cNvSpPr>
            <p:nvPr/>
          </p:nvSpPr>
          <p:spPr bwMode="auto">
            <a:xfrm>
              <a:off x="8369875" y="816016"/>
              <a:ext cx="2731955" cy="230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6" tIns="45708" rIns="91416" bIns="45708" anchor="t">
              <a:spAutoFit/>
            </a:bodyPr>
            <a:lstStyle>
              <a:lvl1pPr>
                <a:defRPr sz="700">
                  <a:solidFill>
                    <a:srgbClr val="A6A6A6"/>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700">
                  <a:solidFill>
                    <a:srgbClr val="A6A6A6"/>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700">
                  <a:solidFill>
                    <a:srgbClr val="A6A6A6"/>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700">
                  <a:solidFill>
                    <a:srgbClr val="A6A6A6"/>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700">
                  <a:solidFill>
                    <a:srgbClr val="A6A6A6"/>
                  </a:solidFill>
                  <a:latin typeface="Arial" panose="020B0604020202020204" pitchFamily="34" charset="0"/>
                  <a:cs typeface="Arial" panose="020B0604020202020204" pitchFamily="34" charset="0"/>
                  <a:sym typeface="Arial" panose="020B0604020202020204" pitchFamily="34" charset="0"/>
                </a:defRPr>
              </a:lvl5pPr>
              <a:lvl6pPr marL="2514600" indent="-228600" defTabSz="569913" eaLnBrk="0" fontAlgn="base" hangingPunct="0">
                <a:spcBef>
                  <a:spcPct val="0"/>
                </a:spcBef>
                <a:spcAft>
                  <a:spcPct val="0"/>
                </a:spcAft>
                <a:defRPr sz="700">
                  <a:solidFill>
                    <a:srgbClr val="A6A6A6"/>
                  </a:solidFill>
                  <a:latin typeface="Arial" panose="020B0604020202020204" pitchFamily="34" charset="0"/>
                  <a:cs typeface="Arial" panose="020B0604020202020204" pitchFamily="34" charset="0"/>
                  <a:sym typeface="Arial" panose="020B0604020202020204" pitchFamily="34" charset="0"/>
                </a:defRPr>
              </a:lvl6pPr>
              <a:lvl7pPr marL="2971800" indent="-228600" defTabSz="569913" eaLnBrk="0" fontAlgn="base" hangingPunct="0">
                <a:spcBef>
                  <a:spcPct val="0"/>
                </a:spcBef>
                <a:spcAft>
                  <a:spcPct val="0"/>
                </a:spcAft>
                <a:defRPr sz="700">
                  <a:solidFill>
                    <a:srgbClr val="A6A6A6"/>
                  </a:solidFill>
                  <a:latin typeface="Arial" panose="020B0604020202020204" pitchFamily="34" charset="0"/>
                  <a:cs typeface="Arial" panose="020B0604020202020204" pitchFamily="34" charset="0"/>
                  <a:sym typeface="Arial" panose="020B0604020202020204" pitchFamily="34" charset="0"/>
                </a:defRPr>
              </a:lvl7pPr>
              <a:lvl8pPr marL="3429000" indent="-228600" defTabSz="569913" eaLnBrk="0" fontAlgn="base" hangingPunct="0">
                <a:spcBef>
                  <a:spcPct val="0"/>
                </a:spcBef>
                <a:spcAft>
                  <a:spcPct val="0"/>
                </a:spcAft>
                <a:defRPr sz="700">
                  <a:solidFill>
                    <a:srgbClr val="A6A6A6"/>
                  </a:solidFill>
                  <a:latin typeface="Arial" panose="020B0604020202020204" pitchFamily="34" charset="0"/>
                  <a:cs typeface="Arial" panose="020B0604020202020204" pitchFamily="34" charset="0"/>
                  <a:sym typeface="Arial" panose="020B0604020202020204" pitchFamily="34" charset="0"/>
                </a:defRPr>
              </a:lvl8pPr>
              <a:lvl9pPr marL="3886200" indent="-228600" defTabSz="569913" eaLnBrk="0" fontAlgn="base" hangingPunct="0">
                <a:spcBef>
                  <a:spcPct val="0"/>
                </a:spcBef>
                <a:spcAft>
                  <a:spcPct val="0"/>
                </a:spcAft>
                <a:defRPr sz="700">
                  <a:solidFill>
                    <a:srgbClr val="A6A6A6"/>
                  </a:solidFill>
                  <a:latin typeface="Arial" panose="020B0604020202020204" pitchFamily="34" charset="0"/>
                  <a:cs typeface="Arial" panose="020B0604020202020204" pitchFamily="34" charset="0"/>
                  <a:sym typeface="Arial" panose="020B0604020202020204" pitchFamily="34" charset="0"/>
                </a:defRPr>
              </a:lvl9pPr>
            </a:lstStyle>
            <a:p>
              <a:pPr fontAlgn="base">
                <a:lnSpc>
                  <a:spcPct val="90000"/>
                </a:lnSpc>
                <a:defRPr/>
              </a:pPr>
              <a:r>
                <a:rPr lang="en-US" sz="1000" b="1" noProof="1">
                  <a:solidFill>
                    <a:schemeClr val="tx1"/>
                  </a:solidFill>
                  <a:latin typeface="Arial"/>
                  <a:cs typeface="Arial"/>
                </a:rPr>
                <a:t>DevOps, Network Admin</a:t>
              </a:r>
            </a:p>
          </p:txBody>
        </p:sp>
        <p:cxnSp>
          <p:nvCxnSpPr>
            <p:cNvPr id="65" name="Straight Connector 64">
              <a:extLst>
                <a:ext uri="{FF2B5EF4-FFF2-40B4-BE49-F238E27FC236}">
                  <a16:creationId xmlns:a16="http://schemas.microsoft.com/office/drawing/2014/main" id="{6AF8C3BD-7601-2740-952A-EDEC6BB50AE0}"/>
                </a:ext>
              </a:extLst>
            </p:cNvPr>
            <p:cNvCxnSpPr>
              <a:cxnSpLocks/>
            </p:cNvCxnSpPr>
            <p:nvPr/>
          </p:nvCxnSpPr>
          <p:spPr>
            <a:xfrm>
              <a:off x="8465413" y="1101092"/>
              <a:ext cx="1344518" cy="0"/>
            </a:xfrm>
            <a:prstGeom prst="line">
              <a:avLst/>
            </a:prstGeom>
            <a:noFill/>
            <a:ln w="6350" cap="flat">
              <a:solidFill>
                <a:srgbClr val="0073E6"/>
              </a:solidFill>
              <a:prstDash val="solid"/>
              <a:round/>
            </a:ln>
            <a:effectLst/>
            <a:sp3d/>
          </p:spPr>
          <p:style>
            <a:lnRef idx="0">
              <a:scrgbClr r="0" g="0" b="0"/>
            </a:lnRef>
            <a:fillRef idx="0">
              <a:scrgbClr r="0" g="0" b="0"/>
            </a:fillRef>
            <a:effectRef idx="0">
              <a:scrgbClr r="0" g="0" b="0"/>
            </a:effectRef>
            <a:fontRef idx="none"/>
          </p:style>
        </p:cxnSp>
      </p:grpSp>
      <p:grpSp>
        <p:nvGrpSpPr>
          <p:cNvPr id="66" name="Group 65">
            <a:extLst>
              <a:ext uri="{FF2B5EF4-FFF2-40B4-BE49-F238E27FC236}">
                <a16:creationId xmlns:a16="http://schemas.microsoft.com/office/drawing/2014/main" id="{BE05923C-87A8-E442-846C-D55AFDEEB0DB}"/>
              </a:ext>
            </a:extLst>
          </p:cNvPr>
          <p:cNvGrpSpPr/>
          <p:nvPr/>
        </p:nvGrpSpPr>
        <p:grpSpPr>
          <a:xfrm>
            <a:off x="8408145" y="2574853"/>
            <a:ext cx="3307111" cy="1628455"/>
            <a:chOff x="624839" y="1912516"/>
            <a:chExt cx="2574294" cy="1628882"/>
          </a:xfrm>
        </p:grpSpPr>
        <p:sp>
          <p:nvSpPr>
            <p:cNvPr id="67" name="TextBox 15">
              <a:extLst>
                <a:ext uri="{FF2B5EF4-FFF2-40B4-BE49-F238E27FC236}">
                  <a16:creationId xmlns:a16="http://schemas.microsoft.com/office/drawing/2014/main" id="{E7873D53-821E-FF48-90C8-381A32639A77}"/>
                </a:ext>
              </a:extLst>
            </p:cNvPr>
            <p:cNvSpPr txBox="1">
              <a:spLocks noChangeArrowheads="1"/>
            </p:cNvSpPr>
            <p:nvPr/>
          </p:nvSpPr>
          <p:spPr bwMode="auto">
            <a:xfrm>
              <a:off x="624839" y="2340781"/>
              <a:ext cx="2574294" cy="1200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6" tIns="45708" rIns="91416" bIns="45708" anchor="t">
              <a:spAutoFit/>
            </a:bodyPr>
            <a:lstStyle>
              <a:lvl1pPr>
                <a:defRPr sz="700">
                  <a:solidFill>
                    <a:srgbClr val="A6A6A6"/>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700">
                  <a:solidFill>
                    <a:srgbClr val="A6A6A6"/>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700">
                  <a:solidFill>
                    <a:srgbClr val="A6A6A6"/>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700">
                  <a:solidFill>
                    <a:srgbClr val="A6A6A6"/>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700">
                  <a:solidFill>
                    <a:srgbClr val="A6A6A6"/>
                  </a:solidFill>
                  <a:latin typeface="Arial" panose="020B0604020202020204" pitchFamily="34" charset="0"/>
                  <a:cs typeface="Arial" panose="020B0604020202020204" pitchFamily="34" charset="0"/>
                  <a:sym typeface="Arial" panose="020B0604020202020204" pitchFamily="34" charset="0"/>
                </a:defRPr>
              </a:lvl5pPr>
              <a:lvl6pPr marL="2514600" indent="-228600" defTabSz="569913" eaLnBrk="0" fontAlgn="base" hangingPunct="0">
                <a:spcBef>
                  <a:spcPct val="0"/>
                </a:spcBef>
                <a:spcAft>
                  <a:spcPct val="0"/>
                </a:spcAft>
                <a:defRPr sz="700">
                  <a:solidFill>
                    <a:srgbClr val="A6A6A6"/>
                  </a:solidFill>
                  <a:latin typeface="Arial" panose="020B0604020202020204" pitchFamily="34" charset="0"/>
                  <a:cs typeface="Arial" panose="020B0604020202020204" pitchFamily="34" charset="0"/>
                  <a:sym typeface="Arial" panose="020B0604020202020204" pitchFamily="34" charset="0"/>
                </a:defRPr>
              </a:lvl6pPr>
              <a:lvl7pPr marL="2971800" indent="-228600" defTabSz="569913" eaLnBrk="0" fontAlgn="base" hangingPunct="0">
                <a:spcBef>
                  <a:spcPct val="0"/>
                </a:spcBef>
                <a:spcAft>
                  <a:spcPct val="0"/>
                </a:spcAft>
                <a:defRPr sz="700">
                  <a:solidFill>
                    <a:srgbClr val="A6A6A6"/>
                  </a:solidFill>
                  <a:latin typeface="Arial" panose="020B0604020202020204" pitchFamily="34" charset="0"/>
                  <a:cs typeface="Arial" panose="020B0604020202020204" pitchFamily="34" charset="0"/>
                  <a:sym typeface="Arial" panose="020B0604020202020204" pitchFamily="34" charset="0"/>
                </a:defRPr>
              </a:lvl7pPr>
              <a:lvl8pPr marL="3429000" indent="-228600" defTabSz="569913" eaLnBrk="0" fontAlgn="base" hangingPunct="0">
                <a:spcBef>
                  <a:spcPct val="0"/>
                </a:spcBef>
                <a:spcAft>
                  <a:spcPct val="0"/>
                </a:spcAft>
                <a:defRPr sz="700">
                  <a:solidFill>
                    <a:srgbClr val="A6A6A6"/>
                  </a:solidFill>
                  <a:latin typeface="Arial" panose="020B0604020202020204" pitchFamily="34" charset="0"/>
                  <a:cs typeface="Arial" panose="020B0604020202020204" pitchFamily="34" charset="0"/>
                  <a:sym typeface="Arial" panose="020B0604020202020204" pitchFamily="34" charset="0"/>
                </a:defRPr>
              </a:lvl8pPr>
              <a:lvl9pPr marL="3886200" indent="-228600" defTabSz="569913" eaLnBrk="0" fontAlgn="base" hangingPunct="0">
                <a:spcBef>
                  <a:spcPct val="0"/>
                </a:spcBef>
                <a:spcAft>
                  <a:spcPct val="0"/>
                </a:spcAft>
                <a:defRPr sz="700">
                  <a:solidFill>
                    <a:srgbClr val="A6A6A6"/>
                  </a:solidFill>
                  <a:latin typeface="Arial" panose="020B0604020202020204" pitchFamily="34" charset="0"/>
                  <a:cs typeface="Arial" panose="020B0604020202020204" pitchFamily="34" charset="0"/>
                  <a:sym typeface="Arial" panose="020B0604020202020204" pitchFamily="34" charset="0"/>
                </a:defRPr>
              </a:lvl9pPr>
            </a:lstStyle>
            <a:p>
              <a:pPr lvl="0" fontAlgn="base">
                <a:defRPr/>
              </a:pPr>
              <a:r>
                <a:rPr lang="en-US" sz="900" noProof="1">
                  <a:solidFill>
                    <a:srgbClr val="000000"/>
                  </a:solidFill>
                  <a:latin typeface="Arial"/>
                  <a:cs typeface="Arial"/>
                </a:rPr>
                <a:t>Greater device protection against a world of security threats, reducing your risk and extending the lifespan of your device</a:t>
              </a:r>
            </a:p>
            <a:p>
              <a:pPr lvl="0" fontAlgn="base">
                <a:defRPr/>
              </a:pPr>
              <a:endParaRPr lang="en-US" sz="900" noProof="1">
                <a:solidFill>
                  <a:srgbClr val="000000"/>
                </a:solidFill>
                <a:latin typeface="Arial"/>
                <a:cs typeface="Arial"/>
              </a:endParaRPr>
            </a:p>
            <a:p>
              <a:pPr marL="119063" indent="-119063">
                <a:buClr>
                  <a:srgbClr val="0073E6"/>
                </a:buClr>
                <a:buFont typeface="Arial" panose="020B0604020202020204" pitchFamily="34" charset="0"/>
                <a:buChar char="•"/>
                <a:defRPr/>
              </a:pPr>
              <a:r>
                <a:rPr lang="en-US" sz="900" noProof="1">
                  <a:solidFill>
                    <a:schemeClr val="tx1"/>
                  </a:solidFill>
                  <a:latin typeface="Arial"/>
                  <a:cs typeface="Arial"/>
                </a:rPr>
                <a:t>Get up to 10 years of timely, security updates</a:t>
              </a:r>
            </a:p>
            <a:p>
              <a:pPr marL="119063" indent="-119063">
                <a:buClr>
                  <a:srgbClr val="0073E6"/>
                </a:buClr>
                <a:buFont typeface="Arial" panose="020B0604020202020204" pitchFamily="34" charset="0"/>
                <a:buChar char="•"/>
                <a:defRPr/>
              </a:pPr>
              <a:r>
                <a:rPr lang="en-US" sz="900" noProof="1">
                  <a:solidFill>
                    <a:schemeClr val="tx1"/>
                  </a:solidFill>
                  <a:latin typeface="Arial"/>
                  <a:cs typeface="Arial"/>
                </a:rPr>
                <a:t>Control and schedule device updates to meet your business requirements </a:t>
              </a:r>
            </a:p>
            <a:p>
              <a:pPr marL="119063" indent="-119063">
                <a:buClr>
                  <a:srgbClr val="0073E6"/>
                </a:buClr>
                <a:buFont typeface="Arial" panose="020B0604020202020204" pitchFamily="34" charset="0"/>
                <a:buChar char="•"/>
                <a:defRPr/>
              </a:pPr>
              <a:r>
                <a:rPr lang="en-US" sz="900" noProof="1">
                  <a:solidFill>
                    <a:schemeClr val="tx1"/>
                  </a:solidFill>
                  <a:latin typeface="Arial"/>
                  <a:cs typeface="Arial"/>
                </a:rPr>
                <a:t>Prevent operational disruptions and protect workforce productivity by customizing user views/access on device</a:t>
              </a:r>
            </a:p>
          </p:txBody>
        </p:sp>
        <p:sp>
          <p:nvSpPr>
            <p:cNvPr id="68" name="TextBox 15">
              <a:extLst>
                <a:ext uri="{FF2B5EF4-FFF2-40B4-BE49-F238E27FC236}">
                  <a16:creationId xmlns:a16="http://schemas.microsoft.com/office/drawing/2014/main" id="{9ED0A3C2-3491-4745-A03A-8BA0A0ACD6C9}"/>
                </a:ext>
              </a:extLst>
            </p:cNvPr>
            <p:cNvSpPr txBox="1">
              <a:spLocks noChangeArrowheads="1"/>
            </p:cNvSpPr>
            <p:nvPr/>
          </p:nvSpPr>
          <p:spPr bwMode="auto">
            <a:xfrm>
              <a:off x="626815" y="1912516"/>
              <a:ext cx="2253848" cy="369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6" tIns="45708" rIns="91416" bIns="45708" anchor="t">
              <a:spAutoFit/>
            </a:bodyPr>
            <a:lstStyle>
              <a:lvl1pPr>
                <a:defRPr sz="700">
                  <a:solidFill>
                    <a:srgbClr val="A6A6A6"/>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700">
                  <a:solidFill>
                    <a:srgbClr val="A6A6A6"/>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700">
                  <a:solidFill>
                    <a:srgbClr val="A6A6A6"/>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700">
                  <a:solidFill>
                    <a:srgbClr val="A6A6A6"/>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700">
                  <a:solidFill>
                    <a:srgbClr val="A6A6A6"/>
                  </a:solidFill>
                  <a:latin typeface="Arial" panose="020B0604020202020204" pitchFamily="34" charset="0"/>
                  <a:cs typeface="Arial" panose="020B0604020202020204" pitchFamily="34" charset="0"/>
                  <a:sym typeface="Arial" panose="020B0604020202020204" pitchFamily="34" charset="0"/>
                </a:defRPr>
              </a:lvl5pPr>
              <a:lvl6pPr marL="2514600" indent="-228600" defTabSz="569913" eaLnBrk="0" fontAlgn="base" hangingPunct="0">
                <a:spcBef>
                  <a:spcPct val="0"/>
                </a:spcBef>
                <a:spcAft>
                  <a:spcPct val="0"/>
                </a:spcAft>
                <a:defRPr sz="700">
                  <a:solidFill>
                    <a:srgbClr val="A6A6A6"/>
                  </a:solidFill>
                  <a:latin typeface="Arial" panose="020B0604020202020204" pitchFamily="34" charset="0"/>
                  <a:cs typeface="Arial" panose="020B0604020202020204" pitchFamily="34" charset="0"/>
                  <a:sym typeface="Arial" panose="020B0604020202020204" pitchFamily="34" charset="0"/>
                </a:defRPr>
              </a:lvl6pPr>
              <a:lvl7pPr marL="2971800" indent="-228600" defTabSz="569913" eaLnBrk="0" fontAlgn="base" hangingPunct="0">
                <a:spcBef>
                  <a:spcPct val="0"/>
                </a:spcBef>
                <a:spcAft>
                  <a:spcPct val="0"/>
                </a:spcAft>
                <a:defRPr sz="700">
                  <a:solidFill>
                    <a:srgbClr val="A6A6A6"/>
                  </a:solidFill>
                  <a:latin typeface="Arial" panose="020B0604020202020204" pitchFamily="34" charset="0"/>
                  <a:cs typeface="Arial" panose="020B0604020202020204" pitchFamily="34" charset="0"/>
                  <a:sym typeface="Arial" panose="020B0604020202020204" pitchFamily="34" charset="0"/>
                </a:defRPr>
              </a:lvl7pPr>
              <a:lvl8pPr marL="3429000" indent="-228600" defTabSz="569913" eaLnBrk="0" fontAlgn="base" hangingPunct="0">
                <a:spcBef>
                  <a:spcPct val="0"/>
                </a:spcBef>
                <a:spcAft>
                  <a:spcPct val="0"/>
                </a:spcAft>
                <a:defRPr sz="700">
                  <a:solidFill>
                    <a:srgbClr val="A6A6A6"/>
                  </a:solidFill>
                  <a:latin typeface="Arial" panose="020B0604020202020204" pitchFamily="34" charset="0"/>
                  <a:cs typeface="Arial" panose="020B0604020202020204" pitchFamily="34" charset="0"/>
                  <a:sym typeface="Arial" panose="020B0604020202020204" pitchFamily="34" charset="0"/>
                </a:defRPr>
              </a:lvl8pPr>
              <a:lvl9pPr marL="3886200" indent="-228600" defTabSz="569913" eaLnBrk="0" fontAlgn="base" hangingPunct="0">
                <a:spcBef>
                  <a:spcPct val="0"/>
                </a:spcBef>
                <a:spcAft>
                  <a:spcPct val="0"/>
                </a:spcAft>
                <a:defRPr sz="700">
                  <a:solidFill>
                    <a:srgbClr val="A6A6A6"/>
                  </a:solidFill>
                  <a:latin typeface="Arial" panose="020B0604020202020204" pitchFamily="34" charset="0"/>
                  <a:cs typeface="Arial" panose="020B0604020202020204" pitchFamily="34" charset="0"/>
                  <a:sym typeface="Arial" panose="020B0604020202020204" pitchFamily="34" charset="0"/>
                </a:defRPr>
              </a:lvl9pPr>
            </a:lstStyle>
            <a:p>
              <a:pPr lvl="0" fontAlgn="base">
                <a:lnSpc>
                  <a:spcPct val="90000"/>
                </a:lnSpc>
                <a:defRPr/>
              </a:pPr>
              <a:r>
                <a:rPr lang="en-US" sz="1000" b="1" noProof="1">
                  <a:solidFill>
                    <a:schemeClr val="tx1"/>
                  </a:solidFill>
                  <a:latin typeface="Arial"/>
                  <a:cs typeface="Arial"/>
                </a:rPr>
                <a:t>Security Manager, </a:t>
              </a:r>
            </a:p>
            <a:p>
              <a:pPr lvl="0" fontAlgn="base">
                <a:lnSpc>
                  <a:spcPct val="90000"/>
                </a:lnSpc>
                <a:defRPr/>
              </a:pPr>
              <a:r>
                <a:rPr lang="en-US" sz="1000" b="1" noProof="1">
                  <a:solidFill>
                    <a:schemeClr val="tx1"/>
                  </a:solidFill>
                  <a:latin typeface="Arial"/>
                  <a:cs typeface="Arial"/>
                </a:rPr>
                <a:t>Database Admin</a:t>
              </a:r>
            </a:p>
          </p:txBody>
        </p:sp>
        <p:cxnSp>
          <p:nvCxnSpPr>
            <p:cNvPr id="69" name="Straight Connector 68">
              <a:extLst>
                <a:ext uri="{FF2B5EF4-FFF2-40B4-BE49-F238E27FC236}">
                  <a16:creationId xmlns:a16="http://schemas.microsoft.com/office/drawing/2014/main" id="{152C8BC8-09D6-B549-B2A7-BF07A2AE578F}"/>
                </a:ext>
              </a:extLst>
            </p:cNvPr>
            <p:cNvCxnSpPr>
              <a:cxnSpLocks/>
            </p:cNvCxnSpPr>
            <p:nvPr/>
          </p:nvCxnSpPr>
          <p:spPr>
            <a:xfrm>
              <a:off x="701162" y="2317650"/>
              <a:ext cx="810895" cy="0"/>
            </a:xfrm>
            <a:prstGeom prst="line">
              <a:avLst/>
            </a:prstGeom>
            <a:noFill/>
            <a:ln w="6350" cap="flat">
              <a:solidFill>
                <a:srgbClr val="0073E6"/>
              </a:solidFill>
              <a:prstDash val="solid"/>
              <a:round/>
            </a:ln>
            <a:effectLst/>
            <a:sp3d/>
          </p:spPr>
          <p:style>
            <a:lnRef idx="0">
              <a:scrgbClr r="0" g="0" b="0"/>
            </a:lnRef>
            <a:fillRef idx="0">
              <a:scrgbClr r="0" g="0" b="0"/>
            </a:fillRef>
            <a:effectRef idx="0">
              <a:scrgbClr r="0" g="0" b="0"/>
            </a:effectRef>
            <a:fontRef idx="none"/>
          </p:style>
        </p:cxnSp>
      </p:grpSp>
      <p:sp>
        <p:nvSpPr>
          <p:cNvPr id="44" name="Title 1">
            <a:extLst>
              <a:ext uri="{FF2B5EF4-FFF2-40B4-BE49-F238E27FC236}">
                <a16:creationId xmlns:a16="http://schemas.microsoft.com/office/drawing/2014/main" id="{194A9773-C9BD-E647-B6E1-9F168788C993}"/>
              </a:ext>
            </a:extLst>
          </p:cNvPr>
          <p:cNvSpPr txBox="1">
            <a:spLocks/>
          </p:cNvSpPr>
          <p:nvPr/>
        </p:nvSpPr>
        <p:spPr>
          <a:xfrm>
            <a:off x="492537" y="435374"/>
            <a:ext cx="4607102" cy="597443"/>
          </a:xfrm>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r>
              <a:rPr lang="en-US" sz="3600" dirty="0"/>
              <a:t>Zebra </a:t>
            </a:r>
            <a:r>
              <a:rPr lang="en-US" sz="3600" b="1" dirty="0">
                <a:solidFill>
                  <a:srgbClr val="0073E6"/>
                </a:solidFill>
              </a:rPr>
              <a:t>Mobility DNA</a:t>
            </a:r>
          </a:p>
        </p:txBody>
      </p:sp>
      <p:sp>
        <p:nvSpPr>
          <p:cNvPr id="45" name="Text Placeholder 2">
            <a:extLst>
              <a:ext uri="{FF2B5EF4-FFF2-40B4-BE49-F238E27FC236}">
                <a16:creationId xmlns:a16="http://schemas.microsoft.com/office/drawing/2014/main" id="{93EBDCCB-52D4-5544-900E-98B9A34B1C3C}"/>
              </a:ext>
            </a:extLst>
          </p:cNvPr>
          <p:cNvSpPr txBox="1">
            <a:spLocks/>
          </p:cNvSpPr>
          <p:nvPr/>
        </p:nvSpPr>
        <p:spPr>
          <a:xfrm>
            <a:off x="492538" y="1008280"/>
            <a:ext cx="7124813" cy="454760"/>
          </a:xfrm>
          <a:prstGeom prst="rect">
            <a:avLst/>
          </a:prstGeom>
        </p:spPr>
        <p:txBody>
          <a:bodyPr vert="horz" lIns="0" tIns="0" rIns="0" bIns="0" rtlCol="0">
            <a:noAutofit/>
          </a:bodyPr>
          <a:lstStyle>
            <a:lvl1pPr marL="0" indent="0" algn="l" defTabSz="914126" rtl="0" eaLnBrk="1" latinLnBrk="0" hangingPunct="1">
              <a:lnSpc>
                <a:spcPct val="100000"/>
              </a:lnSpc>
              <a:spcBef>
                <a:spcPts val="1000"/>
              </a:spcBef>
              <a:buClr>
                <a:schemeClr val="accent4"/>
              </a:buClr>
              <a:buFont typeface="Arial" panose="020B0604020202020204" pitchFamily="34" charset="0"/>
              <a:buNone/>
              <a:defRPr sz="2399" kern="1200">
                <a:solidFill>
                  <a:schemeClr val="accent4"/>
                </a:solidFill>
                <a:latin typeface="+mn-lt"/>
                <a:ea typeface="+mn-ea"/>
                <a:cs typeface="+mn-cs"/>
              </a:defRPr>
            </a:lvl1pPr>
            <a:lvl2pPr marL="457200" indent="-231775"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lvl="0">
              <a:buClr>
                <a:srgbClr val="0079BA"/>
              </a:buClr>
              <a:defRPr/>
            </a:pPr>
            <a:r>
              <a:rPr lang="en-US" sz="2000" dirty="0">
                <a:solidFill>
                  <a:schemeClr val="tx1"/>
                </a:solidFill>
              </a:rPr>
              <a:t>Your mobile computer’s built-in advantage</a:t>
            </a:r>
          </a:p>
        </p:txBody>
      </p:sp>
      <p:grpSp>
        <p:nvGrpSpPr>
          <p:cNvPr id="28" name="Group 27">
            <a:extLst>
              <a:ext uri="{FF2B5EF4-FFF2-40B4-BE49-F238E27FC236}">
                <a16:creationId xmlns:a16="http://schemas.microsoft.com/office/drawing/2014/main" id="{34D10EBD-42B4-CD4D-B9D5-A7625705B33E}"/>
              </a:ext>
            </a:extLst>
          </p:cNvPr>
          <p:cNvGrpSpPr/>
          <p:nvPr/>
        </p:nvGrpSpPr>
        <p:grpSpPr>
          <a:xfrm>
            <a:off x="3931410" y="1711347"/>
            <a:ext cx="4329180" cy="4322940"/>
            <a:chOff x="4304613" y="2417379"/>
            <a:chExt cx="3592656" cy="3587478"/>
          </a:xfrm>
        </p:grpSpPr>
        <p:grpSp>
          <p:nvGrpSpPr>
            <p:cNvPr id="27" name="Group 26">
              <a:extLst>
                <a:ext uri="{FF2B5EF4-FFF2-40B4-BE49-F238E27FC236}">
                  <a16:creationId xmlns:a16="http://schemas.microsoft.com/office/drawing/2014/main" id="{54899B68-9994-8D4F-8539-DD9651C7F6C8}"/>
                </a:ext>
              </a:extLst>
            </p:cNvPr>
            <p:cNvGrpSpPr/>
            <p:nvPr/>
          </p:nvGrpSpPr>
          <p:grpSpPr>
            <a:xfrm>
              <a:off x="4304613" y="2417379"/>
              <a:ext cx="3592656" cy="3587478"/>
              <a:chOff x="4304613" y="2417379"/>
              <a:chExt cx="3592656" cy="3587478"/>
            </a:xfrm>
          </p:grpSpPr>
          <p:pic>
            <p:nvPicPr>
              <p:cNvPr id="7" name="Picture 6">
                <a:extLst>
                  <a:ext uri="{FF2B5EF4-FFF2-40B4-BE49-F238E27FC236}">
                    <a16:creationId xmlns:a16="http://schemas.microsoft.com/office/drawing/2014/main" id="{B5DC8BD0-CD24-CB4A-9DF7-924AA10CDA6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304613" y="2417379"/>
                <a:ext cx="3592656" cy="3587478"/>
              </a:xfrm>
              <a:prstGeom prst="rect">
                <a:avLst/>
              </a:prstGeom>
            </p:spPr>
          </p:pic>
          <p:grpSp>
            <p:nvGrpSpPr>
              <p:cNvPr id="21" name="Group 20">
                <a:extLst>
                  <a:ext uri="{FF2B5EF4-FFF2-40B4-BE49-F238E27FC236}">
                    <a16:creationId xmlns:a16="http://schemas.microsoft.com/office/drawing/2014/main" id="{D8FE3D1C-78F5-0943-B1C8-92828426765D}"/>
                  </a:ext>
                </a:extLst>
              </p:cNvPr>
              <p:cNvGrpSpPr/>
              <p:nvPr/>
            </p:nvGrpSpPr>
            <p:grpSpPr>
              <a:xfrm>
                <a:off x="6871425" y="3627038"/>
                <a:ext cx="651592" cy="691145"/>
                <a:chOff x="6847041" y="3700190"/>
                <a:chExt cx="651592" cy="691145"/>
              </a:xfrm>
            </p:grpSpPr>
            <p:pic>
              <p:nvPicPr>
                <p:cNvPr id="15" name="Graphic 14">
                  <a:extLst>
                    <a:ext uri="{FF2B5EF4-FFF2-40B4-BE49-F238E27FC236}">
                      <a16:creationId xmlns:a16="http://schemas.microsoft.com/office/drawing/2014/main" id="{0A6DBE96-66FA-3346-9D00-8730F1517612}"/>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019039" y="3700190"/>
                  <a:ext cx="320041" cy="320040"/>
                </a:xfrm>
                <a:prstGeom prst="rect">
                  <a:avLst/>
                </a:prstGeom>
              </p:spPr>
            </p:pic>
            <p:sp>
              <p:nvSpPr>
                <p:cNvPr id="20" name="TextBox 19">
                  <a:extLst>
                    <a:ext uri="{FF2B5EF4-FFF2-40B4-BE49-F238E27FC236}">
                      <a16:creationId xmlns:a16="http://schemas.microsoft.com/office/drawing/2014/main" id="{1AB2DA18-3698-8A42-8CDD-7989B3D6443E}"/>
                    </a:ext>
                  </a:extLst>
                </p:cNvPr>
                <p:cNvSpPr txBox="1"/>
                <p:nvPr/>
              </p:nvSpPr>
              <p:spPr>
                <a:xfrm>
                  <a:off x="6847041" y="4099023"/>
                  <a:ext cx="651592" cy="292312"/>
                </a:xfrm>
                <a:prstGeom prst="rect">
                  <a:avLst/>
                </a:prstGeom>
                <a:noFill/>
              </p:spPr>
              <p:txBody>
                <a:bodyPr wrap="square" lIns="0" tIns="0" rIns="0" bIns="0" rtlCol="0">
                  <a:noAutofit/>
                </a:bodyPr>
                <a:lstStyle/>
                <a:p>
                  <a:pPr algn="ctr"/>
                  <a:r>
                    <a:rPr lang="en-US" sz="1200" b="1" dirty="0">
                      <a:solidFill>
                        <a:schemeClr val="bg1"/>
                      </a:solidFill>
                    </a:rPr>
                    <a:t>Secure</a:t>
                  </a:r>
                </a:p>
              </p:txBody>
            </p:sp>
          </p:grpSp>
          <p:grpSp>
            <p:nvGrpSpPr>
              <p:cNvPr id="22" name="Group 21">
                <a:extLst>
                  <a:ext uri="{FF2B5EF4-FFF2-40B4-BE49-F238E27FC236}">
                    <a16:creationId xmlns:a16="http://schemas.microsoft.com/office/drawing/2014/main" id="{1A7E9037-9582-EA46-BD52-FDC50C795924}"/>
                  </a:ext>
                </a:extLst>
              </p:cNvPr>
              <p:cNvGrpSpPr/>
              <p:nvPr/>
            </p:nvGrpSpPr>
            <p:grpSpPr>
              <a:xfrm>
                <a:off x="4597784" y="3343430"/>
                <a:ext cx="651592" cy="773936"/>
                <a:chOff x="4524632" y="3343430"/>
                <a:chExt cx="651592" cy="773936"/>
              </a:xfrm>
            </p:grpSpPr>
            <p:pic>
              <p:nvPicPr>
                <p:cNvPr id="18" name="Graphic 17">
                  <a:extLst>
                    <a:ext uri="{FF2B5EF4-FFF2-40B4-BE49-F238E27FC236}">
                      <a16:creationId xmlns:a16="http://schemas.microsoft.com/office/drawing/2014/main" id="{80BE9A8E-242D-5C49-9C5C-A2405A472438}"/>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649260" y="3343430"/>
                  <a:ext cx="402336" cy="402336"/>
                </a:xfrm>
                <a:prstGeom prst="rect">
                  <a:avLst/>
                </a:prstGeom>
              </p:spPr>
            </p:pic>
            <p:sp>
              <p:nvSpPr>
                <p:cNvPr id="71" name="TextBox 70">
                  <a:extLst>
                    <a:ext uri="{FF2B5EF4-FFF2-40B4-BE49-F238E27FC236}">
                      <a16:creationId xmlns:a16="http://schemas.microsoft.com/office/drawing/2014/main" id="{B4B34758-CFA5-994C-B4E4-C55787F0CC42}"/>
                    </a:ext>
                  </a:extLst>
                </p:cNvPr>
                <p:cNvSpPr txBox="1"/>
                <p:nvPr/>
              </p:nvSpPr>
              <p:spPr>
                <a:xfrm>
                  <a:off x="4524632" y="3825054"/>
                  <a:ext cx="651592" cy="292312"/>
                </a:xfrm>
                <a:prstGeom prst="rect">
                  <a:avLst/>
                </a:prstGeom>
                <a:noFill/>
              </p:spPr>
              <p:txBody>
                <a:bodyPr wrap="square" lIns="0" tIns="0" rIns="0" bIns="0" rtlCol="0">
                  <a:noAutofit/>
                </a:bodyPr>
                <a:lstStyle/>
                <a:p>
                  <a:pPr algn="ctr"/>
                  <a:r>
                    <a:rPr lang="en-US" sz="1200" b="1" dirty="0">
                      <a:solidFill>
                        <a:schemeClr val="bg1"/>
                      </a:solidFill>
                    </a:rPr>
                    <a:t>Optimize</a:t>
                  </a:r>
                </a:p>
              </p:txBody>
            </p:sp>
          </p:grpSp>
          <p:grpSp>
            <p:nvGrpSpPr>
              <p:cNvPr id="24" name="Group 23">
                <a:extLst>
                  <a:ext uri="{FF2B5EF4-FFF2-40B4-BE49-F238E27FC236}">
                    <a16:creationId xmlns:a16="http://schemas.microsoft.com/office/drawing/2014/main" id="{C0711C03-18A3-2F4A-B9CF-9D7784078BCA}"/>
                  </a:ext>
                </a:extLst>
              </p:cNvPr>
              <p:cNvGrpSpPr/>
              <p:nvPr/>
            </p:nvGrpSpPr>
            <p:grpSpPr>
              <a:xfrm>
                <a:off x="4948687" y="4739031"/>
                <a:ext cx="651592" cy="674490"/>
                <a:chOff x="4960879" y="4787799"/>
                <a:chExt cx="651592" cy="674490"/>
              </a:xfrm>
            </p:grpSpPr>
            <p:pic>
              <p:nvPicPr>
                <p:cNvPr id="17" name="Graphic 16">
                  <a:extLst>
                    <a:ext uri="{FF2B5EF4-FFF2-40B4-BE49-F238E27FC236}">
                      <a16:creationId xmlns:a16="http://schemas.microsoft.com/office/drawing/2014/main" id="{378E3212-ED67-F94C-A8C6-1278F98890AC}"/>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rot="18751588">
                  <a:off x="5128286" y="4787799"/>
                  <a:ext cx="316779" cy="316779"/>
                </a:xfrm>
                <a:prstGeom prst="rect">
                  <a:avLst/>
                </a:prstGeom>
              </p:spPr>
            </p:pic>
            <p:sp>
              <p:nvSpPr>
                <p:cNvPr id="72" name="TextBox 71">
                  <a:extLst>
                    <a:ext uri="{FF2B5EF4-FFF2-40B4-BE49-F238E27FC236}">
                      <a16:creationId xmlns:a16="http://schemas.microsoft.com/office/drawing/2014/main" id="{305DC5BE-01A7-BA43-8B69-2877FF91C60F}"/>
                    </a:ext>
                  </a:extLst>
                </p:cNvPr>
                <p:cNvSpPr txBox="1"/>
                <p:nvPr/>
              </p:nvSpPr>
              <p:spPr>
                <a:xfrm>
                  <a:off x="4960879" y="5169977"/>
                  <a:ext cx="651592" cy="292312"/>
                </a:xfrm>
                <a:prstGeom prst="rect">
                  <a:avLst/>
                </a:prstGeom>
                <a:noFill/>
              </p:spPr>
              <p:txBody>
                <a:bodyPr wrap="square" lIns="0" tIns="0" rIns="0" bIns="0" rtlCol="0">
                  <a:noAutofit/>
                </a:bodyPr>
                <a:lstStyle/>
                <a:p>
                  <a:pPr algn="ctr"/>
                  <a:r>
                    <a:rPr lang="en-US" sz="1200" b="1" dirty="0">
                      <a:solidFill>
                        <a:schemeClr val="bg1"/>
                      </a:solidFill>
                    </a:rPr>
                    <a:t>Manage</a:t>
                  </a:r>
                </a:p>
              </p:txBody>
            </p:sp>
          </p:grpSp>
          <p:grpSp>
            <p:nvGrpSpPr>
              <p:cNvPr id="25" name="Group 24">
                <a:extLst>
                  <a:ext uri="{FF2B5EF4-FFF2-40B4-BE49-F238E27FC236}">
                    <a16:creationId xmlns:a16="http://schemas.microsoft.com/office/drawing/2014/main" id="{761C8638-CB59-BC45-A4CB-84F696AC0CD6}"/>
                  </a:ext>
                </a:extLst>
              </p:cNvPr>
              <p:cNvGrpSpPr/>
              <p:nvPr/>
            </p:nvGrpSpPr>
            <p:grpSpPr>
              <a:xfrm>
                <a:off x="5790945" y="2645340"/>
                <a:ext cx="651592" cy="705873"/>
                <a:chOff x="5790945" y="2645340"/>
                <a:chExt cx="651592" cy="705873"/>
              </a:xfrm>
            </p:grpSpPr>
            <p:pic>
              <p:nvPicPr>
                <p:cNvPr id="14" name="Graphic 13">
                  <a:extLst>
                    <a:ext uri="{FF2B5EF4-FFF2-40B4-BE49-F238E27FC236}">
                      <a16:creationId xmlns:a16="http://schemas.microsoft.com/office/drawing/2014/main" id="{563232C6-61C3-6349-A70A-E1E8BD07EAFF}"/>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rot="5400000">
                  <a:off x="5922633" y="2645340"/>
                  <a:ext cx="356616" cy="356616"/>
                </a:xfrm>
                <a:prstGeom prst="rect">
                  <a:avLst/>
                </a:prstGeom>
              </p:spPr>
            </p:pic>
            <p:sp>
              <p:nvSpPr>
                <p:cNvPr id="73" name="TextBox 72">
                  <a:extLst>
                    <a:ext uri="{FF2B5EF4-FFF2-40B4-BE49-F238E27FC236}">
                      <a16:creationId xmlns:a16="http://schemas.microsoft.com/office/drawing/2014/main" id="{E84DBD6F-9223-494C-9C38-E136A6D02EDB}"/>
                    </a:ext>
                  </a:extLst>
                </p:cNvPr>
                <p:cNvSpPr txBox="1"/>
                <p:nvPr/>
              </p:nvSpPr>
              <p:spPr>
                <a:xfrm>
                  <a:off x="5790945" y="3058901"/>
                  <a:ext cx="651592" cy="292312"/>
                </a:xfrm>
                <a:prstGeom prst="rect">
                  <a:avLst/>
                </a:prstGeom>
                <a:noFill/>
              </p:spPr>
              <p:txBody>
                <a:bodyPr wrap="square" lIns="0" tIns="0" rIns="0" bIns="0" rtlCol="0">
                  <a:noAutofit/>
                </a:bodyPr>
                <a:lstStyle/>
                <a:p>
                  <a:pPr algn="ctr"/>
                  <a:r>
                    <a:rPr lang="en-US" sz="1200" b="1" dirty="0">
                      <a:solidFill>
                        <a:schemeClr val="bg1"/>
                      </a:solidFill>
                    </a:rPr>
                    <a:t>Integrate</a:t>
                  </a:r>
                </a:p>
              </p:txBody>
            </p:sp>
          </p:grpSp>
          <p:grpSp>
            <p:nvGrpSpPr>
              <p:cNvPr id="26" name="Group 25">
                <a:extLst>
                  <a:ext uri="{FF2B5EF4-FFF2-40B4-BE49-F238E27FC236}">
                    <a16:creationId xmlns:a16="http://schemas.microsoft.com/office/drawing/2014/main" id="{245E461F-EAE5-2546-8BA2-0CC482772F9C}"/>
                  </a:ext>
                </a:extLst>
              </p:cNvPr>
              <p:cNvGrpSpPr/>
              <p:nvPr/>
            </p:nvGrpSpPr>
            <p:grpSpPr>
              <a:xfrm>
                <a:off x="6279545" y="4878848"/>
                <a:ext cx="651592" cy="664296"/>
                <a:chOff x="6279545" y="4891040"/>
                <a:chExt cx="651592" cy="664296"/>
              </a:xfrm>
            </p:grpSpPr>
            <p:pic>
              <p:nvPicPr>
                <p:cNvPr id="16" name="Graphic 15">
                  <a:extLst>
                    <a:ext uri="{FF2B5EF4-FFF2-40B4-BE49-F238E27FC236}">
                      <a16:creationId xmlns:a16="http://schemas.microsoft.com/office/drawing/2014/main" id="{B2E9FD89-0217-0842-85B5-73B68750C5B3}"/>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rot="2700000">
                  <a:off x="6468181" y="4891040"/>
                  <a:ext cx="274320" cy="274320"/>
                </a:xfrm>
                <a:prstGeom prst="rect">
                  <a:avLst/>
                </a:prstGeom>
              </p:spPr>
            </p:pic>
            <p:sp>
              <p:nvSpPr>
                <p:cNvPr id="74" name="TextBox 73">
                  <a:extLst>
                    <a:ext uri="{FF2B5EF4-FFF2-40B4-BE49-F238E27FC236}">
                      <a16:creationId xmlns:a16="http://schemas.microsoft.com/office/drawing/2014/main" id="{CEADA608-44A8-9240-BF43-18F4CA615A9F}"/>
                    </a:ext>
                  </a:extLst>
                </p:cNvPr>
                <p:cNvSpPr txBox="1"/>
                <p:nvPr/>
              </p:nvSpPr>
              <p:spPr>
                <a:xfrm>
                  <a:off x="6279545" y="5263024"/>
                  <a:ext cx="651592" cy="292312"/>
                </a:xfrm>
                <a:prstGeom prst="rect">
                  <a:avLst/>
                </a:prstGeom>
                <a:noFill/>
              </p:spPr>
              <p:txBody>
                <a:bodyPr wrap="square" lIns="0" tIns="0" rIns="0" bIns="0" rtlCol="0">
                  <a:noAutofit/>
                </a:bodyPr>
                <a:lstStyle/>
                <a:p>
                  <a:pPr algn="ctr"/>
                  <a:r>
                    <a:rPr lang="en-US" sz="1200" b="1" dirty="0">
                      <a:solidFill>
                        <a:schemeClr val="bg1"/>
                      </a:solidFill>
                    </a:rPr>
                    <a:t>Deploy</a:t>
                  </a:r>
                </a:p>
              </p:txBody>
            </p:sp>
          </p:grpSp>
        </p:grpSp>
        <p:sp>
          <p:nvSpPr>
            <p:cNvPr id="49" name="TextBox 48">
              <a:extLst>
                <a:ext uri="{FF2B5EF4-FFF2-40B4-BE49-F238E27FC236}">
                  <a16:creationId xmlns:a16="http://schemas.microsoft.com/office/drawing/2014/main" id="{52A06200-5555-3648-B6FC-B4B855A59AF3}"/>
                </a:ext>
              </a:extLst>
            </p:cNvPr>
            <p:cNvSpPr txBox="1"/>
            <p:nvPr/>
          </p:nvSpPr>
          <p:spPr>
            <a:xfrm>
              <a:off x="5326357" y="3918694"/>
              <a:ext cx="1532565" cy="485287"/>
            </a:xfrm>
            <a:prstGeom prst="rect">
              <a:avLst/>
            </a:prstGeom>
            <a:noFill/>
          </p:spPr>
          <p:txBody>
            <a:bodyPr wrap="square" rtlCol="0">
              <a:spAutoFit/>
            </a:bodyPr>
            <a:lstStyle/>
            <a:p>
              <a:pPr algn="ctr" defTabSz="914126">
                <a:defRPr/>
              </a:pPr>
              <a:r>
                <a:rPr lang="en-US" sz="1600" b="1" dirty="0">
                  <a:latin typeface="Arial" panose="020B0604020202020204"/>
                </a:rPr>
                <a:t>Mobility</a:t>
              </a:r>
            </a:p>
            <a:p>
              <a:pPr algn="ctr" defTabSz="914126">
                <a:defRPr/>
              </a:pPr>
              <a:r>
                <a:rPr lang="en-US" sz="1600" b="1" dirty="0">
                  <a:latin typeface="Arial" panose="020B0604020202020204"/>
                </a:rPr>
                <a:t>DNA</a:t>
              </a:r>
            </a:p>
          </p:txBody>
        </p:sp>
      </p:grpSp>
    </p:spTree>
    <p:extLst>
      <p:ext uri="{BB962C8B-B14F-4D97-AF65-F5344CB8AC3E}">
        <p14:creationId xmlns:p14="http://schemas.microsoft.com/office/powerpoint/2010/main" val="1586720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 Placeholder 42">
            <a:extLst>
              <a:ext uri="{FF2B5EF4-FFF2-40B4-BE49-F238E27FC236}">
                <a16:creationId xmlns:a16="http://schemas.microsoft.com/office/drawing/2014/main" id="{3CA47F44-7567-C742-9F7F-7A26044DAB00}"/>
              </a:ext>
            </a:extLst>
          </p:cNvPr>
          <p:cNvSpPr>
            <a:spLocks noGrp="1"/>
          </p:cNvSpPr>
          <p:nvPr>
            <p:ph type="body" sz="quarter" idx="38"/>
          </p:nvPr>
        </p:nvSpPr>
        <p:spPr>
          <a:xfrm>
            <a:off x="514048" y="1782558"/>
            <a:ext cx="4728427" cy="2305363"/>
          </a:xfrm>
        </p:spPr>
        <p:txBody>
          <a:bodyPr/>
          <a:lstStyle/>
          <a:p>
            <a:pPr marL="0" indent="457063">
              <a:buNone/>
            </a:pPr>
            <a:r>
              <a:rPr lang="en-US" sz="2000" b="1" dirty="0"/>
              <a:t>Integrate</a:t>
            </a:r>
          </a:p>
          <a:p>
            <a:pPr marL="12700" lvl="1" indent="0">
              <a:spcBef>
                <a:spcPts val="1000"/>
              </a:spcBef>
              <a:buClr>
                <a:srgbClr val="00A7FF"/>
              </a:buClr>
              <a:buNone/>
            </a:pPr>
            <a:r>
              <a:rPr lang="en-US" sz="1400" b="1" dirty="0">
                <a:solidFill>
                  <a:srgbClr val="0073E6"/>
                </a:solidFill>
              </a:rPr>
              <a:t>DataWedge API</a:t>
            </a:r>
          </a:p>
          <a:p>
            <a:pPr marL="227013" lvl="1" indent="-214313">
              <a:spcBef>
                <a:spcPts val="300"/>
              </a:spcBef>
              <a:buClr>
                <a:srgbClr val="00A7FF"/>
              </a:buClr>
              <a:buFont typeface="Arial" panose="020B0604020202020204" pitchFamily="34" charset="0"/>
              <a:buChar char="•"/>
            </a:pPr>
            <a:r>
              <a:rPr lang="en-US" sz="1200" dirty="0">
                <a:solidFill>
                  <a:srgbClr val="000000"/>
                </a:solidFill>
              </a:rPr>
              <a:t>Easily create custom profiles enabling faster data capture needs across workflows</a:t>
            </a:r>
            <a:endParaRPr lang="en-US" sz="1200" b="1" dirty="0">
              <a:solidFill>
                <a:schemeClr val="bg2"/>
              </a:solidFill>
            </a:endParaRPr>
          </a:p>
          <a:p>
            <a:pPr marL="12696" lvl="1" indent="0">
              <a:spcBef>
                <a:spcPts val="800"/>
              </a:spcBef>
              <a:buClr>
                <a:schemeClr val="accent1"/>
              </a:buClr>
              <a:buNone/>
            </a:pPr>
            <a:r>
              <a:rPr lang="en-US" sz="1400" b="1" dirty="0">
                <a:solidFill>
                  <a:srgbClr val="0073E6"/>
                </a:solidFill>
              </a:rPr>
              <a:t>Enterprise Mobility Development Tool Kit</a:t>
            </a:r>
          </a:p>
          <a:p>
            <a:pPr marL="226945" lvl="1" indent="-214249">
              <a:spcBef>
                <a:spcPts val="300"/>
              </a:spcBef>
              <a:buClr>
                <a:schemeClr val="accent1"/>
              </a:buClr>
              <a:buFont typeface="Arial" panose="020B0604020202020204" pitchFamily="34" charset="0"/>
              <a:buChar char="•"/>
            </a:pPr>
            <a:r>
              <a:rPr lang="en-US" sz="1200" dirty="0"/>
              <a:t>Take full advantage of your device’s capabilities</a:t>
            </a:r>
          </a:p>
          <a:p>
            <a:pPr marL="12696" lvl="1" indent="0">
              <a:spcBef>
                <a:spcPts val="800"/>
              </a:spcBef>
              <a:buClr>
                <a:schemeClr val="accent1"/>
              </a:buClr>
              <a:buNone/>
            </a:pPr>
            <a:r>
              <a:rPr lang="en-US" sz="1400" b="1" dirty="0">
                <a:solidFill>
                  <a:srgbClr val="0073E6"/>
                </a:solidFill>
              </a:rPr>
              <a:t>Enterprise Browser</a:t>
            </a:r>
          </a:p>
          <a:p>
            <a:pPr marL="226945" lvl="1" indent="-214249">
              <a:spcBef>
                <a:spcPts val="300"/>
              </a:spcBef>
              <a:buClr>
                <a:schemeClr val="accent1"/>
              </a:buClr>
              <a:buFont typeface="Arial" panose="020B0604020202020204" pitchFamily="34" charset="0"/>
              <a:buChar char="•"/>
            </a:pPr>
            <a:r>
              <a:rPr lang="en-US" sz="1200" dirty="0"/>
              <a:t>Build feature-rich web applications</a:t>
            </a:r>
          </a:p>
        </p:txBody>
      </p:sp>
      <p:grpSp>
        <p:nvGrpSpPr>
          <p:cNvPr id="2" name="Group 1">
            <a:extLst>
              <a:ext uri="{FF2B5EF4-FFF2-40B4-BE49-F238E27FC236}">
                <a16:creationId xmlns:a16="http://schemas.microsoft.com/office/drawing/2014/main" id="{B291E73A-1044-3C40-8D98-19B826CCD2AD}"/>
              </a:ext>
            </a:extLst>
          </p:cNvPr>
          <p:cNvGrpSpPr/>
          <p:nvPr/>
        </p:nvGrpSpPr>
        <p:grpSpPr>
          <a:xfrm>
            <a:off x="449325" y="1567325"/>
            <a:ext cx="5379154" cy="69812"/>
            <a:chOff x="4347027" y="2188242"/>
            <a:chExt cx="5380555" cy="69830"/>
          </a:xfrm>
          <a:solidFill>
            <a:srgbClr val="0073E6"/>
          </a:solidFill>
        </p:grpSpPr>
        <p:sp>
          <p:nvSpPr>
            <p:cNvPr id="55" name="Freeform 54">
              <a:extLst>
                <a:ext uri="{FF2B5EF4-FFF2-40B4-BE49-F238E27FC236}">
                  <a16:creationId xmlns:a16="http://schemas.microsoft.com/office/drawing/2014/main" id="{2935A26E-8CCD-B142-B1F1-D531340F17C1}"/>
                </a:ext>
              </a:extLst>
            </p:cNvPr>
            <p:cNvSpPr>
              <a:spLocks noChangeAspect="1" noChangeArrowheads="1"/>
            </p:cNvSpPr>
            <p:nvPr/>
          </p:nvSpPr>
          <p:spPr bwMode="auto">
            <a:xfrm flipV="1">
              <a:off x="4347027" y="2188242"/>
              <a:ext cx="3501504" cy="69830"/>
            </a:xfrm>
            <a:custGeom>
              <a:avLst/>
              <a:gdLst>
                <a:gd name="connsiteX0" fmla="*/ 78092 w 3501504"/>
                <a:gd name="connsiteY0" fmla="*/ 69830 h 69830"/>
                <a:gd name="connsiteX1" fmla="*/ 655608 w 3501504"/>
                <a:gd name="connsiteY1" fmla="*/ 69830 h 69830"/>
                <a:gd name="connsiteX2" fmla="*/ 737659 w 3501504"/>
                <a:gd name="connsiteY2" fmla="*/ 69830 h 69830"/>
                <a:gd name="connsiteX3" fmla="*/ 1025149 w 3501504"/>
                <a:gd name="connsiteY3" fmla="*/ 69830 h 69830"/>
                <a:gd name="connsiteX4" fmla="*/ 1315175 w 3501504"/>
                <a:gd name="connsiteY4" fmla="*/ 69830 h 69830"/>
                <a:gd name="connsiteX5" fmla="*/ 1317364 w 3501504"/>
                <a:gd name="connsiteY5" fmla="*/ 69830 h 69830"/>
                <a:gd name="connsiteX6" fmla="*/ 1602665 w 3501504"/>
                <a:gd name="connsiteY6" fmla="*/ 69830 h 69830"/>
                <a:gd name="connsiteX7" fmla="*/ 1684716 w 3501504"/>
                <a:gd name="connsiteY7" fmla="*/ 69830 h 69830"/>
                <a:gd name="connsiteX8" fmla="*/ 1894880 w 3501504"/>
                <a:gd name="connsiteY8" fmla="*/ 69830 h 69830"/>
                <a:gd name="connsiteX9" fmla="*/ 1976931 w 3501504"/>
                <a:gd name="connsiteY9" fmla="*/ 69830 h 69830"/>
                <a:gd name="connsiteX10" fmla="*/ 2262232 w 3501504"/>
                <a:gd name="connsiteY10" fmla="*/ 69830 h 69830"/>
                <a:gd name="connsiteX11" fmla="*/ 2264421 w 3501504"/>
                <a:gd name="connsiteY11" fmla="*/ 69830 h 69830"/>
                <a:gd name="connsiteX12" fmla="*/ 2554447 w 3501504"/>
                <a:gd name="connsiteY12" fmla="*/ 69830 h 69830"/>
                <a:gd name="connsiteX13" fmla="*/ 2841937 w 3501504"/>
                <a:gd name="connsiteY13" fmla="*/ 69830 h 69830"/>
                <a:gd name="connsiteX14" fmla="*/ 2923988 w 3501504"/>
                <a:gd name="connsiteY14" fmla="*/ 69830 h 69830"/>
                <a:gd name="connsiteX15" fmla="*/ 3501504 w 3501504"/>
                <a:gd name="connsiteY15" fmla="*/ 69830 h 69830"/>
                <a:gd name="connsiteX16" fmla="*/ 3501504 w 3501504"/>
                <a:gd name="connsiteY16" fmla="*/ 50156 h 69830"/>
                <a:gd name="connsiteX17" fmla="*/ 3414914 w 3501504"/>
                <a:gd name="connsiteY17" fmla="*/ 0 h 69830"/>
                <a:gd name="connsiteX18" fmla="*/ 2837398 w 3501504"/>
                <a:gd name="connsiteY18" fmla="*/ 0 h 69830"/>
                <a:gd name="connsiteX19" fmla="*/ 2755347 w 3501504"/>
                <a:gd name="connsiteY19" fmla="*/ 0 h 69830"/>
                <a:gd name="connsiteX20" fmla="*/ 2467857 w 3501504"/>
                <a:gd name="connsiteY20" fmla="*/ 0 h 69830"/>
                <a:gd name="connsiteX21" fmla="*/ 2184140 w 3501504"/>
                <a:gd name="connsiteY21" fmla="*/ 0 h 69830"/>
                <a:gd name="connsiteX22" fmla="*/ 2177831 w 3501504"/>
                <a:gd name="connsiteY22" fmla="*/ 0 h 69830"/>
                <a:gd name="connsiteX23" fmla="*/ 1890341 w 3501504"/>
                <a:gd name="connsiteY23" fmla="*/ 0 h 69830"/>
                <a:gd name="connsiteX24" fmla="*/ 1808290 w 3501504"/>
                <a:gd name="connsiteY24" fmla="*/ 0 h 69830"/>
                <a:gd name="connsiteX25" fmla="*/ 1606624 w 3501504"/>
                <a:gd name="connsiteY25" fmla="*/ 0 h 69830"/>
                <a:gd name="connsiteX26" fmla="*/ 1524573 w 3501504"/>
                <a:gd name="connsiteY26" fmla="*/ 0 h 69830"/>
                <a:gd name="connsiteX27" fmla="*/ 1237083 w 3501504"/>
                <a:gd name="connsiteY27" fmla="*/ 0 h 69830"/>
                <a:gd name="connsiteX28" fmla="*/ 1230774 w 3501504"/>
                <a:gd name="connsiteY28" fmla="*/ 0 h 69830"/>
                <a:gd name="connsiteX29" fmla="*/ 947057 w 3501504"/>
                <a:gd name="connsiteY29" fmla="*/ 0 h 69830"/>
                <a:gd name="connsiteX30" fmla="*/ 659567 w 3501504"/>
                <a:gd name="connsiteY30" fmla="*/ 0 h 69830"/>
                <a:gd name="connsiteX31" fmla="*/ 577516 w 3501504"/>
                <a:gd name="connsiteY31" fmla="*/ 0 h 69830"/>
                <a:gd name="connsiteX32" fmla="*/ 0 w 3501504"/>
                <a:gd name="connsiteY32" fmla="*/ 0 h 69830"/>
                <a:gd name="connsiteX33" fmla="*/ 0 w 3501504"/>
                <a:gd name="connsiteY33" fmla="*/ 24597 h 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501504" h="69830">
                  <a:moveTo>
                    <a:pt x="78092" y="69830"/>
                  </a:moveTo>
                  <a:lnTo>
                    <a:pt x="655608" y="69830"/>
                  </a:lnTo>
                  <a:lnTo>
                    <a:pt x="737659" y="69830"/>
                  </a:lnTo>
                  <a:lnTo>
                    <a:pt x="1025149" y="69830"/>
                  </a:lnTo>
                  <a:lnTo>
                    <a:pt x="1315175" y="69830"/>
                  </a:lnTo>
                  <a:lnTo>
                    <a:pt x="1317364" y="69830"/>
                  </a:lnTo>
                  <a:lnTo>
                    <a:pt x="1602665" y="69830"/>
                  </a:lnTo>
                  <a:lnTo>
                    <a:pt x="1684716" y="69830"/>
                  </a:lnTo>
                  <a:lnTo>
                    <a:pt x="1894880" y="69830"/>
                  </a:lnTo>
                  <a:lnTo>
                    <a:pt x="1976931" y="69830"/>
                  </a:lnTo>
                  <a:lnTo>
                    <a:pt x="2262232" y="69830"/>
                  </a:lnTo>
                  <a:lnTo>
                    <a:pt x="2264421" y="69830"/>
                  </a:lnTo>
                  <a:lnTo>
                    <a:pt x="2554447" y="69830"/>
                  </a:lnTo>
                  <a:lnTo>
                    <a:pt x="2841937" y="69830"/>
                  </a:lnTo>
                  <a:lnTo>
                    <a:pt x="2923988" y="69830"/>
                  </a:lnTo>
                  <a:lnTo>
                    <a:pt x="3501504" y="69830"/>
                  </a:lnTo>
                  <a:lnTo>
                    <a:pt x="3501504" y="50156"/>
                  </a:lnTo>
                  <a:lnTo>
                    <a:pt x="3414914" y="0"/>
                  </a:lnTo>
                  <a:lnTo>
                    <a:pt x="2837398" y="0"/>
                  </a:lnTo>
                  <a:lnTo>
                    <a:pt x="2755347" y="0"/>
                  </a:lnTo>
                  <a:lnTo>
                    <a:pt x="2467857" y="0"/>
                  </a:lnTo>
                  <a:lnTo>
                    <a:pt x="2184140" y="0"/>
                  </a:lnTo>
                  <a:lnTo>
                    <a:pt x="2177831" y="0"/>
                  </a:lnTo>
                  <a:lnTo>
                    <a:pt x="1890341" y="0"/>
                  </a:lnTo>
                  <a:lnTo>
                    <a:pt x="1808290" y="0"/>
                  </a:lnTo>
                  <a:lnTo>
                    <a:pt x="1606624" y="0"/>
                  </a:lnTo>
                  <a:lnTo>
                    <a:pt x="1524573" y="0"/>
                  </a:lnTo>
                  <a:lnTo>
                    <a:pt x="1237083" y="0"/>
                  </a:lnTo>
                  <a:lnTo>
                    <a:pt x="1230774" y="0"/>
                  </a:lnTo>
                  <a:lnTo>
                    <a:pt x="947057" y="0"/>
                  </a:lnTo>
                  <a:lnTo>
                    <a:pt x="659567" y="0"/>
                  </a:lnTo>
                  <a:lnTo>
                    <a:pt x="577516" y="0"/>
                  </a:lnTo>
                  <a:lnTo>
                    <a:pt x="0" y="0"/>
                  </a:lnTo>
                  <a:lnTo>
                    <a:pt x="0" y="24597"/>
                  </a:lnTo>
                  <a:close/>
                </a:path>
              </a:pathLst>
            </a:custGeom>
            <a:grpFill/>
            <a:ln>
              <a:noFill/>
            </a:ln>
            <a:effectLst/>
          </p:spPr>
          <p:txBody>
            <a:bodyPr vert="horz" wrap="square" lIns="36546" tIns="36546" rIns="36546" bIns="36546" numCol="1" anchor="t" anchorCtr="0" compatLnSpc="1">
              <a:prstTxWarp prst="textNoShape">
                <a:avLst/>
              </a:prstTxWarp>
              <a:noAutofit/>
            </a:bodyPr>
            <a:lstStyle/>
            <a:p>
              <a:pPr defTabSz="913852">
                <a:defRPr/>
              </a:pPr>
              <a:endParaRPr lang="en-US" sz="1798" kern="0" dirty="0">
                <a:solidFill>
                  <a:schemeClr val="accent1"/>
                </a:solidFill>
              </a:endParaRPr>
            </a:p>
          </p:txBody>
        </p:sp>
        <p:sp>
          <p:nvSpPr>
            <p:cNvPr id="18" name="Freeform 17">
              <a:extLst>
                <a:ext uri="{FF2B5EF4-FFF2-40B4-BE49-F238E27FC236}">
                  <a16:creationId xmlns:a16="http://schemas.microsoft.com/office/drawing/2014/main" id="{48461B22-0FCF-824B-80F6-9566A472E61C}"/>
                </a:ext>
              </a:extLst>
            </p:cNvPr>
            <p:cNvSpPr>
              <a:spLocks noChangeAspect="1" noChangeArrowheads="1"/>
            </p:cNvSpPr>
            <p:nvPr/>
          </p:nvSpPr>
          <p:spPr bwMode="auto">
            <a:xfrm flipV="1">
              <a:off x="6226078" y="2188242"/>
              <a:ext cx="3501504" cy="69830"/>
            </a:xfrm>
            <a:custGeom>
              <a:avLst/>
              <a:gdLst>
                <a:gd name="connsiteX0" fmla="*/ 78092 w 3501504"/>
                <a:gd name="connsiteY0" fmla="*/ 69830 h 69830"/>
                <a:gd name="connsiteX1" fmla="*/ 655608 w 3501504"/>
                <a:gd name="connsiteY1" fmla="*/ 69830 h 69830"/>
                <a:gd name="connsiteX2" fmla="*/ 737659 w 3501504"/>
                <a:gd name="connsiteY2" fmla="*/ 69830 h 69830"/>
                <a:gd name="connsiteX3" fmla="*/ 1025149 w 3501504"/>
                <a:gd name="connsiteY3" fmla="*/ 69830 h 69830"/>
                <a:gd name="connsiteX4" fmla="*/ 1315175 w 3501504"/>
                <a:gd name="connsiteY4" fmla="*/ 69830 h 69830"/>
                <a:gd name="connsiteX5" fmla="*/ 1317364 w 3501504"/>
                <a:gd name="connsiteY5" fmla="*/ 69830 h 69830"/>
                <a:gd name="connsiteX6" fmla="*/ 1602665 w 3501504"/>
                <a:gd name="connsiteY6" fmla="*/ 69830 h 69830"/>
                <a:gd name="connsiteX7" fmla="*/ 1684716 w 3501504"/>
                <a:gd name="connsiteY7" fmla="*/ 69830 h 69830"/>
                <a:gd name="connsiteX8" fmla="*/ 1894880 w 3501504"/>
                <a:gd name="connsiteY8" fmla="*/ 69830 h 69830"/>
                <a:gd name="connsiteX9" fmla="*/ 1976931 w 3501504"/>
                <a:gd name="connsiteY9" fmla="*/ 69830 h 69830"/>
                <a:gd name="connsiteX10" fmla="*/ 2262232 w 3501504"/>
                <a:gd name="connsiteY10" fmla="*/ 69830 h 69830"/>
                <a:gd name="connsiteX11" fmla="*/ 2264421 w 3501504"/>
                <a:gd name="connsiteY11" fmla="*/ 69830 h 69830"/>
                <a:gd name="connsiteX12" fmla="*/ 2554447 w 3501504"/>
                <a:gd name="connsiteY12" fmla="*/ 69830 h 69830"/>
                <a:gd name="connsiteX13" fmla="*/ 2841937 w 3501504"/>
                <a:gd name="connsiteY13" fmla="*/ 69830 h 69830"/>
                <a:gd name="connsiteX14" fmla="*/ 2923988 w 3501504"/>
                <a:gd name="connsiteY14" fmla="*/ 69830 h 69830"/>
                <a:gd name="connsiteX15" fmla="*/ 3501504 w 3501504"/>
                <a:gd name="connsiteY15" fmla="*/ 69830 h 69830"/>
                <a:gd name="connsiteX16" fmla="*/ 3501504 w 3501504"/>
                <a:gd name="connsiteY16" fmla="*/ 50156 h 69830"/>
                <a:gd name="connsiteX17" fmla="*/ 3414914 w 3501504"/>
                <a:gd name="connsiteY17" fmla="*/ 0 h 69830"/>
                <a:gd name="connsiteX18" fmla="*/ 2837398 w 3501504"/>
                <a:gd name="connsiteY18" fmla="*/ 0 h 69830"/>
                <a:gd name="connsiteX19" fmla="*/ 2755347 w 3501504"/>
                <a:gd name="connsiteY19" fmla="*/ 0 h 69830"/>
                <a:gd name="connsiteX20" fmla="*/ 2467857 w 3501504"/>
                <a:gd name="connsiteY20" fmla="*/ 0 h 69830"/>
                <a:gd name="connsiteX21" fmla="*/ 2184140 w 3501504"/>
                <a:gd name="connsiteY21" fmla="*/ 0 h 69830"/>
                <a:gd name="connsiteX22" fmla="*/ 2177831 w 3501504"/>
                <a:gd name="connsiteY22" fmla="*/ 0 h 69830"/>
                <a:gd name="connsiteX23" fmla="*/ 1890341 w 3501504"/>
                <a:gd name="connsiteY23" fmla="*/ 0 h 69830"/>
                <a:gd name="connsiteX24" fmla="*/ 1808290 w 3501504"/>
                <a:gd name="connsiteY24" fmla="*/ 0 h 69830"/>
                <a:gd name="connsiteX25" fmla="*/ 1606624 w 3501504"/>
                <a:gd name="connsiteY25" fmla="*/ 0 h 69830"/>
                <a:gd name="connsiteX26" fmla="*/ 1524573 w 3501504"/>
                <a:gd name="connsiteY26" fmla="*/ 0 h 69830"/>
                <a:gd name="connsiteX27" fmla="*/ 1237083 w 3501504"/>
                <a:gd name="connsiteY27" fmla="*/ 0 h 69830"/>
                <a:gd name="connsiteX28" fmla="*/ 1230774 w 3501504"/>
                <a:gd name="connsiteY28" fmla="*/ 0 h 69830"/>
                <a:gd name="connsiteX29" fmla="*/ 947057 w 3501504"/>
                <a:gd name="connsiteY29" fmla="*/ 0 h 69830"/>
                <a:gd name="connsiteX30" fmla="*/ 659567 w 3501504"/>
                <a:gd name="connsiteY30" fmla="*/ 0 h 69830"/>
                <a:gd name="connsiteX31" fmla="*/ 577516 w 3501504"/>
                <a:gd name="connsiteY31" fmla="*/ 0 h 69830"/>
                <a:gd name="connsiteX32" fmla="*/ 0 w 3501504"/>
                <a:gd name="connsiteY32" fmla="*/ 0 h 69830"/>
                <a:gd name="connsiteX33" fmla="*/ 0 w 3501504"/>
                <a:gd name="connsiteY33" fmla="*/ 24597 h 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501504" h="69830">
                  <a:moveTo>
                    <a:pt x="78092" y="69830"/>
                  </a:moveTo>
                  <a:lnTo>
                    <a:pt x="655608" y="69830"/>
                  </a:lnTo>
                  <a:lnTo>
                    <a:pt x="737659" y="69830"/>
                  </a:lnTo>
                  <a:lnTo>
                    <a:pt x="1025149" y="69830"/>
                  </a:lnTo>
                  <a:lnTo>
                    <a:pt x="1315175" y="69830"/>
                  </a:lnTo>
                  <a:lnTo>
                    <a:pt x="1317364" y="69830"/>
                  </a:lnTo>
                  <a:lnTo>
                    <a:pt x="1602665" y="69830"/>
                  </a:lnTo>
                  <a:lnTo>
                    <a:pt x="1684716" y="69830"/>
                  </a:lnTo>
                  <a:lnTo>
                    <a:pt x="1894880" y="69830"/>
                  </a:lnTo>
                  <a:lnTo>
                    <a:pt x="1976931" y="69830"/>
                  </a:lnTo>
                  <a:lnTo>
                    <a:pt x="2262232" y="69830"/>
                  </a:lnTo>
                  <a:lnTo>
                    <a:pt x="2264421" y="69830"/>
                  </a:lnTo>
                  <a:lnTo>
                    <a:pt x="2554447" y="69830"/>
                  </a:lnTo>
                  <a:lnTo>
                    <a:pt x="2841937" y="69830"/>
                  </a:lnTo>
                  <a:lnTo>
                    <a:pt x="2923988" y="69830"/>
                  </a:lnTo>
                  <a:lnTo>
                    <a:pt x="3501504" y="69830"/>
                  </a:lnTo>
                  <a:lnTo>
                    <a:pt x="3501504" y="50156"/>
                  </a:lnTo>
                  <a:lnTo>
                    <a:pt x="3414914" y="0"/>
                  </a:lnTo>
                  <a:lnTo>
                    <a:pt x="2837398" y="0"/>
                  </a:lnTo>
                  <a:lnTo>
                    <a:pt x="2755347" y="0"/>
                  </a:lnTo>
                  <a:lnTo>
                    <a:pt x="2467857" y="0"/>
                  </a:lnTo>
                  <a:lnTo>
                    <a:pt x="2184140" y="0"/>
                  </a:lnTo>
                  <a:lnTo>
                    <a:pt x="2177831" y="0"/>
                  </a:lnTo>
                  <a:lnTo>
                    <a:pt x="1890341" y="0"/>
                  </a:lnTo>
                  <a:lnTo>
                    <a:pt x="1808290" y="0"/>
                  </a:lnTo>
                  <a:lnTo>
                    <a:pt x="1606624" y="0"/>
                  </a:lnTo>
                  <a:lnTo>
                    <a:pt x="1524573" y="0"/>
                  </a:lnTo>
                  <a:lnTo>
                    <a:pt x="1237083" y="0"/>
                  </a:lnTo>
                  <a:lnTo>
                    <a:pt x="1230774" y="0"/>
                  </a:lnTo>
                  <a:lnTo>
                    <a:pt x="947057" y="0"/>
                  </a:lnTo>
                  <a:lnTo>
                    <a:pt x="659567" y="0"/>
                  </a:lnTo>
                  <a:lnTo>
                    <a:pt x="577516" y="0"/>
                  </a:lnTo>
                  <a:lnTo>
                    <a:pt x="0" y="0"/>
                  </a:lnTo>
                  <a:lnTo>
                    <a:pt x="0" y="24597"/>
                  </a:lnTo>
                  <a:close/>
                </a:path>
              </a:pathLst>
            </a:custGeom>
            <a:grpFill/>
            <a:ln>
              <a:noFill/>
            </a:ln>
            <a:effectLst/>
          </p:spPr>
          <p:txBody>
            <a:bodyPr vert="horz" wrap="square" lIns="36546" tIns="36546" rIns="36546" bIns="36546" numCol="1" anchor="t" anchorCtr="0" compatLnSpc="1">
              <a:prstTxWarp prst="textNoShape">
                <a:avLst/>
              </a:prstTxWarp>
              <a:noAutofit/>
            </a:bodyPr>
            <a:lstStyle/>
            <a:p>
              <a:pPr defTabSz="913852">
                <a:defRPr/>
              </a:pPr>
              <a:endParaRPr lang="en-US" sz="1798" kern="0" dirty="0">
                <a:solidFill>
                  <a:schemeClr val="accent1"/>
                </a:solidFill>
              </a:endParaRPr>
            </a:p>
          </p:txBody>
        </p:sp>
      </p:grpSp>
      <p:grpSp>
        <p:nvGrpSpPr>
          <p:cNvPr id="23" name="Group 22">
            <a:extLst>
              <a:ext uri="{FF2B5EF4-FFF2-40B4-BE49-F238E27FC236}">
                <a16:creationId xmlns:a16="http://schemas.microsoft.com/office/drawing/2014/main" id="{0D1A2794-5396-0243-AE69-CF21233F4573}"/>
              </a:ext>
            </a:extLst>
          </p:cNvPr>
          <p:cNvGrpSpPr/>
          <p:nvPr/>
        </p:nvGrpSpPr>
        <p:grpSpPr>
          <a:xfrm>
            <a:off x="6331369" y="1567325"/>
            <a:ext cx="5379154" cy="69812"/>
            <a:chOff x="4347027" y="2188242"/>
            <a:chExt cx="5380555" cy="69830"/>
          </a:xfrm>
          <a:solidFill>
            <a:srgbClr val="0073E6"/>
          </a:solidFill>
        </p:grpSpPr>
        <p:sp>
          <p:nvSpPr>
            <p:cNvPr id="24" name="Freeform 23">
              <a:extLst>
                <a:ext uri="{FF2B5EF4-FFF2-40B4-BE49-F238E27FC236}">
                  <a16:creationId xmlns:a16="http://schemas.microsoft.com/office/drawing/2014/main" id="{4DFD4B5E-EA01-4F4A-B0DA-173A57E2E95D}"/>
                </a:ext>
              </a:extLst>
            </p:cNvPr>
            <p:cNvSpPr>
              <a:spLocks noChangeAspect="1" noChangeArrowheads="1"/>
            </p:cNvSpPr>
            <p:nvPr/>
          </p:nvSpPr>
          <p:spPr bwMode="auto">
            <a:xfrm flipV="1">
              <a:off x="4347027" y="2188242"/>
              <a:ext cx="3501504" cy="69830"/>
            </a:xfrm>
            <a:custGeom>
              <a:avLst/>
              <a:gdLst>
                <a:gd name="connsiteX0" fmla="*/ 78092 w 3501504"/>
                <a:gd name="connsiteY0" fmla="*/ 69830 h 69830"/>
                <a:gd name="connsiteX1" fmla="*/ 655608 w 3501504"/>
                <a:gd name="connsiteY1" fmla="*/ 69830 h 69830"/>
                <a:gd name="connsiteX2" fmla="*/ 737659 w 3501504"/>
                <a:gd name="connsiteY2" fmla="*/ 69830 h 69830"/>
                <a:gd name="connsiteX3" fmla="*/ 1025149 w 3501504"/>
                <a:gd name="connsiteY3" fmla="*/ 69830 h 69830"/>
                <a:gd name="connsiteX4" fmla="*/ 1315175 w 3501504"/>
                <a:gd name="connsiteY4" fmla="*/ 69830 h 69830"/>
                <a:gd name="connsiteX5" fmla="*/ 1317364 w 3501504"/>
                <a:gd name="connsiteY5" fmla="*/ 69830 h 69830"/>
                <a:gd name="connsiteX6" fmla="*/ 1602665 w 3501504"/>
                <a:gd name="connsiteY6" fmla="*/ 69830 h 69830"/>
                <a:gd name="connsiteX7" fmla="*/ 1684716 w 3501504"/>
                <a:gd name="connsiteY7" fmla="*/ 69830 h 69830"/>
                <a:gd name="connsiteX8" fmla="*/ 1894880 w 3501504"/>
                <a:gd name="connsiteY8" fmla="*/ 69830 h 69830"/>
                <a:gd name="connsiteX9" fmla="*/ 1976931 w 3501504"/>
                <a:gd name="connsiteY9" fmla="*/ 69830 h 69830"/>
                <a:gd name="connsiteX10" fmla="*/ 2262232 w 3501504"/>
                <a:gd name="connsiteY10" fmla="*/ 69830 h 69830"/>
                <a:gd name="connsiteX11" fmla="*/ 2264421 w 3501504"/>
                <a:gd name="connsiteY11" fmla="*/ 69830 h 69830"/>
                <a:gd name="connsiteX12" fmla="*/ 2554447 w 3501504"/>
                <a:gd name="connsiteY12" fmla="*/ 69830 h 69830"/>
                <a:gd name="connsiteX13" fmla="*/ 2841937 w 3501504"/>
                <a:gd name="connsiteY13" fmla="*/ 69830 h 69830"/>
                <a:gd name="connsiteX14" fmla="*/ 2923988 w 3501504"/>
                <a:gd name="connsiteY14" fmla="*/ 69830 h 69830"/>
                <a:gd name="connsiteX15" fmla="*/ 3501504 w 3501504"/>
                <a:gd name="connsiteY15" fmla="*/ 69830 h 69830"/>
                <a:gd name="connsiteX16" fmla="*/ 3501504 w 3501504"/>
                <a:gd name="connsiteY16" fmla="*/ 50156 h 69830"/>
                <a:gd name="connsiteX17" fmla="*/ 3414914 w 3501504"/>
                <a:gd name="connsiteY17" fmla="*/ 0 h 69830"/>
                <a:gd name="connsiteX18" fmla="*/ 2837398 w 3501504"/>
                <a:gd name="connsiteY18" fmla="*/ 0 h 69830"/>
                <a:gd name="connsiteX19" fmla="*/ 2755347 w 3501504"/>
                <a:gd name="connsiteY19" fmla="*/ 0 h 69830"/>
                <a:gd name="connsiteX20" fmla="*/ 2467857 w 3501504"/>
                <a:gd name="connsiteY20" fmla="*/ 0 h 69830"/>
                <a:gd name="connsiteX21" fmla="*/ 2184140 w 3501504"/>
                <a:gd name="connsiteY21" fmla="*/ 0 h 69830"/>
                <a:gd name="connsiteX22" fmla="*/ 2177831 w 3501504"/>
                <a:gd name="connsiteY22" fmla="*/ 0 h 69830"/>
                <a:gd name="connsiteX23" fmla="*/ 1890341 w 3501504"/>
                <a:gd name="connsiteY23" fmla="*/ 0 h 69830"/>
                <a:gd name="connsiteX24" fmla="*/ 1808290 w 3501504"/>
                <a:gd name="connsiteY24" fmla="*/ 0 h 69830"/>
                <a:gd name="connsiteX25" fmla="*/ 1606624 w 3501504"/>
                <a:gd name="connsiteY25" fmla="*/ 0 h 69830"/>
                <a:gd name="connsiteX26" fmla="*/ 1524573 w 3501504"/>
                <a:gd name="connsiteY26" fmla="*/ 0 h 69830"/>
                <a:gd name="connsiteX27" fmla="*/ 1237083 w 3501504"/>
                <a:gd name="connsiteY27" fmla="*/ 0 h 69830"/>
                <a:gd name="connsiteX28" fmla="*/ 1230774 w 3501504"/>
                <a:gd name="connsiteY28" fmla="*/ 0 h 69830"/>
                <a:gd name="connsiteX29" fmla="*/ 947057 w 3501504"/>
                <a:gd name="connsiteY29" fmla="*/ 0 h 69830"/>
                <a:gd name="connsiteX30" fmla="*/ 659567 w 3501504"/>
                <a:gd name="connsiteY30" fmla="*/ 0 h 69830"/>
                <a:gd name="connsiteX31" fmla="*/ 577516 w 3501504"/>
                <a:gd name="connsiteY31" fmla="*/ 0 h 69830"/>
                <a:gd name="connsiteX32" fmla="*/ 0 w 3501504"/>
                <a:gd name="connsiteY32" fmla="*/ 0 h 69830"/>
                <a:gd name="connsiteX33" fmla="*/ 0 w 3501504"/>
                <a:gd name="connsiteY33" fmla="*/ 24597 h 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501504" h="69830">
                  <a:moveTo>
                    <a:pt x="78092" y="69830"/>
                  </a:moveTo>
                  <a:lnTo>
                    <a:pt x="655608" y="69830"/>
                  </a:lnTo>
                  <a:lnTo>
                    <a:pt x="737659" y="69830"/>
                  </a:lnTo>
                  <a:lnTo>
                    <a:pt x="1025149" y="69830"/>
                  </a:lnTo>
                  <a:lnTo>
                    <a:pt x="1315175" y="69830"/>
                  </a:lnTo>
                  <a:lnTo>
                    <a:pt x="1317364" y="69830"/>
                  </a:lnTo>
                  <a:lnTo>
                    <a:pt x="1602665" y="69830"/>
                  </a:lnTo>
                  <a:lnTo>
                    <a:pt x="1684716" y="69830"/>
                  </a:lnTo>
                  <a:lnTo>
                    <a:pt x="1894880" y="69830"/>
                  </a:lnTo>
                  <a:lnTo>
                    <a:pt x="1976931" y="69830"/>
                  </a:lnTo>
                  <a:lnTo>
                    <a:pt x="2262232" y="69830"/>
                  </a:lnTo>
                  <a:lnTo>
                    <a:pt x="2264421" y="69830"/>
                  </a:lnTo>
                  <a:lnTo>
                    <a:pt x="2554447" y="69830"/>
                  </a:lnTo>
                  <a:lnTo>
                    <a:pt x="2841937" y="69830"/>
                  </a:lnTo>
                  <a:lnTo>
                    <a:pt x="2923988" y="69830"/>
                  </a:lnTo>
                  <a:lnTo>
                    <a:pt x="3501504" y="69830"/>
                  </a:lnTo>
                  <a:lnTo>
                    <a:pt x="3501504" y="50156"/>
                  </a:lnTo>
                  <a:lnTo>
                    <a:pt x="3414914" y="0"/>
                  </a:lnTo>
                  <a:lnTo>
                    <a:pt x="2837398" y="0"/>
                  </a:lnTo>
                  <a:lnTo>
                    <a:pt x="2755347" y="0"/>
                  </a:lnTo>
                  <a:lnTo>
                    <a:pt x="2467857" y="0"/>
                  </a:lnTo>
                  <a:lnTo>
                    <a:pt x="2184140" y="0"/>
                  </a:lnTo>
                  <a:lnTo>
                    <a:pt x="2177831" y="0"/>
                  </a:lnTo>
                  <a:lnTo>
                    <a:pt x="1890341" y="0"/>
                  </a:lnTo>
                  <a:lnTo>
                    <a:pt x="1808290" y="0"/>
                  </a:lnTo>
                  <a:lnTo>
                    <a:pt x="1606624" y="0"/>
                  </a:lnTo>
                  <a:lnTo>
                    <a:pt x="1524573" y="0"/>
                  </a:lnTo>
                  <a:lnTo>
                    <a:pt x="1237083" y="0"/>
                  </a:lnTo>
                  <a:lnTo>
                    <a:pt x="1230774" y="0"/>
                  </a:lnTo>
                  <a:lnTo>
                    <a:pt x="947057" y="0"/>
                  </a:lnTo>
                  <a:lnTo>
                    <a:pt x="659567" y="0"/>
                  </a:lnTo>
                  <a:lnTo>
                    <a:pt x="577516" y="0"/>
                  </a:lnTo>
                  <a:lnTo>
                    <a:pt x="0" y="0"/>
                  </a:lnTo>
                  <a:lnTo>
                    <a:pt x="0" y="24597"/>
                  </a:lnTo>
                  <a:close/>
                </a:path>
              </a:pathLst>
            </a:custGeom>
            <a:grpFill/>
            <a:ln>
              <a:noFill/>
            </a:ln>
            <a:effectLst/>
          </p:spPr>
          <p:txBody>
            <a:bodyPr vert="horz" wrap="square" lIns="36546" tIns="36546" rIns="36546" bIns="36546" numCol="1" anchor="t" anchorCtr="0" compatLnSpc="1">
              <a:prstTxWarp prst="textNoShape">
                <a:avLst/>
              </a:prstTxWarp>
              <a:noAutofit/>
            </a:bodyPr>
            <a:lstStyle/>
            <a:p>
              <a:pPr defTabSz="913852">
                <a:defRPr/>
              </a:pPr>
              <a:endParaRPr lang="en-US" sz="1798" kern="0" dirty="0">
                <a:solidFill>
                  <a:schemeClr val="accent1"/>
                </a:solidFill>
              </a:endParaRPr>
            </a:p>
          </p:txBody>
        </p:sp>
        <p:sp>
          <p:nvSpPr>
            <p:cNvPr id="25" name="Freeform 24">
              <a:extLst>
                <a:ext uri="{FF2B5EF4-FFF2-40B4-BE49-F238E27FC236}">
                  <a16:creationId xmlns:a16="http://schemas.microsoft.com/office/drawing/2014/main" id="{6A035C7C-7382-6B4B-9D12-FFD13DE5BFBD}"/>
                </a:ext>
              </a:extLst>
            </p:cNvPr>
            <p:cNvSpPr>
              <a:spLocks noChangeAspect="1" noChangeArrowheads="1"/>
            </p:cNvSpPr>
            <p:nvPr/>
          </p:nvSpPr>
          <p:spPr bwMode="auto">
            <a:xfrm flipV="1">
              <a:off x="6226078" y="2188242"/>
              <a:ext cx="3501504" cy="69830"/>
            </a:xfrm>
            <a:custGeom>
              <a:avLst/>
              <a:gdLst>
                <a:gd name="connsiteX0" fmla="*/ 78092 w 3501504"/>
                <a:gd name="connsiteY0" fmla="*/ 69830 h 69830"/>
                <a:gd name="connsiteX1" fmla="*/ 655608 w 3501504"/>
                <a:gd name="connsiteY1" fmla="*/ 69830 h 69830"/>
                <a:gd name="connsiteX2" fmla="*/ 737659 w 3501504"/>
                <a:gd name="connsiteY2" fmla="*/ 69830 h 69830"/>
                <a:gd name="connsiteX3" fmla="*/ 1025149 w 3501504"/>
                <a:gd name="connsiteY3" fmla="*/ 69830 h 69830"/>
                <a:gd name="connsiteX4" fmla="*/ 1315175 w 3501504"/>
                <a:gd name="connsiteY4" fmla="*/ 69830 h 69830"/>
                <a:gd name="connsiteX5" fmla="*/ 1317364 w 3501504"/>
                <a:gd name="connsiteY5" fmla="*/ 69830 h 69830"/>
                <a:gd name="connsiteX6" fmla="*/ 1602665 w 3501504"/>
                <a:gd name="connsiteY6" fmla="*/ 69830 h 69830"/>
                <a:gd name="connsiteX7" fmla="*/ 1684716 w 3501504"/>
                <a:gd name="connsiteY7" fmla="*/ 69830 h 69830"/>
                <a:gd name="connsiteX8" fmla="*/ 1894880 w 3501504"/>
                <a:gd name="connsiteY8" fmla="*/ 69830 h 69830"/>
                <a:gd name="connsiteX9" fmla="*/ 1976931 w 3501504"/>
                <a:gd name="connsiteY9" fmla="*/ 69830 h 69830"/>
                <a:gd name="connsiteX10" fmla="*/ 2262232 w 3501504"/>
                <a:gd name="connsiteY10" fmla="*/ 69830 h 69830"/>
                <a:gd name="connsiteX11" fmla="*/ 2264421 w 3501504"/>
                <a:gd name="connsiteY11" fmla="*/ 69830 h 69830"/>
                <a:gd name="connsiteX12" fmla="*/ 2554447 w 3501504"/>
                <a:gd name="connsiteY12" fmla="*/ 69830 h 69830"/>
                <a:gd name="connsiteX13" fmla="*/ 2841937 w 3501504"/>
                <a:gd name="connsiteY13" fmla="*/ 69830 h 69830"/>
                <a:gd name="connsiteX14" fmla="*/ 2923988 w 3501504"/>
                <a:gd name="connsiteY14" fmla="*/ 69830 h 69830"/>
                <a:gd name="connsiteX15" fmla="*/ 3501504 w 3501504"/>
                <a:gd name="connsiteY15" fmla="*/ 69830 h 69830"/>
                <a:gd name="connsiteX16" fmla="*/ 3501504 w 3501504"/>
                <a:gd name="connsiteY16" fmla="*/ 50156 h 69830"/>
                <a:gd name="connsiteX17" fmla="*/ 3414914 w 3501504"/>
                <a:gd name="connsiteY17" fmla="*/ 0 h 69830"/>
                <a:gd name="connsiteX18" fmla="*/ 2837398 w 3501504"/>
                <a:gd name="connsiteY18" fmla="*/ 0 h 69830"/>
                <a:gd name="connsiteX19" fmla="*/ 2755347 w 3501504"/>
                <a:gd name="connsiteY19" fmla="*/ 0 h 69830"/>
                <a:gd name="connsiteX20" fmla="*/ 2467857 w 3501504"/>
                <a:gd name="connsiteY20" fmla="*/ 0 h 69830"/>
                <a:gd name="connsiteX21" fmla="*/ 2184140 w 3501504"/>
                <a:gd name="connsiteY21" fmla="*/ 0 h 69830"/>
                <a:gd name="connsiteX22" fmla="*/ 2177831 w 3501504"/>
                <a:gd name="connsiteY22" fmla="*/ 0 h 69830"/>
                <a:gd name="connsiteX23" fmla="*/ 1890341 w 3501504"/>
                <a:gd name="connsiteY23" fmla="*/ 0 h 69830"/>
                <a:gd name="connsiteX24" fmla="*/ 1808290 w 3501504"/>
                <a:gd name="connsiteY24" fmla="*/ 0 h 69830"/>
                <a:gd name="connsiteX25" fmla="*/ 1606624 w 3501504"/>
                <a:gd name="connsiteY25" fmla="*/ 0 h 69830"/>
                <a:gd name="connsiteX26" fmla="*/ 1524573 w 3501504"/>
                <a:gd name="connsiteY26" fmla="*/ 0 h 69830"/>
                <a:gd name="connsiteX27" fmla="*/ 1237083 w 3501504"/>
                <a:gd name="connsiteY27" fmla="*/ 0 h 69830"/>
                <a:gd name="connsiteX28" fmla="*/ 1230774 w 3501504"/>
                <a:gd name="connsiteY28" fmla="*/ 0 h 69830"/>
                <a:gd name="connsiteX29" fmla="*/ 947057 w 3501504"/>
                <a:gd name="connsiteY29" fmla="*/ 0 h 69830"/>
                <a:gd name="connsiteX30" fmla="*/ 659567 w 3501504"/>
                <a:gd name="connsiteY30" fmla="*/ 0 h 69830"/>
                <a:gd name="connsiteX31" fmla="*/ 577516 w 3501504"/>
                <a:gd name="connsiteY31" fmla="*/ 0 h 69830"/>
                <a:gd name="connsiteX32" fmla="*/ 0 w 3501504"/>
                <a:gd name="connsiteY32" fmla="*/ 0 h 69830"/>
                <a:gd name="connsiteX33" fmla="*/ 0 w 3501504"/>
                <a:gd name="connsiteY33" fmla="*/ 24597 h 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501504" h="69830">
                  <a:moveTo>
                    <a:pt x="78092" y="69830"/>
                  </a:moveTo>
                  <a:lnTo>
                    <a:pt x="655608" y="69830"/>
                  </a:lnTo>
                  <a:lnTo>
                    <a:pt x="737659" y="69830"/>
                  </a:lnTo>
                  <a:lnTo>
                    <a:pt x="1025149" y="69830"/>
                  </a:lnTo>
                  <a:lnTo>
                    <a:pt x="1315175" y="69830"/>
                  </a:lnTo>
                  <a:lnTo>
                    <a:pt x="1317364" y="69830"/>
                  </a:lnTo>
                  <a:lnTo>
                    <a:pt x="1602665" y="69830"/>
                  </a:lnTo>
                  <a:lnTo>
                    <a:pt x="1684716" y="69830"/>
                  </a:lnTo>
                  <a:lnTo>
                    <a:pt x="1894880" y="69830"/>
                  </a:lnTo>
                  <a:lnTo>
                    <a:pt x="1976931" y="69830"/>
                  </a:lnTo>
                  <a:lnTo>
                    <a:pt x="2262232" y="69830"/>
                  </a:lnTo>
                  <a:lnTo>
                    <a:pt x="2264421" y="69830"/>
                  </a:lnTo>
                  <a:lnTo>
                    <a:pt x="2554447" y="69830"/>
                  </a:lnTo>
                  <a:lnTo>
                    <a:pt x="2841937" y="69830"/>
                  </a:lnTo>
                  <a:lnTo>
                    <a:pt x="2923988" y="69830"/>
                  </a:lnTo>
                  <a:lnTo>
                    <a:pt x="3501504" y="69830"/>
                  </a:lnTo>
                  <a:lnTo>
                    <a:pt x="3501504" y="50156"/>
                  </a:lnTo>
                  <a:lnTo>
                    <a:pt x="3414914" y="0"/>
                  </a:lnTo>
                  <a:lnTo>
                    <a:pt x="2837398" y="0"/>
                  </a:lnTo>
                  <a:lnTo>
                    <a:pt x="2755347" y="0"/>
                  </a:lnTo>
                  <a:lnTo>
                    <a:pt x="2467857" y="0"/>
                  </a:lnTo>
                  <a:lnTo>
                    <a:pt x="2184140" y="0"/>
                  </a:lnTo>
                  <a:lnTo>
                    <a:pt x="2177831" y="0"/>
                  </a:lnTo>
                  <a:lnTo>
                    <a:pt x="1890341" y="0"/>
                  </a:lnTo>
                  <a:lnTo>
                    <a:pt x="1808290" y="0"/>
                  </a:lnTo>
                  <a:lnTo>
                    <a:pt x="1606624" y="0"/>
                  </a:lnTo>
                  <a:lnTo>
                    <a:pt x="1524573" y="0"/>
                  </a:lnTo>
                  <a:lnTo>
                    <a:pt x="1237083" y="0"/>
                  </a:lnTo>
                  <a:lnTo>
                    <a:pt x="1230774" y="0"/>
                  </a:lnTo>
                  <a:lnTo>
                    <a:pt x="947057" y="0"/>
                  </a:lnTo>
                  <a:lnTo>
                    <a:pt x="659567" y="0"/>
                  </a:lnTo>
                  <a:lnTo>
                    <a:pt x="577516" y="0"/>
                  </a:lnTo>
                  <a:lnTo>
                    <a:pt x="0" y="0"/>
                  </a:lnTo>
                  <a:lnTo>
                    <a:pt x="0" y="24597"/>
                  </a:lnTo>
                  <a:close/>
                </a:path>
              </a:pathLst>
            </a:custGeom>
            <a:grpFill/>
            <a:ln>
              <a:noFill/>
            </a:ln>
            <a:effectLst/>
          </p:spPr>
          <p:txBody>
            <a:bodyPr vert="horz" wrap="square" lIns="36546" tIns="36546" rIns="36546" bIns="36546" numCol="1" anchor="t" anchorCtr="0" compatLnSpc="1">
              <a:prstTxWarp prst="textNoShape">
                <a:avLst/>
              </a:prstTxWarp>
              <a:noAutofit/>
            </a:bodyPr>
            <a:lstStyle/>
            <a:p>
              <a:pPr defTabSz="913852">
                <a:defRPr/>
              </a:pPr>
              <a:endParaRPr lang="en-US" sz="1798" kern="0" dirty="0">
                <a:solidFill>
                  <a:schemeClr val="accent1"/>
                </a:solidFill>
              </a:endParaRPr>
            </a:p>
          </p:txBody>
        </p:sp>
      </p:grpSp>
      <p:sp>
        <p:nvSpPr>
          <p:cNvPr id="26" name="Text Placeholder 42">
            <a:extLst>
              <a:ext uri="{FF2B5EF4-FFF2-40B4-BE49-F238E27FC236}">
                <a16:creationId xmlns:a16="http://schemas.microsoft.com/office/drawing/2014/main" id="{0D4C5718-860B-CF4D-A594-5C44A000EADF}"/>
              </a:ext>
            </a:extLst>
          </p:cNvPr>
          <p:cNvSpPr txBox="1">
            <a:spLocks/>
          </p:cNvSpPr>
          <p:nvPr/>
        </p:nvSpPr>
        <p:spPr>
          <a:xfrm>
            <a:off x="6331370" y="1782558"/>
            <a:ext cx="5314433" cy="3996228"/>
          </a:xfrm>
          <a:prstGeom prst="rect">
            <a:avLst/>
          </a:prstGeom>
        </p:spPr>
        <p:txBody>
          <a:bodyPr vert="horz" lIns="0" tIns="0" rIns="0" bIns="0" rtlCol="0">
            <a:noAutofit/>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457063">
              <a:buNone/>
            </a:pPr>
            <a:r>
              <a:rPr lang="en-US" b="1" dirty="0"/>
              <a:t>Secure</a:t>
            </a:r>
          </a:p>
          <a:p>
            <a:pPr marL="12700" lvl="1" indent="0">
              <a:buClr>
                <a:schemeClr val="accent1"/>
              </a:buClr>
              <a:buNone/>
            </a:pPr>
            <a:r>
              <a:rPr lang="en-US" sz="1400" b="1" dirty="0">
                <a:solidFill>
                  <a:srgbClr val="0073E6"/>
                </a:solidFill>
              </a:rPr>
              <a:t>LifeGuard™️ for Android™️</a:t>
            </a:r>
          </a:p>
          <a:p>
            <a:pPr marL="227013" lvl="1" indent="-214313">
              <a:spcBef>
                <a:spcPts val="300"/>
              </a:spcBef>
              <a:buClr>
                <a:schemeClr val="accent1"/>
              </a:buClr>
              <a:buFont typeface="Arial" panose="020B0604020202020204" pitchFamily="34" charset="0"/>
              <a:buChar char="•"/>
            </a:pPr>
            <a:r>
              <a:rPr lang="en-US" sz="1200" dirty="0"/>
              <a:t>Extend OS security support for up to 10 years</a:t>
            </a:r>
          </a:p>
          <a:p>
            <a:pPr marL="12700" lvl="1" indent="0">
              <a:buClr>
                <a:schemeClr val="accent1"/>
              </a:buClr>
              <a:buNone/>
            </a:pPr>
            <a:r>
              <a:rPr lang="en-US" sz="1400" b="1" dirty="0">
                <a:solidFill>
                  <a:srgbClr val="0073E6"/>
                </a:solidFill>
              </a:rPr>
              <a:t>Enterprise Home Screen</a:t>
            </a:r>
          </a:p>
          <a:p>
            <a:pPr marL="227013" lvl="1" indent="-214313">
              <a:spcBef>
                <a:spcPts val="300"/>
              </a:spcBef>
              <a:buClr>
                <a:schemeClr val="accent1"/>
              </a:buClr>
              <a:buFont typeface="Arial" panose="020B0604020202020204" pitchFamily="34" charset="0"/>
              <a:buChar char="•"/>
            </a:pPr>
            <a:r>
              <a:rPr lang="en-US" sz="1200" dirty="0"/>
              <a:t>Specify which apps users can access, disable device features and</a:t>
            </a:r>
            <a:br>
              <a:rPr lang="en-US" sz="1200" dirty="0"/>
            </a:br>
            <a:r>
              <a:rPr lang="en-US" sz="1200" dirty="0"/>
              <a:t>automatically launch apps</a:t>
            </a:r>
          </a:p>
          <a:p>
            <a:endParaRPr lang="en-US" sz="1998" dirty="0"/>
          </a:p>
        </p:txBody>
      </p:sp>
      <p:pic>
        <p:nvPicPr>
          <p:cNvPr id="106" name="Graphic 105">
            <a:extLst>
              <a:ext uri="{FF2B5EF4-FFF2-40B4-BE49-F238E27FC236}">
                <a16:creationId xmlns:a16="http://schemas.microsoft.com/office/drawing/2014/main" id="{ADED490A-AEC6-D842-9EA6-2D5C653DB725}"/>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59646" y="1786323"/>
            <a:ext cx="297854" cy="297854"/>
          </a:xfrm>
          <a:prstGeom prst="rect">
            <a:avLst/>
          </a:prstGeom>
        </p:spPr>
      </p:pic>
      <p:pic>
        <p:nvPicPr>
          <p:cNvPr id="107" name="Graphic 106">
            <a:extLst>
              <a:ext uri="{FF2B5EF4-FFF2-40B4-BE49-F238E27FC236}">
                <a16:creationId xmlns:a16="http://schemas.microsoft.com/office/drawing/2014/main" id="{EF747489-4FDA-4547-9165-022E69949D36}"/>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331369" y="1789838"/>
            <a:ext cx="255725" cy="290824"/>
          </a:xfrm>
          <a:prstGeom prst="rect">
            <a:avLst/>
          </a:prstGeom>
        </p:spPr>
      </p:pic>
      <p:grpSp>
        <p:nvGrpSpPr>
          <p:cNvPr id="29" name="Group 28">
            <a:extLst>
              <a:ext uri="{FF2B5EF4-FFF2-40B4-BE49-F238E27FC236}">
                <a16:creationId xmlns:a16="http://schemas.microsoft.com/office/drawing/2014/main" id="{3B52AA42-A393-B44A-A590-F926BDF8D14B}"/>
              </a:ext>
            </a:extLst>
          </p:cNvPr>
          <p:cNvGrpSpPr/>
          <p:nvPr/>
        </p:nvGrpSpPr>
        <p:grpSpPr>
          <a:xfrm>
            <a:off x="434434" y="4214817"/>
            <a:ext cx="5379154" cy="69812"/>
            <a:chOff x="4347027" y="2188242"/>
            <a:chExt cx="5380555" cy="69830"/>
          </a:xfrm>
          <a:solidFill>
            <a:srgbClr val="0073E6"/>
          </a:solidFill>
        </p:grpSpPr>
        <p:sp>
          <p:nvSpPr>
            <p:cNvPr id="30" name="Freeform 29">
              <a:extLst>
                <a:ext uri="{FF2B5EF4-FFF2-40B4-BE49-F238E27FC236}">
                  <a16:creationId xmlns:a16="http://schemas.microsoft.com/office/drawing/2014/main" id="{9627617D-F3B4-CC46-9BB8-924183855862}"/>
                </a:ext>
              </a:extLst>
            </p:cNvPr>
            <p:cNvSpPr>
              <a:spLocks noChangeAspect="1" noChangeArrowheads="1"/>
            </p:cNvSpPr>
            <p:nvPr/>
          </p:nvSpPr>
          <p:spPr bwMode="auto">
            <a:xfrm flipV="1">
              <a:off x="4347027" y="2188242"/>
              <a:ext cx="3501504" cy="69830"/>
            </a:xfrm>
            <a:custGeom>
              <a:avLst/>
              <a:gdLst>
                <a:gd name="connsiteX0" fmla="*/ 78092 w 3501504"/>
                <a:gd name="connsiteY0" fmla="*/ 69830 h 69830"/>
                <a:gd name="connsiteX1" fmla="*/ 655608 w 3501504"/>
                <a:gd name="connsiteY1" fmla="*/ 69830 h 69830"/>
                <a:gd name="connsiteX2" fmla="*/ 737659 w 3501504"/>
                <a:gd name="connsiteY2" fmla="*/ 69830 h 69830"/>
                <a:gd name="connsiteX3" fmla="*/ 1025149 w 3501504"/>
                <a:gd name="connsiteY3" fmla="*/ 69830 h 69830"/>
                <a:gd name="connsiteX4" fmla="*/ 1315175 w 3501504"/>
                <a:gd name="connsiteY4" fmla="*/ 69830 h 69830"/>
                <a:gd name="connsiteX5" fmla="*/ 1317364 w 3501504"/>
                <a:gd name="connsiteY5" fmla="*/ 69830 h 69830"/>
                <a:gd name="connsiteX6" fmla="*/ 1602665 w 3501504"/>
                <a:gd name="connsiteY6" fmla="*/ 69830 h 69830"/>
                <a:gd name="connsiteX7" fmla="*/ 1684716 w 3501504"/>
                <a:gd name="connsiteY7" fmla="*/ 69830 h 69830"/>
                <a:gd name="connsiteX8" fmla="*/ 1894880 w 3501504"/>
                <a:gd name="connsiteY8" fmla="*/ 69830 h 69830"/>
                <a:gd name="connsiteX9" fmla="*/ 1976931 w 3501504"/>
                <a:gd name="connsiteY9" fmla="*/ 69830 h 69830"/>
                <a:gd name="connsiteX10" fmla="*/ 2262232 w 3501504"/>
                <a:gd name="connsiteY10" fmla="*/ 69830 h 69830"/>
                <a:gd name="connsiteX11" fmla="*/ 2264421 w 3501504"/>
                <a:gd name="connsiteY11" fmla="*/ 69830 h 69830"/>
                <a:gd name="connsiteX12" fmla="*/ 2554447 w 3501504"/>
                <a:gd name="connsiteY12" fmla="*/ 69830 h 69830"/>
                <a:gd name="connsiteX13" fmla="*/ 2841937 w 3501504"/>
                <a:gd name="connsiteY13" fmla="*/ 69830 h 69830"/>
                <a:gd name="connsiteX14" fmla="*/ 2923988 w 3501504"/>
                <a:gd name="connsiteY14" fmla="*/ 69830 h 69830"/>
                <a:gd name="connsiteX15" fmla="*/ 3501504 w 3501504"/>
                <a:gd name="connsiteY15" fmla="*/ 69830 h 69830"/>
                <a:gd name="connsiteX16" fmla="*/ 3501504 w 3501504"/>
                <a:gd name="connsiteY16" fmla="*/ 50156 h 69830"/>
                <a:gd name="connsiteX17" fmla="*/ 3414914 w 3501504"/>
                <a:gd name="connsiteY17" fmla="*/ 0 h 69830"/>
                <a:gd name="connsiteX18" fmla="*/ 2837398 w 3501504"/>
                <a:gd name="connsiteY18" fmla="*/ 0 h 69830"/>
                <a:gd name="connsiteX19" fmla="*/ 2755347 w 3501504"/>
                <a:gd name="connsiteY19" fmla="*/ 0 h 69830"/>
                <a:gd name="connsiteX20" fmla="*/ 2467857 w 3501504"/>
                <a:gd name="connsiteY20" fmla="*/ 0 h 69830"/>
                <a:gd name="connsiteX21" fmla="*/ 2184140 w 3501504"/>
                <a:gd name="connsiteY21" fmla="*/ 0 h 69830"/>
                <a:gd name="connsiteX22" fmla="*/ 2177831 w 3501504"/>
                <a:gd name="connsiteY22" fmla="*/ 0 h 69830"/>
                <a:gd name="connsiteX23" fmla="*/ 1890341 w 3501504"/>
                <a:gd name="connsiteY23" fmla="*/ 0 h 69830"/>
                <a:gd name="connsiteX24" fmla="*/ 1808290 w 3501504"/>
                <a:gd name="connsiteY24" fmla="*/ 0 h 69830"/>
                <a:gd name="connsiteX25" fmla="*/ 1606624 w 3501504"/>
                <a:gd name="connsiteY25" fmla="*/ 0 h 69830"/>
                <a:gd name="connsiteX26" fmla="*/ 1524573 w 3501504"/>
                <a:gd name="connsiteY26" fmla="*/ 0 h 69830"/>
                <a:gd name="connsiteX27" fmla="*/ 1237083 w 3501504"/>
                <a:gd name="connsiteY27" fmla="*/ 0 h 69830"/>
                <a:gd name="connsiteX28" fmla="*/ 1230774 w 3501504"/>
                <a:gd name="connsiteY28" fmla="*/ 0 h 69830"/>
                <a:gd name="connsiteX29" fmla="*/ 947057 w 3501504"/>
                <a:gd name="connsiteY29" fmla="*/ 0 h 69830"/>
                <a:gd name="connsiteX30" fmla="*/ 659567 w 3501504"/>
                <a:gd name="connsiteY30" fmla="*/ 0 h 69830"/>
                <a:gd name="connsiteX31" fmla="*/ 577516 w 3501504"/>
                <a:gd name="connsiteY31" fmla="*/ 0 h 69830"/>
                <a:gd name="connsiteX32" fmla="*/ 0 w 3501504"/>
                <a:gd name="connsiteY32" fmla="*/ 0 h 69830"/>
                <a:gd name="connsiteX33" fmla="*/ 0 w 3501504"/>
                <a:gd name="connsiteY33" fmla="*/ 24597 h 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501504" h="69830">
                  <a:moveTo>
                    <a:pt x="78092" y="69830"/>
                  </a:moveTo>
                  <a:lnTo>
                    <a:pt x="655608" y="69830"/>
                  </a:lnTo>
                  <a:lnTo>
                    <a:pt x="737659" y="69830"/>
                  </a:lnTo>
                  <a:lnTo>
                    <a:pt x="1025149" y="69830"/>
                  </a:lnTo>
                  <a:lnTo>
                    <a:pt x="1315175" y="69830"/>
                  </a:lnTo>
                  <a:lnTo>
                    <a:pt x="1317364" y="69830"/>
                  </a:lnTo>
                  <a:lnTo>
                    <a:pt x="1602665" y="69830"/>
                  </a:lnTo>
                  <a:lnTo>
                    <a:pt x="1684716" y="69830"/>
                  </a:lnTo>
                  <a:lnTo>
                    <a:pt x="1894880" y="69830"/>
                  </a:lnTo>
                  <a:lnTo>
                    <a:pt x="1976931" y="69830"/>
                  </a:lnTo>
                  <a:lnTo>
                    <a:pt x="2262232" y="69830"/>
                  </a:lnTo>
                  <a:lnTo>
                    <a:pt x="2264421" y="69830"/>
                  </a:lnTo>
                  <a:lnTo>
                    <a:pt x="2554447" y="69830"/>
                  </a:lnTo>
                  <a:lnTo>
                    <a:pt x="2841937" y="69830"/>
                  </a:lnTo>
                  <a:lnTo>
                    <a:pt x="2923988" y="69830"/>
                  </a:lnTo>
                  <a:lnTo>
                    <a:pt x="3501504" y="69830"/>
                  </a:lnTo>
                  <a:lnTo>
                    <a:pt x="3501504" y="50156"/>
                  </a:lnTo>
                  <a:lnTo>
                    <a:pt x="3414914" y="0"/>
                  </a:lnTo>
                  <a:lnTo>
                    <a:pt x="2837398" y="0"/>
                  </a:lnTo>
                  <a:lnTo>
                    <a:pt x="2755347" y="0"/>
                  </a:lnTo>
                  <a:lnTo>
                    <a:pt x="2467857" y="0"/>
                  </a:lnTo>
                  <a:lnTo>
                    <a:pt x="2184140" y="0"/>
                  </a:lnTo>
                  <a:lnTo>
                    <a:pt x="2177831" y="0"/>
                  </a:lnTo>
                  <a:lnTo>
                    <a:pt x="1890341" y="0"/>
                  </a:lnTo>
                  <a:lnTo>
                    <a:pt x="1808290" y="0"/>
                  </a:lnTo>
                  <a:lnTo>
                    <a:pt x="1606624" y="0"/>
                  </a:lnTo>
                  <a:lnTo>
                    <a:pt x="1524573" y="0"/>
                  </a:lnTo>
                  <a:lnTo>
                    <a:pt x="1237083" y="0"/>
                  </a:lnTo>
                  <a:lnTo>
                    <a:pt x="1230774" y="0"/>
                  </a:lnTo>
                  <a:lnTo>
                    <a:pt x="947057" y="0"/>
                  </a:lnTo>
                  <a:lnTo>
                    <a:pt x="659567" y="0"/>
                  </a:lnTo>
                  <a:lnTo>
                    <a:pt x="577516" y="0"/>
                  </a:lnTo>
                  <a:lnTo>
                    <a:pt x="0" y="0"/>
                  </a:lnTo>
                  <a:lnTo>
                    <a:pt x="0" y="24597"/>
                  </a:lnTo>
                  <a:close/>
                </a:path>
              </a:pathLst>
            </a:custGeom>
            <a:grpFill/>
            <a:ln>
              <a:noFill/>
            </a:ln>
            <a:effectLst/>
          </p:spPr>
          <p:txBody>
            <a:bodyPr vert="horz" wrap="square" lIns="36546" tIns="36546" rIns="36546" bIns="36546" numCol="1" anchor="t" anchorCtr="0" compatLnSpc="1">
              <a:prstTxWarp prst="textNoShape">
                <a:avLst/>
              </a:prstTxWarp>
              <a:noAutofit/>
            </a:bodyPr>
            <a:lstStyle/>
            <a:p>
              <a:pPr defTabSz="913852">
                <a:defRPr/>
              </a:pPr>
              <a:endParaRPr lang="en-US" sz="1798" kern="0" dirty="0">
                <a:solidFill>
                  <a:schemeClr val="accent1"/>
                </a:solidFill>
              </a:endParaRPr>
            </a:p>
          </p:txBody>
        </p:sp>
        <p:sp>
          <p:nvSpPr>
            <p:cNvPr id="31" name="Freeform 30">
              <a:extLst>
                <a:ext uri="{FF2B5EF4-FFF2-40B4-BE49-F238E27FC236}">
                  <a16:creationId xmlns:a16="http://schemas.microsoft.com/office/drawing/2014/main" id="{04013938-75A9-4444-AFA7-CC78ED5C0F04}"/>
                </a:ext>
              </a:extLst>
            </p:cNvPr>
            <p:cNvSpPr>
              <a:spLocks noChangeAspect="1" noChangeArrowheads="1"/>
            </p:cNvSpPr>
            <p:nvPr/>
          </p:nvSpPr>
          <p:spPr bwMode="auto">
            <a:xfrm flipV="1">
              <a:off x="6226078" y="2188242"/>
              <a:ext cx="3501504" cy="69830"/>
            </a:xfrm>
            <a:custGeom>
              <a:avLst/>
              <a:gdLst>
                <a:gd name="connsiteX0" fmla="*/ 78092 w 3501504"/>
                <a:gd name="connsiteY0" fmla="*/ 69830 h 69830"/>
                <a:gd name="connsiteX1" fmla="*/ 655608 w 3501504"/>
                <a:gd name="connsiteY1" fmla="*/ 69830 h 69830"/>
                <a:gd name="connsiteX2" fmla="*/ 737659 w 3501504"/>
                <a:gd name="connsiteY2" fmla="*/ 69830 h 69830"/>
                <a:gd name="connsiteX3" fmla="*/ 1025149 w 3501504"/>
                <a:gd name="connsiteY3" fmla="*/ 69830 h 69830"/>
                <a:gd name="connsiteX4" fmla="*/ 1315175 w 3501504"/>
                <a:gd name="connsiteY4" fmla="*/ 69830 h 69830"/>
                <a:gd name="connsiteX5" fmla="*/ 1317364 w 3501504"/>
                <a:gd name="connsiteY5" fmla="*/ 69830 h 69830"/>
                <a:gd name="connsiteX6" fmla="*/ 1602665 w 3501504"/>
                <a:gd name="connsiteY6" fmla="*/ 69830 h 69830"/>
                <a:gd name="connsiteX7" fmla="*/ 1684716 w 3501504"/>
                <a:gd name="connsiteY7" fmla="*/ 69830 h 69830"/>
                <a:gd name="connsiteX8" fmla="*/ 1894880 w 3501504"/>
                <a:gd name="connsiteY8" fmla="*/ 69830 h 69830"/>
                <a:gd name="connsiteX9" fmla="*/ 1976931 w 3501504"/>
                <a:gd name="connsiteY9" fmla="*/ 69830 h 69830"/>
                <a:gd name="connsiteX10" fmla="*/ 2262232 w 3501504"/>
                <a:gd name="connsiteY10" fmla="*/ 69830 h 69830"/>
                <a:gd name="connsiteX11" fmla="*/ 2264421 w 3501504"/>
                <a:gd name="connsiteY11" fmla="*/ 69830 h 69830"/>
                <a:gd name="connsiteX12" fmla="*/ 2554447 w 3501504"/>
                <a:gd name="connsiteY12" fmla="*/ 69830 h 69830"/>
                <a:gd name="connsiteX13" fmla="*/ 2841937 w 3501504"/>
                <a:gd name="connsiteY13" fmla="*/ 69830 h 69830"/>
                <a:gd name="connsiteX14" fmla="*/ 2923988 w 3501504"/>
                <a:gd name="connsiteY14" fmla="*/ 69830 h 69830"/>
                <a:gd name="connsiteX15" fmla="*/ 3501504 w 3501504"/>
                <a:gd name="connsiteY15" fmla="*/ 69830 h 69830"/>
                <a:gd name="connsiteX16" fmla="*/ 3501504 w 3501504"/>
                <a:gd name="connsiteY16" fmla="*/ 50156 h 69830"/>
                <a:gd name="connsiteX17" fmla="*/ 3414914 w 3501504"/>
                <a:gd name="connsiteY17" fmla="*/ 0 h 69830"/>
                <a:gd name="connsiteX18" fmla="*/ 2837398 w 3501504"/>
                <a:gd name="connsiteY18" fmla="*/ 0 h 69830"/>
                <a:gd name="connsiteX19" fmla="*/ 2755347 w 3501504"/>
                <a:gd name="connsiteY19" fmla="*/ 0 h 69830"/>
                <a:gd name="connsiteX20" fmla="*/ 2467857 w 3501504"/>
                <a:gd name="connsiteY20" fmla="*/ 0 h 69830"/>
                <a:gd name="connsiteX21" fmla="*/ 2184140 w 3501504"/>
                <a:gd name="connsiteY21" fmla="*/ 0 h 69830"/>
                <a:gd name="connsiteX22" fmla="*/ 2177831 w 3501504"/>
                <a:gd name="connsiteY22" fmla="*/ 0 h 69830"/>
                <a:gd name="connsiteX23" fmla="*/ 1890341 w 3501504"/>
                <a:gd name="connsiteY23" fmla="*/ 0 h 69830"/>
                <a:gd name="connsiteX24" fmla="*/ 1808290 w 3501504"/>
                <a:gd name="connsiteY24" fmla="*/ 0 h 69830"/>
                <a:gd name="connsiteX25" fmla="*/ 1606624 w 3501504"/>
                <a:gd name="connsiteY25" fmla="*/ 0 h 69830"/>
                <a:gd name="connsiteX26" fmla="*/ 1524573 w 3501504"/>
                <a:gd name="connsiteY26" fmla="*/ 0 h 69830"/>
                <a:gd name="connsiteX27" fmla="*/ 1237083 w 3501504"/>
                <a:gd name="connsiteY27" fmla="*/ 0 h 69830"/>
                <a:gd name="connsiteX28" fmla="*/ 1230774 w 3501504"/>
                <a:gd name="connsiteY28" fmla="*/ 0 h 69830"/>
                <a:gd name="connsiteX29" fmla="*/ 947057 w 3501504"/>
                <a:gd name="connsiteY29" fmla="*/ 0 h 69830"/>
                <a:gd name="connsiteX30" fmla="*/ 659567 w 3501504"/>
                <a:gd name="connsiteY30" fmla="*/ 0 h 69830"/>
                <a:gd name="connsiteX31" fmla="*/ 577516 w 3501504"/>
                <a:gd name="connsiteY31" fmla="*/ 0 h 69830"/>
                <a:gd name="connsiteX32" fmla="*/ 0 w 3501504"/>
                <a:gd name="connsiteY32" fmla="*/ 0 h 69830"/>
                <a:gd name="connsiteX33" fmla="*/ 0 w 3501504"/>
                <a:gd name="connsiteY33" fmla="*/ 24597 h 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501504" h="69830">
                  <a:moveTo>
                    <a:pt x="78092" y="69830"/>
                  </a:moveTo>
                  <a:lnTo>
                    <a:pt x="655608" y="69830"/>
                  </a:lnTo>
                  <a:lnTo>
                    <a:pt x="737659" y="69830"/>
                  </a:lnTo>
                  <a:lnTo>
                    <a:pt x="1025149" y="69830"/>
                  </a:lnTo>
                  <a:lnTo>
                    <a:pt x="1315175" y="69830"/>
                  </a:lnTo>
                  <a:lnTo>
                    <a:pt x="1317364" y="69830"/>
                  </a:lnTo>
                  <a:lnTo>
                    <a:pt x="1602665" y="69830"/>
                  </a:lnTo>
                  <a:lnTo>
                    <a:pt x="1684716" y="69830"/>
                  </a:lnTo>
                  <a:lnTo>
                    <a:pt x="1894880" y="69830"/>
                  </a:lnTo>
                  <a:lnTo>
                    <a:pt x="1976931" y="69830"/>
                  </a:lnTo>
                  <a:lnTo>
                    <a:pt x="2262232" y="69830"/>
                  </a:lnTo>
                  <a:lnTo>
                    <a:pt x="2264421" y="69830"/>
                  </a:lnTo>
                  <a:lnTo>
                    <a:pt x="2554447" y="69830"/>
                  </a:lnTo>
                  <a:lnTo>
                    <a:pt x="2841937" y="69830"/>
                  </a:lnTo>
                  <a:lnTo>
                    <a:pt x="2923988" y="69830"/>
                  </a:lnTo>
                  <a:lnTo>
                    <a:pt x="3501504" y="69830"/>
                  </a:lnTo>
                  <a:lnTo>
                    <a:pt x="3501504" y="50156"/>
                  </a:lnTo>
                  <a:lnTo>
                    <a:pt x="3414914" y="0"/>
                  </a:lnTo>
                  <a:lnTo>
                    <a:pt x="2837398" y="0"/>
                  </a:lnTo>
                  <a:lnTo>
                    <a:pt x="2755347" y="0"/>
                  </a:lnTo>
                  <a:lnTo>
                    <a:pt x="2467857" y="0"/>
                  </a:lnTo>
                  <a:lnTo>
                    <a:pt x="2184140" y="0"/>
                  </a:lnTo>
                  <a:lnTo>
                    <a:pt x="2177831" y="0"/>
                  </a:lnTo>
                  <a:lnTo>
                    <a:pt x="1890341" y="0"/>
                  </a:lnTo>
                  <a:lnTo>
                    <a:pt x="1808290" y="0"/>
                  </a:lnTo>
                  <a:lnTo>
                    <a:pt x="1606624" y="0"/>
                  </a:lnTo>
                  <a:lnTo>
                    <a:pt x="1524573" y="0"/>
                  </a:lnTo>
                  <a:lnTo>
                    <a:pt x="1237083" y="0"/>
                  </a:lnTo>
                  <a:lnTo>
                    <a:pt x="1230774" y="0"/>
                  </a:lnTo>
                  <a:lnTo>
                    <a:pt x="947057" y="0"/>
                  </a:lnTo>
                  <a:lnTo>
                    <a:pt x="659567" y="0"/>
                  </a:lnTo>
                  <a:lnTo>
                    <a:pt x="577516" y="0"/>
                  </a:lnTo>
                  <a:lnTo>
                    <a:pt x="0" y="0"/>
                  </a:lnTo>
                  <a:lnTo>
                    <a:pt x="0" y="24597"/>
                  </a:lnTo>
                  <a:close/>
                </a:path>
              </a:pathLst>
            </a:custGeom>
            <a:grpFill/>
            <a:ln>
              <a:noFill/>
            </a:ln>
            <a:effectLst/>
          </p:spPr>
          <p:txBody>
            <a:bodyPr vert="horz" wrap="square" lIns="36546" tIns="36546" rIns="36546" bIns="36546" numCol="1" anchor="t" anchorCtr="0" compatLnSpc="1">
              <a:prstTxWarp prst="textNoShape">
                <a:avLst/>
              </a:prstTxWarp>
              <a:noAutofit/>
            </a:bodyPr>
            <a:lstStyle/>
            <a:p>
              <a:pPr defTabSz="913852">
                <a:defRPr/>
              </a:pPr>
              <a:endParaRPr lang="en-US" sz="1798" kern="0" dirty="0">
                <a:solidFill>
                  <a:schemeClr val="accent1"/>
                </a:solidFill>
              </a:endParaRPr>
            </a:p>
          </p:txBody>
        </p:sp>
      </p:grpSp>
      <p:grpSp>
        <p:nvGrpSpPr>
          <p:cNvPr id="27" name="Group 26">
            <a:extLst>
              <a:ext uri="{FF2B5EF4-FFF2-40B4-BE49-F238E27FC236}">
                <a16:creationId xmlns:a16="http://schemas.microsoft.com/office/drawing/2014/main" id="{46884C61-1732-5041-8B5D-E26D23E1EEA7}"/>
              </a:ext>
            </a:extLst>
          </p:cNvPr>
          <p:cNvGrpSpPr/>
          <p:nvPr/>
        </p:nvGrpSpPr>
        <p:grpSpPr>
          <a:xfrm>
            <a:off x="3869428" y="397664"/>
            <a:ext cx="8342983" cy="552306"/>
            <a:chOff x="2085739" y="397664"/>
            <a:chExt cx="8342983" cy="552306"/>
          </a:xfrm>
        </p:grpSpPr>
        <p:sp>
          <p:nvSpPr>
            <p:cNvPr id="28" name="Parallelogram 27">
              <a:extLst>
                <a:ext uri="{FF2B5EF4-FFF2-40B4-BE49-F238E27FC236}">
                  <a16:creationId xmlns:a16="http://schemas.microsoft.com/office/drawing/2014/main" id="{7836FAD2-CAEF-B642-B741-5CEE8EECD8B0}"/>
                </a:ext>
              </a:extLst>
            </p:cNvPr>
            <p:cNvSpPr/>
            <p:nvPr userDrawn="1"/>
          </p:nvSpPr>
          <p:spPr>
            <a:xfrm rot="10800000">
              <a:off x="2085739" y="397664"/>
              <a:ext cx="8322571" cy="552306"/>
            </a:xfrm>
            <a:prstGeom prst="parallelogram">
              <a:avLst>
                <a:gd name="adj" fmla="val 7645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Parallelogram 33">
              <a:extLst>
                <a:ext uri="{FF2B5EF4-FFF2-40B4-BE49-F238E27FC236}">
                  <a16:creationId xmlns:a16="http://schemas.microsoft.com/office/drawing/2014/main" id="{42B203A8-25BF-204E-B5C8-1CBECE437804}"/>
                </a:ext>
              </a:extLst>
            </p:cNvPr>
            <p:cNvSpPr/>
            <p:nvPr/>
          </p:nvSpPr>
          <p:spPr>
            <a:xfrm rot="10800000">
              <a:off x="9926834" y="397664"/>
              <a:ext cx="501888" cy="552306"/>
            </a:xfrm>
            <a:prstGeom prst="parallelogram">
              <a:avLst>
                <a:gd name="adj"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5" name="Group 34">
            <a:extLst>
              <a:ext uri="{FF2B5EF4-FFF2-40B4-BE49-F238E27FC236}">
                <a16:creationId xmlns:a16="http://schemas.microsoft.com/office/drawing/2014/main" id="{E10A757B-4179-AA46-9E00-16FB4261AE71}"/>
              </a:ext>
            </a:extLst>
          </p:cNvPr>
          <p:cNvGrpSpPr/>
          <p:nvPr/>
        </p:nvGrpSpPr>
        <p:grpSpPr>
          <a:xfrm>
            <a:off x="1" y="397663"/>
            <a:ext cx="4189786" cy="552874"/>
            <a:chOff x="-3235870" y="396873"/>
            <a:chExt cx="4190877" cy="553018"/>
          </a:xfrm>
          <a:solidFill>
            <a:srgbClr val="0073E6"/>
          </a:solidFill>
        </p:grpSpPr>
        <p:sp>
          <p:nvSpPr>
            <p:cNvPr id="36" name="Rectangle 35">
              <a:extLst>
                <a:ext uri="{FF2B5EF4-FFF2-40B4-BE49-F238E27FC236}">
                  <a16:creationId xmlns:a16="http://schemas.microsoft.com/office/drawing/2014/main" id="{1B64F654-AEF2-124D-92AE-B0BC20B7533F}"/>
                </a:ext>
              </a:extLst>
            </p:cNvPr>
            <p:cNvSpPr/>
            <p:nvPr userDrawn="1"/>
          </p:nvSpPr>
          <p:spPr>
            <a:xfrm>
              <a:off x="-3235870" y="396873"/>
              <a:ext cx="3765430" cy="5530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37" name="Right Triangle 36">
              <a:extLst>
                <a:ext uri="{FF2B5EF4-FFF2-40B4-BE49-F238E27FC236}">
                  <a16:creationId xmlns:a16="http://schemas.microsoft.com/office/drawing/2014/main" id="{AA96DEDF-2FDA-2847-B3DA-C1401A11DF3F}"/>
                </a:ext>
              </a:extLst>
            </p:cNvPr>
            <p:cNvSpPr/>
            <p:nvPr userDrawn="1"/>
          </p:nvSpPr>
          <p:spPr>
            <a:xfrm rot="5400000">
              <a:off x="466056" y="460374"/>
              <a:ext cx="552451" cy="425451"/>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8" name="Title 39">
            <a:extLst>
              <a:ext uri="{FF2B5EF4-FFF2-40B4-BE49-F238E27FC236}">
                <a16:creationId xmlns:a16="http://schemas.microsoft.com/office/drawing/2014/main" id="{4766F2DF-06B6-714C-B5BB-183DE6A31307}"/>
              </a:ext>
            </a:extLst>
          </p:cNvPr>
          <p:cNvSpPr txBox="1">
            <a:spLocks/>
          </p:cNvSpPr>
          <p:nvPr/>
        </p:nvSpPr>
        <p:spPr>
          <a:xfrm>
            <a:off x="460138" y="458816"/>
            <a:ext cx="3304308" cy="365665"/>
          </a:xfrm>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r>
              <a:rPr lang="en-US" dirty="0">
                <a:solidFill>
                  <a:schemeClr val="bg1"/>
                </a:solidFill>
              </a:rPr>
              <a:t>Zebra Mobility DNA</a:t>
            </a:r>
          </a:p>
        </p:txBody>
      </p:sp>
      <p:sp>
        <p:nvSpPr>
          <p:cNvPr id="39" name="Text Placeholder 25">
            <a:extLst>
              <a:ext uri="{FF2B5EF4-FFF2-40B4-BE49-F238E27FC236}">
                <a16:creationId xmlns:a16="http://schemas.microsoft.com/office/drawing/2014/main" id="{D9577886-D472-7842-AEF2-1A8E0CC684C3}"/>
              </a:ext>
            </a:extLst>
          </p:cNvPr>
          <p:cNvSpPr txBox="1">
            <a:spLocks/>
          </p:cNvSpPr>
          <p:nvPr/>
        </p:nvSpPr>
        <p:spPr>
          <a:xfrm>
            <a:off x="4471988" y="458103"/>
            <a:ext cx="7259873" cy="365665"/>
          </a:xfrm>
          <a:prstGeom prst="rect">
            <a:avLst/>
          </a:prstGeom>
        </p:spPr>
        <p:txBody>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1775"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None/>
            </a:pPr>
            <a:r>
              <a:rPr lang="en-US" sz="2000" dirty="0">
                <a:solidFill>
                  <a:schemeClr val="bg1"/>
                </a:solidFill>
              </a:rPr>
              <a:t>Your mobile computer’s built-in advantage</a:t>
            </a:r>
          </a:p>
        </p:txBody>
      </p:sp>
      <p:sp>
        <p:nvSpPr>
          <p:cNvPr id="40" name="Text Placeholder 42">
            <a:extLst>
              <a:ext uri="{FF2B5EF4-FFF2-40B4-BE49-F238E27FC236}">
                <a16:creationId xmlns:a16="http://schemas.microsoft.com/office/drawing/2014/main" id="{C1779398-0934-D941-9684-895F3DE2A932}"/>
              </a:ext>
            </a:extLst>
          </p:cNvPr>
          <p:cNvSpPr txBox="1">
            <a:spLocks/>
          </p:cNvSpPr>
          <p:nvPr/>
        </p:nvSpPr>
        <p:spPr>
          <a:xfrm>
            <a:off x="559646" y="4443640"/>
            <a:ext cx="4418129" cy="1364963"/>
          </a:xfrm>
          <a:prstGeom prst="rect">
            <a:avLst/>
          </a:prstGeom>
        </p:spPr>
        <p:txBody>
          <a:bodyPr vert="horz" lIns="0" tIns="0" rIns="0" bIns="0" rtlCol="0">
            <a:noAutofit/>
          </a:bodyPr>
          <a:lstStyle>
            <a:lvl1pPr marL="0" indent="0" algn="l" defTabSz="914126" rtl="0" eaLnBrk="1" latinLnBrk="0" hangingPunct="1">
              <a:lnSpc>
                <a:spcPct val="100000"/>
              </a:lnSpc>
              <a:spcBef>
                <a:spcPts val="1000"/>
              </a:spcBef>
              <a:buClr>
                <a:schemeClr val="accent1"/>
              </a:buClr>
              <a:buFont typeface="Arial" panose="020B0604020202020204" pitchFamily="34" charset="0"/>
              <a:buNone/>
              <a:defRPr sz="2398" kern="1200">
                <a:solidFill>
                  <a:schemeClr val="tx1"/>
                </a:solidFill>
                <a:latin typeface="+mn-lt"/>
                <a:ea typeface="+mn-ea"/>
                <a:cs typeface="+mn-cs"/>
              </a:defRPr>
            </a:lvl1pPr>
            <a:lvl2pPr marL="457200" indent="-231775"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indent="457063"/>
            <a:r>
              <a:rPr lang="en-US" sz="2000" b="1" dirty="0"/>
              <a:t>Deploy</a:t>
            </a:r>
          </a:p>
          <a:p>
            <a:pPr marL="12696" lvl="1" indent="0">
              <a:spcBef>
                <a:spcPts val="1000"/>
              </a:spcBef>
              <a:buClr>
                <a:schemeClr val="accent1"/>
              </a:buClr>
              <a:buFont typeface="Arial" panose="020B0604020202020204" pitchFamily="34" charset="0"/>
              <a:buNone/>
            </a:pPr>
            <a:r>
              <a:rPr lang="en-US" sz="1400" b="1" dirty="0">
                <a:solidFill>
                  <a:srgbClr val="0073E6"/>
                </a:solidFill>
              </a:rPr>
              <a:t>StageNow</a:t>
            </a:r>
          </a:p>
          <a:p>
            <a:pPr marL="226945" lvl="1" indent="-214249">
              <a:spcBef>
                <a:spcPts val="300"/>
              </a:spcBef>
              <a:buClr>
                <a:schemeClr val="accent1"/>
              </a:buClr>
              <a:buFont typeface="Arial" panose="020B0604020202020204" pitchFamily="34" charset="0"/>
              <a:buChar char="•"/>
            </a:pPr>
            <a:r>
              <a:rPr lang="en-US" sz="1200" dirty="0"/>
              <a:t>Stage thousands of devices with a scan of a barcode or a </a:t>
            </a:r>
            <a:br>
              <a:rPr lang="en-US" sz="1200" dirty="0"/>
            </a:br>
            <a:r>
              <a:rPr lang="en-US" sz="1200" dirty="0"/>
              <a:t>tap of an NFC tag</a:t>
            </a:r>
          </a:p>
          <a:p>
            <a:pPr marL="12700" lvl="1" indent="0">
              <a:spcBef>
                <a:spcPts val="800"/>
              </a:spcBef>
              <a:buClr>
                <a:schemeClr val="accent1"/>
              </a:buClr>
              <a:buNone/>
            </a:pPr>
            <a:r>
              <a:rPr lang="en-US" sz="1400" b="1" dirty="0">
                <a:solidFill>
                  <a:srgbClr val="0073E6"/>
                </a:solidFill>
              </a:rPr>
              <a:t>Zebra Zero-Touch</a:t>
            </a:r>
          </a:p>
          <a:p>
            <a:pPr marL="227013" lvl="1" indent="-214313">
              <a:spcBef>
                <a:spcPts val="300"/>
              </a:spcBef>
              <a:buClr>
                <a:schemeClr val="accent1"/>
              </a:buClr>
              <a:buFont typeface="Arial" panose="020B0604020202020204" pitchFamily="34" charset="0"/>
              <a:buChar char="•"/>
            </a:pPr>
            <a:r>
              <a:rPr lang="en-US" sz="1200" dirty="0"/>
              <a:t>Pre-configure the devices you purchase; out of the box, they’ll provision themselves for faster deployment</a:t>
            </a:r>
          </a:p>
          <a:p>
            <a:pPr marL="226945" lvl="1" indent="-214249">
              <a:spcBef>
                <a:spcPts val="800"/>
              </a:spcBef>
              <a:buClr>
                <a:schemeClr val="accent1"/>
              </a:buClr>
              <a:buFont typeface="Arial" panose="020B0604020202020204" pitchFamily="34" charset="0"/>
              <a:buChar char="•"/>
            </a:pPr>
            <a:endParaRPr lang="en-US" sz="1200" dirty="0"/>
          </a:p>
        </p:txBody>
      </p:sp>
      <p:pic>
        <p:nvPicPr>
          <p:cNvPr id="41" name="Graphic 40">
            <a:extLst>
              <a:ext uri="{FF2B5EF4-FFF2-40B4-BE49-F238E27FC236}">
                <a16:creationId xmlns:a16="http://schemas.microsoft.com/office/drawing/2014/main" id="{696CB903-7F54-A54A-BB7D-61CFF96B48BA}"/>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06056" y="4498994"/>
            <a:ext cx="268202" cy="263323"/>
          </a:xfrm>
          <a:prstGeom prst="rect">
            <a:avLst/>
          </a:prstGeom>
        </p:spPr>
      </p:pic>
    </p:spTree>
    <p:extLst>
      <p:ext uri="{BB962C8B-B14F-4D97-AF65-F5344CB8AC3E}">
        <p14:creationId xmlns:p14="http://schemas.microsoft.com/office/powerpoint/2010/main" val="537077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40">
            <a:extLst>
              <a:ext uri="{FF2B5EF4-FFF2-40B4-BE49-F238E27FC236}">
                <a16:creationId xmlns:a16="http://schemas.microsoft.com/office/drawing/2014/main" id="{B647EE33-BBE4-3546-A3F1-DDC97D5300A5}"/>
              </a:ext>
            </a:extLst>
          </p:cNvPr>
          <p:cNvGrpSpPr/>
          <p:nvPr/>
        </p:nvGrpSpPr>
        <p:grpSpPr>
          <a:xfrm>
            <a:off x="3869428" y="397664"/>
            <a:ext cx="8342983" cy="552306"/>
            <a:chOff x="2085739" y="397664"/>
            <a:chExt cx="8342983" cy="552306"/>
          </a:xfrm>
        </p:grpSpPr>
        <p:sp>
          <p:nvSpPr>
            <p:cNvPr id="42" name="Parallelogram 41">
              <a:extLst>
                <a:ext uri="{FF2B5EF4-FFF2-40B4-BE49-F238E27FC236}">
                  <a16:creationId xmlns:a16="http://schemas.microsoft.com/office/drawing/2014/main" id="{2566AC42-C42C-624D-8E78-0112FB9E05C4}"/>
                </a:ext>
              </a:extLst>
            </p:cNvPr>
            <p:cNvSpPr/>
            <p:nvPr userDrawn="1"/>
          </p:nvSpPr>
          <p:spPr>
            <a:xfrm rot="10800000">
              <a:off x="2085739" y="397664"/>
              <a:ext cx="8322571" cy="552306"/>
            </a:xfrm>
            <a:prstGeom prst="parallelogram">
              <a:avLst>
                <a:gd name="adj" fmla="val 7645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Parallelogram 49">
              <a:extLst>
                <a:ext uri="{FF2B5EF4-FFF2-40B4-BE49-F238E27FC236}">
                  <a16:creationId xmlns:a16="http://schemas.microsoft.com/office/drawing/2014/main" id="{5B0A9F32-D965-C34E-BB06-58A75D1AE9E1}"/>
                </a:ext>
              </a:extLst>
            </p:cNvPr>
            <p:cNvSpPr/>
            <p:nvPr/>
          </p:nvSpPr>
          <p:spPr>
            <a:xfrm rot="10800000">
              <a:off x="9926834" y="397664"/>
              <a:ext cx="501888" cy="552306"/>
            </a:xfrm>
            <a:prstGeom prst="parallelogram">
              <a:avLst>
                <a:gd name="adj"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1" name="Group 50">
            <a:extLst>
              <a:ext uri="{FF2B5EF4-FFF2-40B4-BE49-F238E27FC236}">
                <a16:creationId xmlns:a16="http://schemas.microsoft.com/office/drawing/2014/main" id="{B3E3BE0A-F9B2-3B44-B034-D2E8D5575202}"/>
              </a:ext>
            </a:extLst>
          </p:cNvPr>
          <p:cNvGrpSpPr/>
          <p:nvPr/>
        </p:nvGrpSpPr>
        <p:grpSpPr>
          <a:xfrm>
            <a:off x="1" y="397661"/>
            <a:ext cx="4189786" cy="552876"/>
            <a:chOff x="-3235870" y="396873"/>
            <a:chExt cx="4190877" cy="553018"/>
          </a:xfrm>
          <a:solidFill>
            <a:srgbClr val="0073E6"/>
          </a:solidFill>
        </p:grpSpPr>
        <p:sp>
          <p:nvSpPr>
            <p:cNvPr id="52" name="Rectangle 51">
              <a:extLst>
                <a:ext uri="{FF2B5EF4-FFF2-40B4-BE49-F238E27FC236}">
                  <a16:creationId xmlns:a16="http://schemas.microsoft.com/office/drawing/2014/main" id="{68F62B68-483D-FC4E-9C89-3C8C302D7CBD}"/>
                </a:ext>
              </a:extLst>
            </p:cNvPr>
            <p:cNvSpPr/>
            <p:nvPr userDrawn="1"/>
          </p:nvSpPr>
          <p:spPr>
            <a:xfrm>
              <a:off x="-3235870" y="396873"/>
              <a:ext cx="3765430" cy="5530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53" name="Right Triangle 52">
              <a:extLst>
                <a:ext uri="{FF2B5EF4-FFF2-40B4-BE49-F238E27FC236}">
                  <a16:creationId xmlns:a16="http://schemas.microsoft.com/office/drawing/2014/main" id="{A65B90FE-B9ED-5B40-9FBF-11ED9061578C}"/>
                </a:ext>
              </a:extLst>
            </p:cNvPr>
            <p:cNvSpPr/>
            <p:nvPr userDrawn="1"/>
          </p:nvSpPr>
          <p:spPr>
            <a:xfrm rot="5400000">
              <a:off x="466056" y="460374"/>
              <a:ext cx="552451" cy="425451"/>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4" name="Title 39">
            <a:extLst>
              <a:ext uri="{FF2B5EF4-FFF2-40B4-BE49-F238E27FC236}">
                <a16:creationId xmlns:a16="http://schemas.microsoft.com/office/drawing/2014/main" id="{1E4B5C30-A030-A94D-BEFE-85D0E0C3E228}"/>
              </a:ext>
            </a:extLst>
          </p:cNvPr>
          <p:cNvSpPr txBox="1">
            <a:spLocks/>
          </p:cNvSpPr>
          <p:nvPr/>
        </p:nvSpPr>
        <p:spPr>
          <a:xfrm>
            <a:off x="460138" y="458816"/>
            <a:ext cx="3304308" cy="365665"/>
          </a:xfrm>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r>
              <a:rPr lang="en-US" dirty="0">
                <a:solidFill>
                  <a:schemeClr val="bg1"/>
                </a:solidFill>
              </a:rPr>
              <a:t>Zebra Mobility DNA</a:t>
            </a:r>
          </a:p>
        </p:txBody>
      </p:sp>
      <p:sp>
        <p:nvSpPr>
          <p:cNvPr id="56" name="Text Placeholder 25">
            <a:extLst>
              <a:ext uri="{FF2B5EF4-FFF2-40B4-BE49-F238E27FC236}">
                <a16:creationId xmlns:a16="http://schemas.microsoft.com/office/drawing/2014/main" id="{A1947B4B-2E90-AC4F-94A0-7008141F2B26}"/>
              </a:ext>
            </a:extLst>
          </p:cNvPr>
          <p:cNvSpPr txBox="1">
            <a:spLocks/>
          </p:cNvSpPr>
          <p:nvPr/>
        </p:nvSpPr>
        <p:spPr>
          <a:xfrm>
            <a:off x="4471988" y="458103"/>
            <a:ext cx="7259873" cy="365665"/>
          </a:xfrm>
          <a:prstGeom prst="rect">
            <a:avLst/>
          </a:prstGeom>
        </p:spPr>
        <p:txBody>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1775"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None/>
            </a:pPr>
            <a:r>
              <a:rPr lang="en-US" sz="2000" dirty="0">
                <a:solidFill>
                  <a:schemeClr val="bg1"/>
                </a:solidFill>
              </a:rPr>
              <a:t>Your mobile computer’s built-in advantage</a:t>
            </a:r>
          </a:p>
        </p:txBody>
      </p:sp>
      <p:grpSp>
        <p:nvGrpSpPr>
          <p:cNvPr id="20" name="Group 19">
            <a:extLst>
              <a:ext uri="{FF2B5EF4-FFF2-40B4-BE49-F238E27FC236}">
                <a16:creationId xmlns:a16="http://schemas.microsoft.com/office/drawing/2014/main" id="{CCB54FFB-DA04-C740-8660-A99277BB534A}"/>
              </a:ext>
            </a:extLst>
          </p:cNvPr>
          <p:cNvGrpSpPr/>
          <p:nvPr/>
        </p:nvGrpSpPr>
        <p:grpSpPr>
          <a:xfrm>
            <a:off x="394052" y="1566840"/>
            <a:ext cx="11052164" cy="88924"/>
            <a:chOff x="4347027" y="2188242"/>
            <a:chExt cx="5380555" cy="69830"/>
          </a:xfrm>
          <a:solidFill>
            <a:srgbClr val="0073E6"/>
          </a:solidFill>
        </p:grpSpPr>
        <p:sp>
          <p:nvSpPr>
            <p:cNvPr id="21" name="Freeform 20">
              <a:extLst>
                <a:ext uri="{FF2B5EF4-FFF2-40B4-BE49-F238E27FC236}">
                  <a16:creationId xmlns:a16="http://schemas.microsoft.com/office/drawing/2014/main" id="{C8C088AE-FABE-F847-9476-1FAD75825936}"/>
                </a:ext>
              </a:extLst>
            </p:cNvPr>
            <p:cNvSpPr>
              <a:spLocks noChangeAspect="1" noChangeArrowheads="1"/>
            </p:cNvSpPr>
            <p:nvPr/>
          </p:nvSpPr>
          <p:spPr bwMode="auto">
            <a:xfrm flipV="1">
              <a:off x="4347027" y="2188242"/>
              <a:ext cx="3501504" cy="69830"/>
            </a:xfrm>
            <a:custGeom>
              <a:avLst/>
              <a:gdLst>
                <a:gd name="connsiteX0" fmla="*/ 78092 w 3501504"/>
                <a:gd name="connsiteY0" fmla="*/ 69830 h 69830"/>
                <a:gd name="connsiteX1" fmla="*/ 655608 w 3501504"/>
                <a:gd name="connsiteY1" fmla="*/ 69830 h 69830"/>
                <a:gd name="connsiteX2" fmla="*/ 737659 w 3501504"/>
                <a:gd name="connsiteY2" fmla="*/ 69830 h 69830"/>
                <a:gd name="connsiteX3" fmla="*/ 1025149 w 3501504"/>
                <a:gd name="connsiteY3" fmla="*/ 69830 h 69830"/>
                <a:gd name="connsiteX4" fmla="*/ 1315175 w 3501504"/>
                <a:gd name="connsiteY4" fmla="*/ 69830 h 69830"/>
                <a:gd name="connsiteX5" fmla="*/ 1317364 w 3501504"/>
                <a:gd name="connsiteY5" fmla="*/ 69830 h 69830"/>
                <a:gd name="connsiteX6" fmla="*/ 1602665 w 3501504"/>
                <a:gd name="connsiteY6" fmla="*/ 69830 h 69830"/>
                <a:gd name="connsiteX7" fmla="*/ 1684716 w 3501504"/>
                <a:gd name="connsiteY7" fmla="*/ 69830 h 69830"/>
                <a:gd name="connsiteX8" fmla="*/ 1894880 w 3501504"/>
                <a:gd name="connsiteY8" fmla="*/ 69830 h 69830"/>
                <a:gd name="connsiteX9" fmla="*/ 1976931 w 3501504"/>
                <a:gd name="connsiteY9" fmla="*/ 69830 h 69830"/>
                <a:gd name="connsiteX10" fmla="*/ 2262232 w 3501504"/>
                <a:gd name="connsiteY10" fmla="*/ 69830 h 69830"/>
                <a:gd name="connsiteX11" fmla="*/ 2264421 w 3501504"/>
                <a:gd name="connsiteY11" fmla="*/ 69830 h 69830"/>
                <a:gd name="connsiteX12" fmla="*/ 2554447 w 3501504"/>
                <a:gd name="connsiteY12" fmla="*/ 69830 h 69830"/>
                <a:gd name="connsiteX13" fmla="*/ 2841937 w 3501504"/>
                <a:gd name="connsiteY13" fmla="*/ 69830 h 69830"/>
                <a:gd name="connsiteX14" fmla="*/ 2923988 w 3501504"/>
                <a:gd name="connsiteY14" fmla="*/ 69830 h 69830"/>
                <a:gd name="connsiteX15" fmla="*/ 3501504 w 3501504"/>
                <a:gd name="connsiteY15" fmla="*/ 69830 h 69830"/>
                <a:gd name="connsiteX16" fmla="*/ 3501504 w 3501504"/>
                <a:gd name="connsiteY16" fmla="*/ 50156 h 69830"/>
                <a:gd name="connsiteX17" fmla="*/ 3414914 w 3501504"/>
                <a:gd name="connsiteY17" fmla="*/ 0 h 69830"/>
                <a:gd name="connsiteX18" fmla="*/ 2837398 w 3501504"/>
                <a:gd name="connsiteY18" fmla="*/ 0 h 69830"/>
                <a:gd name="connsiteX19" fmla="*/ 2755347 w 3501504"/>
                <a:gd name="connsiteY19" fmla="*/ 0 h 69830"/>
                <a:gd name="connsiteX20" fmla="*/ 2467857 w 3501504"/>
                <a:gd name="connsiteY20" fmla="*/ 0 h 69830"/>
                <a:gd name="connsiteX21" fmla="*/ 2184140 w 3501504"/>
                <a:gd name="connsiteY21" fmla="*/ 0 h 69830"/>
                <a:gd name="connsiteX22" fmla="*/ 2177831 w 3501504"/>
                <a:gd name="connsiteY22" fmla="*/ 0 h 69830"/>
                <a:gd name="connsiteX23" fmla="*/ 1890341 w 3501504"/>
                <a:gd name="connsiteY23" fmla="*/ 0 h 69830"/>
                <a:gd name="connsiteX24" fmla="*/ 1808290 w 3501504"/>
                <a:gd name="connsiteY24" fmla="*/ 0 h 69830"/>
                <a:gd name="connsiteX25" fmla="*/ 1606624 w 3501504"/>
                <a:gd name="connsiteY25" fmla="*/ 0 h 69830"/>
                <a:gd name="connsiteX26" fmla="*/ 1524573 w 3501504"/>
                <a:gd name="connsiteY26" fmla="*/ 0 h 69830"/>
                <a:gd name="connsiteX27" fmla="*/ 1237083 w 3501504"/>
                <a:gd name="connsiteY27" fmla="*/ 0 h 69830"/>
                <a:gd name="connsiteX28" fmla="*/ 1230774 w 3501504"/>
                <a:gd name="connsiteY28" fmla="*/ 0 h 69830"/>
                <a:gd name="connsiteX29" fmla="*/ 947057 w 3501504"/>
                <a:gd name="connsiteY29" fmla="*/ 0 h 69830"/>
                <a:gd name="connsiteX30" fmla="*/ 659567 w 3501504"/>
                <a:gd name="connsiteY30" fmla="*/ 0 h 69830"/>
                <a:gd name="connsiteX31" fmla="*/ 577516 w 3501504"/>
                <a:gd name="connsiteY31" fmla="*/ 0 h 69830"/>
                <a:gd name="connsiteX32" fmla="*/ 0 w 3501504"/>
                <a:gd name="connsiteY32" fmla="*/ 0 h 69830"/>
                <a:gd name="connsiteX33" fmla="*/ 0 w 3501504"/>
                <a:gd name="connsiteY33" fmla="*/ 24597 h 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501504" h="69830">
                  <a:moveTo>
                    <a:pt x="78092" y="69830"/>
                  </a:moveTo>
                  <a:lnTo>
                    <a:pt x="655608" y="69830"/>
                  </a:lnTo>
                  <a:lnTo>
                    <a:pt x="737659" y="69830"/>
                  </a:lnTo>
                  <a:lnTo>
                    <a:pt x="1025149" y="69830"/>
                  </a:lnTo>
                  <a:lnTo>
                    <a:pt x="1315175" y="69830"/>
                  </a:lnTo>
                  <a:lnTo>
                    <a:pt x="1317364" y="69830"/>
                  </a:lnTo>
                  <a:lnTo>
                    <a:pt x="1602665" y="69830"/>
                  </a:lnTo>
                  <a:lnTo>
                    <a:pt x="1684716" y="69830"/>
                  </a:lnTo>
                  <a:lnTo>
                    <a:pt x="1894880" y="69830"/>
                  </a:lnTo>
                  <a:lnTo>
                    <a:pt x="1976931" y="69830"/>
                  </a:lnTo>
                  <a:lnTo>
                    <a:pt x="2262232" y="69830"/>
                  </a:lnTo>
                  <a:lnTo>
                    <a:pt x="2264421" y="69830"/>
                  </a:lnTo>
                  <a:lnTo>
                    <a:pt x="2554447" y="69830"/>
                  </a:lnTo>
                  <a:lnTo>
                    <a:pt x="2841937" y="69830"/>
                  </a:lnTo>
                  <a:lnTo>
                    <a:pt x="2923988" y="69830"/>
                  </a:lnTo>
                  <a:lnTo>
                    <a:pt x="3501504" y="69830"/>
                  </a:lnTo>
                  <a:lnTo>
                    <a:pt x="3501504" y="50156"/>
                  </a:lnTo>
                  <a:lnTo>
                    <a:pt x="3414914" y="0"/>
                  </a:lnTo>
                  <a:lnTo>
                    <a:pt x="2837398" y="0"/>
                  </a:lnTo>
                  <a:lnTo>
                    <a:pt x="2755347" y="0"/>
                  </a:lnTo>
                  <a:lnTo>
                    <a:pt x="2467857" y="0"/>
                  </a:lnTo>
                  <a:lnTo>
                    <a:pt x="2184140" y="0"/>
                  </a:lnTo>
                  <a:lnTo>
                    <a:pt x="2177831" y="0"/>
                  </a:lnTo>
                  <a:lnTo>
                    <a:pt x="1890341" y="0"/>
                  </a:lnTo>
                  <a:lnTo>
                    <a:pt x="1808290" y="0"/>
                  </a:lnTo>
                  <a:lnTo>
                    <a:pt x="1606624" y="0"/>
                  </a:lnTo>
                  <a:lnTo>
                    <a:pt x="1524573" y="0"/>
                  </a:lnTo>
                  <a:lnTo>
                    <a:pt x="1237083" y="0"/>
                  </a:lnTo>
                  <a:lnTo>
                    <a:pt x="1230774" y="0"/>
                  </a:lnTo>
                  <a:lnTo>
                    <a:pt x="947057" y="0"/>
                  </a:lnTo>
                  <a:lnTo>
                    <a:pt x="659567" y="0"/>
                  </a:lnTo>
                  <a:lnTo>
                    <a:pt x="577516" y="0"/>
                  </a:lnTo>
                  <a:lnTo>
                    <a:pt x="0" y="0"/>
                  </a:lnTo>
                  <a:lnTo>
                    <a:pt x="0" y="24597"/>
                  </a:lnTo>
                  <a:close/>
                </a:path>
              </a:pathLst>
            </a:custGeom>
            <a:grpFill/>
            <a:ln>
              <a:noFill/>
            </a:ln>
            <a:effectLst/>
          </p:spPr>
          <p:txBody>
            <a:bodyPr vert="horz" wrap="square" lIns="36556" tIns="36556" rIns="36556" bIns="36556" numCol="1" anchor="t" anchorCtr="0" compatLnSpc="1">
              <a:prstTxWarp prst="textNoShape">
                <a:avLst/>
              </a:prstTxWarp>
              <a:noAutofit/>
            </a:bodyPr>
            <a:lstStyle/>
            <a:p>
              <a:pPr defTabSz="914126" fontAlgn="base">
                <a:spcBef>
                  <a:spcPct val="0"/>
                </a:spcBef>
                <a:spcAft>
                  <a:spcPct val="0"/>
                </a:spcAft>
                <a:defRPr/>
              </a:pPr>
              <a:endParaRPr lang="en-US" sz="1799" kern="0" dirty="0">
                <a:solidFill>
                  <a:schemeClr val="accent1"/>
                </a:solidFill>
                <a:ea typeface="MS PGothic" pitchFamily="34" charset="-128"/>
              </a:endParaRPr>
            </a:p>
          </p:txBody>
        </p:sp>
        <p:sp>
          <p:nvSpPr>
            <p:cNvPr id="28" name="Freeform 27">
              <a:extLst>
                <a:ext uri="{FF2B5EF4-FFF2-40B4-BE49-F238E27FC236}">
                  <a16:creationId xmlns:a16="http://schemas.microsoft.com/office/drawing/2014/main" id="{219002D7-B187-3E49-B68B-BAD242CCF693}"/>
                </a:ext>
              </a:extLst>
            </p:cNvPr>
            <p:cNvSpPr>
              <a:spLocks noChangeAspect="1" noChangeArrowheads="1"/>
            </p:cNvSpPr>
            <p:nvPr/>
          </p:nvSpPr>
          <p:spPr bwMode="auto">
            <a:xfrm flipV="1">
              <a:off x="6226078" y="2188242"/>
              <a:ext cx="3501504" cy="69830"/>
            </a:xfrm>
            <a:custGeom>
              <a:avLst/>
              <a:gdLst>
                <a:gd name="connsiteX0" fmla="*/ 78092 w 3501504"/>
                <a:gd name="connsiteY0" fmla="*/ 69830 h 69830"/>
                <a:gd name="connsiteX1" fmla="*/ 655608 w 3501504"/>
                <a:gd name="connsiteY1" fmla="*/ 69830 h 69830"/>
                <a:gd name="connsiteX2" fmla="*/ 737659 w 3501504"/>
                <a:gd name="connsiteY2" fmla="*/ 69830 h 69830"/>
                <a:gd name="connsiteX3" fmla="*/ 1025149 w 3501504"/>
                <a:gd name="connsiteY3" fmla="*/ 69830 h 69830"/>
                <a:gd name="connsiteX4" fmla="*/ 1315175 w 3501504"/>
                <a:gd name="connsiteY4" fmla="*/ 69830 h 69830"/>
                <a:gd name="connsiteX5" fmla="*/ 1317364 w 3501504"/>
                <a:gd name="connsiteY5" fmla="*/ 69830 h 69830"/>
                <a:gd name="connsiteX6" fmla="*/ 1602665 w 3501504"/>
                <a:gd name="connsiteY6" fmla="*/ 69830 h 69830"/>
                <a:gd name="connsiteX7" fmla="*/ 1684716 w 3501504"/>
                <a:gd name="connsiteY7" fmla="*/ 69830 h 69830"/>
                <a:gd name="connsiteX8" fmla="*/ 1894880 w 3501504"/>
                <a:gd name="connsiteY8" fmla="*/ 69830 h 69830"/>
                <a:gd name="connsiteX9" fmla="*/ 1976931 w 3501504"/>
                <a:gd name="connsiteY9" fmla="*/ 69830 h 69830"/>
                <a:gd name="connsiteX10" fmla="*/ 2262232 w 3501504"/>
                <a:gd name="connsiteY10" fmla="*/ 69830 h 69830"/>
                <a:gd name="connsiteX11" fmla="*/ 2264421 w 3501504"/>
                <a:gd name="connsiteY11" fmla="*/ 69830 h 69830"/>
                <a:gd name="connsiteX12" fmla="*/ 2554447 w 3501504"/>
                <a:gd name="connsiteY12" fmla="*/ 69830 h 69830"/>
                <a:gd name="connsiteX13" fmla="*/ 2841937 w 3501504"/>
                <a:gd name="connsiteY13" fmla="*/ 69830 h 69830"/>
                <a:gd name="connsiteX14" fmla="*/ 2923988 w 3501504"/>
                <a:gd name="connsiteY14" fmla="*/ 69830 h 69830"/>
                <a:gd name="connsiteX15" fmla="*/ 3501504 w 3501504"/>
                <a:gd name="connsiteY15" fmla="*/ 69830 h 69830"/>
                <a:gd name="connsiteX16" fmla="*/ 3501504 w 3501504"/>
                <a:gd name="connsiteY16" fmla="*/ 50156 h 69830"/>
                <a:gd name="connsiteX17" fmla="*/ 3414914 w 3501504"/>
                <a:gd name="connsiteY17" fmla="*/ 0 h 69830"/>
                <a:gd name="connsiteX18" fmla="*/ 2837398 w 3501504"/>
                <a:gd name="connsiteY18" fmla="*/ 0 h 69830"/>
                <a:gd name="connsiteX19" fmla="*/ 2755347 w 3501504"/>
                <a:gd name="connsiteY19" fmla="*/ 0 h 69830"/>
                <a:gd name="connsiteX20" fmla="*/ 2467857 w 3501504"/>
                <a:gd name="connsiteY20" fmla="*/ 0 h 69830"/>
                <a:gd name="connsiteX21" fmla="*/ 2184140 w 3501504"/>
                <a:gd name="connsiteY21" fmla="*/ 0 h 69830"/>
                <a:gd name="connsiteX22" fmla="*/ 2177831 w 3501504"/>
                <a:gd name="connsiteY22" fmla="*/ 0 h 69830"/>
                <a:gd name="connsiteX23" fmla="*/ 1890341 w 3501504"/>
                <a:gd name="connsiteY23" fmla="*/ 0 h 69830"/>
                <a:gd name="connsiteX24" fmla="*/ 1808290 w 3501504"/>
                <a:gd name="connsiteY24" fmla="*/ 0 h 69830"/>
                <a:gd name="connsiteX25" fmla="*/ 1606624 w 3501504"/>
                <a:gd name="connsiteY25" fmla="*/ 0 h 69830"/>
                <a:gd name="connsiteX26" fmla="*/ 1524573 w 3501504"/>
                <a:gd name="connsiteY26" fmla="*/ 0 h 69830"/>
                <a:gd name="connsiteX27" fmla="*/ 1237083 w 3501504"/>
                <a:gd name="connsiteY27" fmla="*/ 0 h 69830"/>
                <a:gd name="connsiteX28" fmla="*/ 1230774 w 3501504"/>
                <a:gd name="connsiteY28" fmla="*/ 0 h 69830"/>
                <a:gd name="connsiteX29" fmla="*/ 947057 w 3501504"/>
                <a:gd name="connsiteY29" fmla="*/ 0 h 69830"/>
                <a:gd name="connsiteX30" fmla="*/ 659567 w 3501504"/>
                <a:gd name="connsiteY30" fmla="*/ 0 h 69830"/>
                <a:gd name="connsiteX31" fmla="*/ 577516 w 3501504"/>
                <a:gd name="connsiteY31" fmla="*/ 0 h 69830"/>
                <a:gd name="connsiteX32" fmla="*/ 0 w 3501504"/>
                <a:gd name="connsiteY32" fmla="*/ 0 h 69830"/>
                <a:gd name="connsiteX33" fmla="*/ 0 w 3501504"/>
                <a:gd name="connsiteY33" fmla="*/ 24597 h 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501504" h="69830">
                  <a:moveTo>
                    <a:pt x="78092" y="69830"/>
                  </a:moveTo>
                  <a:lnTo>
                    <a:pt x="655608" y="69830"/>
                  </a:lnTo>
                  <a:lnTo>
                    <a:pt x="737659" y="69830"/>
                  </a:lnTo>
                  <a:lnTo>
                    <a:pt x="1025149" y="69830"/>
                  </a:lnTo>
                  <a:lnTo>
                    <a:pt x="1315175" y="69830"/>
                  </a:lnTo>
                  <a:lnTo>
                    <a:pt x="1317364" y="69830"/>
                  </a:lnTo>
                  <a:lnTo>
                    <a:pt x="1602665" y="69830"/>
                  </a:lnTo>
                  <a:lnTo>
                    <a:pt x="1684716" y="69830"/>
                  </a:lnTo>
                  <a:lnTo>
                    <a:pt x="1894880" y="69830"/>
                  </a:lnTo>
                  <a:lnTo>
                    <a:pt x="1976931" y="69830"/>
                  </a:lnTo>
                  <a:lnTo>
                    <a:pt x="2262232" y="69830"/>
                  </a:lnTo>
                  <a:lnTo>
                    <a:pt x="2264421" y="69830"/>
                  </a:lnTo>
                  <a:lnTo>
                    <a:pt x="2554447" y="69830"/>
                  </a:lnTo>
                  <a:lnTo>
                    <a:pt x="2841937" y="69830"/>
                  </a:lnTo>
                  <a:lnTo>
                    <a:pt x="2923988" y="69830"/>
                  </a:lnTo>
                  <a:lnTo>
                    <a:pt x="3501504" y="69830"/>
                  </a:lnTo>
                  <a:lnTo>
                    <a:pt x="3501504" y="50156"/>
                  </a:lnTo>
                  <a:lnTo>
                    <a:pt x="3414914" y="0"/>
                  </a:lnTo>
                  <a:lnTo>
                    <a:pt x="2837398" y="0"/>
                  </a:lnTo>
                  <a:lnTo>
                    <a:pt x="2755347" y="0"/>
                  </a:lnTo>
                  <a:lnTo>
                    <a:pt x="2467857" y="0"/>
                  </a:lnTo>
                  <a:lnTo>
                    <a:pt x="2184140" y="0"/>
                  </a:lnTo>
                  <a:lnTo>
                    <a:pt x="2177831" y="0"/>
                  </a:lnTo>
                  <a:lnTo>
                    <a:pt x="1890341" y="0"/>
                  </a:lnTo>
                  <a:lnTo>
                    <a:pt x="1808290" y="0"/>
                  </a:lnTo>
                  <a:lnTo>
                    <a:pt x="1606624" y="0"/>
                  </a:lnTo>
                  <a:lnTo>
                    <a:pt x="1524573" y="0"/>
                  </a:lnTo>
                  <a:lnTo>
                    <a:pt x="1237083" y="0"/>
                  </a:lnTo>
                  <a:lnTo>
                    <a:pt x="1230774" y="0"/>
                  </a:lnTo>
                  <a:lnTo>
                    <a:pt x="947057" y="0"/>
                  </a:lnTo>
                  <a:lnTo>
                    <a:pt x="659567" y="0"/>
                  </a:lnTo>
                  <a:lnTo>
                    <a:pt x="577516" y="0"/>
                  </a:lnTo>
                  <a:lnTo>
                    <a:pt x="0" y="0"/>
                  </a:lnTo>
                  <a:lnTo>
                    <a:pt x="0" y="24597"/>
                  </a:lnTo>
                  <a:close/>
                </a:path>
              </a:pathLst>
            </a:custGeom>
            <a:grpFill/>
            <a:ln>
              <a:noFill/>
            </a:ln>
            <a:effectLst/>
          </p:spPr>
          <p:txBody>
            <a:bodyPr vert="horz" wrap="square" lIns="36556" tIns="36556" rIns="36556" bIns="36556" numCol="1" anchor="t" anchorCtr="0" compatLnSpc="1">
              <a:prstTxWarp prst="textNoShape">
                <a:avLst/>
              </a:prstTxWarp>
              <a:noAutofit/>
            </a:bodyPr>
            <a:lstStyle/>
            <a:p>
              <a:pPr defTabSz="914126" fontAlgn="base">
                <a:spcBef>
                  <a:spcPct val="0"/>
                </a:spcBef>
                <a:spcAft>
                  <a:spcPct val="0"/>
                </a:spcAft>
                <a:defRPr/>
              </a:pPr>
              <a:endParaRPr lang="en-US" sz="1799" kern="0" dirty="0">
                <a:solidFill>
                  <a:schemeClr val="accent1"/>
                </a:solidFill>
                <a:ea typeface="MS PGothic" pitchFamily="34" charset="-128"/>
              </a:endParaRPr>
            </a:p>
          </p:txBody>
        </p:sp>
      </p:grpSp>
      <p:sp>
        <p:nvSpPr>
          <p:cNvPr id="29" name="Text Placeholder 42">
            <a:extLst>
              <a:ext uri="{FF2B5EF4-FFF2-40B4-BE49-F238E27FC236}">
                <a16:creationId xmlns:a16="http://schemas.microsoft.com/office/drawing/2014/main" id="{BB1BF51E-8811-9840-9540-7C30C97835B5}"/>
              </a:ext>
            </a:extLst>
          </p:cNvPr>
          <p:cNvSpPr txBox="1">
            <a:spLocks/>
          </p:cNvSpPr>
          <p:nvPr/>
        </p:nvSpPr>
        <p:spPr>
          <a:xfrm>
            <a:off x="6473969" y="2110837"/>
            <a:ext cx="5299662" cy="4427659"/>
          </a:xfrm>
          <a:prstGeom prst="rect">
            <a:avLst/>
          </a:prstGeom>
        </p:spPr>
        <p:txBody>
          <a:bodyPr vert="horz" lIns="0" tIns="0" rIns="0" bIns="0" rtlCol="0">
            <a:noAutofit/>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12700" lvl="1" indent="0">
              <a:buClr>
                <a:schemeClr val="accent1"/>
              </a:buClr>
              <a:buNone/>
            </a:pPr>
            <a:r>
              <a:rPr lang="en-US" sz="1400" b="1" dirty="0">
                <a:solidFill>
                  <a:srgbClr val="0073E6"/>
                </a:solidFill>
              </a:rPr>
              <a:t>Mobility Extensions (Mx)</a:t>
            </a:r>
          </a:p>
          <a:p>
            <a:pPr marL="227013" lvl="1" indent="-214313">
              <a:spcBef>
                <a:spcPts val="300"/>
              </a:spcBef>
              <a:buClr>
                <a:schemeClr val="accent1"/>
              </a:buClr>
              <a:buFont typeface="Arial" panose="020B0604020202020204" pitchFamily="34" charset="0"/>
              <a:buChar char="•"/>
            </a:pPr>
            <a:r>
              <a:rPr lang="en-US" sz="1200" dirty="0"/>
              <a:t>Add extra layers of features and services crucial to protecting business data and network access</a:t>
            </a:r>
          </a:p>
          <a:p>
            <a:pPr marL="12700" lvl="1" indent="0">
              <a:buClr>
                <a:schemeClr val="accent1"/>
              </a:buClr>
              <a:buNone/>
            </a:pPr>
            <a:r>
              <a:rPr lang="en-US" sz="1400" b="1" dirty="0">
                <a:solidFill>
                  <a:srgbClr val="0073E6"/>
                </a:solidFill>
              </a:rPr>
              <a:t>OEMConfig (Mx)</a:t>
            </a:r>
          </a:p>
          <a:p>
            <a:pPr marL="227013" lvl="1" indent="-214313">
              <a:spcBef>
                <a:spcPts val="300"/>
              </a:spcBef>
              <a:buClr>
                <a:schemeClr val="accent1"/>
              </a:buClr>
              <a:buFont typeface="Arial" panose="020B0604020202020204" pitchFamily="34" charset="0"/>
              <a:buChar char="•"/>
            </a:pPr>
            <a:r>
              <a:rPr lang="en-US" sz="1200" dirty="0"/>
              <a:t>Software application providing a unified interface for all Zebra value-added APIs via the customer’s EMM</a:t>
            </a:r>
          </a:p>
          <a:p>
            <a:pPr marL="227013" lvl="1" indent="-214313">
              <a:spcBef>
                <a:spcPts val="300"/>
              </a:spcBef>
              <a:buClr>
                <a:schemeClr val="accent1"/>
              </a:buClr>
              <a:buFont typeface="Arial" panose="020B0604020202020204" pitchFamily="34" charset="0"/>
              <a:buChar char="•"/>
            </a:pPr>
            <a:endParaRPr lang="en-US" sz="1200" dirty="0"/>
          </a:p>
        </p:txBody>
      </p:sp>
      <p:sp>
        <p:nvSpPr>
          <p:cNvPr id="30" name="Text Placeholder 42">
            <a:extLst>
              <a:ext uri="{FF2B5EF4-FFF2-40B4-BE49-F238E27FC236}">
                <a16:creationId xmlns:a16="http://schemas.microsoft.com/office/drawing/2014/main" id="{62B6226A-41AD-1548-A813-E04138781901}"/>
              </a:ext>
            </a:extLst>
          </p:cNvPr>
          <p:cNvSpPr txBox="1">
            <a:spLocks/>
          </p:cNvSpPr>
          <p:nvPr/>
        </p:nvSpPr>
        <p:spPr>
          <a:xfrm>
            <a:off x="394052" y="1827997"/>
            <a:ext cx="5299662" cy="4381791"/>
          </a:xfrm>
          <a:prstGeom prst="rect">
            <a:avLst/>
          </a:prstGeom>
        </p:spPr>
        <p:txBody>
          <a:bodyPr vert="horz" lIns="0" tIns="0" rIns="0" bIns="0" rtlCol="0">
            <a:noAutofit/>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411163">
              <a:buNone/>
            </a:pPr>
            <a:r>
              <a:rPr lang="en-US" sz="2000" b="1" dirty="0"/>
              <a:t>Manage</a:t>
            </a:r>
          </a:p>
          <a:p>
            <a:pPr marL="12700" lvl="1" indent="0">
              <a:buClr>
                <a:srgbClr val="00A7FF"/>
              </a:buClr>
              <a:buNone/>
            </a:pPr>
            <a:r>
              <a:rPr lang="en-US" sz="1400" b="1" dirty="0">
                <a:solidFill>
                  <a:srgbClr val="0073E6"/>
                </a:solidFill>
              </a:rPr>
              <a:t>Device Diagnostics Tool</a:t>
            </a:r>
          </a:p>
          <a:p>
            <a:pPr marL="227013" lvl="1" indent="-214313">
              <a:spcBef>
                <a:spcPts val="300"/>
              </a:spcBef>
              <a:buClr>
                <a:srgbClr val="00A7FF"/>
              </a:buClr>
              <a:buFont typeface="Arial" panose="020B0604020202020204" pitchFamily="34" charset="0"/>
              <a:buChar char="•"/>
            </a:pPr>
            <a:r>
              <a:rPr lang="en-US" sz="1200" dirty="0">
                <a:solidFill>
                  <a:srgbClr val="000000"/>
                </a:solidFill>
              </a:rPr>
              <a:t>Test major systems to eliminate unnecessary repair-depot trips</a:t>
            </a:r>
          </a:p>
          <a:p>
            <a:pPr marL="12700" lvl="1" indent="0">
              <a:buClr>
                <a:schemeClr val="accent1"/>
              </a:buClr>
              <a:buNone/>
            </a:pPr>
            <a:r>
              <a:rPr lang="en-US" sz="1400" b="1" dirty="0">
                <a:solidFill>
                  <a:srgbClr val="0073E6"/>
                </a:solidFill>
              </a:rPr>
              <a:t>Device Tracker</a:t>
            </a:r>
          </a:p>
          <a:p>
            <a:pPr marL="227013" lvl="1" indent="-214313">
              <a:spcBef>
                <a:spcPts val="300"/>
              </a:spcBef>
              <a:buClr>
                <a:schemeClr val="accent1"/>
              </a:buClr>
              <a:buFont typeface="Arial" panose="020B0604020202020204" pitchFamily="34" charset="0"/>
              <a:buChar char="•"/>
            </a:pPr>
            <a:r>
              <a:rPr lang="en-US" sz="1200" dirty="0"/>
              <a:t>Easily track and find lost or missing Zebra mobile devices</a:t>
            </a:r>
          </a:p>
          <a:p>
            <a:pPr marL="12700" lvl="1" indent="0">
              <a:buClr>
                <a:schemeClr val="accent1"/>
              </a:buClr>
              <a:buNone/>
            </a:pPr>
            <a:r>
              <a:rPr lang="en-US" sz="1400" b="1" dirty="0">
                <a:solidFill>
                  <a:srgbClr val="0073E6"/>
                </a:solidFill>
              </a:rPr>
              <a:t>Wireless (Analyzer)</a:t>
            </a:r>
          </a:p>
          <a:p>
            <a:pPr marL="227013" lvl="1" indent="-214313">
              <a:spcBef>
                <a:spcPts val="300"/>
              </a:spcBef>
              <a:buClr>
                <a:schemeClr val="accent1"/>
              </a:buClr>
              <a:buFont typeface="Arial" panose="020B0604020202020204" pitchFamily="34" charset="0"/>
              <a:buChar char="•"/>
            </a:pPr>
            <a:r>
              <a:rPr lang="en-US" sz="1200" dirty="0"/>
              <a:t>Capture and analyze wireless data and voice to improve connectivity performance </a:t>
            </a:r>
          </a:p>
          <a:p>
            <a:pPr marL="12700" lvl="1" indent="0">
              <a:buClr>
                <a:schemeClr val="accent1"/>
              </a:buClr>
              <a:buNone/>
            </a:pPr>
            <a:r>
              <a:rPr lang="en-US" sz="1400" b="1" dirty="0">
                <a:solidFill>
                  <a:srgbClr val="0073E6"/>
                </a:solidFill>
              </a:rPr>
              <a:t>Wireless (Fusion)</a:t>
            </a:r>
          </a:p>
          <a:p>
            <a:pPr marL="227013" lvl="1" indent="-214313">
              <a:spcBef>
                <a:spcPts val="300"/>
              </a:spcBef>
              <a:buClr>
                <a:schemeClr val="accent1"/>
              </a:buClr>
              <a:buFont typeface="Arial" panose="020B0604020202020204" pitchFamily="34" charset="0"/>
              <a:buChar char="•"/>
            </a:pPr>
            <a:r>
              <a:rPr lang="en-US" sz="1200" dirty="0"/>
              <a:t>Ensure a dependable and superior Wi-Fi experience</a:t>
            </a:r>
          </a:p>
          <a:p>
            <a:pPr marL="12700" lvl="1" indent="0">
              <a:buClr>
                <a:schemeClr val="accent1"/>
              </a:buClr>
              <a:buNone/>
            </a:pPr>
            <a:r>
              <a:rPr lang="en-US" sz="1400" b="1" dirty="0">
                <a:solidFill>
                  <a:srgbClr val="0073E6"/>
                </a:solidFill>
              </a:rPr>
              <a:t>RxLogger</a:t>
            </a:r>
          </a:p>
          <a:p>
            <a:pPr marL="227013" lvl="1" indent="-214313">
              <a:spcBef>
                <a:spcPts val="300"/>
              </a:spcBef>
              <a:buClr>
                <a:schemeClr val="accent1"/>
              </a:buClr>
              <a:buFont typeface="Arial" panose="020B0604020202020204" pitchFamily="34" charset="0"/>
              <a:buChar char="•"/>
            </a:pPr>
            <a:r>
              <a:rPr lang="en-US" sz="1200" dirty="0"/>
              <a:t>Capture system and application logs to identify problems and avoid sending no-failure-found devices for repair</a:t>
            </a:r>
            <a:endParaRPr lang="en-US" sz="1400" b="1" dirty="0">
              <a:solidFill>
                <a:schemeClr val="accent4"/>
              </a:solidFill>
            </a:endParaRPr>
          </a:p>
          <a:p>
            <a:pPr marL="12700" lvl="1" indent="0">
              <a:buClr>
                <a:schemeClr val="accent1"/>
              </a:buClr>
              <a:buNone/>
            </a:pPr>
            <a:r>
              <a:rPr lang="en-US" sz="1400" b="1" dirty="0">
                <a:solidFill>
                  <a:srgbClr val="0073E6"/>
                </a:solidFill>
              </a:rPr>
              <a:t>GMS Restricted Mode</a:t>
            </a:r>
          </a:p>
          <a:p>
            <a:pPr marL="184150" lvl="1" indent="-171450">
              <a:spcBef>
                <a:spcPts val="0"/>
              </a:spcBef>
              <a:buClr>
                <a:schemeClr val="accent1"/>
              </a:buClr>
              <a:buFont typeface="Arial" panose="020B0604020202020204" pitchFamily="34" charset="0"/>
              <a:buChar char="•"/>
            </a:pPr>
            <a:r>
              <a:rPr lang="en-US" sz="1200" dirty="0"/>
              <a:t>Turn off the Google Mobile Services you don’t want  </a:t>
            </a:r>
          </a:p>
          <a:p>
            <a:pPr marL="12700" lvl="1" indent="0">
              <a:buClr>
                <a:schemeClr val="accent1"/>
              </a:buClr>
              <a:buNone/>
            </a:pPr>
            <a:endParaRPr lang="en-US" sz="1200" dirty="0"/>
          </a:p>
        </p:txBody>
      </p:sp>
      <p:pic>
        <p:nvPicPr>
          <p:cNvPr id="31" name="Graphic 30">
            <a:extLst>
              <a:ext uri="{FF2B5EF4-FFF2-40B4-BE49-F238E27FC236}">
                <a16:creationId xmlns:a16="http://schemas.microsoft.com/office/drawing/2014/main" id="{0ED7335F-1A32-704C-981B-8D227055FBE3}"/>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94052" y="1827997"/>
            <a:ext cx="287782" cy="287782"/>
          </a:xfrm>
          <a:prstGeom prst="rect">
            <a:avLst/>
          </a:prstGeom>
        </p:spPr>
      </p:pic>
    </p:spTree>
    <p:extLst>
      <p:ext uri="{BB962C8B-B14F-4D97-AF65-F5344CB8AC3E}">
        <p14:creationId xmlns:p14="http://schemas.microsoft.com/office/powerpoint/2010/main" val="2856183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40">
            <a:extLst>
              <a:ext uri="{FF2B5EF4-FFF2-40B4-BE49-F238E27FC236}">
                <a16:creationId xmlns:a16="http://schemas.microsoft.com/office/drawing/2014/main" id="{B647EE33-BBE4-3546-A3F1-DDC97D5300A5}"/>
              </a:ext>
            </a:extLst>
          </p:cNvPr>
          <p:cNvGrpSpPr/>
          <p:nvPr/>
        </p:nvGrpSpPr>
        <p:grpSpPr>
          <a:xfrm>
            <a:off x="3869428" y="397664"/>
            <a:ext cx="8342983" cy="552306"/>
            <a:chOff x="2085739" y="397664"/>
            <a:chExt cx="8342983" cy="552306"/>
          </a:xfrm>
        </p:grpSpPr>
        <p:sp>
          <p:nvSpPr>
            <p:cNvPr id="42" name="Parallelogram 41">
              <a:extLst>
                <a:ext uri="{FF2B5EF4-FFF2-40B4-BE49-F238E27FC236}">
                  <a16:creationId xmlns:a16="http://schemas.microsoft.com/office/drawing/2014/main" id="{2566AC42-C42C-624D-8E78-0112FB9E05C4}"/>
                </a:ext>
              </a:extLst>
            </p:cNvPr>
            <p:cNvSpPr/>
            <p:nvPr userDrawn="1"/>
          </p:nvSpPr>
          <p:spPr>
            <a:xfrm rot="10800000">
              <a:off x="2085739" y="397664"/>
              <a:ext cx="8322571" cy="552306"/>
            </a:xfrm>
            <a:prstGeom prst="parallelogram">
              <a:avLst>
                <a:gd name="adj" fmla="val 7645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Parallelogram 49">
              <a:extLst>
                <a:ext uri="{FF2B5EF4-FFF2-40B4-BE49-F238E27FC236}">
                  <a16:creationId xmlns:a16="http://schemas.microsoft.com/office/drawing/2014/main" id="{5B0A9F32-D965-C34E-BB06-58A75D1AE9E1}"/>
                </a:ext>
              </a:extLst>
            </p:cNvPr>
            <p:cNvSpPr/>
            <p:nvPr/>
          </p:nvSpPr>
          <p:spPr>
            <a:xfrm rot="10800000">
              <a:off x="9926834" y="397664"/>
              <a:ext cx="501888" cy="552306"/>
            </a:xfrm>
            <a:prstGeom prst="parallelogram">
              <a:avLst>
                <a:gd name="adj"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1" name="Group 50">
            <a:extLst>
              <a:ext uri="{FF2B5EF4-FFF2-40B4-BE49-F238E27FC236}">
                <a16:creationId xmlns:a16="http://schemas.microsoft.com/office/drawing/2014/main" id="{B3E3BE0A-F9B2-3B44-B034-D2E8D5575202}"/>
              </a:ext>
            </a:extLst>
          </p:cNvPr>
          <p:cNvGrpSpPr/>
          <p:nvPr/>
        </p:nvGrpSpPr>
        <p:grpSpPr>
          <a:xfrm>
            <a:off x="1" y="397663"/>
            <a:ext cx="4189786" cy="552874"/>
            <a:chOff x="-3235870" y="396873"/>
            <a:chExt cx="4190877" cy="553018"/>
          </a:xfrm>
          <a:solidFill>
            <a:srgbClr val="0073E6"/>
          </a:solidFill>
        </p:grpSpPr>
        <p:sp>
          <p:nvSpPr>
            <p:cNvPr id="52" name="Rectangle 51">
              <a:extLst>
                <a:ext uri="{FF2B5EF4-FFF2-40B4-BE49-F238E27FC236}">
                  <a16:creationId xmlns:a16="http://schemas.microsoft.com/office/drawing/2014/main" id="{68F62B68-483D-FC4E-9C89-3C8C302D7CBD}"/>
                </a:ext>
              </a:extLst>
            </p:cNvPr>
            <p:cNvSpPr/>
            <p:nvPr userDrawn="1"/>
          </p:nvSpPr>
          <p:spPr>
            <a:xfrm>
              <a:off x="-3235870" y="396873"/>
              <a:ext cx="3765430" cy="5530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53" name="Right Triangle 52">
              <a:extLst>
                <a:ext uri="{FF2B5EF4-FFF2-40B4-BE49-F238E27FC236}">
                  <a16:creationId xmlns:a16="http://schemas.microsoft.com/office/drawing/2014/main" id="{A65B90FE-B9ED-5B40-9FBF-11ED9061578C}"/>
                </a:ext>
              </a:extLst>
            </p:cNvPr>
            <p:cNvSpPr/>
            <p:nvPr userDrawn="1"/>
          </p:nvSpPr>
          <p:spPr>
            <a:xfrm rot="5400000">
              <a:off x="466056" y="460374"/>
              <a:ext cx="552451" cy="425451"/>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4" name="Title 39">
            <a:extLst>
              <a:ext uri="{FF2B5EF4-FFF2-40B4-BE49-F238E27FC236}">
                <a16:creationId xmlns:a16="http://schemas.microsoft.com/office/drawing/2014/main" id="{1E4B5C30-A030-A94D-BEFE-85D0E0C3E228}"/>
              </a:ext>
            </a:extLst>
          </p:cNvPr>
          <p:cNvSpPr txBox="1">
            <a:spLocks/>
          </p:cNvSpPr>
          <p:nvPr/>
        </p:nvSpPr>
        <p:spPr>
          <a:xfrm>
            <a:off x="460138" y="458816"/>
            <a:ext cx="3304308" cy="365665"/>
          </a:xfrm>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r>
              <a:rPr lang="en-US" dirty="0">
                <a:solidFill>
                  <a:schemeClr val="bg1"/>
                </a:solidFill>
              </a:rPr>
              <a:t>Zebra Mobility DNA</a:t>
            </a:r>
          </a:p>
        </p:txBody>
      </p:sp>
      <p:sp>
        <p:nvSpPr>
          <p:cNvPr id="56" name="Text Placeholder 25">
            <a:extLst>
              <a:ext uri="{FF2B5EF4-FFF2-40B4-BE49-F238E27FC236}">
                <a16:creationId xmlns:a16="http://schemas.microsoft.com/office/drawing/2014/main" id="{A1947B4B-2E90-AC4F-94A0-7008141F2B26}"/>
              </a:ext>
            </a:extLst>
          </p:cNvPr>
          <p:cNvSpPr txBox="1">
            <a:spLocks/>
          </p:cNvSpPr>
          <p:nvPr/>
        </p:nvSpPr>
        <p:spPr>
          <a:xfrm>
            <a:off x="4471988" y="458103"/>
            <a:ext cx="7259873" cy="365665"/>
          </a:xfrm>
          <a:prstGeom prst="rect">
            <a:avLst/>
          </a:prstGeom>
        </p:spPr>
        <p:txBody>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1775"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None/>
            </a:pPr>
            <a:r>
              <a:rPr lang="en-US" sz="2000" dirty="0">
                <a:solidFill>
                  <a:schemeClr val="bg1"/>
                </a:solidFill>
              </a:rPr>
              <a:t>Your mobile computer’s built-in advantage</a:t>
            </a:r>
          </a:p>
        </p:txBody>
      </p:sp>
      <p:grpSp>
        <p:nvGrpSpPr>
          <p:cNvPr id="20" name="Group 19">
            <a:extLst>
              <a:ext uri="{FF2B5EF4-FFF2-40B4-BE49-F238E27FC236}">
                <a16:creationId xmlns:a16="http://schemas.microsoft.com/office/drawing/2014/main" id="{CCB54FFB-DA04-C740-8660-A99277BB534A}"/>
              </a:ext>
            </a:extLst>
          </p:cNvPr>
          <p:cNvGrpSpPr/>
          <p:nvPr/>
        </p:nvGrpSpPr>
        <p:grpSpPr>
          <a:xfrm>
            <a:off x="394052" y="1566840"/>
            <a:ext cx="11052164" cy="88924"/>
            <a:chOff x="4347027" y="2188242"/>
            <a:chExt cx="5380555" cy="69830"/>
          </a:xfrm>
          <a:solidFill>
            <a:srgbClr val="0073E6"/>
          </a:solidFill>
        </p:grpSpPr>
        <p:sp>
          <p:nvSpPr>
            <p:cNvPr id="21" name="Freeform 20">
              <a:extLst>
                <a:ext uri="{FF2B5EF4-FFF2-40B4-BE49-F238E27FC236}">
                  <a16:creationId xmlns:a16="http://schemas.microsoft.com/office/drawing/2014/main" id="{C8C088AE-FABE-F847-9476-1FAD75825936}"/>
                </a:ext>
              </a:extLst>
            </p:cNvPr>
            <p:cNvSpPr>
              <a:spLocks noChangeAspect="1" noChangeArrowheads="1"/>
            </p:cNvSpPr>
            <p:nvPr/>
          </p:nvSpPr>
          <p:spPr bwMode="auto">
            <a:xfrm flipV="1">
              <a:off x="4347027" y="2188242"/>
              <a:ext cx="3501504" cy="69830"/>
            </a:xfrm>
            <a:custGeom>
              <a:avLst/>
              <a:gdLst>
                <a:gd name="connsiteX0" fmla="*/ 78092 w 3501504"/>
                <a:gd name="connsiteY0" fmla="*/ 69830 h 69830"/>
                <a:gd name="connsiteX1" fmla="*/ 655608 w 3501504"/>
                <a:gd name="connsiteY1" fmla="*/ 69830 h 69830"/>
                <a:gd name="connsiteX2" fmla="*/ 737659 w 3501504"/>
                <a:gd name="connsiteY2" fmla="*/ 69830 h 69830"/>
                <a:gd name="connsiteX3" fmla="*/ 1025149 w 3501504"/>
                <a:gd name="connsiteY3" fmla="*/ 69830 h 69830"/>
                <a:gd name="connsiteX4" fmla="*/ 1315175 w 3501504"/>
                <a:gd name="connsiteY4" fmla="*/ 69830 h 69830"/>
                <a:gd name="connsiteX5" fmla="*/ 1317364 w 3501504"/>
                <a:gd name="connsiteY5" fmla="*/ 69830 h 69830"/>
                <a:gd name="connsiteX6" fmla="*/ 1602665 w 3501504"/>
                <a:gd name="connsiteY6" fmla="*/ 69830 h 69830"/>
                <a:gd name="connsiteX7" fmla="*/ 1684716 w 3501504"/>
                <a:gd name="connsiteY7" fmla="*/ 69830 h 69830"/>
                <a:gd name="connsiteX8" fmla="*/ 1894880 w 3501504"/>
                <a:gd name="connsiteY8" fmla="*/ 69830 h 69830"/>
                <a:gd name="connsiteX9" fmla="*/ 1976931 w 3501504"/>
                <a:gd name="connsiteY9" fmla="*/ 69830 h 69830"/>
                <a:gd name="connsiteX10" fmla="*/ 2262232 w 3501504"/>
                <a:gd name="connsiteY10" fmla="*/ 69830 h 69830"/>
                <a:gd name="connsiteX11" fmla="*/ 2264421 w 3501504"/>
                <a:gd name="connsiteY11" fmla="*/ 69830 h 69830"/>
                <a:gd name="connsiteX12" fmla="*/ 2554447 w 3501504"/>
                <a:gd name="connsiteY12" fmla="*/ 69830 h 69830"/>
                <a:gd name="connsiteX13" fmla="*/ 2841937 w 3501504"/>
                <a:gd name="connsiteY13" fmla="*/ 69830 h 69830"/>
                <a:gd name="connsiteX14" fmla="*/ 2923988 w 3501504"/>
                <a:gd name="connsiteY14" fmla="*/ 69830 h 69830"/>
                <a:gd name="connsiteX15" fmla="*/ 3501504 w 3501504"/>
                <a:gd name="connsiteY15" fmla="*/ 69830 h 69830"/>
                <a:gd name="connsiteX16" fmla="*/ 3501504 w 3501504"/>
                <a:gd name="connsiteY16" fmla="*/ 50156 h 69830"/>
                <a:gd name="connsiteX17" fmla="*/ 3414914 w 3501504"/>
                <a:gd name="connsiteY17" fmla="*/ 0 h 69830"/>
                <a:gd name="connsiteX18" fmla="*/ 2837398 w 3501504"/>
                <a:gd name="connsiteY18" fmla="*/ 0 h 69830"/>
                <a:gd name="connsiteX19" fmla="*/ 2755347 w 3501504"/>
                <a:gd name="connsiteY19" fmla="*/ 0 h 69830"/>
                <a:gd name="connsiteX20" fmla="*/ 2467857 w 3501504"/>
                <a:gd name="connsiteY20" fmla="*/ 0 h 69830"/>
                <a:gd name="connsiteX21" fmla="*/ 2184140 w 3501504"/>
                <a:gd name="connsiteY21" fmla="*/ 0 h 69830"/>
                <a:gd name="connsiteX22" fmla="*/ 2177831 w 3501504"/>
                <a:gd name="connsiteY22" fmla="*/ 0 h 69830"/>
                <a:gd name="connsiteX23" fmla="*/ 1890341 w 3501504"/>
                <a:gd name="connsiteY23" fmla="*/ 0 h 69830"/>
                <a:gd name="connsiteX24" fmla="*/ 1808290 w 3501504"/>
                <a:gd name="connsiteY24" fmla="*/ 0 h 69830"/>
                <a:gd name="connsiteX25" fmla="*/ 1606624 w 3501504"/>
                <a:gd name="connsiteY25" fmla="*/ 0 h 69830"/>
                <a:gd name="connsiteX26" fmla="*/ 1524573 w 3501504"/>
                <a:gd name="connsiteY26" fmla="*/ 0 h 69830"/>
                <a:gd name="connsiteX27" fmla="*/ 1237083 w 3501504"/>
                <a:gd name="connsiteY27" fmla="*/ 0 h 69830"/>
                <a:gd name="connsiteX28" fmla="*/ 1230774 w 3501504"/>
                <a:gd name="connsiteY28" fmla="*/ 0 h 69830"/>
                <a:gd name="connsiteX29" fmla="*/ 947057 w 3501504"/>
                <a:gd name="connsiteY29" fmla="*/ 0 h 69830"/>
                <a:gd name="connsiteX30" fmla="*/ 659567 w 3501504"/>
                <a:gd name="connsiteY30" fmla="*/ 0 h 69830"/>
                <a:gd name="connsiteX31" fmla="*/ 577516 w 3501504"/>
                <a:gd name="connsiteY31" fmla="*/ 0 h 69830"/>
                <a:gd name="connsiteX32" fmla="*/ 0 w 3501504"/>
                <a:gd name="connsiteY32" fmla="*/ 0 h 69830"/>
                <a:gd name="connsiteX33" fmla="*/ 0 w 3501504"/>
                <a:gd name="connsiteY33" fmla="*/ 24597 h 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501504" h="69830">
                  <a:moveTo>
                    <a:pt x="78092" y="69830"/>
                  </a:moveTo>
                  <a:lnTo>
                    <a:pt x="655608" y="69830"/>
                  </a:lnTo>
                  <a:lnTo>
                    <a:pt x="737659" y="69830"/>
                  </a:lnTo>
                  <a:lnTo>
                    <a:pt x="1025149" y="69830"/>
                  </a:lnTo>
                  <a:lnTo>
                    <a:pt x="1315175" y="69830"/>
                  </a:lnTo>
                  <a:lnTo>
                    <a:pt x="1317364" y="69830"/>
                  </a:lnTo>
                  <a:lnTo>
                    <a:pt x="1602665" y="69830"/>
                  </a:lnTo>
                  <a:lnTo>
                    <a:pt x="1684716" y="69830"/>
                  </a:lnTo>
                  <a:lnTo>
                    <a:pt x="1894880" y="69830"/>
                  </a:lnTo>
                  <a:lnTo>
                    <a:pt x="1976931" y="69830"/>
                  </a:lnTo>
                  <a:lnTo>
                    <a:pt x="2262232" y="69830"/>
                  </a:lnTo>
                  <a:lnTo>
                    <a:pt x="2264421" y="69830"/>
                  </a:lnTo>
                  <a:lnTo>
                    <a:pt x="2554447" y="69830"/>
                  </a:lnTo>
                  <a:lnTo>
                    <a:pt x="2841937" y="69830"/>
                  </a:lnTo>
                  <a:lnTo>
                    <a:pt x="2923988" y="69830"/>
                  </a:lnTo>
                  <a:lnTo>
                    <a:pt x="3501504" y="69830"/>
                  </a:lnTo>
                  <a:lnTo>
                    <a:pt x="3501504" y="50156"/>
                  </a:lnTo>
                  <a:lnTo>
                    <a:pt x="3414914" y="0"/>
                  </a:lnTo>
                  <a:lnTo>
                    <a:pt x="2837398" y="0"/>
                  </a:lnTo>
                  <a:lnTo>
                    <a:pt x="2755347" y="0"/>
                  </a:lnTo>
                  <a:lnTo>
                    <a:pt x="2467857" y="0"/>
                  </a:lnTo>
                  <a:lnTo>
                    <a:pt x="2184140" y="0"/>
                  </a:lnTo>
                  <a:lnTo>
                    <a:pt x="2177831" y="0"/>
                  </a:lnTo>
                  <a:lnTo>
                    <a:pt x="1890341" y="0"/>
                  </a:lnTo>
                  <a:lnTo>
                    <a:pt x="1808290" y="0"/>
                  </a:lnTo>
                  <a:lnTo>
                    <a:pt x="1606624" y="0"/>
                  </a:lnTo>
                  <a:lnTo>
                    <a:pt x="1524573" y="0"/>
                  </a:lnTo>
                  <a:lnTo>
                    <a:pt x="1237083" y="0"/>
                  </a:lnTo>
                  <a:lnTo>
                    <a:pt x="1230774" y="0"/>
                  </a:lnTo>
                  <a:lnTo>
                    <a:pt x="947057" y="0"/>
                  </a:lnTo>
                  <a:lnTo>
                    <a:pt x="659567" y="0"/>
                  </a:lnTo>
                  <a:lnTo>
                    <a:pt x="577516" y="0"/>
                  </a:lnTo>
                  <a:lnTo>
                    <a:pt x="0" y="0"/>
                  </a:lnTo>
                  <a:lnTo>
                    <a:pt x="0" y="24597"/>
                  </a:lnTo>
                  <a:close/>
                </a:path>
              </a:pathLst>
            </a:custGeom>
            <a:grpFill/>
            <a:ln>
              <a:noFill/>
            </a:ln>
            <a:effectLst/>
          </p:spPr>
          <p:txBody>
            <a:bodyPr vert="horz" wrap="square" lIns="36556" tIns="36556" rIns="36556" bIns="36556" numCol="1" anchor="t" anchorCtr="0" compatLnSpc="1">
              <a:prstTxWarp prst="textNoShape">
                <a:avLst/>
              </a:prstTxWarp>
              <a:noAutofit/>
            </a:bodyPr>
            <a:lstStyle/>
            <a:p>
              <a:pPr defTabSz="914126" fontAlgn="base">
                <a:spcBef>
                  <a:spcPct val="0"/>
                </a:spcBef>
                <a:spcAft>
                  <a:spcPct val="0"/>
                </a:spcAft>
                <a:defRPr/>
              </a:pPr>
              <a:endParaRPr lang="en-US" sz="1799" kern="0" dirty="0">
                <a:solidFill>
                  <a:schemeClr val="accent1"/>
                </a:solidFill>
                <a:ea typeface="MS PGothic" pitchFamily="34" charset="-128"/>
              </a:endParaRPr>
            </a:p>
          </p:txBody>
        </p:sp>
        <p:sp>
          <p:nvSpPr>
            <p:cNvPr id="28" name="Freeform 27">
              <a:extLst>
                <a:ext uri="{FF2B5EF4-FFF2-40B4-BE49-F238E27FC236}">
                  <a16:creationId xmlns:a16="http://schemas.microsoft.com/office/drawing/2014/main" id="{219002D7-B187-3E49-B68B-BAD242CCF693}"/>
                </a:ext>
              </a:extLst>
            </p:cNvPr>
            <p:cNvSpPr>
              <a:spLocks noChangeAspect="1" noChangeArrowheads="1"/>
            </p:cNvSpPr>
            <p:nvPr/>
          </p:nvSpPr>
          <p:spPr bwMode="auto">
            <a:xfrm flipV="1">
              <a:off x="6226078" y="2188242"/>
              <a:ext cx="3501504" cy="69830"/>
            </a:xfrm>
            <a:custGeom>
              <a:avLst/>
              <a:gdLst>
                <a:gd name="connsiteX0" fmla="*/ 78092 w 3501504"/>
                <a:gd name="connsiteY0" fmla="*/ 69830 h 69830"/>
                <a:gd name="connsiteX1" fmla="*/ 655608 w 3501504"/>
                <a:gd name="connsiteY1" fmla="*/ 69830 h 69830"/>
                <a:gd name="connsiteX2" fmla="*/ 737659 w 3501504"/>
                <a:gd name="connsiteY2" fmla="*/ 69830 h 69830"/>
                <a:gd name="connsiteX3" fmla="*/ 1025149 w 3501504"/>
                <a:gd name="connsiteY3" fmla="*/ 69830 h 69830"/>
                <a:gd name="connsiteX4" fmla="*/ 1315175 w 3501504"/>
                <a:gd name="connsiteY4" fmla="*/ 69830 h 69830"/>
                <a:gd name="connsiteX5" fmla="*/ 1317364 w 3501504"/>
                <a:gd name="connsiteY5" fmla="*/ 69830 h 69830"/>
                <a:gd name="connsiteX6" fmla="*/ 1602665 w 3501504"/>
                <a:gd name="connsiteY6" fmla="*/ 69830 h 69830"/>
                <a:gd name="connsiteX7" fmla="*/ 1684716 w 3501504"/>
                <a:gd name="connsiteY7" fmla="*/ 69830 h 69830"/>
                <a:gd name="connsiteX8" fmla="*/ 1894880 w 3501504"/>
                <a:gd name="connsiteY8" fmla="*/ 69830 h 69830"/>
                <a:gd name="connsiteX9" fmla="*/ 1976931 w 3501504"/>
                <a:gd name="connsiteY9" fmla="*/ 69830 h 69830"/>
                <a:gd name="connsiteX10" fmla="*/ 2262232 w 3501504"/>
                <a:gd name="connsiteY10" fmla="*/ 69830 h 69830"/>
                <a:gd name="connsiteX11" fmla="*/ 2264421 w 3501504"/>
                <a:gd name="connsiteY11" fmla="*/ 69830 h 69830"/>
                <a:gd name="connsiteX12" fmla="*/ 2554447 w 3501504"/>
                <a:gd name="connsiteY12" fmla="*/ 69830 h 69830"/>
                <a:gd name="connsiteX13" fmla="*/ 2841937 w 3501504"/>
                <a:gd name="connsiteY13" fmla="*/ 69830 h 69830"/>
                <a:gd name="connsiteX14" fmla="*/ 2923988 w 3501504"/>
                <a:gd name="connsiteY14" fmla="*/ 69830 h 69830"/>
                <a:gd name="connsiteX15" fmla="*/ 3501504 w 3501504"/>
                <a:gd name="connsiteY15" fmla="*/ 69830 h 69830"/>
                <a:gd name="connsiteX16" fmla="*/ 3501504 w 3501504"/>
                <a:gd name="connsiteY16" fmla="*/ 50156 h 69830"/>
                <a:gd name="connsiteX17" fmla="*/ 3414914 w 3501504"/>
                <a:gd name="connsiteY17" fmla="*/ 0 h 69830"/>
                <a:gd name="connsiteX18" fmla="*/ 2837398 w 3501504"/>
                <a:gd name="connsiteY18" fmla="*/ 0 h 69830"/>
                <a:gd name="connsiteX19" fmla="*/ 2755347 w 3501504"/>
                <a:gd name="connsiteY19" fmla="*/ 0 h 69830"/>
                <a:gd name="connsiteX20" fmla="*/ 2467857 w 3501504"/>
                <a:gd name="connsiteY20" fmla="*/ 0 h 69830"/>
                <a:gd name="connsiteX21" fmla="*/ 2184140 w 3501504"/>
                <a:gd name="connsiteY21" fmla="*/ 0 h 69830"/>
                <a:gd name="connsiteX22" fmla="*/ 2177831 w 3501504"/>
                <a:gd name="connsiteY22" fmla="*/ 0 h 69830"/>
                <a:gd name="connsiteX23" fmla="*/ 1890341 w 3501504"/>
                <a:gd name="connsiteY23" fmla="*/ 0 h 69830"/>
                <a:gd name="connsiteX24" fmla="*/ 1808290 w 3501504"/>
                <a:gd name="connsiteY24" fmla="*/ 0 h 69830"/>
                <a:gd name="connsiteX25" fmla="*/ 1606624 w 3501504"/>
                <a:gd name="connsiteY25" fmla="*/ 0 h 69830"/>
                <a:gd name="connsiteX26" fmla="*/ 1524573 w 3501504"/>
                <a:gd name="connsiteY26" fmla="*/ 0 h 69830"/>
                <a:gd name="connsiteX27" fmla="*/ 1237083 w 3501504"/>
                <a:gd name="connsiteY27" fmla="*/ 0 h 69830"/>
                <a:gd name="connsiteX28" fmla="*/ 1230774 w 3501504"/>
                <a:gd name="connsiteY28" fmla="*/ 0 h 69830"/>
                <a:gd name="connsiteX29" fmla="*/ 947057 w 3501504"/>
                <a:gd name="connsiteY29" fmla="*/ 0 h 69830"/>
                <a:gd name="connsiteX30" fmla="*/ 659567 w 3501504"/>
                <a:gd name="connsiteY30" fmla="*/ 0 h 69830"/>
                <a:gd name="connsiteX31" fmla="*/ 577516 w 3501504"/>
                <a:gd name="connsiteY31" fmla="*/ 0 h 69830"/>
                <a:gd name="connsiteX32" fmla="*/ 0 w 3501504"/>
                <a:gd name="connsiteY32" fmla="*/ 0 h 69830"/>
                <a:gd name="connsiteX33" fmla="*/ 0 w 3501504"/>
                <a:gd name="connsiteY33" fmla="*/ 24597 h 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501504" h="69830">
                  <a:moveTo>
                    <a:pt x="78092" y="69830"/>
                  </a:moveTo>
                  <a:lnTo>
                    <a:pt x="655608" y="69830"/>
                  </a:lnTo>
                  <a:lnTo>
                    <a:pt x="737659" y="69830"/>
                  </a:lnTo>
                  <a:lnTo>
                    <a:pt x="1025149" y="69830"/>
                  </a:lnTo>
                  <a:lnTo>
                    <a:pt x="1315175" y="69830"/>
                  </a:lnTo>
                  <a:lnTo>
                    <a:pt x="1317364" y="69830"/>
                  </a:lnTo>
                  <a:lnTo>
                    <a:pt x="1602665" y="69830"/>
                  </a:lnTo>
                  <a:lnTo>
                    <a:pt x="1684716" y="69830"/>
                  </a:lnTo>
                  <a:lnTo>
                    <a:pt x="1894880" y="69830"/>
                  </a:lnTo>
                  <a:lnTo>
                    <a:pt x="1976931" y="69830"/>
                  </a:lnTo>
                  <a:lnTo>
                    <a:pt x="2262232" y="69830"/>
                  </a:lnTo>
                  <a:lnTo>
                    <a:pt x="2264421" y="69830"/>
                  </a:lnTo>
                  <a:lnTo>
                    <a:pt x="2554447" y="69830"/>
                  </a:lnTo>
                  <a:lnTo>
                    <a:pt x="2841937" y="69830"/>
                  </a:lnTo>
                  <a:lnTo>
                    <a:pt x="2923988" y="69830"/>
                  </a:lnTo>
                  <a:lnTo>
                    <a:pt x="3501504" y="69830"/>
                  </a:lnTo>
                  <a:lnTo>
                    <a:pt x="3501504" y="50156"/>
                  </a:lnTo>
                  <a:lnTo>
                    <a:pt x="3414914" y="0"/>
                  </a:lnTo>
                  <a:lnTo>
                    <a:pt x="2837398" y="0"/>
                  </a:lnTo>
                  <a:lnTo>
                    <a:pt x="2755347" y="0"/>
                  </a:lnTo>
                  <a:lnTo>
                    <a:pt x="2467857" y="0"/>
                  </a:lnTo>
                  <a:lnTo>
                    <a:pt x="2184140" y="0"/>
                  </a:lnTo>
                  <a:lnTo>
                    <a:pt x="2177831" y="0"/>
                  </a:lnTo>
                  <a:lnTo>
                    <a:pt x="1890341" y="0"/>
                  </a:lnTo>
                  <a:lnTo>
                    <a:pt x="1808290" y="0"/>
                  </a:lnTo>
                  <a:lnTo>
                    <a:pt x="1606624" y="0"/>
                  </a:lnTo>
                  <a:lnTo>
                    <a:pt x="1524573" y="0"/>
                  </a:lnTo>
                  <a:lnTo>
                    <a:pt x="1237083" y="0"/>
                  </a:lnTo>
                  <a:lnTo>
                    <a:pt x="1230774" y="0"/>
                  </a:lnTo>
                  <a:lnTo>
                    <a:pt x="947057" y="0"/>
                  </a:lnTo>
                  <a:lnTo>
                    <a:pt x="659567" y="0"/>
                  </a:lnTo>
                  <a:lnTo>
                    <a:pt x="577516" y="0"/>
                  </a:lnTo>
                  <a:lnTo>
                    <a:pt x="0" y="0"/>
                  </a:lnTo>
                  <a:lnTo>
                    <a:pt x="0" y="24597"/>
                  </a:lnTo>
                  <a:close/>
                </a:path>
              </a:pathLst>
            </a:custGeom>
            <a:grpFill/>
            <a:ln>
              <a:noFill/>
            </a:ln>
            <a:effectLst/>
          </p:spPr>
          <p:txBody>
            <a:bodyPr vert="horz" wrap="square" lIns="36556" tIns="36556" rIns="36556" bIns="36556" numCol="1" anchor="t" anchorCtr="0" compatLnSpc="1">
              <a:prstTxWarp prst="textNoShape">
                <a:avLst/>
              </a:prstTxWarp>
              <a:noAutofit/>
            </a:bodyPr>
            <a:lstStyle/>
            <a:p>
              <a:pPr defTabSz="914126" fontAlgn="base">
                <a:spcBef>
                  <a:spcPct val="0"/>
                </a:spcBef>
                <a:spcAft>
                  <a:spcPct val="0"/>
                </a:spcAft>
                <a:defRPr/>
              </a:pPr>
              <a:endParaRPr lang="en-US" sz="1799" kern="0" dirty="0">
                <a:solidFill>
                  <a:schemeClr val="accent1"/>
                </a:solidFill>
                <a:ea typeface="MS PGothic" pitchFamily="34" charset="-128"/>
              </a:endParaRPr>
            </a:p>
          </p:txBody>
        </p:sp>
      </p:grpSp>
      <p:sp>
        <p:nvSpPr>
          <p:cNvPr id="16" name="Text Placeholder 42">
            <a:extLst>
              <a:ext uri="{FF2B5EF4-FFF2-40B4-BE49-F238E27FC236}">
                <a16:creationId xmlns:a16="http://schemas.microsoft.com/office/drawing/2014/main" id="{9D94DFA4-4A1C-1743-914A-723D93C9D940}"/>
              </a:ext>
            </a:extLst>
          </p:cNvPr>
          <p:cNvSpPr>
            <a:spLocks noGrp="1"/>
          </p:cNvSpPr>
          <p:nvPr>
            <p:ph type="body" sz="quarter" idx="39"/>
          </p:nvPr>
        </p:nvSpPr>
        <p:spPr>
          <a:xfrm>
            <a:off x="458791" y="1782129"/>
            <a:ext cx="4258058" cy="3997269"/>
          </a:xfrm>
        </p:spPr>
        <p:txBody>
          <a:bodyPr/>
          <a:lstStyle/>
          <a:p>
            <a:pPr marL="0" indent="352425">
              <a:buNone/>
            </a:pPr>
            <a:r>
              <a:rPr lang="en-US" sz="2000" b="1" dirty="0"/>
              <a:t>Optimize</a:t>
            </a:r>
          </a:p>
          <a:p>
            <a:pPr marL="12700" lvl="1" indent="0">
              <a:spcBef>
                <a:spcPts val="800"/>
              </a:spcBef>
              <a:buClr>
                <a:schemeClr val="accent1"/>
              </a:buClr>
              <a:buNone/>
            </a:pPr>
            <a:r>
              <a:rPr lang="en-US" sz="1400" b="1" dirty="0">
                <a:solidFill>
                  <a:srgbClr val="0073E6"/>
                </a:solidFill>
              </a:rPr>
              <a:t>Device Central</a:t>
            </a:r>
          </a:p>
          <a:p>
            <a:pPr marL="227013" lvl="1" indent="-214313">
              <a:spcBef>
                <a:spcPts val="300"/>
              </a:spcBef>
              <a:buClr>
                <a:schemeClr val="accent1"/>
              </a:buClr>
              <a:buFont typeface="Arial" panose="020B0604020202020204" pitchFamily="34" charset="0"/>
              <a:buChar char="•"/>
            </a:pPr>
            <a:r>
              <a:rPr lang="en-US" sz="1200" dirty="0"/>
              <a:t>Manage Bluetooth accessories</a:t>
            </a:r>
          </a:p>
          <a:p>
            <a:pPr marL="12700" lvl="1" indent="0">
              <a:spcBef>
                <a:spcPts val="800"/>
              </a:spcBef>
              <a:buClr>
                <a:schemeClr val="accent1"/>
              </a:buClr>
              <a:buNone/>
            </a:pPr>
            <a:r>
              <a:rPr lang="en-US" sz="1400" b="1" dirty="0">
                <a:solidFill>
                  <a:srgbClr val="0073E6"/>
                </a:solidFill>
              </a:rPr>
              <a:t>All-touch Terminal Emulation</a:t>
            </a:r>
          </a:p>
          <a:p>
            <a:pPr marL="227013" lvl="1" indent="-214313">
              <a:spcBef>
                <a:spcPts val="300"/>
              </a:spcBef>
              <a:buClr>
                <a:schemeClr val="accent1"/>
              </a:buClr>
              <a:buFont typeface="Arial" panose="020B0604020202020204" pitchFamily="34" charset="0"/>
              <a:buChar char="•"/>
            </a:pPr>
            <a:r>
              <a:rPr lang="en-US" sz="1200" dirty="0"/>
              <a:t>Convert legacy, green screens into an all-touch, modern UX</a:t>
            </a:r>
          </a:p>
          <a:p>
            <a:pPr marL="12700" lvl="1" indent="0">
              <a:spcBef>
                <a:spcPts val="800"/>
              </a:spcBef>
              <a:buClr>
                <a:schemeClr val="accent1"/>
              </a:buClr>
              <a:buNone/>
            </a:pPr>
            <a:r>
              <a:rPr lang="en-US" sz="1400" b="1" dirty="0">
                <a:solidFill>
                  <a:srgbClr val="0073E6"/>
                </a:solidFill>
              </a:rPr>
              <a:t>Terminal Emulation Lite</a:t>
            </a:r>
          </a:p>
          <a:p>
            <a:pPr marL="227013" lvl="1" indent="-214313">
              <a:spcBef>
                <a:spcPts val="300"/>
              </a:spcBef>
              <a:buClr>
                <a:schemeClr val="accent1"/>
              </a:buClr>
              <a:buFont typeface="Arial" panose="020B0604020202020204" pitchFamily="34" charset="0"/>
              <a:buChar char="•"/>
            </a:pPr>
            <a:r>
              <a:rPr lang="en-US" sz="1200" dirty="0"/>
              <a:t>Give users a modern touch interface with either automatic, predictive reformatting or a customized UX</a:t>
            </a:r>
          </a:p>
          <a:p>
            <a:pPr marL="12700" lvl="1" indent="0">
              <a:spcBef>
                <a:spcPts val="800"/>
              </a:spcBef>
              <a:buClr>
                <a:schemeClr val="accent1"/>
              </a:buClr>
              <a:buNone/>
            </a:pPr>
            <a:r>
              <a:rPr lang="en-US" sz="1400" b="1" dirty="0">
                <a:solidFill>
                  <a:srgbClr val="0073E6"/>
                </a:solidFill>
              </a:rPr>
              <a:t>Enterprise Keyboard</a:t>
            </a:r>
          </a:p>
          <a:p>
            <a:pPr marL="227013" lvl="1" indent="-214313">
              <a:spcBef>
                <a:spcPts val="300"/>
              </a:spcBef>
              <a:buClr>
                <a:schemeClr val="accent1"/>
              </a:buClr>
              <a:buFont typeface="Arial" panose="020B0604020202020204" pitchFamily="34" charset="0"/>
              <a:buChar char="•"/>
            </a:pPr>
            <a:r>
              <a:rPr lang="en-US" sz="1200" dirty="0"/>
              <a:t>Enable fast, accurate alphanumeric entry </a:t>
            </a:r>
          </a:p>
        </p:txBody>
      </p:sp>
      <p:pic>
        <p:nvPicPr>
          <p:cNvPr id="17" name="Graphic 16">
            <a:extLst>
              <a:ext uri="{FF2B5EF4-FFF2-40B4-BE49-F238E27FC236}">
                <a16:creationId xmlns:a16="http://schemas.microsoft.com/office/drawing/2014/main" id="{B5A719AC-1B6C-FA40-8FC3-20EB05F3D736}"/>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68902" y="1755329"/>
            <a:ext cx="209581" cy="335645"/>
          </a:xfrm>
          <a:prstGeom prst="rect">
            <a:avLst/>
          </a:prstGeom>
        </p:spPr>
      </p:pic>
      <p:sp>
        <p:nvSpPr>
          <p:cNvPr id="15" name="Text Placeholder 42">
            <a:extLst>
              <a:ext uri="{FF2B5EF4-FFF2-40B4-BE49-F238E27FC236}">
                <a16:creationId xmlns:a16="http://schemas.microsoft.com/office/drawing/2014/main" id="{14F0B201-7267-D544-BF8E-EA0320B4494F}"/>
              </a:ext>
            </a:extLst>
          </p:cNvPr>
          <p:cNvSpPr txBox="1">
            <a:spLocks/>
          </p:cNvSpPr>
          <p:nvPr/>
        </p:nvSpPr>
        <p:spPr>
          <a:xfrm>
            <a:off x="5242457" y="1883733"/>
            <a:ext cx="4258058" cy="3997269"/>
          </a:xfrm>
          <a:prstGeom prst="rect">
            <a:avLst/>
          </a:prstGeom>
        </p:spPr>
        <p:txBody>
          <a:bodyPr vert="horz" lIns="0" tIns="0" rIns="0" bIns="0" rtlCol="0">
            <a:noAutofit/>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1775"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12700" lvl="1" indent="0">
              <a:spcBef>
                <a:spcPts val="800"/>
              </a:spcBef>
              <a:buClr>
                <a:schemeClr val="accent1"/>
              </a:buClr>
              <a:buFont typeface="Arial" panose="020B0604020202020204" pitchFamily="34" charset="0"/>
              <a:buNone/>
            </a:pPr>
            <a:endParaRPr lang="en-US" sz="1400" b="1" dirty="0">
              <a:solidFill>
                <a:srgbClr val="0073E6"/>
              </a:solidFill>
            </a:endParaRPr>
          </a:p>
          <a:p>
            <a:pPr marL="12700" lvl="1" indent="0">
              <a:spcBef>
                <a:spcPts val="800"/>
              </a:spcBef>
              <a:buClr>
                <a:schemeClr val="accent1"/>
              </a:buClr>
              <a:buFont typeface="Arial" panose="020B0604020202020204" pitchFamily="34" charset="0"/>
              <a:buNone/>
            </a:pPr>
            <a:r>
              <a:rPr lang="en-US" sz="1400" b="1" dirty="0">
                <a:solidFill>
                  <a:srgbClr val="0073E6"/>
                </a:solidFill>
              </a:rPr>
              <a:t>NG Simulscan </a:t>
            </a:r>
          </a:p>
          <a:p>
            <a:pPr marL="227013" lvl="1" indent="-214313">
              <a:spcBef>
                <a:spcPts val="300"/>
              </a:spcBef>
              <a:buClr>
                <a:schemeClr val="accent1"/>
              </a:buClr>
              <a:buFont typeface="Arial" panose="020B0604020202020204" pitchFamily="34" charset="0"/>
              <a:buChar char="•"/>
            </a:pPr>
            <a:r>
              <a:rPr lang="en-US" sz="1200" dirty="0"/>
              <a:t>Effortlessly capture the right barcodes (up to 100 barcodes at the same time)</a:t>
            </a:r>
          </a:p>
          <a:p>
            <a:pPr marL="12700" lvl="1" indent="0">
              <a:spcBef>
                <a:spcPts val="800"/>
              </a:spcBef>
              <a:buClr>
                <a:schemeClr val="accent1"/>
              </a:buClr>
              <a:buFont typeface="Arial" panose="020B0604020202020204" pitchFamily="34" charset="0"/>
              <a:buNone/>
            </a:pPr>
            <a:r>
              <a:rPr lang="en-US" sz="1400" b="1" dirty="0">
                <a:solidFill>
                  <a:srgbClr val="0073E6"/>
                </a:solidFill>
              </a:rPr>
              <a:t>OCR Wedge</a:t>
            </a:r>
          </a:p>
          <a:p>
            <a:pPr marL="227013" lvl="1" indent="-214313">
              <a:spcBef>
                <a:spcPts val="300"/>
              </a:spcBef>
              <a:buClr>
                <a:schemeClr val="accent1"/>
              </a:buClr>
              <a:buFont typeface="Arial" panose="020B0604020202020204" pitchFamily="34" charset="0"/>
              <a:buChar char="•"/>
            </a:pPr>
            <a:r>
              <a:rPr lang="en-US" sz="1200" dirty="0"/>
              <a:t>Effortlessly and accurately capture standardized data to streamline workflows and improve productivity</a:t>
            </a:r>
          </a:p>
          <a:p>
            <a:pPr marL="12700" lvl="1" indent="0">
              <a:spcBef>
                <a:spcPts val="800"/>
              </a:spcBef>
              <a:buClr>
                <a:schemeClr val="accent1"/>
              </a:buClr>
              <a:buFont typeface="Arial" panose="020B0604020202020204" pitchFamily="34" charset="0"/>
              <a:buNone/>
            </a:pPr>
            <a:r>
              <a:rPr lang="en-US" sz="1400" b="1" dirty="0">
                <a:solidFill>
                  <a:srgbClr val="0073E6"/>
                </a:solidFill>
              </a:rPr>
              <a:t>TekTerm</a:t>
            </a:r>
          </a:p>
          <a:p>
            <a:pPr marL="227013" lvl="1" indent="-214313">
              <a:spcBef>
                <a:spcPts val="300"/>
              </a:spcBef>
              <a:buClr>
                <a:schemeClr val="accent1"/>
              </a:buClr>
              <a:buFont typeface="Arial" panose="020B0604020202020204" pitchFamily="34" charset="0"/>
              <a:buChar char="•"/>
            </a:pPr>
            <a:r>
              <a:rPr lang="en-US" sz="1200" dirty="0"/>
              <a:t>Migrate CE windows mobile applications to Android </a:t>
            </a:r>
          </a:p>
          <a:p>
            <a:pPr marL="227013" lvl="1" indent="-214313">
              <a:spcBef>
                <a:spcPts val="300"/>
              </a:spcBef>
              <a:buClr>
                <a:schemeClr val="accent1"/>
              </a:buClr>
              <a:buFont typeface="Arial" panose="020B0604020202020204" pitchFamily="34" charset="0"/>
              <a:buChar char="•"/>
            </a:pPr>
            <a:endParaRPr lang="en-US" sz="1200" dirty="0"/>
          </a:p>
        </p:txBody>
      </p:sp>
    </p:spTree>
    <p:extLst>
      <p:ext uri="{BB962C8B-B14F-4D97-AF65-F5344CB8AC3E}">
        <p14:creationId xmlns:p14="http://schemas.microsoft.com/office/powerpoint/2010/main" val="3735751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FE14C2-6889-E543-AB25-1284D4D78143}"/>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9692" y="-9693"/>
            <a:ext cx="12207240" cy="7004295"/>
          </a:xfrm>
          <a:prstGeom prst="rect">
            <a:avLst/>
          </a:prstGeom>
        </p:spPr>
      </p:pic>
      <p:sp>
        <p:nvSpPr>
          <p:cNvPr id="7" name="AutoShape 4">
            <a:extLst>
              <a:ext uri="{FF2B5EF4-FFF2-40B4-BE49-F238E27FC236}">
                <a16:creationId xmlns:a16="http://schemas.microsoft.com/office/drawing/2014/main" id="{9AF0EC27-AD2C-E14B-B457-5E5A3DC0B3FF}"/>
              </a:ext>
            </a:extLst>
          </p:cNvPr>
          <p:cNvSpPr>
            <a:spLocks noChangeAspect="1" noChangeArrowheads="1"/>
          </p:cNvSpPr>
          <p:nvPr/>
        </p:nvSpPr>
        <p:spPr bwMode="auto">
          <a:xfrm>
            <a:off x="1589" y="778197"/>
            <a:ext cx="10759381" cy="6232156"/>
          </a:xfrm>
          <a:prstGeom prst="rtTriangle">
            <a:avLst/>
          </a:prstGeom>
          <a:solidFill>
            <a:schemeClr val="tx1"/>
          </a:solidFill>
          <a:ln>
            <a:noFill/>
          </a:ln>
          <a:effectLst/>
        </p:spPr>
        <p:txBody>
          <a:bodyPr vert="horz" wrap="square" lIns="36556" tIns="36556" rIns="36556" bIns="36556" numCol="1" anchor="t" anchorCtr="0" compatLnSpc="1">
            <a:prstTxWarp prst="textNoShape">
              <a:avLst/>
            </a:prstTxWarp>
          </a:bodyPr>
          <a:lstStyle/>
          <a:p>
            <a:pPr defTabSz="914126" fontAlgn="base">
              <a:spcBef>
                <a:spcPct val="0"/>
              </a:spcBef>
              <a:spcAft>
                <a:spcPct val="0"/>
              </a:spcAft>
              <a:defRPr/>
            </a:pPr>
            <a:endParaRPr lang="en-US" sz="1799" kern="0" dirty="0">
              <a:solidFill>
                <a:srgbClr val="000000"/>
              </a:solidFill>
              <a:ea typeface="MS PGothic" pitchFamily="34" charset="-128"/>
            </a:endParaRPr>
          </a:p>
        </p:txBody>
      </p:sp>
      <p:sp>
        <p:nvSpPr>
          <p:cNvPr id="8" name="AutoShape 4">
            <a:extLst>
              <a:ext uri="{FF2B5EF4-FFF2-40B4-BE49-F238E27FC236}">
                <a16:creationId xmlns:a16="http://schemas.microsoft.com/office/drawing/2014/main" id="{E4B79AF6-3DF9-4A4A-99D3-5EB76464D32D}"/>
              </a:ext>
            </a:extLst>
          </p:cNvPr>
          <p:cNvSpPr>
            <a:spLocks noChangeAspect="1" noChangeArrowheads="1"/>
          </p:cNvSpPr>
          <p:nvPr/>
        </p:nvSpPr>
        <p:spPr bwMode="auto">
          <a:xfrm flipH="1">
            <a:off x="6325241" y="3613069"/>
            <a:ext cx="5865172" cy="3397284"/>
          </a:xfrm>
          <a:prstGeom prst="rtTriangle">
            <a:avLst/>
          </a:prstGeom>
          <a:solidFill>
            <a:srgbClr val="0073E6"/>
          </a:solidFill>
          <a:ln w="980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3" name="Text Placeholder 4">
            <a:extLst>
              <a:ext uri="{FF2B5EF4-FFF2-40B4-BE49-F238E27FC236}">
                <a16:creationId xmlns:a16="http://schemas.microsoft.com/office/drawing/2014/main" id="{DBF6418B-4C46-AE4D-B75B-853579CCCC70}"/>
              </a:ext>
            </a:extLst>
          </p:cNvPr>
          <p:cNvSpPr>
            <a:spLocks noGrp="1"/>
          </p:cNvSpPr>
          <p:nvPr>
            <p:ph type="body" sz="quarter" idx="11"/>
          </p:nvPr>
        </p:nvSpPr>
        <p:spPr/>
        <p:txBody>
          <a:bodyPr/>
          <a:lstStyle/>
          <a:p>
            <a:r>
              <a:rPr lang="en-US" dirty="0"/>
              <a:t>Zebra Services</a:t>
            </a:r>
          </a:p>
        </p:txBody>
      </p:sp>
    </p:spTree>
    <p:extLst>
      <p:ext uri="{BB962C8B-B14F-4D97-AF65-F5344CB8AC3E}">
        <p14:creationId xmlns:p14="http://schemas.microsoft.com/office/powerpoint/2010/main" val="52484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Content Placeholder 2"/>
          <p:cNvSpPr>
            <a:spLocks noGrp="1"/>
          </p:cNvSpPr>
          <p:nvPr>
            <p:ph idx="4294967295"/>
          </p:nvPr>
        </p:nvSpPr>
        <p:spPr>
          <a:xfrm>
            <a:off x="576072" y="1667297"/>
            <a:ext cx="10309458" cy="717550"/>
          </a:xfrm>
        </p:spPr>
        <p:txBody>
          <a:bodyPr>
            <a:noAutofit/>
          </a:bodyPr>
          <a:lstStyle/>
          <a:p>
            <a:pPr marL="0" indent="0">
              <a:spcBef>
                <a:spcPts val="0"/>
              </a:spcBef>
              <a:buNone/>
            </a:pPr>
            <a:r>
              <a:rPr lang="en-US" sz="1400" spc="-10" dirty="0">
                <a:latin typeface="Arial" panose="020B0604020202020204" pitchFamily="34" charset="0"/>
                <a:cs typeface="Arial" panose="020B0604020202020204" pitchFamily="34" charset="0"/>
              </a:rPr>
              <a:t>You </a:t>
            </a:r>
            <a:r>
              <a:rPr lang="en-US" sz="1400" spc="-15" dirty="0">
                <a:latin typeface="Arial" panose="020B0604020202020204" pitchFamily="34" charset="0"/>
                <a:cs typeface="Arial" panose="020B0604020202020204" pitchFamily="34" charset="0"/>
              </a:rPr>
              <a:t>count </a:t>
            </a:r>
            <a:r>
              <a:rPr lang="en-US" sz="1400" spc="-25" dirty="0">
                <a:latin typeface="Arial" panose="020B0604020202020204" pitchFamily="34" charset="0"/>
                <a:cs typeface="Arial" panose="020B0604020202020204" pitchFamily="34" charset="0"/>
              </a:rPr>
              <a:t>on </a:t>
            </a:r>
            <a:r>
              <a:rPr lang="en-US" sz="1400" spc="-10" dirty="0">
                <a:latin typeface="Arial" panose="020B0604020202020204" pitchFamily="34" charset="0"/>
                <a:cs typeface="Arial" panose="020B0604020202020204" pitchFamily="34" charset="0"/>
              </a:rPr>
              <a:t>your </a:t>
            </a:r>
            <a:r>
              <a:rPr lang="en-US" sz="1400" spc="-5" dirty="0">
                <a:latin typeface="Arial" panose="020B0604020202020204" pitchFamily="34" charset="0"/>
                <a:cs typeface="Arial" panose="020B0604020202020204" pitchFamily="34" charset="0"/>
              </a:rPr>
              <a:t>mobile computers in your most demanding environments and applications. </a:t>
            </a:r>
            <a:r>
              <a:rPr lang="en-US" sz="1400" dirty="0">
                <a:latin typeface="Arial" panose="020B0604020202020204" pitchFamily="34" charset="0"/>
                <a:cs typeface="Arial" panose="020B0604020202020204" pitchFamily="34" charset="0"/>
              </a:rPr>
              <a:t>Ensure predictable performance, support for critical operations and improved business outcomes while eliminating unbudgeted repair expenses. </a:t>
            </a:r>
            <a:endParaRPr lang="en-US" sz="1400" dirty="0">
              <a:solidFill>
                <a:prstClr val="black"/>
              </a:solidFill>
              <a:latin typeface="Arial" panose="020B0604020202020204" pitchFamily="34" charset="0"/>
              <a:cs typeface="Arial" panose="020B0604020202020204" pitchFamily="34" charset="0"/>
            </a:endParaRPr>
          </a:p>
        </p:txBody>
      </p:sp>
      <p:sp>
        <p:nvSpPr>
          <p:cNvPr id="65" name="Content Placeholder 2">
            <a:extLst>
              <a:ext uri="{FF2B5EF4-FFF2-40B4-BE49-F238E27FC236}">
                <a16:creationId xmlns:a16="http://schemas.microsoft.com/office/drawing/2014/main" id="{E7CA901C-760C-4169-97DA-4B602F684AA2}"/>
              </a:ext>
            </a:extLst>
          </p:cNvPr>
          <p:cNvSpPr txBox="1">
            <a:spLocks/>
          </p:cNvSpPr>
          <p:nvPr/>
        </p:nvSpPr>
        <p:spPr bwMode="auto">
          <a:xfrm>
            <a:off x="9418992" y="2263342"/>
            <a:ext cx="2706654" cy="4585679"/>
          </a:xfrm>
          <a:prstGeom prst="rect">
            <a:avLst/>
          </a:prstGeom>
          <a:noFill/>
          <a:ln w="9525">
            <a:noFill/>
            <a:miter lim="800000"/>
            <a:headEnd/>
            <a:tailEnd/>
          </a:ln>
        </p:spPr>
        <p:txBody>
          <a:bodyPr wrap="square" lIns="0" tIns="0" rIns="0" bIns="0">
            <a:noAutofit/>
          </a:bodyPr>
          <a:lstStyle>
            <a:lvl1pPr marL="109538" indent="-109538" eaLnBrk="0" hangingPunct="0">
              <a:defRPr sz="2400">
                <a:solidFill>
                  <a:schemeClr val="tx1"/>
                </a:solidFill>
                <a:latin typeface="Arial" pitchFamily="34" charset="0"/>
                <a:cs typeface="Arial" pitchFamily="34" charset="0"/>
              </a:defRPr>
            </a:lvl1pPr>
            <a:lvl2pPr marL="37931725" indent="-37474525" eaLnBrk="0" hangingPunct="0">
              <a:defRPr sz="2400">
                <a:solidFill>
                  <a:schemeClr val="tx1"/>
                </a:solidFill>
                <a:latin typeface="Arial" pitchFamily="34" charset="0"/>
                <a:cs typeface="Arial" pitchFamily="34" charset="0"/>
              </a:defRPr>
            </a:lvl2pPr>
            <a:lvl3pPr eaLnBrk="0" hangingPunct="0">
              <a:defRPr sz="2400">
                <a:solidFill>
                  <a:schemeClr val="tx1"/>
                </a:solidFill>
                <a:latin typeface="Arial" pitchFamily="34" charset="0"/>
                <a:cs typeface="Arial" pitchFamily="34" charset="0"/>
              </a:defRPr>
            </a:lvl3pPr>
            <a:lvl4pPr eaLnBrk="0" hangingPunct="0">
              <a:defRPr sz="2400">
                <a:solidFill>
                  <a:schemeClr val="tx1"/>
                </a:solidFill>
                <a:latin typeface="Arial" pitchFamily="34" charset="0"/>
                <a:cs typeface="Arial" pitchFamily="34" charset="0"/>
              </a:defRPr>
            </a:lvl4pPr>
            <a:lvl5pPr eaLnBrk="0" hangingPunct="0">
              <a:defRPr sz="2400">
                <a:solidFill>
                  <a:schemeClr val="tx1"/>
                </a:solidFill>
                <a:latin typeface="Arial" pitchFamily="34" charset="0"/>
                <a:cs typeface="Arial" pitchFamily="34" charset="0"/>
              </a:defRPr>
            </a:lvl5pPr>
            <a:lvl6pPr marL="457200" eaLnBrk="0" fontAlgn="base" hangingPunct="0">
              <a:spcBef>
                <a:spcPct val="0"/>
              </a:spcBef>
              <a:spcAft>
                <a:spcPct val="0"/>
              </a:spcAft>
              <a:defRPr sz="2400">
                <a:solidFill>
                  <a:schemeClr val="tx1"/>
                </a:solidFill>
                <a:latin typeface="Arial" pitchFamily="34" charset="0"/>
                <a:cs typeface="Arial" pitchFamily="34" charset="0"/>
              </a:defRPr>
            </a:lvl6pPr>
            <a:lvl7pPr marL="914400" eaLnBrk="0" fontAlgn="base" hangingPunct="0">
              <a:spcBef>
                <a:spcPct val="0"/>
              </a:spcBef>
              <a:spcAft>
                <a:spcPct val="0"/>
              </a:spcAft>
              <a:defRPr sz="2400">
                <a:solidFill>
                  <a:schemeClr val="tx1"/>
                </a:solidFill>
                <a:latin typeface="Arial" pitchFamily="34" charset="0"/>
                <a:cs typeface="Arial" pitchFamily="34" charset="0"/>
              </a:defRPr>
            </a:lvl7pPr>
            <a:lvl8pPr marL="1371600" eaLnBrk="0" fontAlgn="base" hangingPunct="0">
              <a:spcBef>
                <a:spcPct val="0"/>
              </a:spcBef>
              <a:spcAft>
                <a:spcPct val="0"/>
              </a:spcAft>
              <a:defRPr sz="2400">
                <a:solidFill>
                  <a:schemeClr val="tx1"/>
                </a:solidFill>
                <a:latin typeface="Arial" pitchFamily="34" charset="0"/>
                <a:cs typeface="Arial" pitchFamily="34" charset="0"/>
              </a:defRPr>
            </a:lvl8pPr>
            <a:lvl9pPr marL="1828800" eaLnBrk="0" fontAlgn="base" hangingPunct="0">
              <a:spcBef>
                <a:spcPct val="0"/>
              </a:spcBef>
              <a:spcAft>
                <a:spcPct val="0"/>
              </a:spcAft>
              <a:defRPr sz="2400">
                <a:solidFill>
                  <a:schemeClr val="tx1"/>
                </a:solidFill>
                <a:latin typeface="Arial" pitchFamily="34" charset="0"/>
                <a:cs typeface="Arial" pitchFamily="34" charset="0"/>
              </a:defRPr>
            </a:lvl9pPr>
          </a:lstStyle>
          <a:p>
            <a:pPr marL="109505" indent="-109505" defTabSz="914126" eaLnBrk="1" hangingPunct="1">
              <a:spcBef>
                <a:spcPts val="300"/>
              </a:spcBef>
              <a:spcAft>
                <a:spcPts val="600"/>
              </a:spcAft>
              <a:defRPr/>
            </a:pPr>
            <a:r>
              <a:rPr lang="en-US" altLang="en-US" sz="2000" b="1" dirty="0">
                <a:solidFill>
                  <a:srgbClr val="0073E6"/>
                </a:solidFill>
              </a:rPr>
              <a:t>BENEFITS</a:t>
            </a:r>
          </a:p>
          <a:p>
            <a:pPr marL="174521" marR="550050" indent="-161827" defTabSz="914126">
              <a:lnSpc>
                <a:spcPct val="101899"/>
              </a:lnSpc>
              <a:spcAft>
                <a:spcPts val="600"/>
              </a:spcAft>
              <a:buClr>
                <a:srgbClr val="BFBFBF"/>
              </a:buClr>
              <a:buFontTx/>
              <a:buChar char="•"/>
              <a:defRPr/>
            </a:pPr>
            <a:r>
              <a:rPr lang="en-US" sz="1400" spc="-5" dirty="0">
                <a:solidFill>
                  <a:prstClr val="black"/>
                </a:solidFill>
                <a:latin typeface="Arial"/>
                <a:cs typeface="Arial"/>
              </a:rPr>
              <a:t>Enhanced support beyond standard </a:t>
            </a:r>
            <a:br>
              <a:rPr lang="en-US" sz="1400" spc="-5" dirty="0">
                <a:solidFill>
                  <a:prstClr val="black"/>
                </a:solidFill>
                <a:latin typeface="Arial"/>
                <a:cs typeface="Arial"/>
              </a:rPr>
            </a:br>
            <a:r>
              <a:rPr lang="en-US" sz="1400" spc="-5" dirty="0">
                <a:solidFill>
                  <a:prstClr val="black"/>
                </a:solidFill>
                <a:latin typeface="Arial"/>
                <a:cs typeface="Arial"/>
              </a:rPr>
              <a:t>warranty coverage</a:t>
            </a:r>
          </a:p>
          <a:p>
            <a:pPr marL="174521" marR="550050" indent="-161827" defTabSz="914126">
              <a:lnSpc>
                <a:spcPct val="101899"/>
              </a:lnSpc>
              <a:spcAft>
                <a:spcPts val="600"/>
              </a:spcAft>
              <a:buClr>
                <a:srgbClr val="BFBFBF"/>
              </a:buClr>
              <a:buFontTx/>
              <a:buChar char="•"/>
              <a:defRPr/>
            </a:pPr>
            <a:r>
              <a:rPr lang="en-US" sz="1400" spc="-5" dirty="0">
                <a:solidFill>
                  <a:prstClr val="black"/>
                </a:solidFill>
                <a:latin typeface="Arial"/>
                <a:cs typeface="Arial"/>
              </a:rPr>
              <a:t>Genuine Zebra expertise and parts maximize device uptime </a:t>
            </a:r>
            <a:r>
              <a:rPr lang="en-US" sz="1400" dirty="0">
                <a:solidFill>
                  <a:prstClr val="black"/>
                </a:solidFill>
                <a:latin typeface="Arial"/>
                <a:cs typeface="Arial"/>
              </a:rPr>
              <a:t>–</a:t>
            </a:r>
            <a:r>
              <a:rPr lang="en-US" sz="1400" spc="-5" dirty="0">
                <a:solidFill>
                  <a:prstClr val="black"/>
                </a:solidFill>
                <a:latin typeface="Arial"/>
                <a:cs typeface="Arial"/>
              </a:rPr>
              <a:t> ensure your device is back to Zebra’s manufacturing specifications</a:t>
            </a:r>
          </a:p>
          <a:p>
            <a:pPr marL="174521" marR="411111" indent="-161827" defTabSz="914126">
              <a:lnSpc>
                <a:spcPct val="98800"/>
              </a:lnSpc>
              <a:spcAft>
                <a:spcPts val="600"/>
              </a:spcAft>
              <a:buClr>
                <a:srgbClr val="BFBFBF"/>
              </a:buClr>
              <a:buFontTx/>
              <a:buChar char="•"/>
              <a:defRPr/>
            </a:pPr>
            <a:r>
              <a:rPr lang="en-US" sz="1400" spc="-5" dirty="0">
                <a:solidFill>
                  <a:prstClr val="black"/>
                </a:solidFill>
                <a:latin typeface="Arial"/>
                <a:cs typeface="Arial"/>
              </a:rPr>
              <a:t>Outstanding value </a:t>
            </a:r>
            <a:r>
              <a:rPr lang="en-US" sz="1400" dirty="0">
                <a:solidFill>
                  <a:prstClr val="black"/>
                </a:solidFill>
                <a:latin typeface="Arial"/>
                <a:cs typeface="Arial"/>
              </a:rPr>
              <a:t>–</a:t>
            </a:r>
            <a:r>
              <a:rPr lang="en-US" sz="1400" spc="-65" dirty="0">
                <a:solidFill>
                  <a:prstClr val="black"/>
                </a:solidFill>
                <a:latin typeface="Arial"/>
                <a:cs typeface="Arial"/>
              </a:rPr>
              <a:t> </a:t>
            </a:r>
            <a:r>
              <a:rPr lang="en-US" sz="1400" spc="-5" dirty="0">
                <a:solidFill>
                  <a:prstClr val="black"/>
                </a:solidFill>
                <a:latin typeface="Arial"/>
                <a:cs typeface="Arial"/>
              </a:rPr>
              <a:t>eliminates unexpected</a:t>
            </a:r>
            <a:r>
              <a:rPr lang="en-US" sz="1400" spc="-70" dirty="0">
                <a:solidFill>
                  <a:prstClr val="black"/>
                </a:solidFill>
                <a:latin typeface="Arial"/>
                <a:cs typeface="Arial"/>
              </a:rPr>
              <a:t> </a:t>
            </a:r>
            <a:r>
              <a:rPr lang="en-US" sz="1400" spc="-5" dirty="0">
                <a:solidFill>
                  <a:prstClr val="black"/>
                </a:solidFill>
                <a:latin typeface="Arial"/>
                <a:cs typeface="Arial"/>
              </a:rPr>
              <a:t>repair costs with a planned maintenance plan</a:t>
            </a:r>
            <a:endParaRPr lang="en-US" sz="1400" dirty="0">
              <a:solidFill>
                <a:prstClr val="black"/>
              </a:solidFill>
              <a:latin typeface="Arial"/>
              <a:cs typeface="Arial"/>
            </a:endParaRPr>
          </a:p>
          <a:p>
            <a:pPr marL="174521" marR="5074" indent="-161827" defTabSz="914126">
              <a:lnSpc>
                <a:spcPct val="101899"/>
              </a:lnSpc>
              <a:spcAft>
                <a:spcPts val="600"/>
              </a:spcAft>
              <a:buClr>
                <a:srgbClr val="BFBFBF"/>
              </a:buClr>
              <a:buFontTx/>
              <a:buChar char="•"/>
              <a:defRPr/>
            </a:pPr>
            <a:r>
              <a:rPr lang="en-US" sz="1400" spc="-5" dirty="0">
                <a:solidFill>
                  <a:prstClr val="black"/>
                </a:solidFill>
                <a:latin typeface="Arial"/>
                <a:cs typeface="Arial"/>
              </a:rPr>
              <a:t>Let Zebra handle support, </a:t>
            </a:r>
            <a:br>
              <a:rPr lang="en-US" sz="1400" spc="-5" dirty="0">
                <a:solidFill>
                  <a:prstClr val="black"/>
                </a:solidFill>
                <a:latin typeface="Arial"/>
                <a:cs typeface="Arial"/>
              </a:rPr>
            </a:br>
            <a:r>
              <a:rPr lang="en-US" sz="1400" spc="-5" dirty="0">
                <a:solidFill>
                  <a:prstClr val="black"/>
                </a:solidFill>
                <a:latin typeface="Arial"/>
                <a:cs typeface="Arial"/>
              </a:rPr>
              <a:t>while you focus on your strategic initiatives </a:t>
            </a:r>
            <a:endParaRPr lang="en-US" sz="1400" dirty="0">
              <a:solidFill>
                <a:prstClr val="black"/>
              </a:solidFill>
              <a:latin typeface="Arial"/>
              <a:cs typeface="Arial"/>
            </a:endParaRPr>
          </a:p>
        </p:txBody>
      </p:sp>
      <p:sp>
        <p:nvSpPr>
          <p:cNvPr id="67" name="Title 1"/>
          <p:cNvSpPr txBox="1">
            <a:spLocks/>
          </p:cNvSpPr>
          <p:nvPr/>
        </p:nvSpPr>
        <p:spPr bwMode="auto">
          <a:xfrm>
            <a:off x="460326" y="457200"/>
            <a:ext cx="7206714" cy="9654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nSpc>
                <a:spcPct val="95000"/>
              </a:lnSpc>
              <a:spcBef>
                <a:spcPts val="1800"/>
              </a:spcBef>
              <a:buClr>
                <a:schemeClr val="tx2"/>
              </a:buClr>
              <a:buSzPct val="90000"/>
              <a:buFont typeface="Wingdings" charset="2"/>
              <a:buChar char="§"/>
              <a:defRPr sz="2000">
                <a:solidFill>
                  <a:srgbClr val="595959"/>
                </a:solidFill>
                <a:latin typeface="Arial" charset="0"/>
                <a:ea typeface="ＭＳ Ｐゴシック" charset="-128"/>
              </a:defRPr>
            </a:lvl1pPr>
            <a:lvl2pPr marL="37931725" indent="-37474525">
              <a:lnSpc>
                <a:spcPct val="95000"/>
              </a:lnSpc>
              <a:spcBef>
                <a:spcPts val="500"/>
              </a:spcBef>
              <a:buClr>
                <a:schemeClr val="tx2"/>
              </a:buClr>
              <a:buSzPct val="90000"/>
              <a:buFont typeface="Arial" charset="0"/>
              <a:buChar char="•"/>
              <a:defRPr>
                <a:solidFill>
                  <a:srgbClr val="595959"/>
                </a:solidFill>
                <a:latin typeface="Arial" charset="0"/>
                <a:ea typeface="ＭＳ Ｐゴシック" charset="-128"/>
              </a:defRPr>
            </a:lvl2pPr>
            <a:lvl3pPr marL="776288" indent="-182563">
              <a:lnSpc>
                <a:spcPct val="95000"/>
              </a:lnSpc>
              <a:spcBef>
                <a:spcPts val="500"/>
              </a:spcBef>
              <a:buClr>
                <a:schemeClr val="tx2"/>
              </a:buClr>
              <a:buSzPct val="90000"/>
              <a:buFont typeface="Arial" charset="0"/>
              <a:buChar char="•"/>
              <a:defRPr sz="1600">
                <a:solidFill>
                  <a:srgbClr val="595959"/>
                </a:solidFill>
                <a:latin typeface="Arial" charset="0"/>
                <a:ea typeface="ＭＳ Ｐゴシック" charset="-128"/>
              </a:defRPr>
            </a:lvl3pPr>
            <a:lvl4pPr marL="958850" indent="-182563">
              <a:lnSpc>
                <a:spcPct val="95000"/>
              </a:lnSpc>
              <a:spcBef>
                <a:spcPts val="500"/>
              </a:spcBef>
              <a:buClr>
                <a:schemeClr val="tx2"/>
              </a:buClr>
              <a:buSzPct val="90000"/>
              <a:buFont typeface="Arial" charset="0"/>
              <a:buChar char="•"/>
              <a:defRPr sz="1400">
                <a:solidFill>
                  <a:srgbClr val="595959"/>
                </a:solidFill>
                <a:latin typeface="Arial" charset="0"/>
                <a:ea typeface="ＭＳ Ｐゴシック" charset="-128"/>
              </a:defRPr>
            </a:lvl4pPr>
            <a:lvl5pPr marL="1096963" indent="-136525">
              <a:lnSpc>
                <a:spcPct val="95000"/>
              </a:lnSpc>
              <a:spcBef>
                <a:spcPts val="500"/>
              </a:spcBef>
              <a:buClr>
                <a:schemeClr val="tx2"/>
              </a:buClr>
              <a:buSzPct val="90000"/>
              <a:buFont typeface="Arial" charset="0"/>
              <a:buChar char="•"/>
              <a:defRPr sz="1400">
                <a:solidFill>
                  <a:srgbClr val="595959"/>
                </a:solidFill>
                <a:latin typeface="Arial" charset="0"/>
                <a:ea typeface="ＭＳ Ｐゴシック" charset="-128"/>
              </a:defRPr>
            </a:lvl5pPr>
            <a:lvl6pPr marL="1554163" indent="-136525" eaLnBrk="0" fontAlgn="base" hangingPunct="0">
              <a:lnSpc>
                <a:spcPct val="95000"/>
              </a:lnSpc>
              <a:spcBef>
                <a:spcPts val="500"/>
              </a:spcBef>
              <a:spcAft>
                <a:spcPct val="0"/>
              </a:spcAft>
              <a:buClr>
                <a:schemeClr val="tx2"/>
              </a:buClr>
              <a:buSzPct val="90000"/>
              <a:buFont typeface="Arial" charset="0"/>
              <a:buChar char="•"/>
              <a:defRPr sz="1400">
                <a:solidFill>
                  <a:srgbClr val="595959"/>
                </a:solidFill>
                <a:latin typeface="Arial" charset="0"/>
                <a:ea typeface="ＭＳ Ｐゴシック" charset="-128"/>
              </a:defRPr>
            </a:lvl6pPr>
            <a:lvl7pPr marL="2011363" indent="-136525" eaLnBrk="0" fontAlgn="base" hangingPunct="0">
              <a:lnSpc>
                <a:spcPct val="95000"/>
              </a:lnSpc>
              <a:spcBef>
                <a:spcPts val="500"/>
              </a:spcBef>
              <a:spcAft>
                <a:spcPct val="0"/>
              </a:spcAft>
              <a:buClr>
                <a:schemeClr val="tx2"/>
              </a:buClr>
              <a:buSzPct val="90000"/>
              <a:buFont typeface="Arial" charset="0"/>
              <a:buChar char="•"/>
              <a:defRPr sz="1400">
                <a:solidFill>
                  <a:srgbClr val="595959"/>
                </a:solidFill>
                <a:latin typeface="Arial" charset="0"/>
                <a:ea typeface="ＭＳ Ｐゴシック" charset="-128"/>
              </a:defRPr>
            </a:lvl7pPr>
            <a:lvl8pPr marL="2468563" indent="-136525" eaLnBrk="0" fontAlgn="base" hangingPunct="0">
              <a:lnSpc>
                <a:spcPct val="95000"/>
              </a:lnSpc>
              <a:spcBef>
                <a:spcPts val="500"/>
              </a:spcBef>
              <a:spcAft>
                <a:spcPct val="0"/>
              </a:spcAft>
              <a:buClr>
                <a:schemeClr val="tx2"/>
              </a:buClr>
              <a:buSzPct val="90000"/>
              <a:buFont typeface="Arial" charset="0"/>
              <a:buChar char="•"/>
              <a:defRPr sz="1400">
                <a:solidFill>
                  <a:srgbClr val="595959"/>
                </a:solidFill>
                <a:latin typeface="Arial" charset="0"/>
                <a:ea typeface="ＭＳ Ｐゴシック" charset="-128"/>
              </a:defRPr>
            </a:lvl8pPr>
            <a:lvl9pPr marL="2925763" indent="-136525" eaLnBrk="0" fontAlgn="base" hangingPunct="0">
              <a:lnSpc>
                <a:spcPct val="95000"/>
              </a:lnSpc>
              <a:spcBef>
                <a:spcPts val="500"/>
              </a:spcBef>
              <a:spcAft>
                <a:spcPct val="0"/>
              </a:spcAft>
              <a:buClr>
                <a:schemeClr val="tx2"/>
              </a:buClr>
              <a:buSzPct val="90000"/>
              <a:buFont typeface="Arial" charset="0"/>
              <a:buChar char="•"/>
              <a:defRPr sz="1400">
                <a:solidFill>
                  <a:srgbClr val="595959"/>
                </a:solidFill>
                <a:latin typeface="Arial" charset="0"/>
                <a:ea typeface="ＭＳ Ｐゴシック" charset="-128"/>
              </a:defRPr>
            </a:lvl9pPr>
          </a:lstStyle>
          <a:p>
            <a:pPr defTabSz="914126">
              <a:lnSpc>
                <a:spcPct val="100000"/>
              </a:lnSpc>
              <a:spcBef>
                <a:spcPct val="0"/>
              </a:spcBef>
              <a:buClrTx/>
              <a:buSzTx/>
              <a:buNone/>
              <a:defRPr/>
            </a:pPr>
            <a:r>
              <a:rPr lang="en-US" sz="3200" dirty="0">
                <a:solidFill>
                  <a:prstClr val="black"/>
                </a:solidFill>
                <a:latin typeface="Arial" panose="020B0604020202020204" pitchFamily="34" charset="0"/>
                <a:cs typeface="Arial" panose="020B0604020202020204" pitchFamily="34" charset="0"/>
              </a:rPr>
              <a:t>Zebra OneCare™ Maintenance Plans</a:t>
            </a:r>
          </a:p>
          <a:p>
            <a:pPr defTabSz="914126">
              <a:lnSpc>
                <a:spcPct val="100000"/>
              </a:lnSpc>
              <a:spcBef>
                <a:spcPct val="0"/>
              </a:spcBef>
              <a:buClrTx/>
              <a:buSzTx/>
              <a:buNone/>
              <a:defRPr/>
            </a:pPr>
            <a:r>
              <a:rPr lang="en-US" sz="1800" i="1" dirty="0">
                <a:solidFill>
                  <a:prstClr val="black"/>
                </a:solidFill>
              </a:rPr>
              <a:t>Choose the Plan that Meets Your Business Urgency</a:t>
            </a:r>
            <a:endParaRPr lang="en-US" sz="2800" dirty="0">
              <a:solidFill>
                <a:prstClr val="black"/>
              </a:solidFill>
              <a:latin typeface="Arial" panose="020B0604020202020204" pitchFamily="34" charset="0"/>
              <a:cs typeface="Arial" panose="020B0604020202020204" pitchFamily="34" charset="0"/>
            </a:endParaRPr>
          </a:p>
        </p:txBody>
      </p:sp>
      <p:pic>
        <p:nvPicPr>
          <p:cNvPr id="3" name="Picture 2" descr="Shape&#10;&#10;Description automatically generated with low confidence">
            <a:extLst>
              <a:ext uri="{FF2B5EF4-FFF2-40B4-BE49-F238E27FC236}">
                <a16:creationId xmlns:a16="http://schemas.microsoft.com/office/drawing/2014/main" id="{3B5569F3-4B0E-4D01-89C2-48AA496E567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081217" y="579190"/>
            <a:ext cx="1553367" cy="622730"/>
          </a:xfrm>
          <a:prstGeom prst="rect">
            <a:avLst/>
          </a:prstGeom>
        </p:spPr>
      </p:pic>
      <p:graphicFrame>
        <p:nvGraphicFramePr>
          <p:cNvPr id="25" name="Table 25">
            <a:extLst>
              <a:ext uri="{FF2B5EF4-FFF2-40B4-BE49-F238E27FC236}">
                <a16:creationId xmlns:a16="http://schemas.microsoft.com/office/drawing/2014/main" id="{C9E7D1F0-F048-4644-9969-158B81ABCF19}"/>
              </a:ext>
            </a:extLst>
          </p:cNvPr>
          <p:cNvGraphicFramePr>
            <a:graphicFrameLocks noGrp="1"/>
          </p:cNvGraphicFramePr>
          <p:nvPr>
            <p:extLst>
              <p:ext uri="{D42A27DB-BD31-4B8C-83A1-F6EECF244321}">
                <p14:modId xmlns:p14="http://schemas.microsoft.com/office/powerpoint/2010/main" val="302958639"/>
              </p:ext>
            </p:extLst>
          </p:nvPr>
        </p:nvGraphicFramePr>
        <p:xfrm>
          <a:off x="576072" y="2327931"/>
          <a:ext cx="8439801" cy="4062104"/>
        </p:xfrm>
        <a:graphic>
          <a:graphicData uri="http://schemas.openxmlformats.org/drawingml/2006/table">
            <a:tbl>
              <a:tblPr firstRow="1" bandRow="1">
                <a:tableStyleId>{5C22544A-7EE6-4342-B048-85BDC9FD1C3A}</a:tableStyleId>
              </a:tblPr>
              <a:tblGrid>
                <a:gridCol w="2813267">
                  <a:extLst>
                    <a:ext uri="{9D8B030D-6E8A-4147-A177-3AD203B41FA5}">
                      <a16:colId xmlns:a16="http://schemas.microsoft.com/office/drawing/2014/main" val="4256941500"/>
                    </a:ext>
                  </a:extLst>
                </a:gridCol>
                <a:gridCol w="2813267">
                  <a:extLst>
                    <a:ext uri="{9D8B030D-6E8A-4147-A177-3AD203B41FA5}">
                      <a16:colId xmlns:a16="http://schemas.microsoft.com/office/drawing/2014/main" val="4131596431"/>
                    </a:ext>
                  </a:extLst>
                </a:gridCol>
                <a:gridCol w="2813267">
                  <a:extLst>
                    <a:ext uri="{9D8B030D-6E8A-4147-A177-3AD203B41FA5}">
                      <a16:colId xmlns:a16="http://schemas.microsoft.com/office/drawing/2014/main" val="1951120805"/>
                    </a:ext>
                  </a:extLst>
                </a:gridCol>
              </a:tblGrid>
              <a:tr h="802752">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600" dirty="0">
                          <a:solidFill>
                            <a:schemeClr val="bg1"/>
                          </a:solidFill>
                        </a:rPr>
                        <a:t>Feature</a:t>
                      </a:r>
                      <a:r>
                        <a:rPr lang="en-US" sz="1600" dirty="0">
                          <a:solidFill>
                            <a:srgbClr val="007ABA"/>
                          </a:solidFill>
                        </a:rPr>
                        <a:t> </a:t>
                      </a:r>
                    </a:p>
                  </a:txBody>
                  <a:tcPr marL="91416" marR="91416" marT="45708" marB="45708" anchor="ctr">
                    <a:lnB w="38100" cap="flat" cmpd="sng" algn="ctr">
                      <a:noFill/>
                      <a:prstDash val="solid"/>
                      <a:round/>
                      <a:headEnd type="none" w="med" len="med"/>
                      <a:tailEnd type="none" w="med" len="med"/>
                    </a:lnB>
                    <a:solidFill>
                      <a:schemeClr val="tx1"/>
                    </a:solidFill>
                  </a:tcPr>
                </a:tc>
                <a:tc>
                  <a:txBody>
                    <a:bodyPr/>
                    <a:lstStyle/>
                    <a:p>
                      <a:pPr marL="0" marR="0" indent="0" algn="ctr" defTabSz="914126" rtl="0" eaLnBrk="1" fontAlgn="auto" latinLnBrk="0" hangingPunct="1">
                        <a:lnSpc>
                          <a:spcPct val="150000"/>
                        </a:lnSpc>
                        <a:spcBef>
                          <a:spcPts val="0"/>
                        </a:spcBef>
                        <a:spcAft>
                          <a:spcPts val="0"/>
                        </a:spcAft>
                        <a:buClrTx/>
                        <a:buSzTx/>
                        <a:buFontTx/>
                        <a:buNone/>
                        <a:tabLst/>
                        <a:defRPr/>
                      </a:pPr>
                      <a:r>
                        <a:rPr lang="en-US" sz="1600" b="1" dirty="0"/>
                        <a:t>Zebra OneCare Essential</a:t>
                      </a:r>
                    </a:p>
                    <a:p>
                      <a:pPr marL="0" marR="0" indent="0" algn="ctr" defTabSz="914126" rtl="0" eaLnBrk="1" fontAlgn="auto" latinLnBrk="0" hangingPunct="1">
                        <a:lnSpc>
                          <a:spcPct val="150000"/>
                        </a:lnSpc>
                        <a:spcBef>
                          <a:spcPts val="0"/>
                        </a:spcBef>
                        <a:spcAft>
                          <a:spcPts val="0"/>
                        </a:spcAft>
                        <a:buClrTx/>
                        <a:buSzTx/>
                        <a:buFontTx/>
                        <a:buNone/>
                        <a:tabLst/>
                        <a:defRPr/>
                      </a:pPr>
                      <a:r>
                        <a:rPr lang="en-US" sz="1600" b="0" dirty="0"/>
                        <a:t>Core assurance  </a:t>
                      </a:r>
                    </a:p>
                  </a:txBody>
                  <a:tcPr marL="91416" marR="91416" marT="45708" marB="45708" anchor="ctr">
                    <a:lnB w="38100" cap="flat" cmpd="sng" algn="ctr">
                      <a:noFill/>
                      <a:prstDash val="solid"/>
                      <a:round/>
                      <a:headEnd type="none" w="med" len="med"/>
                      <a:tailEnd type="none" w="med" len="med"/>
                    </a:lnB>
                    <a:solidFill>
                      <a:srgbClr val="0073E6"/>
                    </a:solidFill>
                  </a:tcPr>
                </a:tc>
                <a:tc>
                  <a:txBody>
                    <a:bodyPr/>
                    <a:lstStyle/>
                    <a:p>
                      <a:pPr marL="0" marR="0" indent="0" algn="ctr" defTabSz="914126" rtl="0" eaLnBrk="1" fontAlgn="auto" latinLnBrk="0" hangingPunct="1">
                        <a:lnSpc>
                          <a:spcPct val="150000"/>
                        </a:lnSpc>
                        <a:spcBef>
                          <a:spcPts val="0"/>
                        </a:spcBef>
                        <a:spcAft>
                          <a:spcPts val="0"/>
                        </a:spcAft>
                        <a:buClrTx/>
                        <a:buSzTx/>
                        <a:buFontTx/>
                        <a:buNone/>
                        <a:tabLst/>
                        <a:defRPr/>
                      </a:pPr>
                      <a:r>
                        <a:rPr lang="en-US" sz="1600" b="1" dirty="0"/>
                        <a:t>Zebra OneCare Select</a:t>
                      </a:r>
                    </a:p>
                    <a:p>
                      <a:pPr marL="0" marR="0" lvl="0" indent="0" algn="ctr" defTabSz="914126" rtl="0" eaLnBrk="1" fontAlgn="auto" latinLnBrk="0" hangingPunct="1">
                        <a:lnSpc>
                          <a:spcPct val="150000"/>
                        </a:lnSpc>
                        <a:spcBef>
                          <a:spcPts val="0"/>
                        </a:spcBef>
                        <a:spcAft>
                          <a:spcPts val="0"/>
                        </a:spcAft>
                        <a:buClrTx/>
                        <a:buSzTx/>
                        <a:buFontTx/>
                        <a:buNone/>
                        <a:tabLst/>
                        <a:defRPr/>
                      </a:pPr>
                      <a:r>
                        <a:rPr lang="en-US" sz="1600" dirty="0"/>
                        <a:t> </a:t>
                      </a:r>
                      <a:r>
                        <a:rPr kumimoji="0" lang="en-US" sz="1600" b="0" i="0" u="none" strike="noStrike" kern="1200" cap="none" spc="0" normalizeH="0" baseline="0" noProof="0" dirty="0">
                          <a:ln>
                            <a:noFill/>
                          </a:ln>
                          <a:solidFill>
                            <a:srgbClr val="FFFFFF"/>
                          </a:solidFill>
                          <a:effectLst/>
                          <a:uLnTx/>
                          <a:uFillTx/>
                          <a:latin typeface="+mn-lt"/>
                          <a:ea typeface="+mn-ea"/>
                          <a:cs typeface="+mn-cs"/>
                        </a:rPr>
                        <a:t>Maximum protection </a:t>
                      </a:r>
                    </a:p>
                  </a:txBody>
                  <a:tcPr marL="91416" marR="91416" marT="45708" marB="45708" anchor="ctr">
                    <a:lnB w="38100" cap="flat" cmpd="sng" algn="ctr">
                      <a:noFill/>
                      <a:prstDash val="solid"/>
                      <a:round/>
                      <a:headEnd type="none" w="med" len="med"/>
                      <a:tailEnd type="none" w="med" len="med"/>
                    </a:lnB>
                    <a:solidFill>
                      <a:schemeClr val="accent4"/>
                    </a:solidFill>
                  </a:tcPr>
                </a:tc>
                <a:extLst>
                  <a:ext uri="{0D108BD9-81ED-4DB2-BD59-A6C34878D82A}">
                    <a16:rowId xmlns:a16="http://schemas.microsoft.com/office/drawing/2014/main" val="217696845"/>
                  </a:ext>
                </a:extLst>
              </a:tr>
              <a:tr h="407419">
                <a:tc>
                  <a:txBody>
                    <a:bodyPr/>
                    <a:lstStyle/>
                    <a:p>
                      <a:pPr marL="0" marR="0" algn="ctr">
                        <a:spcBef>
                          <a:spcPts val="0"/>
                        </a:spcBef>
                        <a:spcAft>
                          <a:spcPts val="0"/>
                        </a:spcAft>
                        <a:tabLst>
                          <a:tab pos="228600" algn="l"/>
                          <a:tab pos="457200" algn="l"/>
                          <a:tab pos="685800" algn="l"/>
                          <a:tab pos="914400" algn="l"/>
                        </a:tabLst>
                      </a:pPr>
                      <a:r>
                        <a:rPr lang="en-US" sz="1100" dirty="0">
                          <a:latin typeface="Arial" panose="020B0604020202020204" pitchFamily="34" charset="0"/>
                          <a:cs typeface="Arial" panose="020B0604020202020204" pitchFamily="34" charset="0"/>
                        </a:rPr>
                        <a:t>Live-agent support</a:t>
                      </a:r>
                    </a:p>
                  </a:txBody>
                  <a:tcPr marL="68562" marR="68562" marT="0" marB="0" anchor="ctr">
                    <a:lnL w="381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tabLst>
                          <a:tab pos="228600" algn="l"/>
                          <a:tab pos="457200" algn="l"/>
                          <a:tab pos="685800" algn="l"/>
                          <a:tab pos="914400" algn="l"/>
                        </a:tabLst>
                      </a:pPr>
                      <a:r>
                        <a:rPr lang="en-US" sz="1100" dirty="0">
                          <a:latin typeface="Arial" panose="020B0604020202020204" pitchFamily="34" charset="0"/>
                          <a:cs typeface="Arial" panose="020B0604020202020204" pitchFamily="34" charset="0"/>
                        </a:rPr>
                        <a:t>Mon–Fri, 8–5 local time</a:t>
                      </a:r>
                    </a:p>
                  </a:txBody>
                  <a:tcPr marL="68562" marR="68562"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tabLst>
                          <a:tab pos="228600" algn="l"/>
                          <a:tab pos="457200" algn="l"/>
                          <a:tab pos="685800" algn="l"/>
                          <a:tab pos="914400" algn="l"/>
                        </a:tabLst>
                      </a:pPr>
                      <a:r>
                        <a:rPr lang="en-US" sz="1100" dirty="0">
                          <a:latin typeface="Arial" panose="020B0604020202020204" pitchFamily="34" charset="0"/>
                          <a:cs typeface="Arial" panose="020B0604020202020204" pitchFamily="34" charset="0"/>
                        </a:rPr>
                        <a:t>24/7</a:t>
                      </a:r>
                    </a:p>
                  </a:txBody>
                  <a:tcPr marL="68562" marR="68562" marT="0" marB="0" anchor="ctr">
                    <a:lnL w="28575"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675571661"/>
                  </a:ext>
                </a:extLst>
              </a:tr>
              <a:tr h="407419">
                <a:tc>
                  <a:txBody>
                    <a:bodyPr/>
                    <a:lstStyle/>
                    <a:p>
                      <a:pPr marL="0" marR="0" algn="ctr">
                        <a:spcBef>
                          <a:spcPts val="0"/>
                        </a:spcBef>
                        <a:spcAft>
                          <a:spcPts val="0"/>
                        </a:spcAft>
                        <a:tabLst>
                          <a:tab pos="228600" algn="l"/>
                          <a:tab pos="457200" algn="l"/>
                          <a:tab pos="685800" algn="l"/>
                          <a:tab pos="914400" algn="l"/>
                        </a:tabLst>
                      </a:pPr>
                      <a:r>
                        <a:rPr lang="en-US" sz="1100" dirty="0">
                          <a:latin typeface="Arial" panose="020B0604020202020204" pitchFamily="34" charset="0"/>
                          <a:cs typeface="Arial" panose="020B0604020202020204" pitchFamily="34" charset="0"/>
                        </a:rPr>
                        <a:t>Repair turnaround time</a:t>
                      </a:r>
                    </a:p>
                  </a:txBody>
                  <a:tcPr marL="68562" marR="68562" marT="0" marB="0" anchor="ctr">
                    <a:lnL w="381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tabLst>
                          <a:tab pos="228600" algn="l"/>
                          <a:tab pos="457200" algn="l"/>
                          <a:tab pos="685800" algn="l"/>
                          <a:tab pos="914400" algn="l"/>
                        </a:tabLst>
                      </a:pPr>
                      <a:r>
                        <a:rPr lang="en-US" sz="1100" dirty="0">
                          <a:latin typeface="Arial" panose="020B0604020202020204" pitchFamily="34" charset="0"/>
                          <a:cs typeface="Arial" panose="020B0604020202020204" pitchFamily="34" charset="0"/>
                        </a:rPr>
                        <a:t>3-day repair turnarounds</a:t>
                      </a:r>
                    </a:p>
                  </a:txBody>
                  <a:tcPr marL="68562" marR="68562"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tabLst>
                          <a:tab pos="228600" algn="l"/>
                          <a:tab pos="457200" algn="l"/>
                          <a:tab pos="685800" algn="l"/>
                          <a:tab pos="914400" algn="l"/>
                        </a:tabLst>
                      </a:pPr>
                      <a:r>
                        <a:rPr lang="en-US" sz="1100" dirty="0">
                          <a:latin typeface="Arial" panose="020B0604020202020204" pitchFamily="34" charset="0"/>
                          <a:cs typeface="Arial" panose="020B0604020202020204" pitchFamily="34" charset="0"/>
                        </a:rPr>
                        <a:t>‘Like-new” replacement device ships for </a:t>
                      </a:r>
                      <a:br>
                        <a:rPr lang="en-US" sz="1100" dirty="0">
                          <a:latin typeface="Arial" panose="020B0604020202020204" pitchFamily="34" charset="0"/>
                          <a:cs typeface="Arial" panose="020B0604020202020204" pitchFamily="34" charset="0"/>
                        </a:rPr>
                      </a:br>
                      <a:r>
                        <a:rPr lang="en-US" sz="1100" dirty="0">
                          <a:latin typeface="Arial" panose="020B0604020202020204" pitchFamily="34" charset="0"/>
                          <a:cs typeface="Arial" panose="020B0604020202020204" pitchFamily="34" charset="0"/>
                        </a:rPr>
                        <a:t>next business day delivery </a:t>
                      </a:r>
                    </a:p>
                  </a:txBody>
                  <a:tcPr marL="68562" marR="68562" marT="0" marB="0" anchor="ctr">
                    <a:lnL w="28575"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226584878"/>
                  </a:ext>
                </a:extLst>
              </a:tr>
              <a:tr h="407419">
                <a:tc>
                  <a:txBody>
                    <a:bodyPr/>
                    <a:lstStyle/>
                    <a:p>
                      <a:pPr marL="0" marR="0" algn="ctr">
                        <a:spcBef>
                          <a:spcPts val="0"/>
                        </a:spcBef>
                        <a:spcAft>
                          <a:spcPts val="0"/>
                        </a:spcAft>
                        <a:tabLst>
                          <a:tab pos="228600" algn="l"/>
                          <a:tab pos="457200" algn="l"/>
                          <a:tab pos="685800" algn="l"/>
                          <a:tab pos="914400" algn="l"/>
                        </a:tabLst>
                      </a:pPr>
                      <a:r>
                        <a:rPr lang="en-US" sz="1100" dirty="0">
                          <a:latin typeface="Arial" panose="020B0604020202020204" pitchFamily="34" charset="0"/>
                          <a:cs typeface="Arial" panose="020B0604020202020204" pitchFamily="34" charset="0"/>
                        </a:rPr>
                        <a:t>Accidental damage covered </a:t>
                      </a:r>
                    </a:p>
                  </a:txBody>
                  <a:tcPr marL="68562" marR="68562" marT="0" marB="0" anchor="ctr">
                    <a:lnL w="381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100" dirty="0">
                        <a:latin typeface="Arial" panose="020B0604020202020204" pitchFamily="34" charset="0"/>
                        <a:cs typeface="Arial" panose="020B0604020202020204" pitchFamily="34" charset="0"/>
                      </a:endParaRPr>
                    </a:p>
                  </a:txBody>
                  <a:tcPr marL="91416" marR="91416" marT="45708" marB="45708">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600" dirty="0">
                        <a:latin typeface="Arial" panose="020B0604020202020204" pitchFamily="34" charset="0"/>
                        <a:cs typeface="Arial" panose="020B0604020202020204" pitchFamily="34" charset="0"/>
                      </a:endParaRPr>
                    </a:p>
                  </a:txBody>
                  <a:tcPr marL="91416" marR="91416" marT="45708" marB="45708">
                    <a:lnL w="28575"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764859199"/>
                  </a:ext>
                </a:extLst>
              </a:tr>
              <a:tr h="407419">
                <a:tc>
                  <a:txBody>
                    <a:bodyPr/>
                    <a:lstStyle/>
                    <a:p>
                      <a:pPr marL="0" marR="0" algn="ctr">
                        <a:spcBef>
                          <a:spcPts val="0"/>
                        </a:spcBef>
                        <a:spcAft>
                          <a:spcPts val="0"/>
                        </a:spcAft>
                        <a:tabLst>
                          <a:tab pos="228600" algn="l"/>
                          <a:tab pos="457200" algn="l"/>
                          <a:tab pos="685800" algn="l"/>
                          <a:tab pos="914400" algn="l"/>
                        </a:tabLst>
                      </a:pPr>
                      <a:r>
                        <a:rPr lang="en-US" sz="1100" dirty="0">
                          <a:latin typeface="Arial" panose="020B0604020202020204" pitchFamily="34" charset="0"/>
                          <a:cs typeface="Arial" panose="020B0604020202020204" pitchFamily="34" charset="0"/>
                        </a:rPr>
                        <a:t>OS software updates</a:t>
                      </a:r>
                    </a:p>
                  </a:txBody>
                  <a:tcPr marL="68562" marR="68562" marT="0" marB="0" anchor="ctr">
                    <a:lnL w="381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100" dirty="0">
                        <a:latin typeface="Arial" panose="020B0604020202020204" pitchFamily="34" charset="0"/>
                        <a:cs typeface="Arial" panose="020B0604020202020204" pitchFamily="34" charset="0"/>
                      </a:endParaRPr>
                    </a:p>
                  </a:txBody>
                  <a:tcPr marL="91416" marR="91416" marT="45708" marB="45708">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600" dirty="0">
                        <a:latin typeface="Arial" panose="020B0604020202020204" pitchFamily="34" charset="0"/>
                        <a:cs typeface="Arial" panose="020B0604020202020204" pitchFamily="34" charset="0"/>
                      </a:endParaRPr>
                    </a:p>
                  </a:txBody>
                  <a:tcPr marL="91416" marR="91416" marT="45708" marB="45708">
                    <a:lnL w="28575"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21378320"/>
                  </a:ext>
                </a:extLst>
              </a:tr>
              <a:tr h="407419">
                <a:tc>
                  <a:txBody>
                    <a:bodyPr/>
                    <a:lstStyle/>
                    <a:p>
                      <a:pPr marL="0" marR="0" algn="ctr">
                        <a:spcBef>
                          <a:spcPts val="0"/>
                        </a:spcBef>
                        <a:spcAft>
                          <a:spcPts val="0"/>
                        </a:spcAft>
                        <a:tabLst>
                          <a:tab pos="228600" algn="l"/>
                          <a:tab pos="457200" algn="l"/>
                          <a:tab pos="685800" algn="l"/>
                          <a:tab pos="914400" algn="l"/>
                        </a:tabLst>
                      </a:pPr>
                      <a:r>
                        <a:rPr lang="en-US" sz="1100" dirty="0">
                          <a:latin typeface="Arial" panose="020B0604020202020204" pitchFamily="34" charset="0"/>
                          <a:cs typeface="Arial" panose="020B0604020202020204" pitchFamily="34" charset="0"/>
                        </a:rPr>
                        <a:t>LifeGuard™ for Android™ security updates </a:t>
                      </a:r>
                    </a:p>
                  </a:txBody>
                  <a:tcPr marL="68562" marR="68562" marT="0" marB="0" anchor="ctr">
                    <a:lnL w="381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100" dirty="0">
                        <a:latin typeface="Arial" panose="020B0604020202020204" pitchFamily="34" charset="0"/>
                        <a:cs typeface="Arial" panose="020B0604020202020204" pitchFamily="34" charset="0"/>
                      </a:endParaRPr>
                    </a:p>
                  </a:txBody>
                  <a:tcPr marL="91416" marR="91416" marT="45708" marB="45708">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600" dirty="0">
                        <a:latin typeface="Arial" panose="020B0604020202020204" pitchFamily="34" charset="0"/>
                        <a:cs typeface="Arial" panose="020B0604020202020204" pitchFamily="34" charset="0"/>
                      </a:endParaRPr>
                    </a:p>
                  </a:txBody>
                  <a:tcPr marL="91416" marR="91416" marT="45708" marB="45708">
                    <a:lnL w="28575"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373087565"/>
                  </a:ext>
                </a:extLst>
              </a:tr>
              <a:tr h="407419">
                <a:tc>
                  <a:txBody>
                    <a:bodyPr/>
                    <a:lstStyle/>
                    <a:p>
                      <a:pPr marL="0" marR="0" algn="ctr">
                        <a:spcBef>
                          <a:spcPts val="0"/>
                        </a:spcBef>
                        <a:spcAft>
                          <a:spcPts val="0"/>
                        </a:spcAft>
                        <a:tabLst>
                          <a:tab pos="228600" algn="l"/>
                          <a:tab pos="457200" algn="l"/>
                          <a:tab pos="685800" algn="l"/>
                          <a:tab pos="914400" algn="l"/>
                        </a:tabLst>
                      </a:pPr>
                      <a:r>
                        <a:rPr lang="en-US" sz="1100" dirty="0">
                          <a:latin typeface="Arial" panose="020B0604020202020204" pitchFamily="34" charset="0"/>
                          <a:cs typeface="Arial" panose="020B0604020202020204" pitchFamily="34" charset="0"/>
                        </a:rPr>
                        <a:t>Cloud-based visibility into repair, case reports and more with </a:t>
                      </a:r>
                      <a:r>
                        <a:rPr lang="en-US" sz="1100" dirty="0" err="1">
                          <a:latin typeface="Arial" panose="020B0604020202020204" pitchFamily="34" charset="0"/>
                          <a:cs typeface="Arial" panose="020B0604020202020204" pitchFamily="34" charset="0"/>
                        </a:rPr>
                        <a:t>VisibilityIQ</a:t>
                      </a:r>
                      <a:r>
                        <a:rPr lang="en-US" sz="1100" dirty="0">
                          <a:latin typeface="Arial" panose="020B0604020202020204" pitchFamily="34" charset="0"/>
                          <a:cs typeface="Arial" panose="020B0604020202020204" pitchFamily="34" charset="0"/>
                        </a:rPr>
                        <a:t> OneCare </a:t>
                      </a:r>
                    </a:p>
                  </a:txBody>
                  <a:tcPr marL="68562" marR="68562" marT="0" marB="0" anchor="ctr">
                    <a:lnL w="381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100">
                        <a:latin typeface="Arial" panose="020B0604020202020204" pitchFamily="34" charset="0"/>
                        <a:cs typeface="Arial" panose="020B0604020202020204" pitchFamily="34" charset="0"/>
                      </a:endParaRPr>
                    </a:p>
                  </a:txBody>
                  <a:tcPr marL="91416" marR="91416" marT="45708" marB="45708">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600">
                        <a:latin typeface="Arial" panose="020B0604020202020204" pitchFamily="34" charset="0"/>
                        <a:cs typeface="Arial" panose="020B0604020202020204" pitchFamily="34" charset="0"/>
                      </a:endParaRPr>
                    </a:p>
                  </a:txBody>
                  <a:tcPr marL="91416" marR="91416" marT="45708" marB="45708">
                    <a:lnL w="28575"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526750474"/>
                  </a:ext>
                </a:extLst>
              </a:tr>
              <a:tr h="407419">
                <a:tc>
                  <a:txBody>
                    <a:bodyPr/>
                    <a:lstStyle/>
                    <a:p>
                      <a:pPr marL="0" marR="0" algn="ctr">
                        <a:spcBef>
                          <a:spcPts val="0"/>
                        </a:spcBef>
                        <a:spcAft>
                          <a:spcPts val="0"/>
                        </a:spcAft>
                        <a:tabLst>
                          <a:tab pos="228600" algn="l"/>
                          <a:tab pos="457200" algn="l"/>
                          <a:tab pos="685800" algn="l"/>
                          <a:tab pos="914400" algn="l"/>
                        </a:tabLst>
                      </a:pPr>
                      <a:r>
                        <a:rPr lang="en-US" sz="1100">
                          <a:latin typeface="Arial" panose="020B0604020202020204" pitchFamily="34" charset="0"/>
                          <a:cs typeface="Arial" panose="020B0604020202020204" pitchFamily="34" charset="0"/>
                        </a:rPr>
                        <a:t>Spares pool management</a:t>
                      </a:r>
                    </a:p>
                  </a:txBody>
                  <a:tcPr marL="68562" marR="68562" marT="0" marB="0" anchor="ctr">
                    <a:lnL w="381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100">
                        <a:latin typeface="Arial" panose="020B0604020202020204" pitchFamily="34" charset="0"/>
                        <a:cs typeface="Arial" panose="020B0604020202020204" pitchFamily="34" charset="0"/>
                      </a:endParaRPr>
                    </a:p>
                  </a:txBody>
                  <a:tcPr marL="91416" marR="91416" marT="45708" marB="45708">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600">
                        <a:latin typeface="Arial" panose="020B0604020202020204" pitchFamily="34" charset="0"/>
                        <a:cs typeface="Arial" panose="020B0604020202020204" pitchFamily="34" charset="0"/>
                      </a:endParaRPr>
                    </a:p>
                  </a:txBody>
                  <a:tcPr marL="91416" marR="91416" marT="45708" marB="45708">
                    <a:lnL w="28575"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847400504"/>
                  </a:ext>
                </a:extLst>
              </a:tr>
              <a:tr h="407419">
                <a:tc>
                  <a:txBody>
                    <a:bodyPr/>
                    <a:lstStyle/>
                    <a:p>
                      <a:pPr marL="0" marR="0" algn="ctr">
                        <a:spcBef>
                          <a:spcPts val="0"/>
                        </a:spcBef>
                        <a:spcAft>
                          <a:spcPts val="0"/>
                        </a:spcAft>
                        <a:tabLst>
                          <a:tab pos="228600" algn="l"/>
                          <a:tab pos="457200" algn="l"/>
                          <a:tab pos="685800" algn="l"/>
                          <a:tab pos="914400" algn="l"/>
                        </a:tabLst>
                      </a:pPr>
                      <a:r>
                        <a:rPr lang="en-US" sz="1100">
                          <a:latin typeface="Arial" panose="020B0604020202020204" pitchFamily="34" charset="0"/>
                          <a:cs typeface="Arial" panose="020B0604020202020204" pitchFamily="34" charset="0"/>
                        </a:rPr>
                        <a:t>Commissioning Service </a:t>
                      </a:r>
                    </a:p>
                  </a:txBody>
                  <a:tcPr marL="68562" marR="68562" marT="0" marB="0" anchor="ctr">
                    <a:lnL w="381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tab pos="228600" algn="l"/>
                          <a:tab pos="457200" algn="l"/>
                          <a:tab pos="685800" algn="l"/>
                          <a:tab pos="914400" algn="l"/>
                        </a:tabLst>
                        <a:defRPr/>
                      </a:pPr>
                      <a:r>
                        <a:rPr lang="en-US" sz="1100">
                          <a:latin typeface="Arial" panose="020B0604020202020204" pitchFamily="34" charset="0"/>
                          <a:cs typeface="Arial" panose="020B0604020202020204" pitchFamily="34" charset="0"/>
                        </a:rPr>
                        <a:t>Option to include Standard or </a:t>
                      </a:r>
                      <a:br>
                        <a:rPr lang="en-US" sz="1100">
                          <a:latin typeface="Arial" panose="020B0604020202020204" pitchFamily="34" charset="0"/>
                          <a:cs typeface="Arial" panose="020B0604020202020204" pitchFamily="34" charset="0"/>
                        </a:rPr>
                      </a:br>
                      <a:r>
                        <a:rPr lang="en-US" sz="1100">
                          <a:latin typeface="Arial" panose="020B0604020202020204" pitchFamily="34" charset="0"/>
                          <a:cs typeface="Arial" panose="020B0604020202020204" pitchFamily="34" charset="0"/>
                        </a:rPr>
                        <a:t>Advanced Commissioning</a:t>
                      </a:r>
                    </a:p>
                  </a:txBody>
                  <a:tcPr marL="68562" marR="68562"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tabLst>
                          <a:tab pos="228600" algn="l"/>
                          <a:tab pos="457200" algn="l"/>
                          <a:tab pos="685800" algn="l"/>
                          <a:tab pos="914400" algn="l"/>
                        </a:tabLst>
                      </a:pPr>
                      <a:r>
                        <a:rPr lang="en-US" sz="1100">
                          <a:latin typeface="Arial" panose="020B0604020202020204" pitchFamily="34" charset="0"/>
                          <a:cs typeface="Arial" panose="020B0604020202020204" pitchFamily="34" charset="0"/>
                        </a:rPr>
                        <a:t>Standard Commissioning included,</a:t>
                      </a:r>
                    </a:p>
                    <a:p>
                      <a:pPr marL="0" marR="0" algn="ctr">
                        <a:spcBef>
                          <a:spcPts val="0"/>
                        </a:spcBef>
                        <a:spcAft>
                          <a:spcPts val="0"/>
                        </a:spcAft>
                        <a:tabLst>
                          <a:tab pos="228600" algn="l"/>
                          <a:tab pos="457200" algn="l"/>
                          <a:tab pos="685800" algn="l"/>
                          <a:tab pos="914400" algn="l"/>
                        </a:tabLst>
                      </a:pPr>
                      <a:r>
                        <a:rPr lang="en-US" sz="1100">
                          <a:latin typeface="Arial" panose="020B0604020202020204" pitchFamily="34" charset="0"/>
                          <a:cs typeface="Arial" panose="020B0604020202020204" pitchFamily="34" charset="0"/>
                        </a:rPr>
                        <a:t>option to add Advanced Commissioning</a:t>
                      </a:r>
                    </a:p>
                  </a:txBody>
                  <a:tcPr marL="68562" marR="68562" marT="0" marB="0" anchor="ctr">
                    <a:lnL w="28575"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078801941"/>
                  </a:ext>
                </a:extLst>
              </a:tr>
            </a:tbl>
          </a:graphicData>
        </a:graphic>
      </p:graphicFrame>
      <p:cxnSp>
        <p:nvCxnSpPr>
          <p:cNvPr id="26" name="Straight Connector 25">
            <a:extLst>
              <a:ext uri="{FF2B5EF4-FFF2-40B4-BE49-F238E27FC236}">
                <a16:creationId xmlns:a16="http://schemas.microsoft.com/office/drawing/2014/main" id="{60EA8CF1-D31C-4F68-8C38-5B7C1DFAB8C3}"/>
              </a:ext>
            </a:extLst>
          </p:cNvPr>
          <p:cNvCxnSpPr>
            <a:cxnSpLocks/>
          </p:cNvCxnSpPr>
          <p:nvPr/>
        </p:nvCxnSpPr>
        <p:spPr>
          <a:xfrm>
            <a:off x="4512881" y="2788604"/>
            <a:ext cx="442798"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49434C0-1CC5-446E-ACE2-CFD699A3126F}"/>
              </a:ext>
            </a:extLst>
          </p:cNvPr>
          <p:cNvCxnSpPr>
            <a:cxnSpLocks/>
          </p:cNvCxnSpPr>
          <p:nvPr/>
        </p:nvCxnSpPr>
        <p:spPr>
          <a:xfrm>
            <a:off x="7435910" y="2788604"/>
            <a:ext cx="442798"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BE7C31B3-5EE4-486A-B7DA-021B183B9454}"/>
              </a:ext>
            </a:extLst>
          </p:cNvPr>
          <p:cNvGrpSpPr/>
          <p:nvPr/>
        </p:nvGrpSpPr>
        <p:grpSpPr>
          <a:xfrm>
            <a:off x="4607200" y="4371564"/>
            <a:ext cx="377543" cy="369236"/>
            <a:chOff x="5517893" y="3697184"/>
            <a:chExt cx="377641" cy="369332"/>
          </a:xfrm>
        </p:grpSpPr>
        <p:sp>
          <p:nvSpPr>
            <p:cNvPr id="33" name="Oval 32">
              <a:extLst>
                <a:ext uri="{FF2B5EF4-FFF2-40B4-BE49-F238E27FC236}">
                  <a16:creationId xmlns:a16="http://schemas.microsoft.com/office/drawing/2014/main" id="{4C3EE4B8-C76B-4E17-9A46-E70051A7BF61}"/>
                </a:ext>
              </a:extLst>
            </p:cNvPr>
            <p:cNvSpPr/>
            <p:nvPr/>
          </p:nvSpPr>
          <p:spPr>
            <a:xfrm>
              <a:off x="5552378" y="3742327"/>
              <a:ext cx="282601" cy="282601"/>
            </a:xfrm>
            <a:prstGeom prst="ellipse">
              <a:avLst/>
            </a:pr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rial" panose="020B0604020202020204" pitchFamily="34" charset="0"/>
              </a:endParaRPr>
            </a:p>
          </p:txBody>
        </p:sp>
        <p:sp>
          <p:nvSpPr>
            <p:cNvPr id="34" name="Rectangle 33">
              <a:extLst>
                <a:ext uri="{FF2B5EF4-FFF2-40B4-BE49-F238E27FC236}">
                  <a16:creationId xmlns:a16="http://schemas.microsoft.com/office/drawing/2014/main" id="{68F4E6B2-D760-4DF1-8BEE-97E829D370D1}"/>
                </a:ext>
              </a:extLst>
            </p:cNvPr>
            <p:cNvSpPr/>
            <p:nvPr/>
          </p:nvSpPr>
          <p:spPr>
            <a:xfrm>
              <a:off x="5517893" y="3697184"/>
              <a:ext cx="377641" cy="369332"/>
            </a:xfrm>
            <a:prstGeom prst="rect">
              <a:avLst/>
            </a:prstGeom>
          </p:spPr>
          <p:txBody>
            <a:bodyPr wrap="square">
              <a:spAutoFit/>
            </a:bodyPr>
            <a:lstStyle/>
            <a:p>
              <a:pPr defTabSz="914126">
                <a:defRPr/>
              </a:pPr>
              <a:r>
                <a:rPr lang="en-US" sz="1600">
                  <a:solidFill>
                    <a:prstClr val="white"/>
                  </a:solidFill>
                  <a:ea typeface="Times New Roman" panose="02020603050405020304" pitchFamily="18" charset="0"/>
                  <a:cs typeface="Arial" panose="020B0604020202020204" pitchFamily="34" charset="0"/>
                </a:rPr>
                <a:t>✓</a:t>
              </a:r>
              <a:r>
                <a:rPr lang="en-US" sz="1799">
                  <a:solidFill>
                    <a:prstClr val="black"/>
                  </a:solidFill>
                </a:rPr>
                <a:t> </a:t>
              </a:r>
            </a:p>
          </p:txBody>
        </p:sp>
      </p:grpSp>
      <p:grpSp>
        <p:nvGrpSpPr>
          <p:cNvPr id="35" name="Group 34">
            <a:extLst>
              <a:ext uri="{FF2B5EF4-FFF2-40B4-BE49-F238E27FC236}">
                <a16:creationId xmlns:a16="http://schemas.microsoft.com/office/drawing/2014/main" id="{6DD54871-CC69-4335-819E-D80F1D942C92}"/>
              </a:ext>
            </a:extLst>
          </p:cNvPr>
          <p:cNvGrpSpPr/>
          <p:nvPr/>
        </p:nvGrpSpPr>
        <p:grpSpPr>
          <a:xfrm>
            <a:off x="4617761" y="4774549"/>
            <a:ext cx="306279" cy="369236"/>
            <a:chOff x="4856611" y="3409576"/>
            <a:chExt cx="306361" cy="369332"/>
          </a:xfrm>
        </p:grpSpPr>
        <p:sp>
          <p:nvSpPr>
            <p:cNvPr id="36" name="Oval 35">
              <a:extLst>
                <a:ext uri="{FF2B5EF4-FFF2-40B4-BE49-F238E27FC236}">
                  <a16:creationId xmlns:a16="http://schemas.microsoft.com/office/drawing/2014/main" id="{8C73E3A3-9078-4621-BB1F-265B1FA0FE85}"/>
                </a:ext>
              </a:extLst>
            </p:cNvPr>
            <p:cNvSpPr/>
            <p:nvPr/>
          </p:nvSpPr>
          <p:spPr>
            <a:xfrm>
              <a:off x="4880371" y="3457253"/>
              <a:ext cx="282601" cy="282601"/>
            </a:xfrm>
            <a:prstGeom prst="ellipse">
              <a:avLst/>
            </a:pr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rial" panose="020B0604020202020204" pitchFamily="34" charset="0"/>
              </a:endParaRPr>
            </a:p>
          </p:txBody>
        </p:sp>
        <p:sp>
          <p:nvSpPr>
            <p:cNvPr id="37" name="Rectangle 36">
              <a:extLst>
                <a:ext uri="{FF2B5EF4-FFF2-40B4-BE49-F238E27FC236}">
                  <a16:creationId xmlns:a16="http://schemas.microsoft.com/office/drawing/2014/main" id="{F2976C4D-5EA0-4439-BC15-F8DEE6ED9719}"/>
                </a:ext>
              </a:extLst>
            </p:cNvPr>
            <p:cNvSpPr/>
            <p:nvPr/>
          </p:nvSpPr>
          <p:spPr>
            <a:xfrm>
              <a:off x="4856611" y="3409576"/>
              <a:ext cx="282602" cy="369332"/>
            </a:xfrm>
            <a:prstGeom prst="rect">
              <a:avLst/>
            </a:prstGeom>
          </p:spPr>
          <p:txBody>
            <a:bodyPr wrap="square">
              <a:spAutoFit/>
            </a:bodyPr>
            <a:lstStyle/>
            <a:p>
              <a:pPr defTabSz="914126">
                <a:defRPr/>
              </a:pPr>
              <a:r>
                <a:rPr lang="en-US" sz="1600">
                  <a:solidFill>
                    <a:prstClr val="white"/>
                  </a:solidFill>
                  <a:ea typeface="Times New Roman" panose="02020603050405020304" pitchFamily="18" charset="0"/>
                  <a:cs typeface="Arial" panose="020B0604020202020204" pitchFamily="34" charset="0"/>
                </a:rPr>
                <a:t>✓</a:t>
              </a:r>
              <a:r>
                <a:rPr lang="en-US" sz="1799">
                  <a:solidFill>
                    <a:prstClr val="black"/>
                  </a:solidFill>
                </a:rPr>
                <a:t> </a:t>
              </a:r>
            </a:p>
          </p:txBody>
        </p:sp>
      </p:grpSp>
      <p:grpSp>
        <p:nvGrpSpPr>
          <p:cNvPr id="38" name="Group 37">
            <a:extLst>
              <a:ext uri="{FF2B5EF4-FFF2-40B4-BE49-F238E27FC236}">
                <a16:creationId xmlns:a16="http://schemas.microsoft.com/office/drawing/2014/main" id="{E9E06401-5089-40CE-9AE8-56B8D2810197}"/>
              </a:ext>
            </a:extLst>
          </p:cNvPr>
          <p:cNvGrpSpPr/>
          <p:nvPr/>
        </p:nvGrpSpPr>
        <p:grpSpPr>
          <a:xfrm>
            <a:off x="4616882" y="5185306"/>
            <a:ext cx="360366" cy="369236"/>
            <a:chOff x="5521985" y="3695027"/>
            <a:chExt cx="360460" cy="369332"/>
          </a:xfrm>
        </p:grpSpPr>
        <p:sp>
          <p:nvSpPr>
            <p:cNvPr id="39" name="Oval 38">
              <a:extLst>
                <a:ext uri="{FF2B5EF4-FFF2-40B4-BE49-F238E27FC236}">
                  <a16:creationId xmlns:a16="http://schemas.microsoft.com/office/drawing/2014/main" id="{075F9E08-DA87-4B6C-968F-9E961532294F}"/>
                </a:ext>
              </a:extLst>
            </p:cNvPr>
            <p:cNvSpPr/>
            <p:nvPr/>
          </p:nvSpPr>
          <p:spPr>
            <a:xfrm>
              <a:off x="5552378" y="3742327"/>
              <a:ext cx="282601" cy="282601"/>
            </a:xfrm>
            <a:prstGeom prst="ellipse">
              <a:avLst/>
            </a:pr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rial" panose="020B0604020202020204" pitchFamily="34" charset="0"/>
              </a:endParaRPr>
            </a:p>
          </p:txBody>
        </p:sp>
        <p:sp>
          <p:nvSpPr>
            <p:cNvPr id="40" name="Rectangle 39">
              <a:extLst>
                <a:ext uri="{FF2B5EF4-FFF2-40B4-BE49-F238E27FC236}">
                  <a16:creationId xmlns:a16="http://schemas.microsoft.com/office/drawing/2014/main" id="{C8A2741A-2965-4218-9C99-791DCB1E92B0}"/>
                </a:ext>
              </a:extLst>
            </p:cNvPr>
            <p:cNvSpPr/>
            <p:nvPr/>
          </p:nvSpPr>
          <p:spPr>
            <a:xfrm>
              <a:off x="5521985" y="3695027"/>
              <a:ext cx="360460" cy="369332"/>
            </a:xfrm>
            <a:prstGeom prst="rect">
              <a:avLst/>
            </a:prstGeom>
          </p:spPr>
          <p:txBody>
            <a:bodyPr wrap="square">
              <a:spAutoFit/>
            </a:bodyPr>
            <a:lstStyle/>
            <a:p>
              <a:pPr defTabSz="914126">
                <a:defRPr/>
              </a:pPr>
              <a:r>
                <a:rPr lang="en-US" sz="1600">
                  <a:solidFill>
                    <a:prstClr val="white"/>
                  </a:solidFill>
                  <a:ea typeface="Times New Roman" panose="02020603050405020304" pitchFamily="18" charset="0"/>
                  <a:cs typeface="Arial" panose="020B0604020202020204" pitchFamily="34" charset="0"/>
                </a:rPr>
                <a:t>✓</a:t>
              </a:r>
              <a:r>
                <a:rPr lang="en-US" sz="1799">
                  <a:solidFill>
                    <a:prstClr val="black"/>
                  </a:solidFill>
                </a:rPr>
                <a:t> </a:t>
              </a:r>
            </a:p>
          </p:txBody>
        </p:sp>
      </p:grpSp>
      <p:grpSp>
        <p:nvGrpSpPr>
          <p:cNvPr id="2" name="Group 1">
            <a:extLst>
              <a:ext uri="{FF2B5EF4-FFF2-40B4-BE49-F238E27FC236}">
                <a16:creationId xmlns:a16="http://schemas.microsoft.com/office/drawing/2014/main" id="{17FAD6ED-9122-EB4E-B889-8C4E167D2FBC}"/>
              </a:ext>
            </a:extLst>
          </p:cNvPr>
          <p:cNvGrpSpPr/>
          <p:nvPr/>
        </p:nvGrpSpPr>
        <p:grpSpPr>
          <a:xfrm>
            <a:off x="7435910" y="3961117"/>
            <a:ext cx="412674" cy="2008054"/>
            <a:chOff x="7476088" y="4082140"/>
            <a:chExt cx="412674" cy="2008054"/>
          </a:xfrm>
        </p:grpSpPr>
        <p:grpSp>
          <p:nvGrpSpPr>
            <p:cNvPr id="41" name="Group 40">
              <a:extLst>
                <a:ext uri="{FF2B5EF4-FFF2-40B4-BE49-F238E27FC236}">
                  <a16:creationId xmlns:a16="http://schemas.microsoft.com/office/drawing/2014/main" id="{38157F5F-7856-47F6-A692-AD59D9A59D27}"/>
                </a:ext>
              </a:extLst>
            </p:cNvPr>
            <p:cNvGrpSpPr/>
            <p:nvPr/>
          </p:nvGrpSpPr>
          <p:grpSpPr>
            <a:xfrm>
              <a:off x="7486193" y="4082140"/>
              <a:ext cx="402569" cy="369236"/>
              <a:chOff x="5542608" y="3696633"/>
              <a:chExt cx="402674" cy="369332"/>
            </a:xfrm>
          </p:grpSpPr>
          <p:sp>
            <p:nvSpPr>
              <p:cNvPr id="42" name="Oval 41">
                <a:extLst>
                  <a:ext uri="{FF2B5EF4-FFF2-40B4-BE49-F238E27FC236}">
                    <a16:creationId xmlns:a16="http://schemas.microsoft.com/office/drawing/2014/main" id="{5C3E623F-DC08-4C0F-9D85-8D4D989E0EDB}"/>
                  </a:ext>
                </a:extLst>
              </p:cNvPr>
              <p:cNvSpPr/>
              <p:nvPr/>
            </p:nvSpPr>
            <p:spPr>
              <a:xfrm>
                <a:off x="5563132" y="3742327"/>
                <a:ext cx="282601" cy="28260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prstClr val="white"/>
                  </a:solidFill>
                  <a:latin typeface="Arial" panose="020B0604020202020204" pitchFamily="34" charset="0"/>
                </a:endParaRPr>
              </a:p>
            </p:txBody>
          </p:sp>
          <p:sp>
            <p:nvSpPr>
              <p:cNvPr id="43" name="Rectangle 42">
                <a:extLst>
                  <a:ext uri="{FF2B5EF4-FFF2-40B4-BE49-F238E27FC236}">
                    <a16:creationId xmlns:a16="http://schemas.microsoft.com/office/drawing/2014/main" id="{220E3A8F-0F52-46D7-BA11-FE77E288BA5D}"/>
                  </a:ext>
                </a:extLst>
              </p:cNvPr>
              <p:cNvSpPr/>
              <p:nvPr/>
            </p:nvSpPr>
            <p:spPr>
              <a:xfrm>
                <a:off x="5542608" y="3696633"/>
                <a:ext cx="402674" cy="369332"/>
              </a:xfrm>
              <a:prstGeom prst="rect">
                <a:avLst/>
              </a:prstGeom>
            </p:spPr>
            <p:txBody>
              <a:bodyPr wrap="none">
                <a:spAutoFit/>
              </a:bodyPr>
              <a:lstStyle/>
              <a:p>
                <a:pPr defTabSz="914126">
                  <a:defRPr/>
                </a:pPr>
                <a:r>
                  <a:rPr lang="en-US" sz="1600">
                    <a:solidFill>
                      <a:prstClr val="white"/>
                    </a:solidFill>
                    <a:ea typeface="Times New Roman" panose="02020603050405020304" pitchFamily="18" charset="0"/>
                    <a:cs typeface="Arial" panose="020B0604020202020204" pitchFamily="34" charset="0"/>
                  </a:rPr>
                  <a:t>✓</a:t>
                </a:r>
                <a:r>
                  <a:rPr lang="en-US" sz="1799">
                    <a:solidFill>
                      <a:prstClr val="black"/>
                    </a:solidFill>
                  </a:rPr>
                  <a:t> </a:t>
                </a:r>
              </a:p>
            </p:txBody>
          </p:sp>
        </p:grpSp>
        <p:grpSp>
          <p:nvGrpSpPr>
            <p:cNvPr id="44" name="Group 43">
              <a:extLst>
                <a:ext uri="{FF2B5EF4-FFF2-40B4-BE49-F238E27FC236}">
                  <a16:creationId xmlns:a16="http://schemas.microsoft.com/office/drawing/2014/main" id="{F4306E6B-BBC6-4030-8444-8B870DB62F74}"/>
                </a:ext>
              </a:extLst>
            </p:cNvPr>
            <p:cNvGrpSpPr/>
            <p:nvPr/>
          </p:nvGrpSpPr>
          <p:grpSpPr>
            <a:xfrm>
              <a:off x="7484879" y="4478873"/>
              <a:ext cx="377543" cy="369236"/>
              <a:chOff x="4634142" y="3479483"/>
              <a:chExt cx="377641" cy="369332"/>
            </a:xfrm>
          </p:grpSpPr>
          <p:sp>
            <p:nvSpPr>
              <p:cNvPr id="45" name="Oval 44">
                <a:extLst>
                  <a:ext uri="{FF2B5EF4-FFF2-40B4-BE49-F238E27FC236}">
                    <a16:creationId xmlns:a16="http://schemas.microsoft.com/office/drawing/2014/main" id="{4F5EF09F-DC10-4D41-945B-04CD11D1E013}"/>
                  </a:ext>
                </a:extLst>
              </p:cNvPr>
              <p:cNvSpPr/>
              <p:nvPr/>
            </p:nvSpPr>
            <p:spPr>
              <a:xfrm>
                <a:off x="4655078" y="3519439"/>
                <a:ext cx="282601" cy="28260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prstClr val="white"/>
                  </a:solidFill>
                  <a:latin typeface="Arial" panose="020B0604020202020204" pitchFamily="34" charset="0"/>
                </a:endParaRPr>
              </a:p>
            </p:txBody>
          </p:sp>
          <p:sp>
            <p:nvSpPr>
              <p:cNvPr id="46" name="Rectangle 45">
                <a:extLst>
                  <a:ext uri="{FF2B5EF4-FFF2-40B4-BE49-F238E27FC236}">
                    <a16:creationId xmlns:a16="http://schemas.microsoft.com/office/drawing/2014/main" id="{7698C0CA-49A4-47C5-8807-7358F38BA817}"/>
                  </a:ext>
                </a:extLst>
              </p:cNvPr>
              <p:cNvSpPr/>
              <p:nvPr/>
            </p:nvSpPr>
            <p:spPr>
              <a:xfrm>
                <a:off x="4634142" y="3479483"/>
                <a:ext cx="377641" cy="369332"/>
              </a:xfrm>
              <a:prstGeom prst="rect">
                <a:avLst/>
              </a:prstGeom>
            </p:spPr>
            <p:txBody>
              <a:bodyPr wrap="square">
                <a:spAutoFit/>
              </a:bodyPr>
              <a:lstStyle/>
              <a:p>
                <a:pPr defTabSz="914126">
                  <a:defRPr/>
                </a:pPr>
                <a:r>
                  <a:rPr lang="en-US" sz="1600">
                    <a:solidFill>
                      <a:prstClr val="white"/>
                    </a:solidFill>
                    <a:ea typeface="Times New Roman" panose="02020603050405020304" pitchFamily="18" charset="0"/>
                    <a:cs typeface="Arial" panose="020B0604020202020204" pitchFamily="34" charset="0"/>
                  </a:rPr>
                  <a:t>✓</a:t>
                </a:r>
                <a:r>
                  <a:rPr lang="en-US" sz="1799">
                    <a:solidFill>
                      <a:prstClr val="black"/>
                    </a:solidFill>
                  </a:rPr>
                  <a:t> </a:t>
                </a:r>
              </a:p>
            </p:txBody>
          </p:sp>
        </p:grpSp>
        <p:grpSp>
          <p:nvGrpSpPr>
            <p:cNvPr id="57" name="Group 56">
              <a:extLst>
                <a:ext uri="{FF2B5EF4-FFF2-40B4-BE49-F238E27FC236}">
                  <a16:creationId xmlns:a16="http://schemas.microsoft.com/office/drawing/2014/main" id="{636B3AE2-BEF7-456A-9260-E3D657D89D73}"/>
                </a:ext>
              </a:extLst>
            </p:cNvPr>
            <p:cNvGrpSpPr/>
            <p:nvPr/>
          </p:nvGrpSpPr>
          <p:grpSpPr>
            <a:xfrm>
              <a:off x="7476088" y="4908221"/>
              <a:ext cx="377543" cy="369236"/>
              <a:chOff x="4624203" y="3479483"/>
              <a:chExt cx="377641" cy="369332"/>
            </a:xfrm>
          </p:grpSpPr>
          <p:sp>
            <p:nvSpPr>
              <p:cNvPr id="58" name="Oval 57">
                <a:extLst>
                  <a:ext uri="{FF2B5EF4-FFF2-40B4-BE49-F238E27FC236}">
                    <a16:creationId xmlns:a16="http://schemas.microsoft.com/office/drawing/2014/main" id="{5B303976-CDF1-4C49-8B7C-7E650B8A4A82}"/>
                  </a:ext>
                </a:extLst>
              </p:cNvPr>
              <p:cNvSpPr/>
              <p:nvPr/>
            </p:nvSpPr>
            <p:spPr>
              <a:xfrm>
                <a:off x="4655078" y="3519439"/>
                <a:ext cx="282601" cy="28260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prstClr val="white"/>
                  </a:solidFill>
                  <a:latin typeface="Arial" panose="020B0604020202020204" pitchFamily="34" charset="0"/>
                </a:endParaRPr>
              </a:p>
            </p:txBody>
          </p:sp>
          <p:sp>
            <p:nvSpPr>
              <p:cNvPr id="59" name="Rectangle 58">
                <a:extLst>
                  <a:ext uri="{FF2B5EF4-FFF2-40B4-BE49-F238E27FC236}">
                    <a16:creationId xmlns:a16="http://schemas.microsoft.com/office/drawing/2014/main" id="{0F2685B3-31BF-48B1-B5E2-590B35490893}"/>
                  </a:ext>
                </a:extLst>
              </p:cNvPr>
              <p:cNvSpPr/>
              <p:nvPr/>
            </p:nvSpPr>
            <p:spPr>
              <a:xfrm>
                <a:off x="4624203" y="3479483"/>
                <a:ext cx="377641" cy="369332"/>
              </a:xfrm>
              <a:prstGeom prst="rect">
                <a:avLst/>
              </a:prstGeom>
            </p:spPr>
            <p:txBody>
              <a:bodyPr wrap="square">
                <a:spAutoFit/>
              </a:bodyPr>
              <a:lstStyle/>
              <a:p>
                <a:pPr defTabSz="914126">
                  <a:defRPr/>
                </a:pPr>
                <a:r>
                  <a:rPr lang="en-US" sz="1600">
                    <a:solidFill>
                      <a:prstClr val="white"/>
                    </a:solidFill>
                    <a:ea typeface="Times New Roman" panose="02020603050405020304" pitchFamily="18" charset="0"/>
                    <a:cs typeface="Arial" panose="020B0604020202020204" pitchFamily="34" charset="0"/>
                  </a:rPr>
                  <a:t>✓</a:t>
                </a:r>
                <a:r>
                  <a:rPr lang="en-US" sz="1799">
                    <a:solidFill>
                      <a:prstClr val="black"/>
                    </a:solidFill>
                  </a:rPr>
                  <a:t> </a:t>
                </a:r>
              </a:p>
            </p:txBody>
          </p:sp>
        </p:grpSp>
        <p:grpSp>
          <p:nvGrpSpPr>
            <p:cNvPr id="61" name="Group 60">
              <a:extLst>
                <a:ext uri="{FF2B5EF4-FFF2-40B4-BE49-F238E27FC236}">
                  <a16:creationId xmlns:a16="http://schemas.microsoft.com/office/drawing/2014/main" id="{685EE291-3AA3-44BD-A640-0A02D559AF27}"/>
                </a:ext>
              </a:extLst>
            </p:cNvPr>
            <p:cNvGrpSpPr/>
            <p:nvPr/>
          </p:nvGrpSpPr>
          <p:grpSpPr>
            <a:xfrm>
              <a:off x="7478634" y="5303631"/>
              <a:ext cx="377543" cy="369236"/>
              <a:chOff x="4618263" y="3479483"/>
              <a:chExt cx="377641" cy="369332"/>
            </a:xfrm>
          </p:grpSpPr>
          <p:sp>
            <p:nvSpPr>
              <p:cNvPr id="63" name="Oval 62">
                <a:extLst>
                  <a:ext uri="{FF2B5EF4-FFF2-40B4-BE49-F238E27FC236}">
                    <a16:creationId xmlns:a16="http://schemas.microsoft.com/office/drawing/2014/main" id="{888C0CEB-FD84-486A-B3C0-7EB7A0C860B4}"/>
                  </a:ext>
                </a:extLst>
              </p:cNvPr>
              <p:cNvSpPr/>
              <p:nvPr/>
            </p:nvSpPr>
            <p:spPr>
              <a:xfrm>
                <a:off x="4649138" y="3519439"/>
                <a:ext cx="282601" cy="28260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prstClr val="white"/>
                  </a:solidFill>
                  <a:latin typeface="Arial" panose="020B0604020202020204" pitchFamily="34" charset="0"/>
                </a:endParaRPr>
              </a:p>
            </p:txBody>
          </p:sp>
          <p:sp>
            <p:nvSpPr>
              <p:cNvPr id="66" name="Rectangle 65">
                <a:extLst>
                  <a:ext uri="{FF2B5EF4-FFF2-40B4-BE49-F238E27FC236}">
                    <a16:creationId xmlns:a16="http://schemas.microsoft.com/office/drawing/2014/main" id="{3C83AD81-1706-4499-B1D9-33EB9EC1590A}"/>
                  </a:ext>
                </a:extLst>
              </p:cNvPr>
              <p:cNvSpPr/>
              <p:nvPr/>
            </p:nvSpPr>
            <p:spPr>
              <a:xfrm>
                <a:off x="4618263" y="3479483"/>
                <a:ext cx="377641" cy="369332"/>
              </a:xfrm>
              <a:prstGeom prst="rect">
                <a:avLst/>
              </a:prstGeom>
            </p:spPr>
            <p:txBody>
              <a:bodyPr wrap="square">
                <a:spAutoFit/>
              </a:bodyPr>
              <a:lstStyle/>
              <a:p>
                <a:pPr defTabSz="914126">
                  <a:defRPr/>
                </a:pPr>
                <a:r>
                  <a:rPr lang="en-US" sz="1600">
                    <a:solidFill>
                      <a:prstClr val="white"/>
                    </a:solidFill>
                    <a:ea typeface="Times New Roman" panose="02020603050405020304" pitchFamily="18" charset="0"/>
                    <a:cs typeface="Arial" panose="020B0604020202020204" pitchFamily="34" charset="0"/>
                  </a:rPr>
                  <a:t>✓</a:t>
                </a:r>
                <a:r>
                  <a:rPr lang="en-US" sz="1799">
                    <a:solidFill>
                      <a:prstClr val="black"/>
                    </a:solidFill>
                  </a:rPr>
                  <a:t> </a:t>
                </a:r>
              </a:p>
            </p:txBody>
          </p:sp>
        </p:grpSp>
        <p:grpSp>
          <p:nvGrpSpPr>
            <p:cNvPr id="68" name="Group 67">
              <a:extLst>
                <a:ext uri="{FF2B5EF4-FFF2-40B4-BE49-F238E27FC236}">
                  <a16:creationId xmlns:a16="http://schemas.microsoft.com/office/drawing/2014/main" id="{DF39C2DA-624B-442F-BB8E-EAFB0F537D3A}"/>
                </a:ext>
              </a:extLst>
            </p:cNvPr>
            <p:cNvGrpSpPr/>
            <p:nvPr/>
          </p:nvGrpSpPr>
          <p:grpSpPr>
            <a:xfrm>
              <a:off x="7482633" y="5720958"/>
              <a:ext cx="377543" cy="369236"/>
              <a:chOff x="4622262" y="3479483"/>
              <a:chExt cx="377641" cy="369332"/>
            </a:xfrm>
          </p:grpSpPr>
          <p:sp>
            <p:nvSpPr>
              <p:cNvPr id="69" name="Oval 68">
                <a:extLst>
                  <a:ext uri="{FF2B5EF4-FFF2-40B4-BE49-F238E27FC236}">
                    <a16:creationId xmlns:a16="http://schemas.microsoft.com/office/drawing/2014/main" id="{605B784E-A823-4D4A-97D5-541138D0E62E}"/>
                  </a:ext>
                </a:extLst>
              </p:cNvPr>
              <p:cNvSpPr/>
              <p:nvPr/>
            </p:nvSpPr>
            <p:spPr>
              <a:xfrm>
                <a:off x="4649139" y="3519439"/>
                <a:ext cx="282601" cy="28260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prstClr val="white"/>
                  </a:solidFill>
                  <a:latin typeface="Arial" panose="020B0604020202020204" pitchFamily="34" charset="0"/>
                </a:endParaRPr>
              </a:p>
            </p:txBody>
          </p:sp>
          <p:sp>
            <p:nvSpPr>
              <p:cNvPr id="70" name="Rectangle 69">
                <a:extLst>
                  <a:ext uri="{FF2B5EF4-FFF2-40B4-BE49-F238E27FC236}">
                    <a16:creationId xmlns:a16="http://schemas.microsoft.com/office/drawing/2014/main" id="{95473C12-1FDE-4907-99BA-0FAEA7F637FA}"/>
                  </a:ext>
                </a:extLst>
              </p:cNvPr>
              <p:cNvSpPr/>
              <p:nvPr/>
            </p:nvSpPr>
            <p:spPr>
              <a:xfrm>
                <a:off x="4622262" y="3479483"/>
                <a:ext cx="377641" cy="369332"/>
              </a:xfrm>
              <a:prstGeom prst="rect">
                <a:avLst/>
              </a:prstGeom>
            </p:spPr>
            <p:txBody>
              <a:bodyPr wrap="square">
                <a:spAutoFit/>
              </a:bodyPr>
              <a:lstStyle/>
              <a:p>
                <a:pPr defTabSz="914126">
                  <a:defRPr/>
                </a:pPr>
                <a:r>
                  <a:rPr lang="en-US" sz="1600">
                    <a:solidFill>
                      <a:prstClr val="white"/>
                    </a:solidFill>
                    <a:ea typeface="Times New Roman" panose="02020603050405020304" pitchFamily="18" charset="0"/>
                    <a:cs typeface="Arial" panose="020B0604020202020204" pitchFamily="34" charset="0"/>
                  </a:rPr>
                  <a:t>✓</a:t>
                </a:r>
                <a:r>
                  <a:rPr lang="en-US" sz="1799">
                    <a:solidFill>
                      <a:prstClr val="black"/>
                    </a:solidFill>
                  </a:rPr>
                  <a:t> </a:t>
                </a:r>
              </a:p>
            </p:txBody>
          </p:sp>
        </p:grpSp>
      </p:grpSp>
      <p:grpSp>
        <p:nvGrpSpPr>
          <p:cNvPr id="48" name="Group 47">
            <a:extLst>
              <a:ext uri="{FF2B5EF4-FFF2-40B4-BE49-F238E27FC236}">
                <a16:creationId xmlns:a16="http://schemas.microsoft.com/office/drawing/2014/main" id="{83B1587E-9FE1-E641-B15C-BA76FE340B65}"/>
              </a:ext>
            </a:extLst>
          </p:cNvPr>
          <p:cNvGrpSpPr/>
          <p:nvPr/>
        </p:nvGrpSpPr>
        <p:grpSpPr>
          <a:xfrm>
            <a:off x="4606128" y="3963916"/>
            <a:ext cx="377543" cy="369236"/>
            <a:chOff x="5517893" y="3697184"/>
            <a:chExt cx="377641" cy="369332"/>
          </a:xfrm>
        </p:grpSpPr>
        <p:sp>
          <p:nvSpPr>
            <p:cNvPr id="49" name="Oval 48">
              <a:extLst>
                <a:ext uri="{FF2B5EF4-FFF2-40B4-BE49-F238E27FC236}">
                  <a16:creationId xmlns:a16="http://schemas.microsoft.com/office/drawing/2014/main" id="{3941CDAC-A983-E643-8C34-AB4FC0E7E07F}"/>
                </a:ext>
              </a:extLst>
            </p:cNvPr>
            <p:cNvSpPr/>
            <p:nvPr/>
          </p:nvSpPr>
          <p:spPr>
            <a:xfrm>
              <a:off x="5552378" y="3742327"/>
              <a:ext cx="282601" cy="282601"/>
            </a:xfrm>
            <a:prstGeom prst="ellipse">
              <a:avLst/>
            </a:pr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prstClr val="white"/>
                </a:solidFill>
                <a:latin typeface="Arial" panose="020B0604020202020204" pitchFamily="34" charset="0"/>
              </a:endParaRPr>
            </a:p>
          </p:txBody>
        </p:sp>
        <p:sp>
          <p:nvSpPr>
            <p:cNvPr id="50" name="Rectangle 49">
              <a:extLst>
                <a:ext uri="{FF2B5EF4-FFF2-40B4-BE49-F238E27FC236}">
                  <a16:creationId xmlns:a16="http://schemas.microsoft.com/office/drawing/2014/main" id="{6D63308D-02D6-AF43-B30E-39229B88F032}"/>
                </a:ext>
              </a:extLst>
            </p:cNvPr>
            <p:cNvSpPr/>
            <p:nvPr/>
          </p:nvSpPr>
          <p:spPr>
            <a:xfrm>
              <a:off x="5517893" y="3697184"/>
              <a:ext cx="377641" cy="369332"/>
            </a:xfrm>
            <a:prstGeom prst="rect">
              <a:avLst/>
            </a:prstGeom>
          </p:spPr>
          <p:txBody>
            <a:bodyPr wrap="square">
              <a:spAutoFit/>
            </a:bodyPr>
            <a:lstStyle/>
            <a:p>
              <a:pPr defTabSz="914126">
                <a:defRPr/>
              </a:pPr>
              <a:r>
                <a:rPr lang="en-US" sz="1600">
                  <a:solidFill>
                    <a:prstClr val="white"/>
                  </a:solidFill>
                  <a:ea typeface="Times New Roman" panose="02020603050405020304" pitchFamily="18" charset="0"/>
                  <a:cs typeface="Arial" panose="020B0604020202020204" pitchFamily="34" charset="0"/>
                </a:rPr>
                <a:t>✓</a:t>
              </a:r>
              <a:r>
                <a:rPr lang="en-US" sz="1799">
                  <a:solidFill>
                    <a:prstClr val="black"/>
                  </a:solidFill>
                </a:rPr>
                <a:t> </a:t>
              </a:r>
            </a:p>
          </p:txBody>
        </p:sp>
      </p:grpSp>
      <p:grpSp>
        <p:nvGrpSpPr>
          <p:cNvPr id="5" name="Group 4">
            <a:extLst>
              <a:ext uri="{FF2B5EF4-FFF2-40B4-BE49-F238E27FC236}">
                <a16:creationId xmlns:a16="http://schemas.microsoft.com/office/drawing/2014/main" id="{D215AC5B-AED7-804C-8A16-5CC241C06D74}"/>
              </a:ext>
            </a:extLst>
          </p:cNvPr>
          <p:cNvGrpSpPr/>
          <p:nvPr/>
        </p:nvGrpSpPr>
        <p:grpSpPr>
          <a:xfrm>
            <a:off x="576072" y="1446935"/>
            <a:ext cx="10972800" cy="69812"/>
            <a:chOff x="380954" y="1264894"/>
            <a:chExt cx="11430092" cy="69812"/>
          </a:xfrm>
        </p:grpSpPr>
        <p:grpSp>
          <p:nvGrpSpPr>
            <p:cNvPr id="4" name="Group 3">
              <a:extLst>
                <a:ext uri="{FF2B5EF4-FFF2-40B4-BE49-F238E27FC236}">
                  <a16:creationId xmlns:a16="http://schemas.microsoft.com/office/drawing/2014/main" id="{6003197D-EDD3-F144-82CA-966615A17416}"/>
                </a:ext>
              </a:extLst>
            </p:cNvPr>
            <p:cNvGrpSpPr/>
            <p:nvPr/>
          </p:nvGrpSpPr>
          <p:grpSpPr>
            <a:xfrm>
              <a:off x="380954" y="1264894"/>
              <a:ext cx="8791530" cy="69812"/>
              <a:chOff x="380954" y="1264894"/>
              <a:chExt cx="8791530" cy="69812"/>
            </a:xfrm>
          </p:grpSpPr>
          <p:grpSp>
            <p:nvGrpSpPr>
              <p:cNvPr id="47" name="Group 46">
                <a:extLst>
                  <a:ext uri="{FF2B5EF4-FFF2-40B4-BE49-F238E27FC236}">
                    <a16:creationId xmlns:a16="http://schemas.microsoft.com/office/drawing/2014/main" id="{BCE8E56A-77F4-8043-838F-18AE33326B83}"/>
                  </a:ext>
                </a:extLst>
              </p:cNvPr>
              <p:cNvGrpSpPr/>
              <p:nvPr/>
            </p:nvGrpSpPr>
            <p:grpSpPr>
              <a:xfrm>
                <a:off x="380954" y="1264894"/>
                <a:ext cx="6535601" cy="69812"/>
                <a:chOff x="4347027" y="2188242"/>
                <a:chExt cx="6537303" cy="69830"/>
              </a:xfrm>
              <a:solidFill>
                <a:schemeClr val="accent1"/>
              </a:solidFill>
            </p:grpSpPr>
            <p:sp>
              <p:nvSpPr>
                <p:cNvPr id="51" name="Freeform 50">
                  <a:extLst>
                    <a:ext uri="{FF2B5EF4-FFF2-40B4-BE49-F238E27FC236}">
                      <a16:creationId xmlns:a16="http://schemas.microsoft.com/office/drawing/2014/main" id="{0413BC4C-5491-8F48-941B-0A3CC307E439}"/>
                    </a:ext>
                  </a:extLst>
                </p:cNvPr>
                <p:cNvSpPr>
                  <a:spLocks noChangeAspect="1" noChangeArrowheads="1"/>
                </p:cNvSpPr>
                <p:nvPr/>
              </p:nvSpPr>
              <p:spPr bwMode="auto">
                <a:xfrm flipV="1">
                  <a:off x="4347027" y="2188242"/>
                  <a:ext cx="3501504" cy="69830"/>
                </a:xfrm>
                <a:custGeom>
                  <a:avLst/>
                  <a:gdLst>
                    <a:gd name="connsiteX0" fmla="*/ 78092 w 3501504"/>
                    <a:gd name="connsiteY0" fmla="*/ 69830 h 69830"/>
                    <a:gd name="connsiteX1" fmla="*/ 655608 w 3501504"/>
                    <a:gd name="connsiteY1" fmla="*/ 69830 h 69830"/>
                    <a:gd name="connsiteX2" fmla="*/ 737659 w 3501504"/>
                    <a:gd name="connsiteY2" fmla="*/ 69830 h 69830"/>
                    <a:gd name="connsiteX3" fmla="*/ 1025149 w 3501504"/>
                    <a:gd name="connsiteY3" fmla="*/ 69830 h 69830"/>
                    <a:gd name="connsiteX4" fmla="*/ 1315175 w 3501504"/>
                    <a:gd name="connsiteY4" fmla="*/ 69830 h 69830"/>
                    <a:gd name="connsiteX5" fmla="*/ 1317364 w 3501504"/>
                    <a:gd name="connsiteY5" fmla="*/ 69830 h 69830"/>
                    <a:gd name="connsiteX6" fmla="*/ 1602665 w 3501504"/>
                    <a:gd name="connsiteY6" fmla="*/ 69830 h 69830"/>
                    <a:gd name="connsiteX7" fmla="*/ 1684716 w 3501504"/>
                    <a:gd name="connsiteY7" fmla="*/ 69830 h 69830"/>
                    <a:gd name="connsiteX8" fmla="*/ 1894880 w 3501504"/>
                    <a:gd name="connsiteY8" fmla="*/ 69830 h 69830"/>
                    <a:gd name="connsiteX9" fmla="*/ 1976931 w 3501504"/>
                    <a:gd name="connsiteY9" fmla="*/ 69830 h 69830"/>
                    <a:gd name="connsiteX10" fmla="*/ 2262232 w 3501504"/>
                    <a:gd name="connsiteY10" fmla="*/ 69830 h 69830"/>
                    <a:gd name="connsiteX11" fmla="*/ 2264421 w 3501504"/>
                    <a:gd name="connsiteY11" fmla="*/ 69830 h 69830"/>
                    <a:gd name="connsiteX12" fmla="*/ 2554447 w 3501504"/>
                    <a:gd name="connsiteY12" fmla="*/ 69830 h 69830"/>
                    <a:gd name="connsiteX13" fmla="*/ 2841937 w 3501504"/>
                    <a:gd name="connsiteY13" fmla="*/ 69830 h 69830"/>
                    <a:gd name="connsiteX14" fmla="*/ 2923988 w 3501504"/>
                    <a:gd name="connsiteY14" fmla="*/ 69830 h 69830"/>
                    <a:gd name="connsiteX15" fmla="*/ 3501504 w 3501504"/>
                    <a:gd name="connsiteY15" fmla="*/ 69830 h 69830"/>
                    <a:gd name="connsiteX16" fmla="*/ 3501504 w 3501504"/>
                    <a:gd name="connsiteY16" fmla="*/ 50156 h 69830"/>
                    <a:gd name="connsiteX17" fmla="*/ 3414914 w 3501504"/>
                    <a:gd name="connsiteY17" fmla="*/ 0 h 69830"/>
                    <a:gd name="connsiteX18" fmla="*/ 2837398 w 3501504"/>
                    <a:gd name="connsiteY18" fmla="*/ 0 h 69830"/>
                    <a:gd name="connsiteX19" fmla="*/ 2755347 w 3501504"/>
                    <a:gd name="connsiteY19" fmla="*/ 0 h 69830"/>
                    <a:gd name="connsiteX20" fmla="*/ 2467857 w 3501504"/>
                    <a:gd name="connsiteY20" fmla="*/ 0 h 69830"/>
                    <a:gd name="connsiteX21" fmla="*/ 2184140 w 3501504"/>
                    <a:gd name="connsiteY21" fmla="*/ 0 h 69830"/>
                    <a:gd name="connsiteX22" fmla="*/ 2177831 w 3501504"/>
                    <a:gd name="connsiteY22" fmla="*/ 0 h 69830"/>
                    <a:gd name="connsiteX23" fmla="*/ 1890341 w 3501504"/>
                    <a:gd name="connsiteY23" fmla="*/ 0 h 69830"/>
                    <a:gd name="connsiteX24" fmla="*/ 1808290 w 3501504"/>
                    <a:gd name="connsiteY24" fmla="*/ 0 h 69830"/>
                    <a:gd name="connsiteX25" fmla="*/ 1606624 w 3501504"/>
                    <a:gd name="connsiteY25" fmla="*/ 0 h 69830"/>
                    <a:gd name="connsiteX26" fmla="*/ 1524573 w 3501504"/>
                    <a:gd name="connsiteY26" fmla="*/ 0 h 69830"/>
                    <a:gd name="connsiteX27" fmla="*/ 1237083 w 3501504"/>
                    <a:gd name="connsiteY27" fmla="*/ 0 h 69830"/>
                    <a:gd name="connsiteX28" fmla="*/ 1230774 w 3501504"/>
                    <a:gd name="connsiteY28" fmla="*/ 0 h 69830"/>
                    <a:gd name="connsiteX29" fmla="*/ 947057 w 3501504"/>
                    <a:gd name="connsiteY29" fmla="*/ 0 h 69830"/>
                    <a:gd name="connsiteX30" fmla="*/ 659567 w 3501504"/>
                    <a:gd name="connsiteY30" fmla="*/ 0 h 69830"/>
                    <a:gd name="connsiteX31" fmla="*/ 577516 w 3501504"/>
                    <a:gd name="connsiteY31" fmla="*/ 0 h 69830"/>
                    <a:gd name="connsiteX32" fmla="*/ 0 w 3501504"/>
                    <a:gd name="connsiteY32" fmla="*/ 0 h 69830"/>
                    <a:gd name="connsiteX33" fmla="*/ 0 w 3501504"/>
                    <a:gd name="connsiteY33" fmla="*/ 24597 h 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501504" h="69830">
                      <a:moveTo>
                        <a:pt x="78092" y="69830"/>
                      </a:moveTo>
                      <a:lnTo>
                        <a:pt x="655608" y="69830"/>
                      </a:lnTo>
                      <a:lnTo>
                        <a:pt x="737659" y="69830"/>
                      </a:lnTo>
                      <a:lnTo>
                        <a:pt x="1025149" y="69830"/>
                      </a:lnTo>
                      <a:lnTo>
                        <a:pt x="1315175" y="69830"/>
                      </a:lnTo>
                      <a:lnTo>
                        <a:pt x="1317364" y="69830"/>
                      </a:lnTo>
                      <a:lnTo>
                        <a:pt x="1602665" y="69830"/>
                      </a:lnTo>
                      <a:lnTo>
                        <a:pt x="1684716" y="69830"/>
                      </a:lnTo>
                      <a:lnTo>
                        <a:pt x="1894880" y="69830"/>
                      </a:lnTo>
                      <a:lnTo>
                        <a:pt x="1976931" y="69830"/>
                      </a:lnTo>
                      <a:lnTo>
                        <a:pt x="2262232" y="69830"/>
                      </a:lnTo>
                      <a:lnTo>
                        <a:pt x="2264421" y="69830"/>
                      </a:lnTo>
                      <a:lnTo>
                        <a:pt x="2554447" y="69830"/>
                      </a:lnTo>
                      <a:lnTo>
                        <a:pt x="2841937" y="69830"/>
                      </a:lnTo>
                      <a:lnTo>
                        <a:pt x="2923988" y="69830"/>
                      </a:lnTo>
                      <a:lnTo>
                        <a:pt x="3501504" y="69830"/>
                      </a:lnTo>
                      <a:lnTo>
                        <a:pt x="3501504" y="50156"/>
                      </a:lnTo>
                      <a:lnTo>
                        <a:pt x="3414914" y="0"/>
                      </a:lnTo>
                      <a:lnTo>
                        <a:pt x="2837398" y="0"/>
                      </a:lnTo>
                      <a:lnTo>
                        <a:pt x="2755347" y="0"/>
                      </a:lnTo>
                      <a:lnTo>
                        <a:pt x="2467857" y="0"/>
                      </a:lnTo>
                      <a:lnTo>
                        <a:pt x="2184140" y="0"/>
                      </a:lnTo>
                      <a:lnTo>
                        <a:pt x="2177831" y="0"/>
                      </a:lnTo>
                      <a:lnTo>
                        <a:pt x="1890341" y="0"/>
                      </a:lnTo>
                      <a:lnTo>
                        <a:pt x="1808290" y="0"/>
                      </a:lnTo>
                      <a:lnTo>
                        <a:pt x="1606624" y="0"/>
                      </a:lnTo>
                      <a:lnTo>
                        <a:pt x="1524573" y="0"/>
                      </a:lnTo>
                      <a:lnTo>
                        <a:pt x="1237083" y="0"/>
                      </a:lnTo>
                      <a:lnTo>
                        <a:pt x="1230774" y="0"/>
                      </a:lnTo>
                      <a:lnTo>
                        <a:pt x="947057" y="0"/>
                      </a:lnTo>
                      <a:lnTo>
                        <a:pt x="659567" y="0"/>
                      </a:lnTo>
                      <a:lnTo>
                        <a:pt x="577516" y="0"/>
                      </a:lnTo>
                      <a:lnTo>
                        <a:pt x="0" y="0"/>
                      </a:lnTo>
                      <a:lnTo>
                        <a:pt x="0" y="24597"/>
                      </a:lnTo>
                      <a:close/>
                    </a:path>
                  </a:pathLst>
                </a:custGeom>
                <a:solidFill>
                  <a:srgbClr val="0073E6"/>
                </a:solidFill>
                <a:ln>
                  <a:noFill/>
                </a:ln>
                <a:effectLst/>
              </p:spPr>
              <p:txBody>
                <a:bodyPr vert="horz" wrap="square" lIns="36546" tIns="36546" rIns="36546" bIns="36546" numCol="1" anchor="t" anchorCtr="0" compatLnSpc="1">
                  <a:prstTxWarp prst="textNoShape">
                    <a:avLst/>
                  </a:prstTxWarp>
                  <a:noAutofit/>
                </a:bodyPr>
                <a:lstStyle/>
                <a:p>
                  <a:pPr defTabSz="913852">
                    <a:defRPr/>
                  </a:pPr>
                  <a:endParaRPr lang="en-US" sz="1798" kern="0">
                    <a:solidFill>
                      <a:schemeClr val="accent1"/>
                    </a:solidFill>
                  </a:endParaRPr>
                </a:p>
              </p:txBody>
            </p:sp>
            <p:sp>
              <p:nvSpPr>
                <p:cNvPr id="52" name="Freeform 51">
                  <a:extLst>
                    <a:ext uri="{FF2B5EF4-FFF2-40B4-BE49-F238E27FC236}">
                      <a16:creationId xmlns:a16="http://schemas.microsoft.com/office/drawing/2014/main" id="{D50EB661-F51A-D746-A24B-3FE009D8C848}"/>
                    </a:ext>
                  </a:extLst>
                </p:cNvPr>
                <p:cNvSpPr>
                  <a:spLocks noChangeAspect="1" noChangeArrowheads="1"/>
                </p:cNvSpPr>
                <p:nvPr/>
              </p:nvSpPr>
              <p:spPr bwMode="auto">
                <a:xfrm flipV="1">
                  <a:off x="7382826" y="2188242"/>
                  <a:ext cx="3501504" cy="69830"/>
                </a:xfrm>
                <a:custGeom>
                  <a:avLst/>
                  <a:gdLst>
                    <a:gd name="connsiteX0" fmla="*/ 78092 w 3501504"/>
                    <a:gd name="connsiteY0" fmla="*/ 69830 h 69830"/>
                    <a:gd name="connsiteX1" fmla="*/ 655608 w 3501504"/>
                    <a:gd name="connsiteY1" fmla="*/ 69830 h 69830"/>
                    <a:gd name="connsiteX2" fmla="*/ 737659 w 3501504"/>
                    <a:gd name="connsiteY2" fmla="*/ 69830 h 69830"/>
                    <a:gd name="connsiteX3" fmla="*/ 1025149 w 3501504"/>
                    <a:gd name="connsiteY3" fmla="*/ 69830 h 69830"/>
                    <a:gd name="connsiteX4" fmla="*/ 1315175 w 3501504"/>
                    <a:gd name="connsiteY4" fmla="*/ 69830 h 69830"/>
                    <a:gd name="connsiteX5" fmla="*/ 1317364 w 3501504"/>
                    <a:gd name="connsiteY5" fmla="*/ 69830 h 69830"/>
                    <a:gd name="connsiteX6" fmla="*/ 1602665 w 3501504"/>
                    <a:gd name="connsiteY6" fmla="*/ 69830 h 69830"/>
                    <a:gd name="connsiteX7" fmla="*/ 1684716 w 3501504"/>
                    <a:gd name="connsiteY7" fmla="*/ 69830 h 69830"/>
                    <a:gd name="connsiteX8" fmla="*/ 1894880 w 3501504"/>
                    <a:gd name="connsiteY8" fmla="*/ 69830 h 69830"/>
                    <a:gd name="connsiteX9" fmla="*/ 1976931 w 3501504"/>
                    <a:gd name="connsiteY9" fmla="*/ 69830 h 69830"/>
                    <a:gd name="connsiteX10" fmla="*/ 2262232 w 3501504"/>
                    <a:gd name="connsiteY10" fmla="*/ 69830 h 69830"/>
                    <a:gd name="connsiteX11" fmla="*/ 2264421 w 3501504"/>
                    <a:gd name="connsiteY11" fmla="*/ 69830 h 69830"/>
                    <a:gd name="connsiteX12" fmla="*/ 2554447 w 3501504"/>
                    <a:gd name="connsiteY12" fmla="*/ 69830 h 69830"/>
                    <a:gd name="connsiteX13" fmla="*/ 2841937 w 3501504"/>
                    <a:gd name="connsiteY13" fmla="*/ 69830 h 69830"/>
                    <a:gd name="connsiteX14" fmla="*/ 2923988 w 3501504"/>
                    <a:gd name="connsiteY14" fmla="*/ 69830 h 69830"/>
                    <a:gd name="connsiteX15" fmla="*/ 3501504 w 3501504"/>
                    <a:gd name="connsiteY15" fmla="*/ 69830 h 69830"/>
                    <a:gd name="connsiteX16" fmla="*/ 3501504 w 3501504"/>
                    <a:gd name="connsiteY16" fmla="*/ 50156 h 69830"/>
                    <a:gd name="connsiteX17" fmla="*/ 3414914 w 3501504"/>
                    <a:gd name="connsiteY17" fmla="*/ 0 h 69830"/>
                    <a:gd name="connsiteX18" fmla="*/ 2837398 w 3501504"/>
                    <a:gd name="connsiteY18" fmla="*/ 0 h 69830"/>
                    <a:gd name="connsiteX19" fmla="*/ 2755347 w 3501504"/>
                    <a:gd name="connsiteY19" fmla="*/ 0 h 69830"/>
                    <a:gd name="connsiteX20" fmla="*/ 2467857 w 3501504"/>
                    <a:gd name="connsiteY20" fmla="*/ 0 h 69830"/>
                    <a:gd name="connsiteX21" fmla="*/ 2184140 w 3501504"/>
                    <a:gd name="connsiteY21" fmla="*/ 0 h 69830"/>
                    <a:gd name="connsiteX22" fmla="*/ 2177831 w 3501504"/>
                    <a:gd name="connsiteY22" fmla="*/ 0 h 69830"/>
                    <a:gd name="connsiteX23" fmla="*/ 1890341 w 3501504"/>
                    <a:gd name="connsiteY23" fmla="*/ 0 h 69830"/>
                    <a:gd name="connsiteX24" fmla="*/ 1808290 w 3501504"/>
                    <a:gd name="connsiteY24" fmla="*/ 0 h 69830"/>
                    <a:gd name="connsiteX25" fmla="*/ 1606624 w 3501504"/>
                    <a:gd name="connsiteY25" fmla="*/ 0 h 69830"/>
                    <a:gd name="connsiteX26" fmla="*/ 1524573 w 3501504"/>
                    <a:gd name="connsiteY26" fmla="*/ 0 h 69830"/>
                    <a:gd name="connsiteX27" fmla="*/ 1237083 w 3501504"/>
                    <a:gd name="connsiteY27" fmla="*/ 0 h 69830"/>
                    <a:gd name="connsiteX28" fmla="*/ 1230774 w 3501504"/>
                    <a:gd name="connsiteY28" fmla="*/ 0 h 69830"/>
                    <a:gd name="connsiteX29" fmla="*/ 947057 w 3501504"/>
                    <a:gd name="connsiteY29" fmla="*/ 0 h 69830"/>
                    <a:gd name="connsiteX30" fmla="*/ 659567 w 3501504"/>
                    <a:gd name="connsiteY30" fmla="*/ 0 h 69830"/>
                    <a:gd name="connsiteX31" fmla="*/ 577516 w 3501504"/>
                    <a:gd name="connsiteY31" fmla="*/ 0 h 69830"/>
                    <a:gd name="connsiteX32" fmla="*/ 0 w 3501504"/>
                    <a:gd name="connsiteY32" fmla="*/ 0 h 69830"/>
                    <a:gd name="connsiteX33" fmla="*/ 0 w 3501504"/>
                    <a:gd name="connsiteY33" fmla="*/ 24597 h 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501504" h="69830">
                      <a:moveTo>
                        <a:pt x="78092" y="69830"/>
                      </a:moveTo>
                      <a:lnTo>
                        <a:pt x="655608" y="69830"/>
                      </a:lnTo>
                      <a:lnTo>
                        <a:pt x="737659" y="69830"/>
                      </a:lnTo>
                      <a:lnTo>
                        <a:pt x="1025149" y="69830"/>
                      </a:lnTo>
                      <a:lnTo>
                        <a:pt x="1315175" y="69830"/>
                      </a:lnTo>
                      <a:lnTo>
                        <a:pt x="1317364" y="69830"/>
                      </a:lnTo>
                      <a:lnTo>
                        <a:pt x="1602665" y="69830"/>
                      </a:lnTo>
                      <a:lnTo>
                        <a:pt x="1684716" y="69830"/>
                      </a:lnTo>
                      <a:lnTo>
                        <a:pt x="1894880" y="69830"/>
                      </a:lnTo>
                      <a:lnTo>
                        <a:pt x="1976931" y="69830"/>
                      </a:lnTo>
                      <a:lnTo>
                        <a:pt x="2262232" y="69830"/>
                      </a:lnTo>
                      <a:lnTo>
                        <a:pt x="2264421" y="69830"/>
                      </a:lnTo>
                      <a:lnTo>
                        <a:pt x="2554447" y="69830"/>
                      </a:lnTo>
                      <a:lnTo>
                        <a:pt x="2841937" y="69830"/>
                      </a:lnTo>
                      <a:lnTo>
                        <a:pt x="2923988" y="69830"/>
                      </a:lnTo>
                      <a:lnTo>
                        <a:pt x="3501504" y="69830"/>
                      </a:lnTo>
                      <a:lnTo>
                        <a:pt x="3501504" y="50156"/>
                      </a:lnTo>
                      <a:lnTo>
                        <a:pt x="3414914" y="0"/>
                      </a:lnTo>
                      <a:lnTo>
                        <a:pt x="2837398" y="0"/>
                      </a:lnTo>
                      <a:lnTo>
                        <a:pt x="2755347" y="0"/>
                      </a:lnTo>
                      <a:lnTo>
                        <a:pt x="2467857" y="0"/>
                      </a:lnTo>
                      <a:lnTo>
                        <a:pt x="2184140" y="0"/>
                      </a:lnTo>
                      <a:lnTo>
                        <a:pt x="2177831" y="0"/>
                      </a:lnTo>
                      <a:lnTo>
                        <a:pt x="1890341" y="0"/>
                      </a:lnTo>
                      <a:lnTo>
                        <a:pt x="1808290" y="0"/>
                      </a:lnTo>
                      <a:lnTo>
                        <a:pt x="1606624" y="0"/>
                      </a:lnTo>
                      <a:lnTo>
                        <a:pt x="1524573" y="0"/>
                      </a:lnTo>
                      <a:lnTo>
                        <a:pt x="1237083" y="0"/>
                      </a:lnTo>
                      <a:lnTo>
                        <a:pt x="1230774" y="0"/>
                      </a:lnTo>
                      <a:lnTo>
                        <a:pt x="947057" y="0"/>
                      </a:lnTo>
                      <a:lnTo>
                        <a:pt x="659567" y="0"/>
                      </a:lnTo>
                      <a:lnTo>
                        <a:pt x="577516" y="0"/>
                      </a:lnTo>
                      <a:lnTo>
                        <a:pt x="0" y="0"/>
                      </a:lnTo>
                      <a:lnTo>
                        <a:pt x="0" y="24597"/>
                      </a:lnTo>
                      <a:close/>
                    </a:path>
                  </a:pathLst>
                </a:custGeom>
                <a:solidFill>
                  <a:srgbClr val="0073E6"/>
                </a:solidFill>
                <a:ln>
                  <a:noFill/>
                </a:ln>
                <a:effectLst/>
              </p:spPr>
              <p:txBody>
                <a:bodyPr vert="horz" wrap="square" lIns="36546" tIns="36546" rIns="36546" bIns="36546" numCol="1" anchor="t" anchorCtr="0" compatLnSpc="1">
                  <a:prstTxWarp prst="textNoShape">
                    <a:avLst/>
                  </a:prstTxWarp>
                  <a:noAutofit/>
                </a:bodyPr>
                <a:lstStyle/>
                <a:p>
                  <a:pPr defTabSz="913852">
                    <a:defRPr/>
                  </a:pPr>
                  <a:endParaRPr lang="en-US" sz="1798" kern="0">
                    <a:solidFill>
                      <a:schemeClr val="accent1"/>
                    </a:solidFill>
                  </a:endParaRPr>
                </a:p>
              </p:txBody>
            </p:sp>
          </p:grpSp>
          <p:sp>
            <p:nvSpPr>
              <p:cNvPr id="53" name="Freeform 52">
                <a:extLst>
                  <a:ext uri="{FF2B5EF4-FFF2-40B4-BE49-F238E27FC236}">
                    <a16:creationId xmlns:a16="http://schemas.microsoft.com/office/drawing/2014/main" id="{5849054B-008F-9848-AD4F-0F44D867F287}"/>
                  </a:ext>
                </a:extLst>
              </p:cNvPr>
              <p:cNvSpPr>
                <a:spLocks noChangeAspect="1" noChangeArrowheads="1"/>
              </p:cNvSpPr>
              <p:nvPr/>
            </p:nvSpPr>
            <p:spPr bwMode="auto">
              <a:xfrm flipV="1">
                <a:off x="5671892" y="1264894"/>
                <a:ext cx="3500592" cy="69812"/>
              </a:xfrm>
              <a:custGeom>
                <a:avLst/>
                <a:gdLst>
                  <a:gd name="connsiteX0" fmla="*/ 78092 w 3501504"/>
                  <a:gd name="connsiteY0" fmla="*/ 69830 h 69830"/>
                  <a:gd name="connsiteX1" fmla="*/ 655608 w 3501504"/>
                  <a:gd name="connsiteY1" fmla="*/ 69830 h 69830"/>
                  <a:gd name="connsiteX2" fmla="*/ 737659 w 3501504"/>
                  <a:gd name="connsiteY2" fmla="*/ 69830 h 69830"/>
                  <a:gd name="connsiteX3" fmla="*/ 1025149 w 3501504"/>
                  <a:gd name="connsiteY3" fmla="*/ 69830 h 69830"/>
                  <a:gd name="connsiteX4" fmla="*/ 1315175 w 3501504"/>
                  <a:gd name="connsiteY4" fmla="*/ 69830 h 69830"/>
                  <a:gd name="connsiteX5" fmla="*/ 1317364 w 3501504"/>
                  <a:gd name="connsiteY5" fmla="*/ 69830 h 69830"/>
                  <a:gd name="connsiteX6" fmla="*/ 1602665 w 3501504"/>
                  <a:gd name="connsiteY6" fmla="*/ 69830 h 69830"/>
                  <a:gd name="connsiteX7" fmla="*/ 1684716 w 3501504"/>
                  <a:gd name="connsiteY7" fmla="*/ 69830 h 69830"/>
                  <a:gd name="connsiteX8" fmla="*/ 1894880 w 3501504"/>
                  <a:gd name="connsiteY8" fmla="*/ 69830 h 69830"/>
                  <a:gd name="connsiteX9" fmla="*/ 1976931 w 3501504"/>
                  <a:gd name="connsiteY9" fmla="*/ 69830 h 69830"/>
                  <a:gd name="connsiteX10" fmla="*/ 2262232 w 3501504"/>
                  <a:gd name="connsiteY10" fmla="*/ 69830 h 69830"/>
                  <a:gd name="connsiteX11" fmla="*/ 2264421 w 3501504"/>
                  <a:gd name="connsiteY11" fmla="*/ 69830 h 69830"/>
                  <a:gd name="connsiteX12" fmla="*/ 2554447 w 3501504"/>
                  <a:gd name="connsiteY12" fmla="*/ 69830 h 69830"/>
                  <a:gd name="connsiteX13" fmla="*/ 2841937 w 3501504"/>
                  <a:gd name="connsiteY13" fmla="*/ 69830 h 69830"/>
                  <a:gd name="connsiteX14" fmla="*/ 2923988 w 3501504"/>
                  <a:gd name="connsiteY14" fmla="*/ 69830 h 69830"/>
                  <a:gd name="connsiteX15" fmla="*/ 3501504 w 3501504"/>
                  <a:gd name="connsiteY15" fmla="*/ 69830 h 69830"/>
                  <a:gd name="connsiteX16" fmla="*/ 3501504 w 3501504"/>
                  <a:gd name="connsiteY16" fmla="*/ 50156 h 69830"/>
                  <a:gd name="connsiteX17" fmla="*/ 3414914 w 3501504"/>
                  <a:gd name="connsiteY17" fmla="*/ 0 h 69830"/>
                  <a:gd name="connsiteX18" fmla="*/ 2837398 w 3501504"/>
                  <a:gd name="connsiteY18" fmla="*/ 0 h 69830"/>
                  <a:gd name="connsiteX19" fmla="*/ 2755347 w 3501504"/>
                  <a:gd name="connsiteY19" fmla="*/ 0 h 69830"/>
                  <a:gd name="connsiteX20" fmla="*/ 2467857 w 3501504"/>
                  <a:gd name="connsiteY20" fmla="*/ 0 h 69830"/>
                  <a:gd name="connsiteX21" fmla="*/ 2184140 w 3501504"/>
                  <a:gd name="connsiteY21" fmla="*/ 0 h 69830"/>
                  <a:gd name="connsiteX22" fmla="*/ 2177831 w 3501504"/>
                  <a:gd name="connsiteY22" fmla="*/ 0 h 69830"/>
                  <a:gd name="connsiteX23" fmla="*/ 1890341 w 3501504"/>
                  <a:gd name="connsiteY23" fmla="*/ 0 h 69830"/>
                  <a:gd name="connsiteX24" fmla="*/ 1808290 w 3501504"/>
                  <a:gd name="connsiteY24" fmla="*/ 0 h 69830"/>
                  <a:gd name="connsiteX25" fmla="*/ 1606624 w 3501504"/>
                  <a:gd name="connsiteY25" fmla="*/ 0 h 69830"/>
                  <a:gd name="connsiteX26" fmla="*/ 1524573 w 3501504"/>
                  <a:gd name="connsiteY26" fmla="*/ 0 h 69830"/>
                  <a:gd name="connsiteX27" fmla="*/ 1237083 w 3501504"/>
                  <a:gd name="connsiteY27" fmla="*/ 0 h 69830"/>
                  <a:gd name="connsiteX28" fmla="*/ 1230774 w 3501504"/>
                  <a:gd name="connsiteY28" fmla="*/ 0 h 69830"/>
                  <a:gd name="connsiteX29" fmla="*/ 947057 w 3501504"/>
                  <a:gd name="connsiteY29" fmla="*/ 0 h 69830"/>
                  <a:gd name="connsiteX30" fmla="*/ 659567 w 3501504"/>
                  <a:gd name="connsiteY30" fmla="*/ 0 h 69830"/>
                  <a:gd name="connsiteX31" fmla="*/ 577516 w 3501504"/>
                  <a:gd name="connsiteY31" fmla="*/ 0 h 69830"/>
                  <a:gd name="connsiteX32" fmla="*/ 0 w 3501504"/>
                  <a:gd name="connsiteY32" fmla="*/ 0 h 69830"/>
                  <a:gd name="connsiteX33" fmla="*/ 0 w 3501504"/>
                  <a:gd name="connsiteY33" fmla="*/ 24597 h 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501504" h="69830">
                    <a:moveTo>
                      <a:pt x="78092" y="69830"/>
                    </a:moveTo>
                    <a:lnTo>
                      <a:pt x="655608" y="69830"/>
                    </a:lnTo>
                    <a:lnTo>
                      <a:pt x="737659" y="69830"/>
                    </a:lnTo>
                    <a:lnTo>
                      <a:pt x="1025149" y="69830"/>
                    </a:lnTo>
                    <a:lnTo>
                      <a:pt x="1315175" y="69830"/>
                    </a:lnTo>
                    <a:lnTo>
                      <a:pt x="1317364" y="69830"/>
                    </a:lnTo>
                    <a:lnTo>
                      <a:pt x="1602665" y="69830"/>
                    </a:lnTo>
                    <a:lnTo>
                      <a:pt x="1684716" y="69830"/>
                    </a:lnTo>
                    <a:lnTo>
                      <a:pt x="1894880" y="69830"/>
                    </a:lnTo>
                    <a:lnTo>
                      <a:pt x="1976931" y="69830"/>
                    </a:lnTo>
                    <a:lnTo>
                      <a:pt x="2262232" y="69830"/>
                    </a:lnTo>
                    <a:lnTo>
                      <a:pt x="2264421" y="69830"/>
                    </a:lnTo>
                    <a:lnTo>
                      <a:pt x="2554447" y="69830"/>
                    </a:lnTo>
                    <a:lnTo>
                      <a:pt x="2841937" y="69830"/>
                    </a:lnTo>
                    <a:lnTo>
                      <a:pt x="2923988" y="69830"/>
                    </a:lnTo>
                    <a:lnTo>
                      <a:pt x="3501504" y="69830"/>
                    </a:lnTo>
                    <a:lnTo>
                      <a:pt x="3501504" y="50156"/>
                    </a:lnTo>
                    <a:lnTo>
                      <a:pt x="3414914" y="0"/>
                    </a:lnTo>
                    <a:lnTo>
                      <a:pt x="2837398" y="0"/>
                    </a:lnTo>
                    <a:lnTo>
                      <a:pt x="2755347" y="0"/>
                    </a:lnTo>
                    <a:lnTo>
                      <a:pt x="2467857" y="0"/>
                    </a:lnTo>
                    <a:lnTo>
                      <a:pt x="2184140" y="0"/>
                    </a:lnTo>
                    <a:lnTo>
                      <a:pt x="2177831" y="0"/>
                    </a:lnTo>
                    <a:lnTo>
                      <a:pt x="1890341" y="0"/>
                    </a:lnTo>
                    <a:lnTo>
                      <a:pt x="1808290" y="0"/>
                    </a:lnTo>
                    <a:lnTo>
                      <a:pt x="1606624" y="0"/>
                    </a:lnTo>
                    <a:lnTo>
                      <a:pt x="1524573" y="0"/>
                    </a:lnTo>
                    <a:lnTo>
                      <a:pt x="1237083" y="0"/>
                    </a:lnTo>
                    <a:lnTo>
                      <a:pt x="1230774" y="0"/>
                    </a:lnTo>
                    <a:lnTo>
                      <a:pt x="947057" y="0"/>
                    </a:lnTo>
                    <a:lnTo>
                      <a:pt x="659567" y="0"/>
                    </a:lnTo>
                    <a:lnTo>
                      <a:pt x="577516" y="0"/>
                    </a:lnTo>
                    <a:lnTo>
                      <a:pt x="0" y="0"/>
                    </a:lnTo>
                    <a:lnTo>
                      <a:pt x="0" y="24597"/>
                    </a:lnTo>
                    <a:close/>
                  </a:path>
                </a:pathLst>
              </a:custGeom>
              <a:solidFill>
                <a:srgbClr val="0073E6"/>
              </a:solidFill>
              <a:ln>
                <a:noFill/>
              </a:ln>
              <a:effectLst/>
            </p:spPr>
            <p:txBody>
              <a:bodyPr vert="horz" wrap="square" lIns="36546" tIns="36546" rIns="36546" bIns="36546" numCol="1" anchor="t" anchorCtr="0" compatLnSpc="1">
                <a:prstTxWarp prst="textNoShape">
                  <a:avLst/>
                </a:prstTxWarp>
                <a:noAutofit/>
              </a:bodyPr>
              <a:lstStyle/>
              <a:p>
                <a:pPr defTabSz="913852">
                  <a:defRPr/>
                </a:pPr>
                <a:endParaRPr lang="en-US" sz="1798" kern="0">
                  <a:solidFill>
                    <a:schemeClr val="accent1"/>
                  </a:solidFill>
                </a:endParaRPr>
              </a:p>
            </p:txBody>
          </p:sp>
        </p:grpSp>
        <p:sp>
          <p:nvSpPr>
            <p:cNvPr id="54" name="Freeform 53">
              <a:extLst>
                <a:ext uri="{FF2B5EF4-FFF2-40B4-BE49-F238E27FC236}">
                  <a16:creationId xmlns:a16="http://schemas.microsoft.com/office/drawing/2014/main" id="{BCE03FF2-5445-5E47-AA73-91F6E1CC697A}"/>
                </a:ext>
              </a:extLst>
            </p:cNvPr>
            <p:cNvSpPr>
              <a:spLocks noChangeAspect="1" noChangeArrowheads="1"/>
            </p:cNvSpPr>
            <p:nvPr/>
          </p:nvSpPr>
          <p:spPr bwMode="auto">
            <a:xfrm flipV="1">
              <a:off x="8310454" y="1264894"/>
              <a:ext cx="3500592" cy="69812"/>
            </a:xfrm>
            <a:custGeom>
              <a:avLst/>
              <a:gdLst>
                <a:gd name="connsiteX0" fmla="*/ 78092 w 3501504"/>
                <a:gd name="connsiteY0" fmla="*/ 69830 h 69830"/>
                <a:gd name="connsiteX1" fmla="*/ 655608 w 3501504"/>
                <a:gd name="connsiteY1" fmla="*/ 69830 h 69830"/>
                <a:gd name="connsiteX2" fmla="*/ 737659 w 3501504"/>
                <a:gd name="connsiteY2" fmla="*/ 69830 h 69830"/>
                <a:gd name="connsiteX3" fmla="*/ 1025149 w 3501504"/>
                <a:gd name="connsiteY3" fmla="*/ 69830 h 69830"/>
                <a:gd name="connsiteX4" fmla="*/ 1315175 w 3501504"/>
                <a:gd name="connsiteY4" fmla="*/ 69830 h 69830"/>
                <a:gd name="connsiteX5" fmla="*/ 1317364 w 3501504"/>
                <a:gd name="connsiteY5" fmla="*/ 69830 h 69830"/>
                <a:gd name="connsiteX6" fmla="*/ 1602665 w 3501504"/>
                <a:gd name="connsiteY6" fmla="*/ 69830 h 69830"/>
                <a:gd name="connsiteX7" fmla="*/ 1684716 w 3501504"/>
                <a:gd name="connsiteY7" fmla="*/ 69830 h 69830"/>
                <a:gd name="connsiteX8" fmla="*/ 1894880 w 3501504"/>
                <a:gd name="connsiteY8" fmla="*/ 69830 h 69830"/>
                <a:gd name="connsiteX9" fmla="*/ 1976931 w 3501504"/>
                <a:gd name="connsiteY9" fmla="*/ 69830 h 69830"/>
                <a:gd name="connsiteX10" fmla="*/ 2262232 w 3501504"/>
                <a:gd name="connsiteY10" fmla="*/ 69830 h 69830"/>
                <a:gd name="connsiteX11" fmla="*/ 2264421 w 3501504"/>
                <a:gd name="connsiteY11" fmla="*/ 69830 h 69830"/>
                <a:gd name="connsiteX12" fmla="*/ 2554447 w 3501504"/>
                <a:gd name="connsiteY12" fmla="*/ 69830 h 69830"/>
                <a:gd name="connsiteX13" fmla="*/ 2841937 w 3501504"/>
                <a:gd name="connsiteY13" fmla="*/ 69830 h 69830"/>
                <a:gd name="connsiteX14" fmla="*/ 2923988 w 3501504"/>
                <a:gd name="connsiteY14" fmla="*/ 69830 h 69830"/>
                <a:gd name="connsiteX15" fmla="*/ 3501504 w 3501504"/>
                <a:gd name="connsiteY15" fmla="*/ 69830 h 69830"/>
                <a:gd name="connsiteX16" fmla="*/ 3501504 w 3501504"/>
                <a:gd name="connsiteY16" fmla="*/ 50156 h 69830"/>
                <a:gd name="connsiteX17" fmla="*/ 3414914 w 3501504"/>
                <a:gd name="connsiteY17" fmla="*/ 0 h 69830"/>
                <a:gd name="connsiteX18" fmla="*/ 2837398 w 3501504"/>
                <a:gd name="connsiteY18" fmla="*/ 0 h 69830"/>
                <a:gd name="connsiteX19" fmla="*/ 2755347 w 3501504"/>
                <a:gd name="connsiteY19" fmla="*/ 0 h 69830"/>
                <a:gd name="connsiteX20" fmla="*/ 2467857 w 3501504"/>
                <a:gd name="connsiteY20" fmla="*/ 0 h 69830"/>
                <a:gd name="connsiteX21" fmla="*/ 2184140 w 3501504"/>
                <a:gd name="connsiteY21" fmla="*/ 0 h 69830"/>
                <a:gd name="connsiteX22" fmla="*/ 2177831 w 3501504"/>
                <a:gd name="connsiteY22" fmla="*/ 0 h 69830"/>
                <a:gd name="connsiteX23" fmla="*/ 1890341 w 3501504"/>
                <a:gd name="connsiteY23" fmla="*/ 0 h 69830"/>
                <a:gd name="connsiteX24" fmla="*/ 1808290 w 3501504"/>
                <a:gd name="connsiteY24" fmla="*/ 0 h 69830"/>
                <a:gd name="connsiteX25" fmla="*/ 1606624 w 3501504"/>
                <a:gd name="connsiteY25" fmla="*/ 0 h 69830"/>
                <a:gd name="connsiteX26" fmla="*/ 1524573 w 3501504"/>
                <a:gd name="connsiteY26" fmla="*/ 0 h 69830"/>
                <a:gd name="connsiteX27" fmla="*/ 1237083 w 3501504"/>
                <a:gd name="connsiteY27" fmla="*/ 0 h 69830"/>
                <a:gd name="connsiteX28" fmla="*/ 1230774 w 3501504"/>
                <a:gd name="connsiteY28" fmla="*/ 0 h 69830"/>
                <a:gd name="connsiteX29" fmla="*/ 947057 w 3501504"/>
                <a:gd name="connsiteY29" fmla="*/ 0 h 69830"/>
                <a:gd name="connsiteX30" fmla="*/ 659567 w 3501504"/>
                <a:gd name="connsiteY30" fmla="*/ 0 h 69830"/>
                <a:gd name="connsiteX31" fmla="*/ 577516 w 3501504"/>
                <a:gd name="connsiteY31" fmla="*/ 0 h 69830"/>
                <a:gd name="connsiteX32" fmla="*/ 0 w 3501504"/>
                <a:gd name="connsiteY32" fmla="*/ 0 h 69830"/>
                <a:gd name="connsiteX33" fmla="*/ 0 w 3501504"/>
                <a:gd name="connsiteY33" fmla="*/ 24597 h 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501504" h="69830">
                  <a:moveTo>
                    <a:pt x="78092" y="69830"/>
                  </a:moveTo>
                  <a:lnTo>
                    <a:pt x="655608" y="69830"/>
                  </a:lnTo>
                  <a:lnTo>
                    <a:pt x="737659" y="69830"/>
                  </a:lnTo>
                  <a:lnTo>
                    <a:pt x="1025149" y="69830"/>
                  </a:lnTo>
                  <a:lnTo>
                    <a:pt x="1315175" y="69830"/>
                  </a:lnTo>
                  <a:lnTo>
                    <a:pt x="1317364" y="69830"/>
                  </a:lnTo>
                  <a:lnTo>
                    <a:pt x="1602665" y="69830"/>
                  </a:lnTo>
                  <a:lnTo>
                    <a:pt x="1684716" y="69830"/>
                  </a:lnTo>
                  <a:lnTo>
                    <a:pt x="1894880" y="69830"/>
                  </a:lnTo>
                  <a:lnTo>
                    <a:pt x="1976931" y="69830"/>
                  </a:lnTo>
                  <a:lnTo>
                    <a:pt x="2262232" y="69830"/>
                  </a:lnTo>
                  <a:lnTo>
                    <a:pt x="2264421" y="69830"/>
                  </a:lnTo>
                  <a:lnTo>
                    <a:pt x="2554447" y="69830"/>
                  </a:lnTo>
                  <a:lnTo>
                    <a:pt x="2841937" y="69830"/>
                  </a:lnTo>
                  <a:lnTo>
                    <a:pt x="2923988" y="69830"/>
                  </a:lnTo>
                  <a:lnTo>
                    <a:pt x="3501504" y="69830"/>
                  </a:lnTo>
                  <a:lnTo>
                    <a:pt x="3501504" y="50156"/>
                  </a:lnTo>
                  <a:lnTo>
                    <a:pt x="3414914" y="0"/>
                  </a:lnTo>
                  <a:lnTo>
                    <a:pt x="2837398" y="0"/>
                  </a:lnTo>
                  <a:lnTo>
                    <a:pt x="2755347" y="0"/>
                  </a:lnTo>
                  <a:lnTo>
                    <a:pt x="2467857" y="0"/>
                  </a:lnTo>
                  <a:lnTo>
                    <a:pt x="2184140" y="0"/>
                  </a:lnTo>
                  <a:lnTo>
                    <a:pt x="2177831" y="0"/>
                  </a:lnTo>
                  <a:lnTo>
                    <a:pt x="1890341" y="0"/>
                  </a:lnTo>
                  <a:lnTo>
                    <a:pt x="1808290" y="0"/>
                  </a:lnTo>
                  <a:lnTo>
                    <a:pt x="1606624" y="0"/>
                  </a:lnTo>
                  <a:lnTo>
                    <a:pt x="1524573" y="0"/>
                  </a:lnTo>
                  <a:lnTo>
                    <a:pt x="1237083" y="0"/>
                  </a:lnTo>
                  <a:lnTo>
                    <a:pt x="1230774" y="0"/>
                  </a:lnTo>
                  <a:lnTo>
                    <a:pt x="947057" y="0"/>
                  </a:lnTo>
                  <a:lnTo>
                    <a:pt x="659567" y="0"/>
                  </a:lnTo>
                  <a:lnTo>
                    <a:pt x="577516" y="0"/>
                  </a:lnTo>
                  <a:lnTo>
                    <a:pt x="0" y="0"/>
                  </a:lnTo>
                  <a:lnTo>
                    <a:pt x="0" y="24597"/>
                  </a:lnTo>
                  <a:close/>
                </a:path>
              </a:pathLst>
            </a:custGeom>
            <a:solidFill>
              <a:srgbClr val="0073E6"/>
            </a:solidFill>
            <a:ln>
              <a:noFill/>
            </a:ln>
            <a:effectLst/>
          </p:spPr>
          <p:txBody>
            <a:bodyPr vert="horz" wrap="square" lIns="36546" tIns="36546" rIns="36546" bIns="36546" numCol="1" anchor="t" anchorCtr="0" compatLnSpc="1">
              <a:prstTxWarp prst="textNoShape">
                <a:avLst/>
              </a:prstTxWarp>
              <a:noAutofit/>
            </a:bodyPr>
            <a:lstStyle/>
            <a:p>
              <a:pPr defTabSz="913852">
                <a:defRPr/>
              </a:pPr>
              <a:endParaRPr lang="en-US" sz="1798" kern="0">
                <a:solidFill>
                  <a:schemeClr val="accent1"/>
                </a:solidFill>
              </a:endParaRPr>
            </a:p>
          </p:txBody>
        </p:sp>
      </p:grpSp>
    </p:spTree>
    <p:extLst>
      <p:ext uri="{BB962C8B-B14F-4D97-AF65-F5344CB8AC3E}">
        <p14:creationId xmlns:p14="http://schemas.microsoft.com/office/powerpoint/2010/main" val="583474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88BE7C6F-27A2-8148-82D5-C301B58CC31A}"/>
              </a:ext>
            </a:extLst>
          </p:cNvPr>
          <p:cNvGrpSpPr/>
          <p:nvPr/>
        </p:nvGrpSpPr>
        <p:grpSpPr>
          <a:xfrm rot="16200000">
            <a:off x="5700939" y="-3088643"/>
            <a:ext cx="493763" cy="9626171"/>
            <a:chOff x="5029196" y="1532709"/>
            <a:chExt cx="4428312" cy="5325291"/>
          </a:xfrm>
        </p:grpSpPr>
        <p:sp>
          <p:nvSpPr>
            <p:cNvPr id="37" name="Rectangle 36">
              <a:extLst>
                <a:ext uri="{FF2B5EF4-FFF2-40B4-BE49-F238E27FC236}">
                  <a16:creationId xmlns:a16="http://schemas.microsoft.com/office/drawing/2014/main" id="{F186559F-0AEB-6749-8844-0F531C5A37FA}"/>
                </a:ext>
              </a:extLst>
            </p:cNvPr>
            <p:cNvSpPr/>
            <p:nvPr/>
          </p:nvSpPr>
          <p:spPr>
            <a:xfrm flipH="1">
              <a:off x="5029199" y="1532709"/>
              <a:ext cx="4428309" cy="5325291"/>
            </a:xfrm>
            <a:prstGeom prst="rect">
              <a:avLst/>
            </a:prstGeom>
            <a:gradFill>
              <a:gsLst>
                <a:gs pos="0">
                  <a:schemeClr val="bg1"/>
                </a:gs>
                <a:gs pos="100000">
                  <a:schemeClr val="accent5">
                    <a:lumMod val="20000"/>
                    <a:lumOff val="8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6DFB4756-57CD-A146-BC0D-946DF8857596}"/>
                </a:ext>
              </a:extLst>
            </p:cNvPr>
            <p:cNvSpPr/>
            <p:nvPr/>
          </p:nvSpPr>
          <p:spPr>
            <a:xfrm flipH="1">
              <a:off x="5029196" y="1532709"/>
              <a:ext cx="4428309" cy="1158240"/>
            </a:xfrm>
            <a:prstGeom prst="rect">
              <a:avLst/>
            </a:prstGeom>
            <a:gradFill>
              <a:gsLst>
                <a:gs pos="15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CFA30527-D7A3-7542-9A82-32597263635D}"/>
                </a:ext>
              </a:extLst>
            </p:cNvPr>
            <p:cNvSpPr/>
            <p:nvPr/>
          </p:nvSpPr>
          <p:spPr>
            <a:xfrm rot="10800000" flipH="1">
              <a:off x="5029196" y="5699760"/>
              <a:ext cx="4428309" cy="1158240"/>
            </a:xfrm>
            <a:prstGeom prst="rect">
              <a:avLst/>
            </a:prstGeom>
            <a:gradFill>
              <a:gsLst>
                <a:gs pos="15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Text Placeholder 2">
            <a:extLst>
              <a:ext uri="{FF2B5EF4-FFF2-40B4-BE49-F238E27FC236}">
                <a16:creationId xmlns:a16="http://schemas.microsoft.com/office/drawing/2014/main" id="{7921AA37-70C6-1A44-A772-F2C502415CCD}"/>
              </a:ext>
            </a:extLst>
          </p:cNvPr>
          <p:cNvSpPr>
            <a:spLocks noGrp="1"/>
          </p:cNvSpPr>
          <p:nvPr>
            <p:ph type="body" sz="quarter" idx="10"/>
          </p:nvPr>
        </p:nvSpPr>
        <p:spPr>
          <a:xfrm>
            <a:off x="1899828" y="672142"/>
            <a:ext cx="7902476" cy="927304"/>
          </a:xfrm>
        </p:spPr>
        <p:txBody>
          <a:bodyPr/>
          <a:lstStyle/>
          <a:p>
            <a:pPr>
              <a:lnSpc>
                <a:spcPct val="90000"/>
              </a:lnSpc>
            </a:pPr>
            <a:r>
              <a:rPr lang="en-US" sz="3200" dirty="0">
                <a:solidFill>
                  <a:schemeClr val="tx1"/>
                </a:solidFill>
              </a:rPr>
              <a:t>Only Zebra offers a </a:t>
            </a:r>
            <a:r>
              <a:rPr lang="en-US" sz="3200" b="1" dirty="0">
                <a:solidFill>
                  <a:srgbClr val="0073E6"/>
                </a:solidFill>
              </a:rPr>
              <a:t>deep understanding of software and industry needs</a:t>
            </a:r>
          </a:p>
        </p:txBody>
      </p:sp>
      <p:grpSp>
        <p:nvGrpSpPr>
          <p:cNvPr id="2" name="Group 1">
            <a:extLst>
              <a:ext uri="{FF2B5EF4-FFF2-40B4-BE49-F238E27FC236}">
                <a16:creationId xmlns:a16="http://schemas.microsoft.com/office/drawing/2014/main" id="{DC4AEFB9-7141-4B44-9A5A-766F317F8438}"/>
              </a:ext>
            </a:extLst>
          </p:cNvPr>
          <p:cNvGrpSpPr/>
          <p:nvPr/>
        </p:nvGrpSpPr>
        <p:grpSpPr>
          <a:xfrm>
            <a:off x="1950576" y="2245422"/>
            <a:ext cx="8984133" cy="3617812"/>
            <a:chOff x="1422204" y="2117085"/>
            <a:chExt cx="8984133" cy="3617812"/>
          </a:xfrm>
        </p:grpSpPr>
        <p:sp>
          <p:nvSpPr>
            <p:cNvPr id="23" name="Content Placeholder 2">
              <a:extLst>
                <a:ext uri="{FF2B5EF4-FFF2-40B4-BE49-F238E27FC236}">
                  <a16:creationId xmlns:a16="http://schemas.microsoft.com/office/drawing/2014/main" id="{44E409B2-3612-4146-83F0-180997700134}"/>
                </a:ext>
              </a:extLst>
            </p:cNvPr>
            <p:cNvSpPr txBox="1">
              <a:spLocks/>
            </p:cNvSpPr>
            <p:nvPr/>
          </p:nvSpPr>
          <p:spPr>
            <a:xfrm>
              <a:off x="1457040" y="2863176"/>
              <a:ext cx="2322994" cy="1181642"/>
            </a:xfrm>
            <a:prstGeom prst="rect">
              <a:avLst/>
            </a:prstGeom>
          </p:spPr>
          <p:txBody>
            <a:bodyPr vert="horz" lIns="0" tIns="45720" rIns="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600"/>
                </a:spcBef>
                <a:buClr>
                  <a:srgbClr val="13648C"/>
                </a:buClr>
                <a:buNone/>
                <a:defRPr/>
              </a:pPr>
              <a:r>
                <a:rPr lang="en-US" sz="1400" dirty="0">
                  <a:ea typeface="Arial" pitchFamily="4" charset="0"/>
                  <a:cs typeface="Arial"/>
                </a:rPr>
                <a:t>We have committed to Android </a:t>
              </a:r>
              <a:r>
                <a:rPr lang="en-US" sz="1400" b="1" dirty="0">
                  <a:ea typeface="Arial" pitchFamily="4" charset="0"/>
                  <a:cs typeface="Arial"/>
                </a:rPr>
                <a:t>since 2011</a:t>
              </a:r>
            </a:p>
          </p:txBody>
        </p:sp>
        <p:sp>
          <p:nvSpPr>
            <p:cNvPr id="27" name="Freeform 26">
              <a:extLst>
                <a:ext uri="{FF2B5EF4-FFF2-40B4-BE49-F238E27FC236}">
                  <a16:creationId xmlns:a16="http://schemas.microsoft.com/office/drawing/2014/main" id="{590C1282-5A3E-AC4B-B0AA-92D92FD173D5}"/>
                </a:ext>
              </a:extLst>
            </p:cNvPr>
            <p:cNvSpPr>
              <a:spLocks noChangeAspect="1" noChangeArrowheads="1"/>
            </p:cNvSpPr>
            <p:nvPr/>
          </p:nvSpPr>
          <p:spPr bwMode="auto">
            <a:xfrm flipV="1">
              <a:off x="1422204" y="2751186"/>
              <a:ext cx="2264421" cy="69830"/>
            </a:xfrm>
            <a:custGeom>
              <a:avLst/>
              <a:gdLst>
                <a:gd name="connsiteX0" fmla="*/ 78092 w 2264421"/>
                <a:gd name="connsiteY0" fmla="*/ 69830 h 69830"/>
                <a:gd name="connsiteX1" fmla="*/ 1025149 w 2264421"/>
                <a:gd name="connsiteY1" fmla="*/ 69830 h 69830"/>
                <a:gd name="connsiteX2" fmla="*/ 1317364 w 2264421"/>
                <a:gd name="connsiteY2" fmla="*/ 69830 h 69830"/>
                <a:gd name="connsiteX3" fmla="*/ 2264421 w 2264421"/>
                <a:gd name="connsiteY3" fmla="*/ 69830 h 69830"/>
                <a:gd name="connsiteX4" fmla="*/ 2264421 w 2264421"/>
                <a:gd name="connsiteY4" fmla="*/ 50156 h 69830"/>
                <a:gd name="connsiteX5" fmla="*/ 2177831 w 2264421"/>
                <a:gd name="connsiteY5" fmla="*/ 0 h 69830"/>
                <a:gd name="connsiteX6" fmla="*/ 1230774 w 2264421"/>
                <a:gd name="connsiteY6" fmla="*/ 0 h 69830"/>
                <a:gd name="connsiteX7" fmla="*/ 947057 w 2264421"/>
                <a:gd name="connsiteY7" fmla="*/ 0 h 69830"/>
                <a:gd name="connsiteX8" fmla="*/ 0 w 2264421"/>
                <a:gd name="connsiteY8" fmla="*/ 0 h 69830"/>
                <a:gd name="connsiteX9" fmla="*/ 0 w 2264421"/>
                <a:gd name="connsiteY9" fmla="*/ 24597 h 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64421" h="69830">
                  <a:moveTo>
                    <a:pt x="78092" y="69830"/>
                  </a:moveTo>
                  <a:lnTo>
                    <a:pt x="1025149" y="69830"/>
                  </a:lnTo>
                  <a:lnTo>
                    <a:pt x="1317364" y="69830"/>
                  </a:lnTo>
                  <a:lnTo>
                    <a:pt x="2264421" y="69830"/>
                  </a:lnTo>
                  <a:lnTo>
                    <a:pt x="2264421" y="50156"/>
                  </a:lnTo>
                  <a:lnTo>
                    <a:pt x="2177831" y="0"/>
                  </a:lnTo>
                  <a:lnTo>
                    <a:pt x="1230774" y="0"/>
                  </a:lnTo>
                  <a:lnTo>
                    <a:pt x="947057" y="0"/>
                  </a:lnTo>
                  <a:lnTo>
                    <a:pt x="0" y="0"/>
                  </a:lnTo>
                  <a:lnTo>
                    <a:pt x="0" y="24597"/>
                  </a:lnTo>
                  <a:close/>
                </a:path>
              </a:pathLst>
            </a:custGeom>
            <a:solidFill>
              <a:srgbClr val="0073E6"/>
            </a:solidFill>
            <a:ln>
              <a:noFill/>
            </a:ln>
            <a:effectLst/>
          </p:spPr>
          <p:txBody>
            <a:bodyPr vert="horz" wrap="square" lIns="36556" tIns="36556" rIns="36556" bIns="36556" numCol="1" anchor="t" anchorCtr="0" compatLnSpc="1">
              <a:prstTxWarp prst="textNoShape">
                <a:avLst/>
              </a:prstTxWarp>
              <a:noAutofit/>
            </a:bodyPr>
            <a:lstStyle/>
            <a:p>
              <a:pPr defTabSz="914126" fontAlgn="base">
                <a:spcBef>
                  <a:spcPct val="0"/>
                </a:spcBef>
                <a:spcAft>
                  <a:spcPct val="0"/>
                </a:spcAft>
                <a:defRPr/>
              </a:pPr>
              <a:endParaRPr lang="en-US" sz="1799" kern="0" dirty="0">
                <a:solidFill>
                  <a:schemeClr val="accent1"/>
                </a:solidFill>
                <a:ea typeface="MS PGothic" pitchFamily="34" charset="-128"/>
              </a:endParaRPr>
            </a:p>
          </p:txBody>
        </p:sp>
        <p:sp>
          <p:nvSpPr>
            <p:cNvPr id="28" name="Content Placeholder 2">
              <a:extLst>
                <a:ext uri="{FF2B5EF4-FFF2-40B4-BE49-F238E27FC236}">
                  <a16:creationId xmlns:a16="http://schemas.microsoft.com/office/drawing/2014/main" id="{6D11EC93-7929-B648-BB78-8A08EBBA2227}"/>
                </a:ext>
              </a:extLst>
            </p:cNvPr>
            <p:cNvSpPr txBox="1">
              <a:spLocks/>
            </p:cNvSpPr>
            <p:nvPr/>
          </p:nvSpPr>
          <p:spPr>
            <a:xfrm>
              <a:off x="4435788" y="2863176"/>
              <a:ext cx="2322994" cy="1181642"/>
            </a:xfrm>
            <a:prstGeom prst="rect">
              <a:avLst/>
            </a:prstGeom>
          </p:spPr>
          <p:txBody>
            <a:bodyPr vert="horz" lIns="0" tIns="45720" rIns="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600"/>
                </a:spcBef>
                <a:buClr>
                  <a:srgbClr val="13648C"/>
                </a:buClr>
                <a:buNone/>
                <a:defRPr/>
              </a:pPr>
              <a:r>
                <a:rPr lang="en-US" sz="1400" dirty="0">
                  <a:ea typeface="Arial" pitchFamily="4" charset="0"/>
                  <a:cs typeface="Arial"/>
                </a:rPr>
                <a:t>We are the undisputed leader in enterprise Android: </a:t>
              </a:r>
              <a:r>
                <a:rPr lang="en-US" sz="1400" b="1" dirty="0">
                  <a:ea typeface="Arial" pitchFamily="4" charset="0"/>
                  <a:cs typeface="Arial"/>
                </a:rPr>
                <a:t>54% market share in 2021</a:t>
              </a:r>
              <a:r>
                <a:rPr lang="en-US" sz="1400" dirty="0">
                  <a:ea typeface="Arial" pitchFamily="4" charset="0"/>
                  <a:cs typeface="Arial"/>
                </a:rPr>
                <a:t>, with 36 Android-based products</a:t>
              </a:r>
            </a:p>
          </p:txBody>
        </p:sp>
        <p:sp>
          <p:nvSpPr>
            <p:cNvPr id="29" name="Freeform 28">
              <a:extLst>
                <a:ext uri="{FF2B5EF4-FFF2-40B4-BE49-F238E27FC236}">
                  <a16:creationId xmlns:a16="http://schemas.microsoft.com/office/drawing/2014/main" id="{0476E3BC-7C9A-D84D-9871-008F559E7717}"/>
                </a:ext>
              </a:extLst>
            </p:cNvPr>
            <p:cNvSpPr>
              <a:spLocks noChangeAspect="1" noChangeArrowheads="1"/>
            </p:cNvSpPr>
            <p:nvPr/>
          </p:nvSpPr>
          <p:spPr bwMode="auto">
            <a:xfrm flipV="1">
              <a:off x="4440565" y="2751186"/>
              <a:ext cx="2264421" cy="69830"/>
            </a:xfrm>
            <a:custGeom>
              <a:avLst/>
              <a:gdLst>
                <a:gd name="connsiteX0" fmla="*/ 78092 w 2264421"/>
                <a:gd name="connsiteY0" fmla="*/ 69830 h 69830"/>
                <a:gd name="connsiteX1" fmla="*/ 1025149 w 2264421"/>
                <a:gd name="connsiteY1" fmla="*/ 69830 h 69830"/>
                <a:gd name="connsiteX2" fmla="*/ 1317364 w 2264421"/>
                <a:gd name="connsiteY2" fmla="*/ 69830 h 69830"/>
                <a:gd name="connsiteX3" fmla="*/ 2264421 w 2264421"/>
                <a:gd name="connsiteY3" fmla="*/ 69830 h 69830"/>
                <a:gd name="connsiteX4" fmla="*/ 2264421 w 2264421"/>
                <a:gd name="connsiteY4" fmla="*/ 50156 h 69830"/>
                <a:gd name="connsiteX5" fmla="*/ 2177831 w 2264421"/>
                <a:gd name="connsiteY5" fmla="*/ 0 h 69830"/>
                <a:gd name="connsiteX6" fmla="*/ 1230774 w 2264421"/>
                <a:gd name="connsiteY6" fmla="*/ 0 h 69830"/>
                <a:gd name="connsiteX7" fmla="*/ 947057 w 2264421"/>
                <a:gd name="connsiteY7" fmla="*/ 0 h 69830"/>
                <a:gd name="connsiteX8" fmla="*/ 0 w 2264421"/>
                <a:gd name="connsiteY8" fmla="*/ 0 h 69830"/>
                <a:gd name="connsiteX9" fmla="*/ 0 w 2264421"/>
                <a:gd name="connsiteY9" fmla="*/ 24597 h 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64421" h="69830">
                  <a:moveTo>
                    <a:pt x="78092" y="69830"/>
                  </a:moveTo>
                  <a:lnTo>
                    <a:pt x="1025149" y="69830"/>
                  </a:lnTo>
                  <a:lnTo>
                    <a:pt x="1317364" y="69830"/>
                  </a:lnTo>
                  <a:lnTo>
                    <a:pt x="2264421" y="69830"/>
                  </a:lnTo>
                  <a:lnTo>
                    <a:pt x="2264421" y="50156"/>
                  </a:lnTo>
                  <a:lnTo>
                    <a:pt x="2177831" y="0"/>
                  </a:lnTo>
                  <a:lnTo>
                    <a:pt x="1230774" y="0"/>
                  </a:lnTo>
                  <a:lnTo>
                    <a:pt x="947057" y="0"/>
                  </a:lnTo>
                  <a:lnTo>
                    <a:pt x="0" y="0"/>
                  </a:lnTo>
                  <a:lnTo>
                    <a:pt x="0" y="24597"/>
                  </a:lnTo>
                  <a:close/>
                </a:path>
              </a:pathLst>
            </a:custGeom>
            <a:solidFill>
              <a:srgbClr val="0073E6"/>
            </a:solidFill>
            <a:ln>
              <a:noFill/>
            </a:ln>
            <a:effectLst/>
          </p:spPr>
          <p:txBody>
            <a:bodyPr vert="horz" wrap="square" lIns="36556" tIns="36556" rIns="36556" bIns="36556" numCol="1" anchor="t" anchorCtr="0" compatLnSpc="1">
              <a:prstTxWarp prst="textNoShape">
                <a:avLst/>
              </a:prstTxWarp>
              <a:noAutofit/>
            </a:bodyPr>
            <a:lstStyle/>
            <a:p>
              <a:pPr defTabSz="914126" fontAlgn="base">
                <a:spcBef>
                  <a:spcPct val="0"/>
                </a:spcBef>
                <a:spcAft>
                  <a:spcPct val="0"/>
                </a:spcAft>
                <a:defRPr/>
              </a:pPr>
              <a:endParaRPr lang="en-US" sz="1799" kern="0" dirty="0">
                <a:solidFill>
                  <a:schemeClr val="accent1"/>
                </a:solidFill>
                <a:ea typeface="MS PGothic" pitchFamily="34" charset="-128"/>
              </a:endParaRPr>
            </a:p>
          </p:txBody>
        </p:sp>
        <p:sp>
          <p:nvSpPr>
            <p:cNvPr id="30" name="Content Placeholder 2">
              <a:extLst>
                <a:ext uri="{FF2B5EF4-FFF2-40B4-BE49-F238E27FC236}">
                  <a16:creationId xmlns:a16="http://schemas.microsoft.com/office/drawing/2014/main" id="{A837B84F-DB0E-3846-99DB-6815DCEBA1DC}"/>
                </a:ext>
              </a:extLst>
            </p:cNvPr>
            <p:cNvSpPr txBox="1">
              <a:spLocks/>
            </p:cNvSpPr>
            <p:nvPr/>
          </p:nvSpPr>
          <p:spPr>
            <a:xfrm>
              <a:off x="7474582" y="2863176"/>
              <a:ext cx="2931755" cy="1181642"/>
            </a:xfrm>
            <a:prstGeom prst="rect">
              <a:avLst/>
            </a:prstGeom>
          </p:spPr>
          <p:txBody>
            <a:bodyPr vert="horz" lIns="0" tIns="45720" rIns="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600"/>
                </a:spcBef>
                <a:buClr>
                  <a:srgbClr val="13648C"/>
                </a:buClr>
                <a:buNone/>
                <a:defRPr/>
              </a:pPr>
              <a:r>
                <a:rPr lang="en-US" sz="1400" dirty="0">
                  <a:ea typeface="Arial" pitchFamily="4" charset="0"/>
                  <a:cs typeface="Arial"/>
                </a:rPr>
                <a:t>We have invested </a:t>
              </a:r>
              <a:r>
                <a:rPr lang="en-US" sz="1400" b="1" dirty="0">
                  <a:ea typeface="Arial" pitchFamily="4" charset="0"/>
                  <a:cs typeface="Arial"/>
                </a:rPr>
                <a:t>more than $300 million in Mobility DNA </a:t>
              </a:r>
              <a:r>
                <a:rPr lang="en-US" sz="1400" dirty="0">
                  <a:ea typeface="Arial" pitchFamily="4" charset="0"/>
                  <a:cs typeface="Arial"/>
                </a:rPr>
                <a:t>and refined it through multiple OS versions and thousands of deployments</a:t>
              </a:r>
            </a:p>
          </p:txBody>
        </p:sp>
        <p:sp>
          <p:nvSpPr>
            <p:cNvPr id="32" name="Content Placeholder 2">
              <a:extLst>
                <a:ext uri="{FF2B5EF4-FFF2-40B4-BE49-F238E27FC236}">
                  <a16:creationId xmlns:a16="http://schemas.microsoft.com/office/drawing/2014/main" id="{03D504BC-AAB0-3046-88B9-B33C021E7381}"/>
                </a:ext>
              </a:extLst>
            </p:cNvPr>
            <p:cNvSpPr txBox="1">
              <a:spLocks/>
            </p:cNvSpPr>
            <p:nvPr/>
          </p:nvSpPr>
          <p:spPr>
            <a:xfrm>
              <a:off x="1457040" y="4553255"/>
              <a:ext cx="2322994" cy="1181642"/>
            </a:xfrm>
            <a:prstGeom prst="rect">
              <a:avLst/>
            </a:prstGeom>
          </p:spPr>
          <p:txBody>
            <a:bodyPr vert="horz" lIns="0" tIns="45720" rIns="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600"/>
                </a:spcBef>
                <a:buClr>
                  <a:srgbClr val="13648C"/>
                </a:buClr>
                <a:buNone/>
                <a:defRPr/>
              </a:pPr>
              <a:r>
                <a:rPr lang="en-US" sz="1400" dirty="0">
                  <a:ea typeface="Arial" pitchFamily="4" charset="0"/>
                  <a:cs typeface="Arial"/>
                </a:rPr>
                <a:t>We added important enterprise </a:t>
              </a:r>
              <a:r>
                <a:rPr lang="en-US" sz="1400" b="1" dirty="0">
                  <a:ea typeface="Arial" pitchFamily="4" charset="0"/>
                  <a:cs typeface="Arial"/>
                </a:rPr>
                <a:t>security, device management, application management and data capture features</a:t>
              </a:r>
            </a:p>
          </p:txBody>
        </p:sp>
        <p:sp>
          <p:nvSpPr>
            <p:cNvPr id="33" name="Freeform 32">
              <a:extLst>
                <a:ext uri="{FF2B5EF4-FFF2-40B4-BE49-F238E27FC236}">
                  <a16:creationId xmlns:a16="http://schemas.microsoft.com/office/drawing/2014/main" id="{77C1F6B2-0D12-B84C-8181-CE51D04F6B15}"/>
                </a:ext>
              </a:extLst>
            </p:cNvPr>
            <p:cNvSpPr>
              <a:spLocks noChangeAspect="1" noChangeArrowheads="1"/>
            </p:cNvSpPr>
            <p:nvPr/>
          </p:nvSpPr>
          <p:spPr bwMode="auto">
            <a:xfrm flipV="1">
              <a:off x="1422204" y="4441265"/>
              <a:ext cx="2264421" cy="69830"/>
            </a:xfrm>
            <a:custGeom>
              <a:avLst/>
              <a:gdLst>
                <a:gd name="connsiteX0" fmla="*/ 78092 w 2264421"/>
                <a:gd name="connsiteY0" fmla="*/ 69830 h 69830"/>
                <a:gd name="connsiteX1" fmla="*/ 1025149 w 2264421"/>
                <a:gd name="connsiteY1" fmla="*/ 69830 h 69830"/>
                <a:gd name="connsiteX2" fmla="*/ 1317364 w 2264421"/>
                <a:gd name="connsiteY2" fmla="*/ 69830 h 69830"/>
                <a:gd name="connsiteX3" fmla="*/ 2264421 w 2264421"/>
                <a:gd name="connsiteY3" fmla="*/ 69830 h 69830"/>
                <a:gd name="connsiteX4" fmla="*/ 2264421 w 2264421"/>
                <a:gd name="connsiteY4" fmla="*/ 50156 h 69830"/>
                <a:gd name="connsiteX5" fmla="*/ 2177831 w 2264421"/>
                <a:gd name="connsiteY5" fmla="*/ 0 h 69830"/>
                <a:gd name="connsiteX6" fmla="*/ 1230774 w 2264421"/>
                <a:gd name="connsiteY6" fmla="*/ 0 h 69830"/>
                <a:gd name="connsiteX7" fmla="*/ 947057 w 2264421"/>
                <a:gd name="connsiteY7" fmla="*/ 0 h 69830"/>
                <a:gd name="connsiteX8" fmla="*/ 0 w 2264421"/>
                <a:gd name="connsiteY8" fmla="*/ 0 h 69830"/>
                <a:gd name="connsiteX9" fmla="*/ 0 w 2264421"/>
                <a:gd name="connsiteY9" fmla="*/ 24597 h 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64421" h="69830">
                  <a:moveTo>
                    <a:pt x="78092" y="69830"/>
                  </a:moveTo>
                  <a:lnTo>
                    <a:pt x="1025149" y="69830"/>
                  </a:lnTo>
                  <a:lnTo>
                    <a:pt x="1317364" y="69830"/>
                  </a:lnTo>
                  <a:lnTo>
                    <a:pt x="2264421" y="69830"/>
                  </a:lnTo>
                  <a:lnTo>
                    <a:pt x="2264421" y="50156"/>
                  </a:lnTo>
                  <a:lnTo>
                    <a:pt x="2177831" y="0"/>
                  </a:lnTo>
                  <a:lnTo>
                    <a:pt x="1230774" y="0"/>
                  </a:lnTo>
                  <a:lnTo>
                    <a:pt x="947057" y="0"/>
                  </a:lnTo>
                  <a:lnTo>
                    <a:pt x="0" y="0"/>
                  </a:lnTo>
                  <a:lnTo>
                    <a:pt x="0" y="24597"/>
                  </a:lnTo>
                  <a:close/>
                </a:path>
              </a:pathLst>
            </a:custGeom>
            <a:solidFill>
              <a:srgbClr val="0073E6"/>
            </a:solidFill>
            <a:ln>
              <a:noFill/>
            </a:ln>
            <a:effectLst/>
          </p:spPr>
          <p:txBody>
            <a:bodyPr vert="horz" wrap="square" lIns="36556" tIns="36556" rIns="36556" bIns="36556" numCol="1" anchor="t" anchorCtr="0" compatLnSpc="1">
              <a:prstTxWarp prst="textNoShape">
                <a:avLst/>
              </a:prstTxWarp>
              <a:noAutofit/>
            </a:bodyPr>
            <a:lstStyle/>
            <a:p>
              <a:pPr defTabSz="914126" fontAlgn="base">
                <a:spcBef>
                  <a:spcPct val="0"/>
                </a:spcBef>
                <a:spcAft>
                  <a:spcPct val="0"/>
                </a:spcAft>
                <a:defRPr/>
              </a:pPr>
              <a:endParaRPr lang="en-US" sz="1799" kern="0" dirty="0">
                <a:solidFill>
                  <a:schemeClr val="accent1"/>
                </a:solidFill>
                <a:ea typeface="MS PGothic" pitchFamily="34" charset="-128"/>
              </a:endParaRPr>
            </a:p>
          </p:txBody>
        </p:sp>
        <p:sp>
          <p:nvSpPr>
            <p:cNvPr id="34" name="Content Placeholder 2">
              <a:extLst>
                <a:ext uri="{FF2B5EF4-FFF2-40B4-BE49-F238E27FC236}">
                  <a16:creationId xmlns:a16="http://schemas.microsoft.com/office/drawing/2014/main" id="{E978BD24-3398-874E-AED7-2E43F6C0D481}"/>
                </a:ext>
              </a:extLst>
            </p:cNvPr>
            <p:cNvSpPr txBox="1">
              <a:spLocks/>
            </p:cNvSpPr>
            <p:nvPr/>
          </p:nvSpPr>
          <p:spPr>
            <a:xfrm>
              <a:off x="4469407" y="4553255"/>
              <a:ext cx="2322994" cy="1181642"/>
            </a:xfrm>
            <a:prstGeom prst="rect">
              <a:avLst/>
            </a:prstGeom>
          </p:spPr>
          <p:txBody>
            <a:bodyPr vert="horz" lIns="0" tIns="45720" rIns="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600"/>
                </a:spcBef>
                <a:buClr>
                  <a:srgbClr val="13648C"/>
                </a:buClr>
                <a:buNone/>
                <a:defRPr/>
              </a:pPr>
              <a:r>
                <a:rPr lang="en-US" sz="1400" dirty="0">
                  <a:ea typeface="Arial" pitchFamily="4" charset="0"/>
                  <a:cs typeface="Arial"/>
                </a:rPr>
                <a:t>No other vendor offers such a </a:t>
              </a:r>
              <a:r>
                <a:rPr lang="en-US" sz="1400" b="1" dirty="0">
                  <a:ea typeface="Arial" pitchFamily="4" charset="0"/>
                  <a:cs typeface="Arial"/>
                </a:rPr>
                <a:t>comprehensive ecosystem of software </a:t>
              </a:r>
              <a:br>
                <a:rPr lang="en-US" sz="1400" b="1" dirty="0">
                  <a:ea typeface="Arial" pitchFamily="4" charset="0"/>
                  <a:cs typeface="Arial"/>
                </a:rPr>
              </a:br>
              <a:r>
                <a:rPr lang="en-US" sz="1400" dirty="0">
                  <a:ea typeface="Arial" pitchFamily="4" charset="0"/>
                  <a:cs typeface="Arial"/>
                </a:rPr>
                <a:t>to support rugged Android devices in the enterprise </a:t>
              </a:r>
            </a:p>
          </p:txBody>
        </p:sp>
        <p:sp>
          <p:nvSpPr>
            <p:cNvPr id="35" name="Freeform 34">
              <a:extLst>
                <a:ext uri="{FF2B5EF4-FFF2-40B4-BE49-F238E27FC236}">
                  <a16:creationId xmlns:a16="http://schemas.microsoft.com/office/drawing/2014/main" id="{921DEBBD-FA71-CC41-974C-79E46F8C5413}"/>
                </a:ext>
              </a:extLst>
            </p:cNvPr>
            <p:cNvSpPr>
              <a:spLocks noChangeAspect="1" noChangeArrowheads="1"/>
            </p:cNvSpPr>
            <p:nvPr/>
          </p:nvSpPr>
          <p:spPr bwMode="auto">
            <a:xfrm flipV="1">
              <a:off x="4434571" y="4441265"/>
              <a:ext cx="2264421" cy="69830"/>
            </a:xfrm>
            <a:custGeom>
              <a:avLst/>
              <a:gdLst>
                <a:gd name="connsiteX0" fmla="*/ 78092 w 2264421"/>
                <a:gd name="connsiteY0" fmla="*/ 69830 h 69830"/>
                <a:gd name="connsiteX1" fmla="*/ 1025149 w 2264421"/>
                <a:gd name="connsiteY1" fmla="*/ 69830 h 69830"/>
                <a:gd name="connsiteX2" fmla="*/ 1317364 w 2264421"/>
                <a:gd name="connsiteY2" fmla="*/ 69830 h 69830"/>
                <a:gd name="connsiteX3" fmla="*/ 2264421 w 2264421"/>
                <a:gd name="connsiteY3" fmla="*/ 69830 h 69830"/>
                <a:gd name="connsiteX4" fmla="*/ 2264421 w 2264421"/>
                <a:gd name="connsiteY4" fmla="*/ 50156 h 69830"/>
                <a:gd name="connsiteX5" fmla="*/ 2177831 w 2264421"/>
                <a:gd name="connsiteY5" fmla="*/ 0 h 69830"/>
                <a:gd name="connsiteX6" fmla="*/ 1230774 w 2264421"/>
                <a:gd name="connsiteY6" fmla="*/ 0 h 69830"/>
                <a:gd name="connsiteX7" fmla="*/ 947057 w 2264421"/>
                <a:gd name="connsiteY7" fmla="*/ 0 h 69830"/>
                <a:gd name="connsiteX8" fmla="*/ 0 w 2264421"/>
                <a:gd name="connsiteY8" fmla="*/ 0 h 69830"/>
                <a:gd name="connsiteX9" fmla="*/ 0 w 2264421"/>
                <a:gd name="connsiteY9" fmla="*/ 24597 h 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64421" h="69830">
                  <a:moveTo>
                    <a:pt x="78092" y="69830"/>
                  </a:moveTo>
                  <a:lnTo>
                    <a:pt x="1025149" y="69830"/>
                  </a:lnTo>
                  <a:lnTo>
                    <a:pt x="1317364" y="69830"/>
                  </a:lnTo>
                  <a:lnTo>
                    <a:pt x="2264421" y="69830"/>
                  </a:lnTo>
                  <a:lnTo>
                    <a:pt x="2264421" y="50156"/>
                  </a:lnTo>
                  <a:lnTo>
                    <a:pt x="2177831" y="0"/>
                  </a:lnTo>
                  <a:lnTo>
                    <a:pt x="1230774" y="0"/>
                  </a:lnTo>
                  <a:lnTo>
                    <a:pt x="947057" y="0"/>
                  </a:lnTo>
                  <a:lnTo>
                    <a:pt x="0" y="0"/>
                  </a:lnTo>
                  <a:lnTo>
                    <a:pt x="0" y="24597"/>
                  </a:lnTo>
                  <a:close/>
                </a:path>
              </a:pathLst>
            </a:custGeom>
            <a:solidFill>
              <a:srgbClr val="0073E6"/>
            </a:solidFill>
            <a:ln>
              <a:noFill/>
            </a:ln>
            <a:effectLst/>
          </p:spPr>
          <p:txBody>
            <a:bodyPr vert="horz" wrap="square" lIns="36556" tIns="36556" rIns="36556" bIns="36556" numCol="1" anchor="t" anchorCtr="0" compatLnSpc="1">
              <a:prstTxWarp prst="textNoShape">
                <a:avLst/>
              </a:prstTxWarp>
              <a:noAutofit/>
            </a:bodyPr>
            <a:lstStyle/>
            <a:p>
              <a:pPr defTabSz="914126" fontAlgn="base">
                <a:spcBef>
                  <a:spcPct val="0"/>
                </a:spcBef>
                <a:spcAft>
                  <a:spcPct val="0"/>
                </a:spcAft>
                <a:defRPr/>
              </a:pPr>
              <a:endParaRPr lang="en-US" sz="1799" kern="0" dirty="0">
                <a:solidFill>
                  <a:schemeClr val="accent1"/>
                </a:solidFill>
                <a:ea typeface="MS PGothic" pitchFamily="34" charset="-128"/>
              </a:endParaRPr>
            </a:p>
          </p:txBody>
        </p:sp>
        <p:sp>
          <p:nvSpPr>
            <p:cNvPr id="40" name="Freeform 39">
              <a:extLst>
                <a:ext uri="{FF2B5EF4-FFF2-40B4-BE49-F238E27FC236}">
                  <a16:creationId xmlns:a16="http://schemas.microsoft.com/office/drawing/2014/main" id="{8BBCBF4F-D435-1241-876A-20F79BF0039F}"/>
                </a:ext>
              </a:extLst>
            </p:cNvPr>
            <p:cNvSpPr>
              <a:spLocks noChangeAspect="1" noChangeArrowheads="1"/>
            </p:cNvSpPr>
            <p:nvPr/>
          </p:nvSpPr>
          <p:spPr bwMode="auto">
            <a:xfrm flipV="1">
              <a:off x="7455789" y="2751186"/>
              <a:ext cx="2841937" cy="69830"/>
            </a:xfrm>
            <a:custGeom>
              <a:avLst/>
              <a:gdLst>
                <a:gd name="connsiteX0" fmla="*/ 78092 w 2841937"/>
                <a:gd name="connsiteY0" fmla="*/ 69830 h 69830"/>
                <a:gd name="connsiteX1" fmla="*/ 655608 w 2841937"/>
                <a:gd name="connsiteY1" fmla="*/ 69830 h 69830"/>
                <a:gd name="connsiteX2" fmla="*/ 1025149 w 2841937"/>
                <a:gd name="connsiteY2" fmla="*/ 69830 h 69830"/>
                <a:gd name="connsiteX3" fmla="*/ 1317364 w 2841937"/>
                <a:gd name="connsiteY3" fmla="*/ 69830 h 69830"/>
                <a:gd name="connsiteX4" fmla="*/ 1602665 w 2841937"/>
                <a:gd name="connsiteY4" fmla="*/ 69830 h 69830"/>
                <a:gd name="connsiteX5" fmla="*/ 1894880 w 2841937"/>
                <a:gd name="connsiteY5" fmla="*/ 69830 h 69830"/>
                <a:gd name="connsiteX6" fmla="*/ 2264421 w 2841937"/>
                <a:gd name="connsiteY6" fmla="*/ 69830 h 69830"/>
                <a:gd name="connsiteX7" fmla="*/ 2841937 w 2841937"/>
                <a:gd name="connsiteY7" fmla="*/ 69830 h 69830"/>
                <a:gd name="connsiteX8" fmla="*/ 2841937 w 2841937"/>
                <a:gd name="connsiteY8" fmla="*/ 50156 h 69830"/>
                <a:gd name="connsiteX9" fmla="*/ 2755347 w 2841937"/>
                <a:gd name="connsiteY9" fmla="*/ 0 h 69830"/>
                <a:gd name="connsiteX10" fmla="*/ 2177831 w 2841937"/>
                <a:gd name="connsiteY10" fmla="*/ 0 h 69830"/>
                <a:gd name="connsiteX11" fmla="*/ 1808290 w 2841937"/>
                <a:gd name="connsiteY11" fmla="*/ 0 h 69830"/>
                <a:gd name="connsiteX12" fmla="*/ 1524573 w 2841937"/>
                <a:gd name="connsiteY12" fmla="*/ 0 h 69830"/>
                <a:gd name="connsiteX13" fmla="*/ 1230774 w 2841937"/>
                <a:gd name="connsiteY13" fmla="*/ 0 h 69830"/>
                <a:gd name="connsiteX14" fmla="*/ 947057 w 2841937"/>
                <a:gd name="connsiteY14" fmla="*/ 0 h 69830"/>
                <a:gd name="connsiteX15" fmla="*/ 577516 w 2841937"/>
                <a:gd name="connsiteY15" fmla="*/ 0 h 69830"/>
                <a:gd name="connsiteX16" fmla="*/ 0 w 2841937"/>
                <a:gd name="connsiteY16" fmla="*/ 0 h 69830"/>
                <a:gd name="connsiteX17" fmla="*/ 0 w 2841937"/>
                <a:gd name="connsiteY17" fmla="*/ 24597 h 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41937" h="69830">
                  <a:moveTo>
                    <a:pt x="78092" y="69830"/>
                  </a:moveTo>
                  <a:lnTo>
                    <a:pt x="655608" y="69830"/>
                  </a:lnTo>
                  <a:lnTo>
                    <a:pt x="1025149" y="69830"/>
                  </a:lnTo>
                  <a:lnTo>
                    <a:pt x="1317364" y="69830"/>
                  </a:lnTo>
                  <a:lnTo>
                    <a:pt x="1602665" y="69830"/>
                  </a:lnTo>
                  <a:lnTo>
                    <a:pt x="1894880" y="69830"/>
                  </a:lnTo>
                  <a:lnTo>
                    <a:pt x="2264421" y="69830"/>
                  </a:lnTo>
                  <a:lnTo>
                    <a:pt x="2841937" y="69830"/>
                  </a:lnTo>
                  <a:lnTo>
                    <a:pt x="2841937" y="50156"/>
                  </a:lnTo>
                  <a:lnTo>
                    <a:pt x="2755347" y="0"/>
                  </a:lnTo>
                  <a:lnTo>
                    <a:pt x="2177831" y="0"/>
                  </a:lnTo>
                  <a:lnTo>
                    <a:pt x="1808290" y="0"/>
                  </a:lnTo>
                  <a:lnTo>
                    <a:pt x="1524573" y="0"/>
                  </a:lnTo>
                  <a:lnTo>
                    <a:pt x="1230774" y="0"/>
                  </a:lnTo>
                  <a:lnTo>
                    <a:pt x="947057" y="0"/>
                  </a:lnTo>
                  <a:lnTo>
                    <a:pt x="577516" y="0"/>
                  </a:lnTo>
                  <a:lnTo>
                    <a:pt x="0" y="0"/>
                  </a:lnTo>
                  <a:lnTo>
                    <a:pt x="0" y="24597"/>
                  </a:lnTo>
                  <a:close/>
                </a:path>
              </a:pathLst>
            </a:custGeom>
            <a:solidFill>
              <a:srgbClr val="0073E6"/>
            </a:solidFill>
            <a:ln>
              <a:noFill/>
            </a:ln>
            <a:effectLst/>
          </p:spPr>
          <p:txBody>
            <a:bodyPr vert="horz" wrap="square" lIns="36556" tIns="36556" rIns="36556" bIns="36556" numCol="1" anchor="t" anchorCtr="0" compatLnSpc="1">
              <a:prstTxWarp prst="textNoShape">
                <a:avLst/>
              </a:prstTxWarp>
              <a:noAutofit/>
            </a:bodyPr>
            <a:lstStyle/>
            <a:p>
              <a:pPr defTabSz="914126" fontAlgn="base">
                <a:spcBef>
                  <a:spcPct val="0"/>
                </a:spcBef>
                <a:spcAft>
                  <a:spcPct val="0"/>
                </a:spcAft>
                <a:defRPr/>
              </a:pPr>
              <a:endParaRPr lang="en-US" sz="1799" kern="0" dirty="0">
                <a:solidFill>
                  <a:schemeClr val="accent1"/>
                </a:solidFill>
                <a:ea typeface="MS PGothic" pitchFamily="34" charset="-128"/>
              </a:endParaRPr>
            </a:p>
          </p:txBody>
        </p:sp>
        <p:pic>
          <p:nvPicPr>
            <p:cNvPr id="4" name="Picture 3">
              <a:extLst>
                <a:ext uri="{FF2B5EF4-FFF2-40B4-BE49-F238E27FC236}">
                  <a16:creationId xmlns:a16="http://schemas.microsoft.com/office/drawing/2014/main" id="{B6F9F982-8F63-D849-A279-657ED989472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57040" y="3898877"/>
              <a:ext cx="487707" cy="487707"/>
            </a:xfrm>
            <a:prstGeom prst="rect">
              <a:avLst/>
            </a:prstGeom>
          </p:spPr>
        </p:pic>
        <p:pic>
          <p:nvPicPr>
            <p:cNvPr id="6" name="Picture 5" descr="Icon&#10;&#10;Description automatically generated">
              <a:extLst>
                <a:ext uri="{FF2B5EF4-FFF2-40B4-BE49-F238E27FC236}">
                  <a16:creationId xmlns:a16="http://schemas.microsoft.com/office/drawing/2014/main" id="{41409B36-7A8C-0A49-9303-2C59A65B21C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85350" y="2117085"/>
              <a:ext cx="565370" cy="565370"/>
            </a:xfrm>
            <a:prstGeom prst="rect">
              <a:avLst/>
            </a:prstGeom>
          </p:spPr>
        </p:pic>
        <p:pic>
          <p:nvPicPr>
            <p:cNvPr id="8" name="Picture 7" descr="Icon&#10;&#10;Description automatically generated">
              <a:extLst>
                <a:ext uri="{FF2B5EF4-FFF2-40B4-BE49-F238E27FC236}">
                  <a16:creationId xmlns:a16="http://schemas.microsoft.com/office/drawing/2014/main" id="{78A03F73-3863-6F43-87CE-6DC9506A724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69407" y="3942541"/>
              <a:ext cx="487707" cy="487707"/>
            </a:xfrm>
            <a:prstGeom prst="rect">
              <a:avLst/>
            </a:prstGeom>
          </p:spPr>
        </p:pic>
        <p:pic>
          <p:nvPicPr>
            <p:cNvPr id="31" name="Picture 30">
              <a:extLst>
                <a:ext uri="{FF2B5EF4-FFF2-40B4-BE49-F238E27FC236}">
                  <a16:creationId xmlns:a16="http://schemas.microsoft.com/office/drawing/2014/main" id="{6EFC0935-55CD-DC4C-B211-CAAEE3F0656C}"/>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4456432" y="2191878"/>
              <a:ext cx="500480" cy="500480"/>
            </a:xfrm>
            <a:prstGeom prst="rect">
              <a:avLst/>
            </a:prstGeom>
          </p:spPr>
        </p:pic>
      </p:grpSp>
      <p:sp>
        <p:nvSpPr>
          <p:cNvPr id="46" name="Slide Number Placeholder 3">
            <a:extLst>
              <a:ext uri="{FF2B5EF4-FFF2-40B4-BE49-F238E27FC236}">
                <a16:creationId xmlns:a16="http://schemas.microsoft.com/office/drawing/2014/main" id="{15D85A47-950F-1144-879C-D88DF2D02B64}"/>
              </a:ext>
            </a:extLst>
          </p:cNvPr>
          <p:cNvSpPr txBox="1">
            <a:spLocks/>
          </p:cNvSpPr>
          <p:nvPr/>
        </p:nvSpPr>
        <p:spPr>
          <a:xfrm>
            <a:off x="10924234" y="6401929"/>
            <a:ext cx="1264591" cy="457200"/>
          </a:xfrm>
          <a:prstGeom prst="rect">
            <a:avLst/>
          </a:prstGeom>
        </p:spPr>
        <p:txBody>
          <a:bodyPr vert="horz" lIns="0" tIns="0" rIns="182880" bIns="182880" rtlCol="0" anchor="b" anchorCtr="0"/>
          <a:lstStyle>
            <a:defPPr>
              <a:defRPr lang="en-US"/>
            </a:defPPr>
            <a:lvl1pPr marL="0" algn="r" defTabSz="914400" rtl="0" eaLnBrk="1" fontAlgn="base" latinLnBrk="0" hangingPunct="1">
              <a:spcBef>
                <a:spcPct val="0"/>
              </a:spcBef>
              <a:spcAft>
                <a:spcPct val="0"/>
              </a:spcAft>
              <a:defRPr sz="800" kern="1200">
                <a:solidFill>
                  <a:schemeClr val="tx1"/>
                </a:solidFill>
                <a:latin typeface="Arial" pitchFamily="34" charset="0"/>
                <a:ea typeface="MS PGothic" pitchFamily="34" charset="-128"/>
                <a:cs typeface="+mn-cs"/>
              </a:defRPr>
            </a:lvl1pPr>
            <a:lvl2pPr marL="609493" algn="l" defTabSz="914400" rtl="0" eaLnBrk="1" fontAlgn="base" latinLnBrk="0" hangingPunct="1">
              <a:spcBef>
                <a:spcPct val="0"/>
              </a:spcBef>
              <a:spcAft>
                <a:spcPct val="0"/>
              </a:spcAft>
              <a:defRPr sz="1800" kern="1200">
                <a:solidFill>
                  <a:schemeClr val="tx1"/>
                </a:solidFill>
                <a:latin typeface="Arial" pitchFamily="34" charset="0"/>
                <a:ea typeface="MS PGothic" pitchFamily="34" charset="-128"/>
                <a:cs typeface="+mn-cs"/>
              </a:defRPr>
            </a:lvl2pPr>
            <a:lvl3pPr marL="1218987" algn="l" defTabSz="914400" rtl="0" eaLnBrk="1" fontAlgn="base" latinLnBrk="0" hangingPunct="1">
              <a:spcBef>
                <a:spcPct val="0"/>
              </a:spcBef>
              <a:spcAft>
                <a:spcPct val="0"/>
              </a:spcAft>
              <a:defRPr sz="1800" kern="1200">
                <a:solidFill>
                  <a:schemeClr val="tx1"/>
                </a:solidFill>
                <a:latin typeface="Arial" pitchFamily="34" charset="0"/>
                <a:ea typeface="MS PGothic" pitchFamily="34" charset="-128"/>
                <a:cs typeface="+mn-cs"/>
              </a:defRPr>
            </a:lvl3pPr>
            <a:lvl4pPr marL="1828480" algn="l" defTabSz="914400" rtl="0" eaLnBrk="1" fontAlgn="base" latinLnBrk="0" hangingPunct="1">
              <a:spcBef>
                <a:spcPct val="0"/>
              </a:spcBef>
              <a:spcAft>
                <a:spcPct val="0"/>
              </a:spcAft>
              <a:defRPr sz="1800" kern="1200">
                <a:solidFill>
                  <a:schemeClr val="tx1"/>
                </a:solidFill>
                <a:latin typeface="Arial" pitchFamily="34" charset="0"/>
                <a:ea typeface="MS PGothic" pitchFamily="34" charset="-128"/>
                <a:cs typeface="+mn-cs"/>
              </a:defRPr>
            </a:lvl4pPr>
            <a:lvl5pPr marL="2437973" algn="l" defTabSz="914400" rtl="0" eaLnBrk="1" fontAlgn="base" latinLnBrk="0" hangingPunct="1">
              <a:spcBef>
                <a:spcPct val="0"/>
              </a:spcBef>
              <a:spcAft>
                <a:spcPct val="0"/>
              </a:spcAft>
              <a:defRPr sz="1800" kern="1200">
                <a:solidFill>
                  <a:schemeClr val="tx1"/>
                </a:solidFill>
                <a:latin typeface="Arial" pitchFamily="34" charset="0"/>
                <a:ea typeface="MS PGothic" pitchFamily="34" charset="-128"/>
                <a:cs typeface="+mn-cs"/>
              </a:defRPr>
            </a:lvl5pPr>
            <a:lvl6pPr marL="3047467" algn="l" defTabSz="1218987" rtl="0" eaLnBrk="1" latinLnBrk="0" hangingPunct="1">
              <a:defRPr sz="1800" kern="1200">
                <a:solidFill>
                  <a:schemeClr val="tx1"/>
                </a:solidFill>
                <a:latin typeface="Arial" pitchFamily="34" charset="0"/>
                <a:ea typeface="MS PGothic" pitchFamily="34" charset="-128"/>
                <a:cs typeface="+mn-cs"/>
              </a:defRPr>
            </a:lvl6pPr>
            <a:lvl7pPr marL="3656960" algn="l" defTabSz="1218987" rtl="0" eaLnBrk="1" latinLnBrk="0" hangingPunct="1">
              <a:defRPr sz="1800" kern="1200">
                <a:solidFill>
                  <a:schemeClr val="tx1"/>
                </a:solidFill>
                <a:latin typeface="Arial" pitchFamily="34" charset="0"/>
                <a:ea typeface="MS PGothic" pitchFamily="34" charset="-128"/>
                <a:cs typeface="+mn-cs"/>
              </a:defRPr>
            </a:lvl7pPr>
            <a:lvl8pPr marL="4266453" algn="l" defTabSz="1218987" rtl="0" eaLnBrk="1" latinLnBrk="0" hangingPunct="1">
              <a:defRPr sz="1800" kern="1200">
                <a:solidFill>
                  <a:schemeClr val="tx1"/>
                </a:solidFill>
                <a:latin typeface="Arial" pitchFamily="34" charset="0"/>
                <a:ea typeface="MS PGothic" pitchFamily="34" charset="-128"/>
                <a:cs typeface="+mn-cs"/>
              </a:defRPr>
            </a:lvl8pPr>
            <a:lvl9pPr marL="4875947" algn="l" defTabSz="1218987" rtl="0" eaLnBrk="1" latinLnBrk="0" hangingPunct="1">
              <a:defRPr sz="1800" kern="1200">
                <a:solidFill>
                  <a:schemeClr val="tx1"/>
                </a:solidFill>
                <a:latin typeface="Arial" pitchFamily="34" charset="0"/>
                <a:ea typeface="MS PGothic" pitchFamily="34" charset="-128"/>
                <a:cs typeface="+mn-cs"/>
              </a:defRPr>
            </a:lvl9pPr>
          </a:lstStyle>
          <a:p>
            <a:pPr defTabSz="913852"/>
            <a:fld id="{F19F85D4-6AC3-4CF9-A1A5-831DFC2C241F}" type="slidenum">
              <a:rPr lang="en-US" smtClean="0">
                <a:solidFill>
                  <a:schemeClr val="bg1">
                    <a:lumMod val="50000"/>
                  </a:schemeClr>
                </a:solidFill>
              </a:rPr>
              <a:pPr defTabSz="913852"/>
              <a:t>5</a:t>
            </a:fld>
            <a:endParaRPr lang="en-US" dirty="0">
              <a:solidFill>
                <a:schemeClr val="bg1">
                  <a:lumMod val="50000"/>
                </a:schemeClr>
              </a:solidFill>
            </a:endParaRPr>
          </a:p>
        </p:txBody>
      </p:sp>
      <p:pic>
        <p:nvPicPr>
          <p:cNvPr id="7" name="Picture 6" descr="Icon&#10;&#10;Description automatically generated">
            <a:extLst>
              <a:ext uri="{FF2B5EF4-FFF2-40B4-BE49-F238E27FC236}">
                <a16:creationId xmlns:a16="http://schemas.microsoft.com/office/drawing/2014/main" id="{0B3EB500-EFE6-B548-9F90-B6EC1FF8DD05}"/>
              </a:ext>
            </a:extLst>
          </p:cNvPr>
          <p:cNvPicPr>
            <a:picLocks noChangeAspect="1"/>
          </p:cNvPicPr>
          <p:nvPr/>
        </p:nvPicPr>
        <p:blipFill>
          <a:blip r:embed="rId7" cstate="screen">
            <a:biLevel thresh="75000"/>
            <a:extLst>
              <a:ext uri="{28A0092B-C50C-407E-A947-70E740481C1C}">
                <a14:useLocalDpi xmlns:a14="http://schemas.microsoft.com/office/drawing/2010/main"/>
              </a:ext>
            </a:extLst>
          </a:blip>
          <a:stretch>
            <a:fillRect/>
          </a:stretch>
        </p:blipFill>
        <p:spPr>
          <a:xfrm>
            <a:off x="1899828" y="2294081"/>
            <a:ext cx="969274" cy="518883"/>
          </a:xfrm>
          <a:prstGeom prst="rect">
            <a:avLst/>
          </a:prstGeom>
        </p:spPr>
      </p:pic>
      <p:sp>
        <p:nvSpPr>
          <p:cNvPr id="9" name="Rectangle 8">
            <a:extLst>
              <a:ext uri="{FF2B5EF4-FFF2-40B4-BE49-F238E27FC236}">
                <a16:creationId xmlns:a16="http://schemas.microsoft.com/office/drawing/2014/main" id="{5B2BC363-E26E-6F4F-BD54-B6E05BC9F7E7}"/>
              </a:ext>
            </a:extLst>
          </p:cNvPr>
          <p:cNvSpPr/>
          <p:nvPr/>
        </p:nvSpPr>
        <p:spPr>
          <a:xfrm>
            <a:off x="965262" y="731422"/>
            <a:ext cx="794496" cy="794496"/>
          </a:xfrm>
          <a:prstGeom prst="rect">
            <a:avLst/>
          </a:prstGeom>
          <a:solidFill>
            <a:srgbClr val="0073E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2" name="Picture 41" descr="Icon&#10;&#10;Description automatically generated">
            <a:extLst>
              <a:ext uri="{FF2B5EF4-FFF2-40B4-BE49-F238E27FC236}">
                <a16:creationId xmlns:a16="http://schemas.microsoft.com/office/drawing/2014/main" id="{74A7A44C-0ECF-A740-9157-9770A2561805}"/>
              </a:ext>
            </a:extLst>
          </p:cNvPr>
          <p:cNvPicPr>
            <a:picLocks noChangeAspect="1"/>
          </p:cNvPicPr>
          <p:nvPr/>
        </p:nvPicPr>
        <p:blipFill>
          <a:blip r:embed="rId8" cstate="screen">
            <a:biLevel thresh="25000"/>
            <a:extLst>
              <a:ext uri="{28A0092B-C50C-407E-A947-70E740481C1C}">
                <a14:useLocalDpi xmlns:a14="http://schemas.microsoft.com/office/drawing/2010/main"/>
              </a:ext>
            </a:extLst>
          </a:blip>
          <a:stretch>
            <a:fillRect/>
          </a:stretch>
        </p:blipFill>
        <p:spPr>
          <a:xfrm>
            <a:off x="796248" y="690033"/>
            <a:ext cx="1132524" cy="606276"/>
          </a:xfrm>
          <a:prstGeom prst="rect">
            <a:avLst/>
          </a:prstGeom>
        </p:spPr>
      </p:pic>
    </p:spTree>
    <p:extLst>
      <p:ext uri="{BB962C8B-B14F-4D97-AF65-F5344CB8AC3E}">
        <p14:creationId xmlns:p14="http://schemas.microsoft.com/office/powerpoint/2010/main" val="1136190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6DC2DA-286B-3047-B21C-B6219222519D}"/>
              </a:ext>
            </a:extLst>
          </p:cNvPr>
          <p:cNvSpPr/>
          <p:nvPr/>
        </p:nvSpPr>
        <p:spPr>
          <a:xfrm>
            <a:off x="9895114" y="-1"/>
            <a:ext cx="2349901" cy="2382021"/>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a:extLst>
              <a:ext uri="{FF2B5EF4-FFF2-40B4-BE49-F238E27FC236}">
                <a16:creationId xmlns:a16="http://schemas.microsoft.com/office/drawing/2014/main" id="{84BA5FD4-4911-A04C-AE34-521DCAF0558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58896" y="2518658"/>
            <a:ext cx="723650" cy="1016000"/>
          </a:xfrm>
          <a:prstGeom prst="rect">
            <a:avLst/>
          </a:prstGeom>
        </p:spPr>
      </p:pic>
      <p:pic>
        <p:nvPicPr>
          <p:cNvPr id="36" name="Picture 35">
            <a:extLst>
              <a:ext uri="{FF2B5EF4-FFF2-40B4-BE49-F238E27FC236}">
                <a16:creationId xmlns:a16="http://schemas.microsoft.com/office/drawing/2014/main" id="{5C7D4C68-CFF4-F64B-B0F5-1BA3676418A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40643" y="4608328"/>
            <a:ext cx="723650" cy="1016000"/>
          </a:xfrm>
          <a:prstGeom prst="rect">
            <a:avLst/>
          </a:prstGeom>
        </p:spPr>
      </p:pic>
      <p:pic>
        <p:nvPicPr>
          <p:cNvPr id="7" name="Picture 6">
            <a:extLst>
              <a:ext uri="{FF2B5EF4-FFF2-40B4-BE49-F238E27FC236}">
                <a16:creationId xmlns:a16="http://schemas.microsoft.com/office/drawing/2014/main" id="{34E73EE1-EFFE-4E4E-9B65-677CF4822B1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32888" y="2518658"/>
            <a:ext cx="723650" cy="1016000"/>
          </a:xfrm>
          <a:prstGeom prst="rect">
            <a:avLst/>
          </a:prstGeom>
        </p:spPr>
      </p:pic>
      <p:sp>
        <p:nvSpPr>
          <p:cNvPr id="5" name="Rectangle 4">
            <a:extLst>
              <a:ext uri="{FF2B5EF4-FFF2-40B4-BE49-F238E27FC236}">
                <a16:creationId xmlns:a16="http://schemas.microsoft.com/office/drawing/2014/main" id="{59BC04C2-4FAD-454C-8618-AD00492F0A3E}"/>
              </a:ext>
            </a:extLst>
          </p:cNvPr>
          <p:cNvSpPr/>
          <p:nvPr/>
        </p:nvSpPr>
        <p:spPr>
          <a:xfrm>
            <a:off x="1294887" y="2693216"/>
            <a:ext cx="4527690" cy="1682884"/>
          </a:xfrm>
          <a:prstGeom prst="rect">
            <a:avLst/>
          </a:prstGeom>
        </p:spPr>
        <p:txBody>
          <a:bodyPr wrap="square" lIns="0" rIns="0">
            <a:noAutofit/>
          </a:bodyPr>
          <a:lstStyle/>
          <a:p>
            <a:pPr marL="0" lvl="1">
              <a:lnSpc>
                <a:spcPts val="1719"/>
              </a:lnSpc>
              <a:spcAft>
                <a:spcPts val="600"/>
              </a:spcAft>
              <a:buClr>
                <a:srgbClr val="00A7FF"/>
              </a:buClr>
            </a:pPr>
            <a:r>
              <a:rPr lang="en-US" sz="1600" b="1" dirty="0">
                <a:solidFill>
                  <a:srgbClr val="0073E6"/>
                </a:solidFill>
              </a:rPr>
              <a:t>Battery Services</a:t>
            </a:r>
          </a:p>
          <a:p>
            <a:pPr marL="114300" indent="-114300">
              <a:spcAft>
                <a:spcPts val="300"/>
              </a:spcAft>
              <a:buClr>
                <a:srgbClr val="0073E6"/>
              </a:buClr>
              <a:buFont typeface="Arial" panose="020B0604020202020204" pitchFamily="34" charset="0"/>
              <a:buChar char="•"/>
            </a:pPr>
            <a:r>
              <a:rPr lang="en-GB" sz="1200" b="1" dirty="0"/>
              <a:t>Proactive Battery Replacement Service – </a:t>
            </a:r>
            <a:r>
              <a:rPr lang="en-GB" sz="1200" dirty="0"/>
              <a:t>The battery </a:t>
            </a:r>
            <a:br>
              <a:rPr lang="en-GB" sz="1200" dirty="0"/>
            </a:br>
            <a:r>
              <a:rPr lang="en-GB" sz="1200" dirty="0"/>
              <a:t>service that does it all — from remote battery health monitoring </a:t>
            </a:r>
            <a:br>
              <a:rPr lang="en-GB" sz="1200" dirty="0"/>
            </a:br>
            <a:r>
              <a:rPr lang="en-GB" sz="1200" dirty="0"/>
              <a:t>to delivery of new replacement batteries</a:t>
            </a:r>
            <a:endParaRPr lang="en-GB" sz="1200" b="1" dirty="0"/>
          </a:p>
          <a:p>
            <a:pPr marL="114300" indent="-114300">
              <a:spcAft>
                <a:spcPts val="300"/>
              </a:spcAft>
              <a:buClr>
                <a:srgbClr val="0073E6"/>
              </a:buClr>
              <a:buFont typeface="Arial" panose="020B0604020202020204" pitchFamily="34" charset="0"/>
              <a:buChar char="•"/>
            </a:pPr>
            <a:r>
              <a:rPr lang="en-GB" sz="1200" b="1" dirty="0"/>
              <a:t>Battery Maintenance - </a:t>
            </a:r>
            <a:r>
              <a:rPr lang="en-GB" sz="1200" dirty="0"/>
              <a:t>Tests batteries and replaces those that cannot reach a minimum 80% charge during testing</a:t>
            </a:r>
            <a:endParaRPr lang="en-US" sz="1200" dirty="0"/>
          </a:p>
          <a:p>
            <a:pPr marL="114300" indent="-114300">
              <a:spcAft>
                <a:spcPts val="600"/>
              </a:spcAft>
              <a:buClr>
                <a:srgbClr val="0073E6"/>
              </a:buClr>
              <a:buFont typeface="Arial" panose="020B0604020202020204" pitchFamily="34" charset="0"/>
              <a:buChar char="•"/>
            </a:pPr>
            <a:r>
              <a:rPr lang="en-US" sz="1200" b="1" dirty="0"/>
              <a:t>Battery Refresh - </a:t>
            </a:r>
            <a:r>
              <a:rPr lang="en-GB" sz="1200" dirty="0"/>
              <a:t>Consolidated shipment of replacement batteries at a predetermined time: month 18 for a 3-year plan; months 18 and 36 for a 5-year plan</a:t>
            </a:r>
            <a:endParaRPr lang="en-US" sz="1200" dirty="0"/>
          </a:p>
          <a:p>
            <a:pPr marL="0" lvl="1">
              <a:lnSpc>
                <a:spcPts val="1719"/>
              </a:lnSpc>
              <a:spcBef>
                <a:spcPts val="1100"/>
              </a:spcBef>
              <a:buClr>
                <a:srgbClr val="00A7FF"/>
              </a:buClr>
            </a:pPr>
            <a:endParaRPr lang="en-US" sz="1400" dirty="0">
              <a:solidFill>
                <a:srgbClr val="FFFFFF"/>
              </a:solidFill>
            </a:endParaRPr>
          </a:p>
        </p:txBody>
      </p:sp>
      <p:sp>
        <p:nvSpPr>
          <p:cNvPr id="9" name="TextBox 8">
            <a:extLst>
              <a:ext uri="{FF2B5EF4-FFF2-40B4-BE49-F238E27FC236}">
                <a16:creationId xmlns:a16="http://schemas.microsoft.com/office/drawing/2014/main" id="{C91FF836-3D0A-3445-8693-6EB765A37C28}"/>
              </a:ext>
            </a:extLst>
          </p:cNvPr>
          <p:cNvSpPr txBox="1"/>
          <p:nvPr/>
        </p:nvSpPr>
        <p:spPr>
          <a:xfrm>
            <a:off x="511019" y="1166211"/>
            <a:ext cx="8715593" cy="938590"/>
          </a:xfrm>
          <a:prstGeom prst="rect">
            <a:avLst/>
          </a:prstGeom>
          <a:noFill/>
        </p:spPr>
        <p:txBody>
          <a:bodyPr wrap="square" rtlCol="0">
            <a:spAutoFit/>
          </a:bodyPr>
          <a:lstStyle/>
          <a:p>
            <a:pPr fontAlgn="base">
              <a:spcBef>
                <a:spcPct val="0"/>
              </a:spcBef>
              <a:spcAft>
                <a:spcPts val="600"/>
              </a:spcAft>
            </a:pPr>
            <a:r>
              <a:rPr lang="en-US" sz="2199" dirty="0">
                <a:solidFill>
                  <a:srgbClr val="0073E6"/>
                </a:solidFill>
              </a:rPr>
              <a:t>Flexible enhancements to fit your business needs. </a:t>
            </a:r>
          </a:p>
          <a:p>
            <a:pPr fontAlgn="base">
              <a:spcBef>
                <a:spcPct val="0"/>
              </a:spcBef>
              <a:spcAft>
                <a:spcPct val="0"/>
              </a:spcAft>
            </a:pPr>
            <a:r>
              <a:rPr lang="en-US" sz="1400" dirty="0"/>
              <a:t>Tailor your plan even further by planning for battery replacements, expediting logistics and shipping </a:t>
            </a:r>
            <a:br>
              <a:rPr lang="en-US" sz="1400" dirty="0"/>
            </a:br>
            <a:r>
              <a:rPr lang="en-US" sz="1400" dirty="0"/>
              <a:t>and commissioning devices with the right software and application versions. </a:t>
            </a:r>
            <a:endParaRPr lang="en-US" sz="2000" dirty="0"/>
          </a:p>
        </p:txBody>
      </p:sp>
      <p:sp>
        <p:nvSpPr>
          <p:cNvPr id="15" name="Rectangle 14">
            <a:extLst>
              <a:ext uri="{FF2B5EF4-FFF2-40B4-BE49-F238E27FC236}">
                <a16:creationId xmlns:a16="http://schemas.microsoft.com/office/drawing/2014/main" id="{99E3F1AD-865C-7247-AFF1-16FA340FDB42}"/>
              </a:ext>
            </a:extLst>
          </p:cNvPr>
          <p:cNvSpPr/>
          <p:nvPr/>
        </p:nvSpPr>
        <p:spPr>
          <a:xfrm>
            <a:off x="1294887" y="4732586"/>
            <a:ext cx="4700333" cy="1860471"/>
          </a:xfrm>
          <a:prstGeom prst="rect">
            <a:avLst/>
          </a:prstGeom>
        </p:spPr>
        <p:txBody>
          <a:bodyPr wrap="square" lIns="0" rIns="0">
            <a:noAutofit/>
          </a:bodyPr>
          <a:lstStyle/>
          <a:p>
            <a:pPr marL="0" lvl="1">
              <a:spcAft>
                <a:spcPts val="600"/>
              </a:spcAft>
              <a:buClr>
                <a:srgbClr val="00A7FF"/>
              </a:buClr>
            </a:pPr>
            <a:r>
              <a:rPr lang="en-US" sz="1600" b="1">
                <a:solidFill>
                  <a:srgbClr val="0073E6"/>
                </a:solidFill>
              </a:rPr>
              <a:t>Commissioning Services</a:t>
            </a:r>
            <a:endParaRPr lang="en-US" sz="1200" b="1">
              <a:solidFill>
                <a:srgbClr val="0073E6"/>
              </a:solidFill>
            </a:endParaRPr>
          </a:p>
          <a:p>
            <a:pPr marL="114300" indent="-114300">
              <a:spcAft>
                <a:spcPts val="600"/>
              </a:spcAft>
              <a:buClr>
                <a:srgbClr val="0073E6"/>
              </a:buClr>
              <a:buFont typeface="Arial" panose="020B0604020202020204" pitchFamily="34" charset="0"/>
              <a:buChar char="•"/>
            </a:pPr>
            <a:r>
              <a:rPr lang="en-GB" sz="1200" b="1"/>
              <a:t>Standard Commissioning Service </a:t>
            </a:r>
            <a:r>
              <a:rPr lang="en-GB" sz="1200"/>
              <a:t>provides an “out of box, ready to use” experience with the repaired or replaced device pre-loaded with OS version, customer SW, applications and configurations</a:t>
            </a:r>
          </a:p>
          <a:p>
            <a:pPr marL="114300" indent="-114300">
              <a:spcAft>
                <a:spcPts val="600"/>
              </a:spcAft>
              <a:buClr>
                <a:srgbClr val="0073E6"/>
              </a:buClr>
              <a:buFont typeface="Arial" panose="020B0604020202020204" pitchFamily="34" charset="0"/>
              <a:buChar char="•"/>
            </a:pPr>
            <a:r>
              <a:rPr lang="en-GB" sz="1200" b="1"/>
              <a:t>Advanced Commissioning </a:t>
            </a:r>
            <a:r>
              <a:rPr lang="en-US" sz="1200"/>
              <a:t>addresses more complex operational and configuration requirements </a:t>
            </a:r>
            <a:r>
              <a:rPr lang="en-GB" sz="1200"/>
              <a:t>over and</a:t>
            </a:r>
            <a:r>
              <a:rPr lang="en-US" sz="1200"/>
              <a:t> above what is provided with Standard Commissioning </a:t>
            </a:r>
          </a:p>
          <a:p>
            <a:pPr marL="0" lvl="1">
              <a:spcBef>
                <a:spcPts val="1100"/>
              </a:spcBef>
              <a:buClr>
                <a:srgbClr val="00A7FF"/>
              </a:buClr>
            </a:pPr>
            <a:endParaRPr lang="en-US" sz="1400">
              <a:solidFill>
                <a:srgbClr val="FFFFFF"/>
              </a:solidFill>
            </a:endParaRPr>
          </a:p>
        </p:txBody>
      </p:sp>
      <p:sp>
        <p:nvSpPr>
          <p:cNvPr id="17" name="Rectangle 16">
            <a:extLst>
              <a:ext uri="{FF2B5EF4-FFF2-40B4-BE49-F238E27FC236}">
                <a16:creationId xmlns:a16="http://schemas.microsoft.com/office/drawing/2014/main" id="{39F36F24-ED39-5544-AE76-2D2DC715D359}"/>
              </a:ext>
            </a:extLst>
          </p:cNvPr>
          <p:cNvSpPr/>
          <p:nvPr/>
        </p:nvSpPr>
        <p:spPr>
          <a:xfrm>
            <a:off x="6897405" y="4500358"/>
            <a:ext cx="4918863" cy="2401011"/>
          </a:xfrm>
          <a:prstGeom prst="rect">
            <a:avLst/>
          </a:prstGeom>
        </p:spPr>
        <p:txBody>
          <a:bodyPr wrap="square" lIns="0" rIns="0">
            <a:noAutofit/>
          </a:bodyPr>
          <a:lstStyle/>
          <a:p>
            <a:pPr marL="0" lvl="1">
              <a:spcAft>
                <a:spcPts val="600"/>
              </a:spcAft>
              <a:buClr>
                <a:srgbClr val="00A7FF"/>
              </a:buClr>
            </a:pPr>
            <a:r>
              <a:rPr lang="en-US" sz="1600" b="1" err="1">
                <a:solidFill>
                  <a:srgbClr val="0073E6"/>
                </a:solidFill>
              </a:rPr>
              <a:t>VisibilityIQ</a:t>
            </a:r>
            <a:r>
              <a:rPr lang="en-US" sz="1600" b="1">
                <a:solidFill>
                  <a:srgbClr val="0073E6"/>
                </a:solidFill>
              </a:rPr>
              <a:t>™ Foresight</a:t>
            </a:r>
            <a:endParaRPr lang="en-US" sz="1600" baseline="30000">
              <a:solidFill>
                <a:srgbClr val="0073E6"/>
              </a:solidFill>
            </a:endParaRPr>
          </a:p>
          <a:p>
            <a:pPr marL="114300" indent="-114300">
              <a:spcAft>
                <a:spcPts val="600"/>
              </a:spcAft>
              <a:buClr>
                <a:srgbClr val="0073E6"/>
              </a:buClr>
              <a:buFont typeface="Arial" panose="020B0604020202020204" pitchFamily="34" charset="0"/>
              <a:buChar char="•"/>
            </a:pPr>
            <a:r>
              <a:rPr lang="en-GB" sz="1200"/>
              <a:t>This business intelligence service transforms device data into actionable insights in a single, cloud- based, color-coded view. Available whether for use with an EMM or without.</a:t>
            </a:r>
            <a:endParaRPr lang="en-US" sz="1200"/>
          </a:p>
          <a:p>
            <a:pPr marL="114300" indent="-114300">
              <a:spcAft>
                <a:spcPts val="600"/>
              </a:spcAft>
              <a:buClr>
                <a:srgbClr val="0073E6"/>
              </a:buClr>
              <a:buFont typeface="Arial" panose="020B0604020202020204" pitchFamily="34" charset="0"/>
              <a:buChar char="•"/>
            </a:pPr>
            <a:r>
              <a:rPr lang="en-GB" sz="1200"/>
              <a:t>Predictive intelligence</a:t>
            </a:r>
            <a:r>
              <a:rPr lang="en-US" sz="1200"/>
              <a:t> helps </a:t>
            </a:r>
            <a:r>
              <a:rPr lang="en-GB" sz="1200"/>
              <a:t>operational staff anticipate recurring events and catch potential problems before they affect the bottom line</a:t>
            </a:r>
            <a:endParaRPr lang="en-US" sz="1200"/>
          </a:p>
          <a:p>
            <a:pPr marL="114300" indent="-114300">
              <a:spcAft>
                <a:spcPts val="600"/>
              </a:spcAft>
              <a:buClr>
                <a:srgbClr val="0073E6"/>
              </a:buClr>
              <a:buFont typeface="Arial" panose="020B0604020202020204" pitchFamily="34" charset="0"/>
              <a:buChar char="•"/>
            </a:pPr>
            <a:r>
              <a:rPr lang="en-US" sz="1200"/>
              <a:t>Realize increased workforce productivity, operational efficiency and ROI by optimizing device availability and maximizing asset utilization </a:t>
            </a:r>
            <a:endParaRPr lang="en-US" sz="1200">
              <a:latin typeface="Arial"/>
              <a:ea typeface="MS PGothic"/>
              <a:cs typeface="Arial"/>
            </a:endParaRPr>
          </a:p>
        </p:txBody>
      </p:sp>
      <p:cxnSp>
        <p:nvCxnSpPr>
          <p:cNvPr id="21" name="Straight Connector 20">
            <a:extLst>
              <a:ext uri="{FF2B5EF4-FFF2-40B4-BE49-F238E27FC236}">
                <a16:creationId xmlns:a16="http://schemas.microsoft.com/office/drawing/2014/main" id="{8DA81875-654A-EE42-9E3F-F6FEF9A06FDC}"/>
              </a:ext>
            </a:extLst>
          </p:cNvPr>
          <p:cNvCxnSpPr>
            <a:cxnSpLocks/>
          </p:cNvCxnSpPr>
          <p:nvPr/>
        </p:nvCxnSpPr>
        <p:spPr>
          <a:xfrm>
            <a:off x="595641" y="1061428"/>
            <a:ext cx="7754705" cy="0"/>
          </a:xfrm>
          <a:prstGeom prst="line">
            <a:avLst/>
          </a:prstGeom>
          <a:ln w="1016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EDB3B9EB-7A44-774D-A71A-647DF620BF4B}"/>
              </a:ext>
            </a:extLst>
          </p:cNvPr>
          <p:cNvSpPr/>
          <p:nvPr/>
        </p:nvSpPr>
        <p:spPr>
          <a:xfrm>
            <a:off x="6902633" y="2693216"/>
            <a:ext cx="4994242" cy="1620105"/>
          </a:xfrm>
          <a:prstGeom prst="rect">
            <a:avLst/>
          </a:prstGeom>
        </p:spPr>
        <p:txBody>
          <a:bodyPr wrap="square" lIns="0" rIns="0">
            <a:noAutofit/>
          </a:bodyPr>
          <a:lstStyle/>
          <a:p>
            <a:pPr marL="0" lvl="1">
              <a:spcAft>
                <a:spcPts val="600"/>
              </a:spcAft>
              <a:buClr>
                <a:srgbClr val="00A7FF"/>
              </a:buClr>
            </a:pPr>
            <a:r>
              <a:rPr lang="en-US" sz="1600" b="1">
                <a:solidFill>
                  <a:srgbClr val="0073E6"/>
                </a:solidFill>
              </a:rPr>
              <a:t>Enhanced Shipping Logistics</a:t>
            </a:r>
            <a:endParaRPr lang="en-US" sz="1200" b="1" baseline="30000">
              <a:solidFill>
                <a:srgbClr val="0073E6"/>
              </a:solidFill>
            </a:endParaRPr>
          </a:p>
          <a:p>
            <a:pPr marL="114300" indent="-114300">
              <a:spcAft>
                <a:spcPts val="600"/>
              </a:spcAft>
              <a:buClr>
                <a:srgbClr val="0073E6"/>
              </a:buClr>
              <a:buFont typeface="Arial" panose="020B0604020202020204" pitchFamily="34" charset="0"/>
              <a:buChar char="•"/>
            </a:pPr>
            <a:r>
              <a:rPr lang="en-GB" sz="1200" b="1"/>
              <a:t>Expedited Collections Option </a:t>
            </a:r>
            <a:r>
              <a:rPr lang="en-GB" sz="1200"/>
              <a:t>- pre-paid shipping labels and to schedule carrier pick up using the Zebra RMA portal</a:t>
            </a:r>
            <a:endParaRPr lang="en-US" sz="1200"/>
          </a:p>
          <a:p>
            <a:pPr marL="114300" indent="-114300">
              <a:spcAft>
                <a:spcPts val="600"/>
              </a:spcAft>
              <a:buClr>
                <a:srgbClr val="0073E6"/>
              </a:buClr>
              <a:buFont typeface="Arial" panose="020B0604020202020204" pitchFamily="34" charset="0"/>
              <a:buChar char="•"/>
            </a:pPr>
            <a:r>
              <a:rPr lang="en-US" sz="1200" b="1"/>
              <a:t>Expedited 2-Way Shipping Option </a:t>
            </a:r>
            <a:r>
              <a:rPr lang="en-US" sz="1200"/>
              <a:t>- Express shipping of devices into Zebra’s Repair Center and provides Express return shipping of the repaired devices from Zebra’s Service Center back to the Customer </a:t>
            </a:r>
          </a:p>
        </p:txBody>
      </p:sp>
      <p:sp>
        <p:nvSpPr>
          <p:cNvPr id="19" name="TextBox 18">
            <a:extLst>
              <a:ext uri="{FF2B5EF4-FFF2-40B4-BE49-F238E27FC236}">
                <a16:creationId xmlns:a16="http://schemas.microsoft.com/office/drawing/2014/main" id="{5873D4FE-09B0-364D-8C8D-B832528E018C}"/>
              </a:ext>
            </a:extLst>
          </p:cNvPr>
          <p:cNvSpPr txBox="1"/>
          <p:nvPr/>
        </p:nvSpPr>
        <p:spPr>
          <a:xfrm>
            <a:off x="511018" y="412491"/>
            <a:ext cx="7442378" cy="646331"/>
          </a:xfrm>
          <a:prstGeom prst="rect">
            <a:avLst/>
          </a:prstGeom>
          <a:noFill/>
        </p:spPr>
        <p:txBody>
          <a:bodyPr wrap="square" rtlCol="0">
            <a:spAutoFit/>
          </a:bodyPr>
          <a:lstStyle/>
          <a:p>
            <a:r>
              <a:rPr lang="en-US" sz="3600">
                <a:latin typeface="Arial" panose="020B0604020202020204" pitchFamily="34" charset="0"/>
                <a:cs typeface="Arial" panose="020B0604020202020204" pitchFamily="34" charset="0"/>
              </a:rPr>
              <a:t>Zebra OneCare</a:t>
            </a:r>
            <a:r>
              <a:rPr lang="en-US" sz="2800" baseline="30000">
                <a:latin typeface="Arial" panose="020B0604020202020204" pitchFamily="34" charset="0"/>
                <a:cs typeface="Arial" panose="020B0604020202020204" pitchFamily="34" charset="0"/>
              </a:rPr>
              <a:t>™</a:t>
            </a:r>
            <a:r>
              <a:rPr lang="en-US" sz="3600">
                <a:latin typeface="Arial" panose="020B0604020202020204" pitchFamily="34" charset="0"/>
                <a:cs typeface="Arial" panose="020B0604020202020204" pitchFamily="34" charset="0"/>
              </a:rPr>
              <a:t> </a:t>
            </a:r>
            <a:r>
              <a:rPr lang="en-US" sz="3600">
                <a:latin typeface="Arial"/>
              </a:rPr>
              <a:t>Enhancements</a:t>
            </a:r>
            <a:endParaRPr lang="en-US" sz="3600"/>
          </a:p>
        </p:txBody>
      </p:sp>
      <p:grpSp>
        <p:nvGrpSpPr>
          <p:cNvPr id="12" name="Group 11">
            <a:extLst>
              <a:ext uri="{FF2B5EF4-FFF2-40B4-BE49-F238E27FC236}">
                <a16:creationId xmlns:a16="http://schemas.microsoft.com/office/drawing/2014/main" id="{D0CBA713-239E-6446-892D-812BC851D366}"/>
              </a:ext>
            </a:extLst>
          </p:cNvPr>
          <p:cNvGrpSpPr/>
          <p:nvPr/>
        </p:nvGrpSpPr>
        <p:grpSpPr>
          <a:xfrm>
            <a:off x="609600" y="2313154"/>
            <a:ext cx="10972800" cy="68870"/>
            <a:chOff x="380954" y="1264894"/>
            <a:chExt cx="11430092" cy="69812"/>
          </a:xfrm>
        </p:grpSpPr>
        <p:grpSp>
          <p:nvGrpSpPr>
            <p:cNvPr id="13" name="Group 12">
              <a:extLst>
                <a:ext uri="{FF2B5EF4-FFF2-40B4-BE49-F238E27FC236}">
                  <a16:creationId xmlns:a16="http://schemas.microsoft.com/office/drawing/2014/main" id="{0E36D18B-A06D-F74D-B530-B98A2B894C69}"/>
                </a:ext>
              </a:extLst>
            </p:cNvPr>
            <p:cNvGrpSpPr/>
            <p:nvPr/>
          </p:nvGrpSpPr>
          <p:grpSpPr>
            <a:xfrm>
              <a:off x="380954" y="1264894"/>
              <a:ext cx="8791530" cy="69812"/>
              <a:chOff x="380954" y="1264894"/>
              <a:chExt cx="8791530" cy="69812"/>
            </a:xfrm>
          </p:grpSpPr>
          <p:grpSp>
            <p:nvGrpSpPr>
              <p:cNvPr id="18" name="Group 17">
                <a:extLst>
                  <a:ext uri="{FF2B5EF4-FFF2-40B4-BE49-F238E27FC236}">
                    <a16:creationId xmlns:a16="http://schemas.microsoft.com/office/drawing/2014/main" id="{B5242F8C-B659-1444-9897-C7CF0687BAED}"/>
                  </a:ext>
                </a:extLst>
              </p:cNvPr>
              <p:cNvGrpSpPr/>
              <p:nvPr/>
            </p:nvGrpSpPr>
            <p:grpSpPr>
              <a:xfrm>
                <a:off x="380954" y="1264894"/>
                <a:ext cx="6535601" cy="69812"/>
                <a:chOff x="4347027" y="2188242"/>
                <a:chExt cx="6537303" cy="69830"/>
              </a:xfrm>
              <a:solidFill>
                <a:schemeClr val="accent1"/>
              </a:solidFill>
            </p:grpSpPr>
            <p:sp>
              <p:nvSpPr>
                <p:cNvPr id="22" name="Freeform 21">
                  <a:extLst>
                    <a:ext uri="{FF2B5EF4-FFF2-40B4-BE49-F238E27FC236}">
                      <a16:creationId xmlns:a16="http://schemas.microsoft.com/office/drawing/2014/main" id="{E7C0CDAF-A209-9F4F-AA44-06809F590B94}"/>
                    </a:ext>
                  </a:extLst>
                </p:cNvPr>
                <p:cNvSpPr>
                  <a:spLocks noChangeAspect="1" noChangeArrowheads="1"/>
                </p:cNvSpPr>
                <p:nvPr/>
              </p:nvSpPr>
              <p:spPr bwMode="auto">
                <a:xfrm flipV="1">
                  <a:off x="4347027" y="2188242"/>
                  <a:ext cx="3501504" cy="69830"/>
                </a:xfrm>
                <a:custGeom>
                  <a:avLst/>
                  <a:gdLst>
                    <a:gd name="connsiteX0" fmla="*/ 78092 w 3501504"/>
                    <a:gd name="connsiteY0" fmla="*/ 69830 h 69830"/>
                    <a:gd name="connsiteX1" fmla="*/ 655608 w 3501504"/>
                    <a:gd name="connsiteY1" fmla="*/ 69830 h 69830"/>
                    <a:gd name="connsiteX2" fmla="*/ 737659 w 3501504"/>
                    <a:gd name="connsiteY2" fmla="*/ 69830 h 69830"/>
                    <a:gd name="connsiteX3" fmla="*/ 1025149 w 3501504"/>
                    <a:gd name="connsiteY3" fmla="*/ 69830 h 69830"/>
                    <a:gd name="connsiteX4" fmla="*/ 1315175 w 3501504"/>
                    <a:gd name="connsiteY4" fmla="*/ 69830 h 69830"/>
                    <a:gd name="connsiteX5" fmla="*/ 1317364 w 3501504"/>
                    <a:gd name="connsiteY5" fmla="*/ 69830 h 69830"/>
                    <a:gd name="connsiteX6" fmla="*/ 1602665 w 3501504"/>
                    <a:gd name="connsiteY6" fmla="*/ 69830 h 69830"/>
                    <a:gd name="connsiteX7" fmla="*/ 1684716 w 3501504"/>
                    <a:gd name="connsiteY7" fmla="*/ 69830 h 69830"/>
                    <a:gd name="connsiteX8" fmla="*/ 1894880 w 3501504"/>
                    <a:gd name="connsiteY8" fmla="*/ 69830 h 69830"/>
                    <a:gd name="connsiteX9" fmla="*/ 1976931 w 3501504"/>
                    <a:gd name="connsiteY9" fmla="*/ 69830 h 69830"/>
                    <a:gd name="connsiteX10" fmla="*/ 2262232 w 3501504"/>
                    <a:gd name="connsiteY10" fmla="*/ 69830 h 69830"/>
                    <a:gd name="connsiteX11" fmla="*/ 2264421 w 3501504"/>
                    <a:gd name="connsiteY11" fmla="*/ 69830 h 69830"/>
                    <a:gd name="connsiteX12" fmla="*/ 2554447 w 3501504"/>
                    <a:gd name="connsiteY12" fmla="*/ 69830 h 69830"/>
                    <a:gd name="connsiteX13" fmla="*/ 2841937 w 3501504"/>
                    <a:gd name="connsiteY13" fmla="*/ 69830 h 69830"/>
                    <a:gd name="connsiteX14" fmla="*/ 2923988 w 3501504"/>
                    <a:gd name="connsiteY14" fmla="*/ 69830 h 69830"/>
                    <a:gd name="connsiteX15" fmla="*/ 3501504 w 3501504"/>
                    <a:gd name="connsiteY15" fmla="*/ 69830 h 69830"/>
                    <a:gd name="connsiteX16" fmla="*/ 3501504 w 3501504"/>
                    <a:gd name="connsiteY16" fmla="*/ 50156 h 69830"/>
                    <a:gd name="connsiteX17" fmla="*/ 3414914 w 3501504"/>
                    <a:gd name="connsiteY17" fmla="*/ 0 h 69830"/>
                    <a:gd name="connsiteX18" fmla="*/ 2837398 w 3501504"/>
                    <a:gd name="connsiteY18" fmla="*/ 0 h 69830"/>
                    <a:gd name="connsiteX19" fmla="*/ 2755347 w 3501504"/>
                    <a:gd name="connsiteY19" fmla="*/ 0 h 69830"/>
                    <a:gd name="connsiteX20" fmla="*/ 2467857 w 3501504"/>
                    <a:gd name="connsiteY20" fmla="*/ 0 h 69830"/>
                    <a:gd name="connsiteX21" fmla="*/ 2184140 w 3501504"/>
                    <a:gd name="connsiteY21" fmla="*/ 0 h 69830"/>
                    <a:gd name="connsiteX22" fmla="*/ 2177831 w 3501504"/>
                    <a:gd name="connsiteY22" fmla="*/ 0 h 69830"/>
                    <a:gd name="connsiteX23" fmla="*/ 1890341 w 3501504"/>
                    <a:gd name="connsiteY23" fmla="*/ 0 h 69830"/>
                    <a:gd name="connsiteX24" fmla="*/ 1808290 w 3501504"/>
                    <a:gd name="connsiteY24" fmla="*/ 0 h 69830"/>
                    <a:gd name="connsiteX25" fmla="*/ 1606624 w 3501504"/>
                    <a:gd name="connsiteY25" fmla="*/ 0 h 69830"/>
                    <a:gd name="connsiteX26" fmla="*/ 1524573 w 3501504"/>
                    <a:gd name="connsiteY26" fmla="*/ 0 h 69830"/>
                    <a:gd name="connsiteX27" fmla="*/ 1237083 w 3501504"/>
                    <a:gd name="connsiteY27" fmla="*/ 0 h 69830"/>
                    <a:gd name="connsiteX28" fmla="*/ 1230774 w 3501504"/>
                    <a:gd name="connsiteY28" fmla="*/ 0 h 69830"/>
                    <a:gd name="connsiteX29" fmla="*/ 947057 w 3501504"/>
                    <a:gd name="connsiteY29" fmla="*/ 0 h 69830"/>
                    <a:gd name="connsiteX30" fmla="*/ 659567 w 3501504"/>
                    <a:gd name="connsiteY30" fmla="*/ 0 h 69830"/>
                    <a:gd name="connsiteX31" fmla="*/ 577516 w 3501504"/>
                    <a:gd name="connsiteY31" fmla="*/ 0 h 69830"/>
                    <a:gd name="connsiteX32" fmla="*/ 0 w 3501504"/>
                    <a:gd name="connsiteY32" fmla="*/ 0 h 69830"/>
                    <a:gd name="connsiteX33" fmla="*/ 0 w 3501504"/>
                    <a:gd name="connsiteY33" fmla="*/ 24597 h 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501504" h="69830">
                      <a:moveTo>
                        <a:pt x="78092" y="69830"/>
                      </a:moveTo>
                      <a:lnTo>
                        <a:pt x="655608" y="69830"/>
                      </a:lnTo>
                      <a:lnTo>
                        <a:pt x="737659" y="69830"/>
                      </a:lnTo>
                      <a:lnTo>
                        <a:pt x="1025149" y="69830"/>
                      </a:lnTo>
                      <a:lnTo>
                        <a:pt x="1315175" y="69830"/>
                      </a:lnTo>
                      <a:lnTo>
                        <a:pt x="1317364" y="69830"/>
                      </a:lnTo>
                      <a:lnTo>
                        <a:pt x="1602665" y="69830"/>
                      </a:lnTo>
                      <a:lnTo>
                        <a:pt x="1684716" y="69830"/>
                      </a:lnTo>
                      <a:lnTo>
                        <a:pt x="1894880" y="69830"/>
                      </a:lnTo>
                      <a:lnTo>
                        <a:pt x="1976931" y="69830"/>
                      </a:lnTo>
                      <a:lnTo>
                        <a:pt x="2262232" y="69830"/>
                      </a:lnTo>
                      <a:lnTo>
                        <a:pt x="2264421" y="69830"/>
                      </a:lnTo>
                      <a:lnTo>
                        <a:pt x="2554447" y="69830"/>
                      </a:lnTo>
                      <a:lnTo>
                        <a:pt x="2841937" y="69830"/>
                      </a:lnTo>
                      <a:lnTo>
                        <a:pt x="2923988" y="69830"/>
                      </a:lnTo>
                      <a:lnTo>
                        <a:pt x="3501504" y="69830"/>
                      </a:lnTo>
                      <a:lnTo>
                        <a:pt x="3501504" y="50156"/>
                      </a:lnTo>
                      <a:lnTo>
                        <a:pt x="3414914" y="0"/>
                      </a:lnTo>
                      <a:lnTo>
                        <a:pt x="2837398" y="0"/>
                      </a:lnTo>
                      <a:lnTo>
                        <a:pt x="2755347" y="0"/>
                      </a:lnTo>
                      <a:lnTo>
                        <a:pt x="2467857" y="0"/>
                      </a:lnTo>
                      <a:lnTo>
                        <a:pt x="2184140" y="0"/>
                      </a:lnTo>
                      <a:lnTo>
                        <a:pt x="2177831" y="0"/>
                      </a:lnTo>
                      <a:lnTo>
                        <a:pt x="1890341" y="0"/>
                      </a:lnTo>
                      <a:lnTo>
                        <a:pt x="1808290" y="0"/>
                      </a:lnTo>
                      <a:lnTo>
                        <a:pt x="1606624" y="0"/>
                      </a:lnTo>
                      <a:lnTo>
                        <a:pt x="1524573" y="0"/>
                      </a:lnTo>
                      <a:lnTo>
                        <a:pt x="1237083" y="0"/>
                      </a:lnTo>
                      <a:lnTo>
                        <a:pt x="1230774" y="0"/>
                      </a:lnTo>
                      <a:lnTo>
                        <a:pt x="947057" y="0"/>
                      </a:lnTo>
                      <a:lnTo>
                        <a:pt x="659567" y="0"/>
                      </a:lnTo>
                      <a:lnTo>
                        <a:pt x="577516" y="0"/>
                      </a:lnTo>
                      <a:lnTo>
                        <a:pt x="0" y="0"/>
                      </a:lnTo>
                      <a:lnTo>
                        <a:pt x="0" y="24597"/>
                      </a:lnTo>
                      <a:close/>
                    </a:path>
                  </a:pathLst>
                </a:custGeom>
                <a:solidFill>
                  <a:schemeClr val="bg1">
                    <a:lumMod val="85000"/>
                  </a:schemeClr>
                </a:solidFill>
                <a:ln>
                  <a:noFill/>
                </a:ln>
                <a:effectLst/>
              </p:spPr>
              <p:txBody>
                <a:bodyPr vert="horz" wrap="square" lIns="36546" tIns="36546" rIns="36546" bIns="36546" numCol="1" anchor="t" anchorCtr="0" compatLnSpc="1">
                  <a:prstTxWarp prst="textNoShape">
                    <a:avLst/>
                  </a:prstTxWarp>
                  <a:noAutofit/>
                </a:bodyPr>
                <a:lstStyle/>
                <a:p>
                  <a:pPr defTabSz="913852">
                    <a:defRPr/>
                  </a:pPr>
                  <a:endParaRPr lang="en-US" sz="1798" kern="0">
                    <a:solidFill>
                      <a:schemeClr val="accent1"/>
                    </a:solidFill>
                  </a:endParaRPr>
                </a:p>
              </p:txBody>
            </p:sp>
            <p:sp>
              <p:nvSpPr>
                <p:cNvPr id="23" name="Freeform 22">
                  <a:extLst>
                    <a:ext uri="{FF2B5EF4-FFF2-40B4-BE49-F238E27FC236}">
                      <a16:creationId xmlns:a16="http://schemas.microsoft.com/office/drawing/2014/main" id="{DAB55177-49B2-6240-A851-B8EF55A96B9C}"/>
                    </a:ext>
                  </a:extLst>
                </p:cNvPr>
                <p:cNvSpPr>
                  <a:spLocks noChangeAspect="1" noChangeArrowheads="1"/>
                </p:cNvSpPr>
                <p:nvPr/>
              </p:nvSpPr>
              <p:spPr bwMode="auto">
                <a:xfrm flipV="1">
                  <a:off x="7382826" y="2188242"/>
                  <a:ext cx="3501504" cy="69830"/>
                </a:xfrm>
                <a:custGeom>
                  <a:avLst/>
                  <a:gdLst>
                    <a:gd name="connsiteX0" fmla="*/ 78092 w 3501504"/>
                    <a:gd name="connsiteY0" fmla="*/ 69830 h 69830"/>
                    <a:gd name="connsiteX1" fmla="*/ 655608 w 3501504"/>
                    <a:gd name="connsiteY1" fmla="*/ 69830 h 69830"/>
                    <a:gd name="connsiteX2" fmla="*/ 737659 w 3501504"/>
                    <a:gd name="connsiteY2" fmla="*/ 69830 h 69830"/>
                    <a:gd name="connsiteX3" fmla="*/ 1025149 w 3501504"/>
                    <a:gd name="connsiteY3" fmla="*/ 69830 h 69830"/>
                    <a:gd name="connsiteX4" fmla="*/ 1315175 w 3501504"/>
                    <a:gd name="connsiteY4" fmla="*/ 69830 h 69830"/>
                    <a:gd name="connsiteX5" fmla="*/ 1317364 w 3501504"/>
                    <a:gd name="connsiteY5" fmla="*/ 69830 h 69830"/>
                    <a:gd name="connsiteX6" fmla="*/ 1602665 w 3501504"/>
                    <a:gd name="connsiteY6" fmla="*/ 69830 h 69830"/>
                    <a:gd name="connsiteX7" fmla="*/ 1684716 w 3501504"/>
                    <a:gd name="connsiteY7" fmla="*/ 69830 h 69830"/>
                    <a:gd name="connsiteX8" fmla="*/ 1894880 w 3501504"/>
                    <a:gd name="connsiteY8" fmla="*/ 69830 h 69830"/>
                    <a:gd name="connsiteX9" fmla="*/ 1976931 w 3501504"/>
                    <a:gd name="connsiteY9" fmla="*/ 69830 h 69830"/>
                    <a:gd name="connsiteX10" fmla="*/ 2262232 w 3501504"/>
                    <a:gd name="connsiteY10" fmla="*/ 69830 h 69830"/>
                    <a:gd name="connsiteX11" fmla="*/ 2264421 w 3501504"/>
                    <a:gd name="connsiteY11" fmla="*/ 69830 h 69830"/>
                    <a:gd name="connsiteX12" fmla="*/ 2554447 w 3501504"/>
                    <a:gd name="connsiteY12" fmla="*/ 69830 h 69830"/>
                    <a:gd name="connsiteX13" fmla="*/ 2841937 w 3501504"/>
                    <a:gd name="connsiteY13" fmla="*/ 69830 h 69830"/>
                    <a:gd name="connsiteX14" fmla="*/ 2923988 w 3501504"/>
                    <a:gd name="connsiteY14" fmla="*/ 69830 h 69830"/>
                    <a:gd name="connsiteX15" fmla="*/ 3501504 w 3501504"/>
                    <a:gd name="connsiteY15" fmla="*/ 69830 h 69830"/>
                    <a:gd name="connsiteX16" fmla="*/ 3501504 w 3501504"/>
                    <a:gd name="connsiteY16" fmla="*/ 50156 h 69830"/>
                    <a:gd name="connsiteX17" fmla="*/ 3414914 w 3501504"/>
                    <a:gd name="connsiteY17" fmla="*/ 0 h 69830"/>
                    <a:gd name="connsiteX18" fmla="*/ 2837398 w 3501504"/>
                    <a:gd name="connsiteY18" fmla="*/ 0 h 69830"/>
                    <a:gd name="connsiteX19" fmla="*/ 2755347 w 3501504"/>
                    <a:gd name="connsiteY19" fmla="*/ 0 h 69830"/>
                    <a:gd name="connsiteX20" fmla="*/ 2467857 w 3501504"/>
                    <a:gd name="connsiteY20" fmla="*/ 0 h 69830"/>
                    <a:gd name="connsiteX21" fmla="*/ 2184140 w 3501504"/>
                    <a:gd name="connsiteY21" fmla="*/ 0 h 69830"/>
                    <a:gd name="connsiteX22" fmla="*/ 2177831 w 3501504"/>
                    <a:gd name="connsiteY22" fmla="*/ 0 h 69830"/>
                    <a:gd name="connsiteX23" fmla="*/ 1890341 w 3501504"/>
                    <a:gd name="connsiteY23" fmla="*/ 0 h 69830"/>
                    <a:gd name="connsiteX24" fmla="*/ 1808290 w 3501504"/>
                    <a:gd name="connsiteY24" fmla="*/ 0 h 69830"/>
                    <a:gd name="connsiteX25" fmla="*/ 1606624 w 3501504"/>
                    <a:gd name="connsiteY25" fmla="*/ 0 h 69830"/>
                    <a:gd name="connsiteX26" fmla="*/ 1524573 w 3501504"/>
                    <a:gd name="connsiteY26" fmla="*/ 0 h 69830"/>
                    <a:gd name="connsiteX27" fmla="*/ 1237083 w 3501504"/>
                    <a:gd name="connsiteY27" fmla="*/ 0 h 69830"/>
                    <a:gd name="connsiteX28" fmla="*/ 1230774 w 3501504"/>
                    <a:gd name="connsiteY28" fmla="*/ 0 h 69830"/>
                    <a:gd name="connsiteX29" fmla="*/ 947057 w 3501504"/>
                    <a:gd name="connsiteY29" fmla="*/ 0 h 69830"/>
                    <a:gd name="connsiteX30" fmla="*/ 659567 w 3501504"/>
                    <a:gd name="connsiteY30" fmla="*/ 0 h 69830"/>
                    <a:gd name="connsiteX31" fmla="*/ 577516 w 3501504"/>
                    <a:gd name="connsiteY31" fmla="*/ 0 h 69830"/>
                    <a:gd name="connsiteX32" fmla="*/ 0 w 3501504"/>
                    <a:gd name="connsiteY32" fmla="*/ 0 h 69830"/>
                    <a:gd name="connsiteX33" fmla="*/ 0 w 3501504"/>
                    <a:gd name="connsiteY33" fmla="*/ 24597 h 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501504" h="69830">
                      <a:moveTo>
                        <a:pt x="78092" y="69830"/>
                      </a:moveTo>
                      <a:lnTo>
                        <a:pt x="655608" y="69830"/>
                      </a:lnTo>
                      <a:lnTo>
                        <a:pt x="737659" y="69830"/>
                      </a:lnTo>
                      <a:lnTo>
                        <a:pt x="1025149" y="69830"/>
                      </a:lnTo>
                      <a:lnTo>
                        <a:pt x="1315175" y="69830"/>
                      </a:lnTo>
                      <a:lnTo>
                        <a:pt x="1317364" y="69830"/>
                      </a:lnTo>
                      <a:lnTo>
                        <a:pt x="1602665" y="69830"/>
                      </a:lnTo>
                      <a:lnTo>
                        <a:pt x="1684716" y="69830"/>
                      </a:lnTo>
                      <a:lnTo>
                        <a:pt x="1894880" y="69830"/>
                      </a:lnTo>
                      <a:lnTo>
                        <a:pt x="1976931" y="69830"/>
                      </a:lnTo>
                      <a:lnTo>
                        <a:pt x="2262232" y="69830"/>
                      </a:lnTo>
                      <a:lnTo>
                        <a:pt x="2264421" y="69830"/>
                      </a:lnTo>
                      <a:lnTo>
                        <a:pt x="2554447" y="69830"/>
                      </a:lnTo>
                      <a:lnTo>
                        <a:pt x="2841937" y="69830"/>
                      </a:lnTo>
                      <a:lnTo>
                        <a:pt x="2923988" y="69830"/>
                      </a:lnTo>
                      <a:lnTo>
                        <a:pt x="3501504" y="69830"/>
                      </a:lnTo>
                      <a:lnTo>
                        <a:pt x="3501504" y="50156"/>
                      </a:lnTo>
                      <a:lnTo>
                        <a:pt x="3414914" y="0"/>
                      </a:lnTo>
                      <a:lnTo>
                        <a:pt x="2837398" y="0"/>
                      </a:lnTo>
                      <a:lnTo>
                        <a:pt x="2755347" y="0"/>
                      </a:lnTo>
                      <a:lnTo>
                        <a:pt x="2467857" y="0"/>
                      </a:lnTo>
                      <a:lnTo>
                        <a:pt x="2184140" y="0"/>
                      </a:lnTo>
                      <a:lnTo>
                        <a:pt x="2177831" y="0"/>
                      </a:lnTo>
                      <a:lnTo>
                        <a:pt x="1890341" y="0"/>
                      </a:lnTo>
                      <a:lnTo>
                        <a:pt x="1808290" y="0"/>
                      </a:lnTo>
                      <a:lnTo>
                        <a:pt x="1606624" y="0"/>
                      </a:lnTo>
                      <a:lnTo>
                        <a:pt x="1524573" y="0"/>
                      </a:lnTo>
                      <a:lnTo>
                        <a:pt x="1237083" y="0"/>
                      </a:lnTo>
                      <a:lnTo>
                        <a:pt x="1230774" y="0"/>
                      </a:lnTo>
                      <a:lnTo>
                        <a:pt x="947057" y="0"/>
                      </a:lnTo>
                      <a:lnTo>
                        <a:pt x="659567" y="0"/>
                      </a:lnTo>
                      <a:lnTo>
                        <a:pt x="577516" y="0"/>
                      </a:lnTo>
                      <a:lnTo>
                        <a:pt x="0" y="0"/>
                      </a:lnTo>
                      <a:lnTo>
                        <a:pt x="0" y="24597"/>
                      </a:lnTo>
                      <a:close/>
                    </a:path>
                  </a:pathLst>
                </a:custGeom>
                <a:solidFill>
                  <a:schemeClr val="bg1">
                    <a:lumMod val="85000"/>
                  </a:schemeClr>
                </a:solidFill>
                <a:ln>
                  <a:noFill/>
                </a:ln>
                <a:effectLst/>
              </p:spPr>
              <p:txBody>
                <a:bodyPr vert="horz" wrap="square" lIns="36546" tIns="36546" rIns="36546" bIns="36546" numCol="1" anchor="t" anchorCtr="0" compatLnSpc="1">
                  <a:prstTxWarp prst="textNoShape">
                    <a:avLst/>
                  </a:prstTxWarp>
                  <a:noAutofit/>
                </a:bodyPr>
                <a:lstStyle/>
                <a:p>
                  <a:pPr defTabSz="913852">
                    <a:defRPr/>
                  </a:pPr>
                  <a:endParaRPr lang="en-US" sz="1798" kern="0">
                    <a:solidFill>
                      <a:schemeClr val="accent1"/>
                    </a:solidFill>
                  </a:endParaRPr>
                </a:p>
              </p:txBody>
            </p:sp>
          </p:grpSp>
          <p:sp>
            <p:nvSpPr>
              <p:cNvPr id="20" name="Freeform 19">
                <a:extLst>
                  <a:ext uri="{FF2B5EF4-FFF2-40B4-BE49-F238E27FC236}">
                    <a16:creationId xmlns:a16="http://schemas.microsoft.com/office/drawing/2014/main" id="{8E3B5558-2E25-6545-8E6C-86CE388C57D7}"/>
                  </a:ext>
                </a:extLst>
              </p:cNvPr>
              <p:cNvSpPr>
                <a:spLocks noChangeAspect="1" noChangeArrowheads="1"/>
              </p:cNvSpPr>
              <p:nvPr/>
            </p:nvSpPr>
            <p:spPr bwMode="auto">
              <a:xfrm flipV="1">
                <a:off x="5671892" y="1264894"/>
                <a:ext cx="3500592" cy="69812"/>
              </a:xfrm>
              <a:custGeom>
                <a:avLst/>
                <a:gdLst>
                  <a:gd name="connsiteX0" fmla="*/ 78092 w 3501504"/>
                  <a:gd name="connsiteY0" fmla="*/ 69830 h 69830"/>
                  <a:gd name="connsiteX1" fmla="*/ 655608 w 3501504"/>
                  <a:gd name="connsiteY1" fmla="*/ 69830 h 69830"/>
                  <a:gd name="connsiteX2" fmla="*/ 737659 w 3501504"/>
                  <a:gd name="connsiteY2" fmla="*/ 69830 h 69830"/>
                  <a:gd name="connsiteX3" fmla="*/ 1025149 w 3501504"/>
                  <a:gd name="connsiteY3" fmla="*/ 69830 h 69830"/>
                  <a:gd name="connsiteX4" fmla="*/ 1315175 w 3501504"/>
                  <a:gd name="connsiteY4" fmla="*/ 69830 h 69830"/>
                  <a:gd name="connsiteX5" fmla="*/ 1317364 w 3501504"/>
                  <a:gd name="connsiteY5" fmla="*/ 69830 h 69830"/>
                  <a:gd name="connsiteX6" fmla="*/ 1602665 w 3501504"/>
                  <a:gd name="connsiteY6" fmla="*/ 69830 h 69830"/>
                  <a:gd name="connsiteX7" fmla="*/ 1684716 w 3501504"/>
                  <a:gd name="connsiteY7" fmla="*/ 69830 h 69830"/>
                  <a:gd name="connsiteX8" fmla="*/ 1894880 w 3501504"/>
                  <a:gd name="connsiteY8" fmla="*/ 69830 h 69830"/>
                  <a:gd name="connsiteX9" fmla="*/ 1976931 w 3501504"/>
                  <a:gd name="connsiteY9" fmla="*/ 69830 h 69830"/>
                  <a:gd name="connsiteX10" fmla="*/ 2262232 w 3501504"/>
                  <a:gd name="connsiteY10" fmla="*/ 69830 h 69830"/>
                  <a:gd name="connsiteX11" fmla="*/ 2264421 w 3501504"/>
                  <a:gd name="connsiteY11" fmla="*/ 69830 h 69830"/>
                  <a:gd name="connsiteX12" fmla="*/ 2554447 w 3501504"/>
                  <a:gd name="connsiteY12" fmla="*/ 69830 h 69830"/>
                  <a:gd name="connsiteX13" fmla="*/ 2841937 w 3501504"/>
                  <a:gd name="connsiteY13" fmla="*/ 69830 h 69830"/>
                  <a:gd name="connsiteX14" fmla="*/ 2923988 w 3501504"/>
                  <a:gd name="connsiteY14" fmla="*/ 69830 h 69830"/>
                  <a:gd name="connsiteX15" fmla="*/ 3501504 w 3501504"/>
                  <a:gd name="connsiteY15" fmla="*/ 69830 h 69830"/>
                  <a:gd name="connsiteX16" fmla="*/ 3501504 w 3501504"/>
                  <a:gd name="connsiteY16" fmla="*/ 50156 h 69830"/>
                  <a:gd name="connsiteX17" fmla="*/ 3414914 w 3501504"/>
                  <a:gd name="connsiteY17" fmla="*/ 0 h 69830"/>
                  <a:gd name="connsiteX18" fmla="*/ 2837398 w 3501504"/>
                  <a:gd name="connsiteY18" fmla="*/ 0 h 69830"/>
                  <a:gd name="connsiteX19" fmla="*/ 2755347 w 3501504"/>
                  <a:gd name="connsiteY19" fmla="*/ 0 h 69830"/>
                  <a:gd name="connsiteX20" fmla="*/ 2467857 w 3501504"/>
                  <a:gd name="connsiteY20" fmla="*/ 0 h 69830"/>
                  <a:gd name="connsiteX21" fmla="*/ 2184140 w 3501504"/>
                  <a:gd name="connsiteY21" fmla="*/ 0 h 69830"/>
                  <a:gd name="connsiteX22" fmla="*/ 2177831 w 3501504"/>
                  <a:gd name="connsiteY22" fmla="*/ 0 h 69830"/>
                  <a:gd name="connsiteX23" fmla="*/ 1890341 w 3501504"/>
                  <a:gd name="connsiteY23" fmla="*/ 0 h 69830"/>
                  <a:gd name="connsiteX24" fmla="*/ 1808290 w 3501504"/>
                  <a:gd name="connsiteY24" fmla="*/ 0 h 69830"/>
                  <a:gd name="connsiteX25" fmla="*/ 1606624 w 3501504"/>
                  <a:gd name="connsiteY25" fmla="*/ 0 h 69830"/>
                  <a:gd name="connsiteX26" fmla="*/ 1524573 w 3501504"/>
                  <a:gd name="connsiteY26" fmla="*/ 0 h 69830"/>
                  <a:gd name="connsiteX27" fmla="*/ 1237083 w 3501504"/>
                  <a:gd name="connsiteY27" fmla="*/ 0 h 69830"/>
                  <a:gd name="connsiteX28" fmla="*/ 1230774 w 3501504"/>
                  <a:gd name="connsiteY28" fmla="*/ 0 h 69830"/>
                  <a:gd name="connsiteX29" fmla="*/ 947057 w 3501504"/>
                  <a:gd name="connsiteY29" fmla="*/ 0 h 69830"/>
                  <a:gd name="connsiteX30" fmla="*/ 659567 w 3501504"/>
                  <a:gd name="connsiteY30" fmla="*/ 0 h 69830"/>
                  <a:gd name="connsiteX31" fmla="*/ 577516 w 3501504"/>
                  <a:gd name="connsiteY31" fmla="*/ 0 h 69830"/>
                  <a:gd name="connsiteX32" fmla="*/ 0 w 3501504"/>
                  <a:gd name="connsiteY32" fmla="*/ 0 h 69830"/>
                  <a:gd name="connsiteX33" fmla="*/ 0 w 3501504"/>
                  <a:gd name="connsiteY33" fmla="*/ 24597 h 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501504" h="69830">
                    <a:moveTo>
                      <a:pt x="78092" y="69830"/>
                    </a:moveTo>
                    <a:lnTo>
                      <a:pt x="655608" y="69830"/>
                    </a:lnTo>
                    <a:lnTo>
                      <a:pt x="737659" y="69830"/>
                    </a:lnTo>
                    <a:lnTo>
                      <a:pt x="1025149" y="69830"/>
                    </a:lnTo>
                    <a:lnTo>
                      <a:pt x="1315175" y="69830"/>
                    </a:lnTo>
                    <a:lnTo>
                      <a:pt x="1317364" y="69830"/>
                    </a:lnTo>
                    <a:lnTo>
                      <a:pt x="1602665" y="69830"/>
                    </a:lnTo>
                    <a:lnTo>
                      <a:pt x="1684716" y="69830"/>
                    </a:lnTo>
                    <a:lnTo>
                      <a:pt x="1894880" y="69830"/>
                    </a:lnTo>
                    <a:lnTo>
                      <a:pt x="1976931" y="69830"/>
                    </a:lnTo>
                    <a:lnTo>
                      <a:pt x="2262232" y="69830"/>
                    </a:lnTo>
                    <a:lnTo>
                      <a:pt x="2264421" y="69830"/>
                    </a:lnTo>
                    <a:lnTo>
                      <a:pt x="2554447" y="69830"/>
                    </a:lnTo>
                    <a:lnTo>
                      <a:pt x="2841937" y="69830"/>
                    </a:lnTo>
                    <a:lnTo>
                      <a:pt x="2923988" y="69830"/>
                    </a:lnTo>
                    <a:lnTo>
                      <a:pt x="3501504" y="69830"/>
                    </a:lnTo>
                    <a:lnTo>
                      <a:pt x="3501504" y="50156"/>
                    </a:lnTo>
                    <a:lnTo>
                      <a:pt x="3414914" y="0"/>
                    </a:lnTo>
                    <a:lnTo>
                      <a:pt x="2837398" y="0"/>
                    </a:lnTo>
                    <a:lnTo>
                      <a:pt x="2755347" y="0"/>
                    </a:lnTo>
                    <a:lnTo>
                      <a:pt x="2467857" y="0"/>
                    </a:lnTo>
                    <a:lnTo>
                      <a:pt x="2184140" y="0"/>
                    </a:lnTo>
                    <a:lnTo>
                      <a:pt x="2177831" y="0"/>
                    </a:lnTo>
                    <a:lnTo>
                      <a:pt x="1890341" y="0"/>
                    </a:lnTo>
                    <a:lnTo>
                      <a:pt x="1808290" y="0"/>
                    </a:lnTo>
                    <a:lnTo>
                      <a:pt x="1606624" y="0"/>
                    </a:lnTo>
                    <a:lnTo>
                      <a:pt x="1524573" y="0"/>
                    </a:lnTo>
                    <a:lnTo>
                      <a:pt x="1237083" y="0"/>
                    </a:lnTo>
                    <a:lnTo>
                      <a:pt x="1230774" y="0"/>
                    </a:lnTo>
                    <a:lnTo>
                      <a:pt x="947057" y="0"/>
                    </a:lnTo>
                    <a:lnTo>
                      <a:pt x="659567" y="0"/>
                    </a:lnTo>
                    <a:lnTo>
                      <a:pt x="577516" y="0"/>
                    </a:lnTo>
                    <a:lnTo>
                      <a:pt x="0" y="0"/>
                    </a:lnTo>
                    <a:lnTo>
                      <a:pt x="0" y="24597"/>
                    </a:lnTo>
                    <a:close/>
                  </a:path>
                </a:pathLst>
              </a:custGeom>
              <a:solidFill>
                <a:schemeClr val="bg1">
                  <a:lumMod val="85000"/>
                </a:schemeClr>
              </a:solidFill>
              <a:ln>
                <a:noFill/>
              </a:ln>
              <a:effectLst/>
            </p:spPr>
            <p:txBody>
              <a:bodyPr vert="horz" wrap="square" lIns="36546" tIns="36546" rIns="36546" bIns="36546" numCol="1" anchor="t" anchorCtr="0" compatLnSpc="1">
                <a:prstTxWarp prst="textNoShape">
                  <a:avLst/>
                </a:prstTxWarp>
                <a:noAutofit/>
              </a:bodyPr>
              <a:lstStyle/>
              <a:p>
                <a:pPr defTabSz="913852">
                  <a:defRPr/>
                </a:pPr>
                <a:endParaRPr lang="en-US" sz="1798" kern="0">
                  <a:solidFill>
                    <a:schemeClr val="accent1"/>
                  </a:solidFill>
                </a:endParaRPr>
              </a:p>
            </p:txBody>
          </p:sp>
        </p:grpSp>
        <p:sp>
          <p:nvSpPr>
            <p:cNvPr id="16" name="Freeform 15">
              <a:extLst>
                <a:ext uri="{FF2B5EF4-FFF2-40B4-BE49-F238E27FC236}">
                  <a16:creationId xmlns:a16="http://schemas.microsoft.com/office/drawing/2014/main" id="{F1A6FE2C-7D1C-F245-9F4C-1F75102F4F1E}"/>
                </a:ext>
              </a:extLst>
            </p:cNvPr>
            <p:cNvSpPr>
              <a:spLocks noChangeAspect="1" noChangeArrowheads="1"/>
            </p:cNvSpPr>
            <p:nvPr/>
          </p:nvSpPr>
          <p:spPr bwMode="auto">
            <a:xfrm flipV="1">
              <a:off x="8310454" y="1264894"/>
              <a:ext cx="3500592" cy="69812"/>
            </a:xfrm>
            <a:custGeom>
              <a:avLst/>
              <a:gdLst>
                <a:gd name="connsiteX0" fmla="*/ 78092 w 3501504"/>
                <a:gd name="connsiteY0" fmla="*/ 69830 h 69830"/>
                <a:gd name="connsiteX1" fmla="*/ 655608 w 3501504"/>
                <a:gd name="connsiteY1" fmla="*/ 69830 h 69830"/>
                <a:gd name="connsiteX2" fmla="*/ 737659 w 3501504"/>
                <a:gd name="connsiteY2" fmla="*/ 69830 h 69830"/>
                <a:gd name="connsiteX3" fmla="*/ 1025149 w 3501504"/>
                <a:gd name="connsiteY3" fmla="*/ 69830 h 69830"/>
                <a:gd name="connsiteX4" fmla="*/ 1315175 w 3501504"/>
                <a:gd name="connsiteY4" fmla="*/ 69830 h 69830"/>
                <a:gd name="connsiteX5" fmla="*/ 1317364 w 3501504"/>
                <a:gd name="connsiteY5" fmla="*/ 69830 h 69830"/>
                <a:gd name="connsiteX6" fmla="*/ 1602665 w 3501504"/>
                <a:gd name="connsiteY6" fmla="*/ 69830 h 69830"/>
                <a:gd name="connsiteX7" fmla="*/ 1684716 w 3501504"/>
                <a:gd name="connsiteY7" fmla="*/ 69830 h 69830"/>
                <a:gd name="connsiteX8" fmla="*/ 1894880 w 3501504"/>
                <a:gd name="connsiteY8" fmla="*/ 69830 h 69830"/>
                <a:gd name="connsiteX9" fmla="*/ 1976931 w 3501504"/>
                <a:gd name="connsiteY9" fmla="*/ 69830 h 69830"/>
                <a:gd name="connsiteX10" fmla="*/ 2262232 w 3501504"/>
                <a:gd name="connsiteY10" fmla="*/ 69830 h 69830"/>
                <a:gd name="connsiteX11" fmla="*/ 2264421 w 3501504"/>
                <a:gd name="connsiteY11" fmla="*/ 69830 h 69830"/>
                <a:gd name="connsiteX12" fmla="*/ 2554447 w 3501504"/>
                <a:gd name="connsiteY12" fmla="*/ 69830 h 69830"/>
                <a:gd name="connsiteX13" fmla="*/ 2841937 w 3501504"/>
                <a:gd name="connsiteY13" fmla="*/ 69830 h 69830"/>
                <a:gd name="connsiteX14" fmla="*/ 2923988 w 3501504"/>
                <a:gd name="connsiteY14" fmla="*/ 69830 h 69830"/>
                <a:gd name="connsiteX15" fmla="*/ 3501504 w 3501504"/>
                <a:gd name="connsiteY15" fmla="*/ 69830 h 69830"/>
                <a:gd name="connsiteX16" fmla="*/ 3501504 w 3501504"/>
                <a:gd name="connsiteY16" fmla="*/ 50156 h 69830"/>
                <a:gd name="connsiteX17" fmla="*/ 3414914 w 3501504"/>
                <a:gd name="connsiteY17" fmla="*/ 0 h 69830"/>
                <a:gd name="connsiteX18" fmla="*/ 2837398 w 3501504"/>
                <a:gd name="connsiteY18" fmla="*/ 0 h 69830"/>
                <a:gd name="connsiteX19" fmla="*/ 2755347 w 3501504"/>
                <a:gd name="connsiteY19" fmla="*/ 0 h 69830"/>
                <a:gd name="connsiteX20" fmla="*/ 2467857 w 3501504"/>
                <a:gd name="connsiteY20" fmla="*/ 0 h 69830"/>
                <a:gd name="connsiteX21" fmla="*/ 2184140 w 3501504"/>
                <a:gd name="connsiteY21" fmla="*/ 0 h 69830"/>
                <a:gd name="connsiteX22" fmla="*/ 2177831 w 3501504"/>
                <a:gd name="connsiteY22" fmla="*/ 0 h 69830"/>
                <a:gd name="connsiteX23" fmla="*/ 1890341 w 3501504"/>
                <a:gd name="connsiteY23" fmla="*/ 0 h 69830"/>
                <a:gd name="connsiteX24" fmla="*/ 1808290 w 3501504"/>
                <a:gd name="connsiteY24" fmla="*/ 0 h 69830"/>
                <a:gd name="connsiteX25" fmla="*/ 1606624 w 3501504"/>
                <a:gd name="connsiteY25" fmla="*/ 0 h 69830"/>
                <a:gd name="connsiteX26" fmla="*/ 1524573 w 3501504"/>
                <a:gd name="connsiteY26" fmla="*/ 0 h 69830"/>
                <a:gd name="connsiteX27" fmla="*/ 1237083 w 3501504"/>
                <a:gd name="connsiteY27" fmla="*/ 0 h 69830"/>
                <a:gd name="connsiteX28" fmla="*/ 1230774 w 3501504"/>
                <a:gd name="connsiteY28" fmla="*/ 0 h 69830"/>
                <a:gd name="connsiteX29" fmla="*/ 947057 w 3501504"/>
                <a:gd name="connsiteY29" fmla="*/ 0 h 69830"/>
                <a:gd name="connsiteX30" fmla="*/ 659567 w 3501504"/>
                <a:gd name="connsiteY30" fmla="*/ 0 h 69830"/>
                <a:gd name="connsiteX31" fmla="*/ 577516 w 3501504"/>
                <a:gd name="connsiteY31" fmla="*/ 0 h 69830"/>
                <a:gd name="connsiteX32" fmla="*/ 0 w 3501504"/>
                <a:gd name="connsiteY32" fmla="*/ 0 h 69830"/>
                <a:gd name="connsiteX33" fmla="*/ 0 w 3501504"/>
                <a:gd name="connsiteY33" fmla="*/ 24597 h 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501504" h="69830">
                  <a:moveTo>
                    <a:pt x="78092" y="69830"/>
                  </a:moveTo>
                  <a:lnTo>
                    <a:pt x="655608" y="69830"/>
                  </a:lnTo>
                  <a:lnTo>
                    <a:pt x="737659" y="69830"/>
                  </a:lnTo>
                  <a:lnTo>
                    <a:pt x="1025149" y="69830"/>
                  </a:lnTo>
                  <a:lnTo>
                    <a:pt x="1315175" y="69830"/>
                  </a:lnTo>
                  <a:lnTo>
                    <a:pt x="1317364" y="69830"/>
                  </a:lnTo>
                  <a:lnTo>
                    <a:pt x="1602665" y="69830"/>
                  </a:lnTo>
                  <a:lnTo>
                    <a:pt x="1684716" y="69830"/>
                  </a:lnTo>
                  <a:lnTo>
                    <a:pt x="1894880" y="69830"/>
                  </a:lnTo>
                  <a:lnTo>
                    <a:pt x="1976931" y="69830"/>
                  </a:lnTo>
                  <a:lnTo>
                    <a:pt x="2262232" y="69830"/>
                  </a:lnTo>
                  <a:lnTo>
                    <a:pt x="2264421" y="69830"/>
                  </a:lnTo>
                  <a:lnTo>
                    <a:pt x="2554447" y="69830"/>
                  </a:lnTo>
                  <a:lnTo>
                    <a:pt x="2841937" y="69830"/>
                  </a:lnTo>
                  <a:lnTo>
                    <a:pt x="2923988" y="69830"/>
                  </a:lnTo>
                  <a:lnTo>
                    <a:pt x="3501504" y="69830"/>
                  </a:lnTo>
                  <a:lnTo>
                    <a:pt x="3501504" y="50156"/>
                  </a:lnTo>
                  <a:lnTo>
                    <a:pt x="3414914" y="0"/>
                  </a:lnTo>
                  <a:lnTo>
                    <a:pt x="2837398" y="0"/>
                  </a:lnTo>
                  <a:lnTo>
                    <a:pt x="2755347" y="0"/>
                  </a:lnTo>
                  <a:lnTo>
                    <a:pt x="2467857" y="0"/>
                  </a:lnTo>
                  <a:lnTo>
                    <a:pt x="2184140" y="0"/>
                  </a:lnTo>
                  <a:lnTo>
                    <a:pt x="2177831" y="0"/>
                  </a:lnTo>
                  <a:lnTo>
                    <a:pt x="1890341" y="0"/>
                  </a:lnTo>
                  <a:lnTo>
                    <a:pt x="1808290" y="0"/>
                  </a:lnTo>
                  <a:lnTo>
                    <a:pt x="1606624" y="0"/>
                  </a:lnTo>
                  <a:lnTo>
                    <a:pt x="1524573" y="0"/>
                  </a:lnTo>
                  <a:lnTo>
                    <a:pt x="1237083" y="0"/>
                  </a:lnTo>
                  <a:lnTo>
                    <a:pt x="1230774" y="0"/>
                  </a:lnTo>
                  <a:lnTo>
                    <a:pt x="947057" y="0"/>
                  </a:lnTo>
                  <a:lnTo>
                    <a:pt x="659567" y="0"/>
                  </a:lnTo>
                  <a:lnTo>
                    <a:pt x="577516" y="0"/>
                  </a:lnTo>
                  <a:lnTo>
                    <a:pt x="0" y="0"/>
                  </a:lnTo>
                  <a:lnTo>
                    <a:pt x="0" y="24597"/>
                  </a:lnTo>
                  <a:close/>
                </a:path>
              </a:pathLst>
            </a:custGeom>
            <a:solidFill>
              <a:schemeClr val="bg1">
                <a:lumMod val="85000"/>
              </a:schemeClr>
            </a:solidFill>
            <a:ln>
              <a:noFill/>
            </a:ln>
            <a:effectLst/>
          </p:spPr>
          <p:txBody>
            <a:bodyPr vert="horz" wrap="square" lIns="36546" tIns="36546" rIns="36546" bIns="36546" numCol="1" anchor="t" anchorCtr="0" compatLnSpc="1">
              <a:prstTxWarp prst="textNoShape">
                <a:avLst/>
              </a:prstTxWarp>
              <a:noAutofit/>
            </a:bodyPr>
            <a:lstStyle/>
            <a:p>
              <a:pPr defTabSz="913852">
                <a:defRPr/>
              </a:pPr>
              <a:endParaRPr lang="en-US" sz="1798" kern="0">
                <a:solidFill>
                  <a:schemeClr val="accent1"/>
                </a:solidFill>
              </a:endParaRPr>
            </a:p>
          </p:txBody>
        </p:sp>
      </p:grpSp>
      <p:pic>
        <p:nvPicPr>
          <p:cNvPr id="29" name="Picture 28" descr="Shape&#10;&#10;Description automatically generated with low confidence">
            <a:extLst>
              <a:ext uri="{FF2B5EF4-FFF2-40B4-BE49-F238E27FC236}">
                <a16:creationId xmlns:a16="http://schemas.microsoft.com/office/drawing/2014/main" id="{427CA5D4-5BCB-D04C-90EC-DEDCA3CF621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0245174" y="869483"/>
            <a:ext cx="1772807" cy="710701"/>
          </a:xfrm>
          <a:prstGeom prst="rect">
            <a:avLst/>
          </a:prstGeom>
        </p:spPr>
      </p:pic>
      <p:pic>
        <p:nvPicPr>
          <p:cNvPr id="38" name="Picture 37">
            <a:extLst>
              <a:ext uri="{FF2B5EF4-FFF2-40B4-BE49-F238E27FC236}">
                <a16:creationId xmlns:a16="http://schemas.microsoft.com/office/drawing/2014/main" id="{B0FBC38A-4E99-604C-910E-1EE715E81E05}"/>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084125" y="4345475"/>
            <a:ext cx="723650" cy="1016000"/>
          </a:xfrm>
          <a:prstGeom prst="rect">
            <a:avLst/>
          </a:prstGeom>
        </p:spPr>
      </p:pic>
    </p:spTree>
    <p:extLst>
      <p:ext uri="{BB962C8B-B14F-4D97-AF65-F5344CB8AC3E}">
        <p14:creationId xmlns:p14="http://schemas.microsoft.com/office/powerpoint/2010/main" val="458199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object 5">
            <a:extLst>
              <a:ext uri="{FF2B5EF4-FFF2-40B4-BE49-F238E27FC236}">
                <a16:creationId xmlns:a16="http://schemas.microsoft.com/office/drawing/2014/main" id="{8758DAFF-643A-B245-BE72-81F1FA16EFBA}"/>
              </a:ext>
            </a:extLst>
          </p:cNvPr>
          <p:cNvSpPr/>
          <p:nvPr/>
        </p:nvSpPr>
        <p:spPr>
          <a:xfrm>
            <a:off x="9601520" y="0"/>
            <a:ext cx="2607115" cy="6843728"/>
          </a:xfrm>
          <a:custGeom>
            <a:avLst/>
            <a:gdLst/>
            <a:ahLst/>
            <a:cxnLst/>
            <a:rect l="l" t="t" r="r" b="b"/>
            <a:pathLst>
              <a:path w="2187575" h="3309620">
                <a:moveTo>
                  <a:pt x="2187562" y="0"/>
                </a:moveTo>
                <a:lnTo>
                  <a:pt x="0" y="0"/>
                </a:lnTo>
                <a:lnTo>
                  <a:pt x="0" y="3309327"/>
                </a:lnTo>
                <a:lnTo>
                  <a:pt x="2187562" y="3309327"/>
                </a:lnTo>
                <a:lnTo>
                  <a:pt x="2187562" y="0"/>
                </a:lnTo>
                <a:close/>
              </a:path>
            </a:pathLst>
          </a:custGeom>
          <a:solidFill>
            <a:schemeClr val="bg1">
              <a:lumMod val="95000"/>
            </a:schemeClr>
          </a:solidFill>
        </p:spPr>
        <p:txBody>
          <a:bodyPr wrap="square" lIns="0" tIns="0" rIns="0" bIns="0" rtlCol="0"/>
          <a:lstStyle/>
          <a:p>
            <a:pPr defTabSz="914126" fontAlgn="base">
              <a:spcBef>
                <a:spcPct val="0"/>
              </a:spcBef>
              <a:spcAft>
                <a:spcPct val="0"/>
              </a:spcAft>
            </a:pPr>
            <a:endParaRPr sz="1799">
              <a:solidFill>
                <a:srgbClr val="000000"/>
              </a:solidFill>
              <a:latin typeface="Arial" pitchFamily="34" charset="0"/>
              <a:ea typeface="MS PGothic" pitchFamily="34" charset="-128"/>
            </a:endParaRPr>
          </a:p>
        </p:txBody>
      </p:sp>
      <p:sp>
        <p:nvSpPr>
          <p:cNvPr id="64" name="Content Placeholder 2"/>
          <p:cNvSpPr>
            <a:spLocks noGrp="1"/>
          </p:cNvSpPr>
          <p:nvPr>
            <p:ph idx="4294967295"/>
          </p:nvPr>
        </p:nvSpPr>
        <p:spPr>
          <a:xfrm>
            <a:off x="518922" y="1090754"/>
            <a:ext cx="8243591" cy="1012211"/>
          </a:xfrm>
        </p:spPr>
        <p:txBody>
          <a:bodyPr>
            <a:noAutofit/>
          </a:bodyPr>
          <a:lstStyle/>
          <a:p>
            <a:pPr marL="0" indent="0">
              <a:lnSpc>
                <a:spcPts val="2560"/>
              </a:lnSpc>
              <a:spcBef>
                <a:spcPts val="0"/>
              </a:spcBef>
              <a:buNone/>
              <a:tabLst>
                <a:tab pos="3654425" algn="l"/>
              </a:tabLst>
            </a:pPr>
            <a:r>
              <a:rPr lang="en-US" sz="2000" spc="-10" dirty="0">
                <a:solidFill>
                  <a:srgbClr val="0073E6"/>
                </a:solidFill>
                <a:latin typeface="Arial" panose="020B0604020202020204" pitchFamily="34" charset="0"/>
                <a:cs typeface="Arial" panose="020B0604020202020204" pitchFamily="34" charset="0"/>
              </a:rPr>
              <a:t>For just pennies a day, Zebra does all the work required to keep </a:t>
            </a:r>
            <a:br>
              <a:rPr lang="en-US" sz="2000" spc="-10" dirty="0">
                <a:solidFill>
                  <a:srgbClr val="0073E6"/>
                </a:solidFill>
                <a:latin typeface="Arial" panose="020B0604020202020204" pitchFamily="34" charset="0"/>
                <a:cs typeface="Arial" panose="020B0604020202020204" pitchFamily="34" charset="0"/>
              </a:rPr>
            </a:br>
            <a:r>
              <a:rPr lang="en-US" sz="2000" spc="-10" dirty="0">
                <a:solidFill>
                  <a:srgbClr val="0073E6"/>
                </a:solidFill>
                <a:latin typeface="Arial" panose="020B0604020202020204" pitchFamily="34" charset="0"/>
                <a:cs typeface="Arial" panose="020B0604020202020204" pitchFamily="34" charset="0"/>
              </a:rPr>
              <a:t>healthy batteries in all of your Zebra mobile computers, all of the time.</a:t>
            </a:r>
            <a:endParaRPr lang="en-US" sz="2000" dirty="0">
              <a:solidFill>
                <a:srgbClr val="0073E6"/>
              </a:solidFill>
              <a:latin typeface="Arial" panose="020B0604020202020204" pitchFamily="34" charset="0"/>
              <a:cs typeface="Arial" panose="020B0604020202020204" pitchFamily="34" charset="0"/>
            </a:endParaRPr>
          </a:p>
        </p:txBody>
      </p:sp>
      <p:sp>
        <p:nvSpPr>
          <p:cNvPr id="67" name="Title 1"/>
          <p:cNvSpPr txBox="1">
            <a:spLocks/>
          </p:cNvSpPr>
          <p:nvPr/>
        </p:nvSpPr>
        <p:spPr bwMode="auto">
          <a:xfrm>
            <a:off x="460326" y="159951"/>
            <a:ext cx="8088588" cy="9654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nSpc>
                <a:spcPct val="95000"/>
              </a:lnSpc>
              <a:spcBef>
                <a:spcPts val="1800"/>
              </a:spcBef>
              <a:buClr>
                <a:schemeClr val="tx2"/>
              </a:buClr>
              <a:buSzPct val="90000"/>
              <a:buFont typeface="Wingdings" charset="2"/>
              <a:buChar char="§"/>
              <a:defRPr sz="2000">
                <a:solidFill>
                  <a:srgbClr val="595959"/>
                </a:solidFill>
                <a:latin typeface="Arial" charset="0"/>
                <a:ea typeface="ＭＳ Ｐゴシック" charset="-128"/>
              </a:defRPr>
            </a:lvl1pPr>
            <a:lvl2pPr marL="37931725" indent="-37474525">
              <a:lnSpc>
                <a:spcPct val="95000"/>
              </a:lnSpc>
              <a:spcBef>
                <a:spcPts val="500"/>
              </a:spcBef>
              <a:buClr>
                <a:schemeClr val="tx2"/>
              </a:buClr>
              <a:buSzPct val="90000"/>
              <a:buFont typeface="Arial" charset="0"/>
              <a:buChar char="•"/>
              <a:defRPr>
                <a:solidFill>
                  <a:srgbClr val="595959"/>
                </a:solidFill>
                <a:latin typeface="Arial" charset="0"/>
                <a:ea typeface="ＭＳ Ｐゴシック" charset="-128"/>
              </a:defRPr>
            </a:lvl2pPr>
            <a:lvl3pPr marL="776288" indent="-182563">
              <a:lnSpc>
                <a:spcPct val="95000"/>
              </a:lnSpc>
              <a:spcBef>
                <a:spcPts val="500"/>
              </a:spcBef>
              <a:buClr>
                <a:schemeClr val="tx2"/>
              </a:buClr>
              <a:buSzPct val="90000"/>
              <a:buFont typeface="Arial" charset="0"/>
              <a:buChar char="•"/>
              <a:defRPr sz="1600">
                <a:solidFill>
                  <a:srgbClr val="595959"/>
                </a:solidFill>
                <a:latin typeface="Arial" charset="0"/>
                <a:ea typeface="ＭＳ Ｐゴシック" charset="-128"/>
              </a:defRPr>
            </a:lvl3pPr>
            <a:lvl4pPr marL="958850" indent="-182563">
              <a:lnSpc>
                <a:spcPct val="95000"/>
              </a:lnSpc>
              <a:spcBef>
                <a:spcPts val="500"/>
              </a:spcBef>
              <a:buClr>
                <a:schemeClr val="tx2"/>
              </a:buClr>
              <a:buSzPct val="90000"/>
              <a:buFont typeface="Arial" charset="0"/>
              <a:buChar char="•"/>
              <a:defRPr sz="1400">
                <a:solidFill>
                  <a:srgbClr val="595959"/>
                </a:solidFill>
                <a:latin typeface="Arial" charset="0"/>
                <a:ea typeface="ＭＳ Ｐゴシック" charset="-128"/>
              </a:defRPr>
            </a:lvl4pPr>
            <a:lvl5pPr marL="1096963" indent="-136525">
              <a:lnSpc>
                <a:spcPct val="95000"/>
              </a:lnSpc>
              <a:spcBef>
                <a:spcPts val="500"/>
              </a:spcBef>
              <a:buClr>
                <a:schemeClr val="tx2"/>
              </a:buClr>
              <a:buSzPct val="90000"/>
              <a:buFont typeface="Arial" charset="0"/>
              <a:buChar char="•"/>
              <a:defRPr sz="1400">
                <a:solidFill>
                  <a:srgbClr val="595959"/>
                </a:solidFill>
                <a:latin typeface="Arial" charset="0"/>
                <a:ea typeface="ＭＳ Ｐゴシック" charset="-128"/>
              </a:defRPr>
            </a:lvl5pPr>
            <a:lvl6pPr marL="1554163" indent="-136525" eaLnBrk="0" fontAlgn="base" hangingPunct="0">
              <a:lnSpc>
                <a:spcPct val="95000"/>
              </a:lnSpc>
              <a:spcBef>
                <a:spcPts val="500"/>
              </a:spcBef>
              <a:spcAft>
                <a:spcPct val="0"/>
              </a:spcAft>
              <a:buClr>
                <a:schemeClr val="tx2"/>
              </a:buClr>
              <a:buSzPct val="90000"/>
              <a:buFont typeface="Arial" charset="0"/>
              <a:buChar char="•"/>
              <a:defRPr sz="1400">
                <a:solidFill>
                  <a:srgbClr val="595959"/>
                </a:solidFill>
                <a:latin typeface="Arial" charset="0"/>
                <a:ea typeface="ＭＳ Ｐゴシック" charset="-128"/>
              </a:defRPr>
            </a:lvl6pPr>
            <a:lvl7pPr marL="2011363" indent="-136525" eaLnBrk="0" fontAlgn="base" hangingPunct="0">
              <a:lnSpc>
                <a:spcPct val="95000"/>
              </a:lnSpc>
              <a:spcBef>
                <a:spcPts val="500"/>
              </a:spcBef>
              <a:spcAft>
                <a:spcPct val="0"/>
              </a:spcAft>
              <a:buClr>
                <a:schemeClr val="tx2"/>
              </a:buClr>
              <a:buSzPct val="90000"/>
              <a:buFont typeface="Arial" charset="0"/>
              <a:buChar char="•"/>
              <a:defRPr sz="1400">
                <a:solidFill>
                  <a:srgbClr val="595959"/>
                </a:solidFill>
                <a:latin typeface="Arial" charset="0"/>
                <a:ea typeface="ＭＳ Ｐゴシック" charset="-128"/>
              </a:defRPr>
            </a:lvl7pPr>
            <a:lvl8pPr marL="2468563" indent="-136525" eaLnBrk="0" fontAlgn="base" hangingPunct="0">
              <a:lnSpc>
                <a:spcPct val="95000"/>
              </a:lnSpc>
              <a:spcBef>
                <a:spcPts val="500"/>
              </a:spcBef>
              <a:spcAft>
                <a:spcPct val="0"/>
              </a:spcAft>
              <a:buClr>
                <a:schemeClr val="tx2"/>
              </a:buClr>
              <a:buSzPct val="90000"/>
              <a:buFont typeface="Arial" charset="0"/>
              <a:buChar char="•"/>
              <a:defRPr sz="1400">
                <a:solidFill>
                  <a:srgbClr val="595959"/>
                </a:solidFill>
                <a:latin typeface="Arial" charset="0"/>
                <a:ea typeface="ＭＳ Ｐゴシック" charset="-128"/>
              </a:defRPr>
            </a:lvl8pPr>
            <a:lvl9pPr marL="2925763" indent="-136525" eaLnBrk="0" fontAlgn="base" hangingPunct="0">
              <a:lnSpc>
                <a:spcPct val="95000"/>
              </a:lnSpc>
              <a:spcBef>
                <a:spcPts val="500"/>
              </a:spcBef>
              <a:spcAft>
                <a:spcPct val="0"/>
              </a:spcAft>
              <a:buClr>
                <a:schemeClr val="tx2"/>
              </a:buClr>
              <a:buSzPct val="90000"/>
              <a:buFont typeface="Arial" charset="0"/>
              <a:buChar char="•"/>
              <a:defRPr sz="1400">
                <a:solidFill>
                  <a:srgbClr val="595959"/>
                </a:solidFill>
                <a:latin typeface="Arial" charset="0"/>
                <a:ea typeface="ＭＳ Ｐゴシック" charset="-128"/>
              </a:defRPr>
            </a:lvl9pPr>
          </a:lstStyle>
          <a:p>
            <a:pPr defTabSz="914126">
              <a:lnSpc>
                <a:spcPct val="100000"/>
              </a:lnSpc>
              <a:spcBef>
                <a:spcPct val="0"/>
              </a:spcBef>
              <a:spcAft>
                <a:spcPts val="400"/>
              </a:spcAft>
              <a:buClrTx/>
              <a:buSzTx/>
              <a:buNone/>
              <a:defRPr/>
            </a:pPr>
            <a:r>
              <a:rPr lang="en-US" sz="3200" dirty="0">
                <a:solidFill>
                  <a:prstClr val="black"/>
                </a:solidFill>
                <a:latin typeface="Arial" panose="020B0604020202020204" pitchFamily="34" charset="0"/>
                <a:cs typeface="Arial" panose="020B0604020202020204" pitchFamily="34" charset="0"/>
              </a:rPr>
              <a:t>Proactive Battery Replacement Service</a:t>
            </a:r>
          </a:p>
        </p:txBody>
      </p:sp>
      <p:grpSp>
        <p:nvGrpSpPr>
          <p:cNvPr id="116" name="Group 115">
            <a:extLst>
              <a:ext uri="{FF2B5EF4-FFF2-40B4-BE49-F238E27FC236}">
                <a16:creationId xmlns:a16="http://schemas.microsoft.com/office/drawing/2014/main" id="{F1C17EAB-D8C6-CC4D-9F40-CCD4A01C4871}"/>
              </a:ext>
            </a:extLst>
          </p:cNvPr>
          <p:cNvGrpSpPr/>
          <p:nvPr/>
        </p:nvGrpSpPr>
        <p:grpSpPr>
          <a:xfrm>
            <a:off x="532174" y="1992903"/>
            <a:ext cx="8564625" cy="4306425"/>
            <a:chOff x="532174" y="1921463"/>
            <a:chExt cx="8564625" cy="4306425"/>
          </a:xfrm>
        </p:grpSpPr>
        <p:sp>
          <p:nvSpPr>
            <p:cNvPr id="112" name="Rectangle 111">
              <a:extLst>
                <a:ext uri="{FF2B5EF4-FFF2-40B4-BE49-F238E27FC236}">
                  <a16:creationId xmlns:a16="http://schemas.microsoft.com/office/drawing/2014/main" id="{D973EC05-CF1F-D243-9FCD-DE1B71E7E80D}"/>
                </a:ext>
              </a:extLst>
            </p:cNvPr>
            <p:cNvSpPr/>
            <p:nvPr/>
          </p:nvSpPr>
          <p:spPr>
            <a:xfrm>
              <a:off x="542932" y="3243039"/>
              <a:ext cx="754366" cy="70665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B9F4D34E-AE84-9342-A685-BCC178A0AFA6}"/>
                </a:ext>
              </a:extLst>
            </p:cNvPr>
            <p:cNvSpPr/>
            <p:nvPr/>
          </p:nvSpPr>
          <p:spPr>
            <a:xfrm>
              <a:off x="542932" y="4039103"/>
              <a:ext cx="754366" cy="70665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A82EC7E0-1371-4742-976A-24E2C0488B14}"/>
                </a:ext>
              </a:extLst>
            </p:cNvPr>
            <p:cNvSpPr/>
            <p:nvPr/>
          </p:nvSpPr>
          <p:spPr>
            <a:xfrm>
              <a:off x="542932" y="4835167"/>
              <a:ext cx="754366" cy="63968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8CB70CAF-23D3-784F-9E38-DEE516702273}"/>
                </a:ext>
              </a:extLst>
            </p:cNvPr>
            <p:cNvSpPr/>
            <p:nvPr/>
          </p:nvSpPr>
          <p:spPr>
            <a:xfrm>
              <a:off x="542932" y="5588203"/>
              <a:ext cx="754366" cy="63968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95B6246-F8DF-9247-9CA4-E1FD76B86B83}"/>
                </a:ext>
              </a:extLst>
            </p:cNvPr>
            <p:cNvSpPr/>
            <p:nvPr/>
          </p:nvSpPr>
          <p:spPr>
            <a:xfrm>
              <a:off x="542932" y="2393185"/>
              <a:ext cx="754366" cy="7477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60EA8CF1-D31C-4F68-8C38-5B7C1DFAB8C3}"/>
                </a:ext>
              </a:extLst>
            </p:cNvPr>
            <p:cNvCxnSpPr>
              <a:cxnSpLocks/>
            </p:cNvCxnSpPr>
            <p:nvPr/>
          </p:nvCxnSpPr>
          <p:spPr>
            <a:xfrm>
              <a:off x="4512881" y="2135027"/>
              <a:ext cx="442798"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49434C0-1CC5-446E-ACE2-CFD699A3126F}"/>
                </a:ext>
              </a:extLst>
            </p:cNvPr>
            <p:cNvCxnSpPr>
              <a:cxnSpLocks/>
            </p:cNvCxnSpPr>
            <p:nvPr/>
          </p:nvCxnSpPr>
          <p:spPr>
            <a:xfrm>
              <a:off x="7435910" y="2135027"/>
              <a:ext cx="442798"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16" name="Picture 15" descr="Icon&#10;&#10;Description automatically generated">
              <a:extLst>
                <a:ext uri="{FF2B5EF4-FFF2-40B4-BE49-F238E27FC236}">
                  <a16:creationId xmlns:a16="http://schemas.microsoft.com/office/drawing/2014/main" id="{69893DB9-99AC-1345-A2FB-6C06253BF9A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9302" y="2504188"/>
              <a:ext cx="541528" cy="541528"/>
            </a:xfrm>
            <a:prstGeom prst="rect">
              <a:avLst/>
            </a:prstGeom>
          </p:spPr>
        </p:pic>
        <p:pic>
          <p:nvPicPr>
            <p:cNvPr id="18" name="Picture 17" descr="Icon&#10;&#10;Description automatically generated">
              <a:extLst>
                <a:ext uri="{FF2B5EF4-FFF2-40B4-BE49-F238E27FC236}">
                  <a16:creationId xmlns:a16="http://schemas.microsoft.com/office/drawing/2014/main" id="{C573CC1F-7D7A-B246-A9D0-E50FACA0F99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4699" y="3392841"/>
              <a:ext cx="609219" cy="423069"/>
            </a:xfrm>
            <a:prstGeom prst="rect">
              <a:avLst/>
            </a:prstGeom>
          </p:spPr>
        </p:pic>
        <p:pic>
          <p:nvPicPr>
            <p:cNvPr id="20" name="Picture 19" descr="Icon&#10;&#10;Description automatically generated">
              <a:extLst>
                <a:ext uri="{FF2B5EF4-FFF2-40B4-BE49-F238E27FC236}">
                  <a16:creationId xmlns:a16="http://schemas.microsoft.com/office/drawing/2014/main" id="{41749C31-4E86-4741-A301-03F71416C62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1275" y="4134397"/>
              <a:ext cx="617680" cy="541528"/>
            </a:xfrm>
            <a:prstGeom prst="rect">
              <a:avLst/>
            </a:prstGeom>
          </p:spPr>
        </p:pic>
        <p:pic>
          <p:nvPicPr>
            <p:cNvPr id="22" name="Picture 21" descr="Icon&#10;&#10;Description automatically generated with medium confidence">
              <a:extLst>
                <a:ext uri="{FF2B5EF4-FFF2-40B4-BE49-F238E27FC236}">
                  <a16:creationId xmlns:a16="http://schemas.microsoft.com/office/drawing/2014/main" id="{5F0F461B-4066-5B41-A1B4-128532CF400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5457" y="4945226"/>
              <a:ext cx="592296" cy="380762"/>
            </a:xfrm>
            <a:prstGeom prst="rect">
              <a:avLst/>
            </a:prstGeom>
          </p:spPr>
        </p:pic>
        <p:pic>
          <p:nvPicPr>
            <p:cNvPr id="24" name="Picture 23" descr="Application&#10;&#10;Description automatically generated with medium confidence">
              <a:extLst>
                <a:ext uri="{FF2B5EF4-FFF2-40B4-BE49-F238E27FC236}">
                  <a16:creationId xmlns:a16="http://schemas.microsoft.com/office/drawing/2014/main" id="{D4EF8A1B-A4B6-8546-ADF4-094FFD72D4A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38593" y="5635666"/>
              <a:ext cx="541528" cy="541528"/>
            </a:xfrm>
            <a:prstGeom prst="rect">
              <a:avLst/>
            </a:prstGeom>
          </p:spPr>
        </p:pic>
        <p:sp>
          <p:nvSpPr>
            <p:cNvPr id="27" name="Rectangle 26">
              <a:extLst>
                <a:ext uri="{FF2B5EF4-FFF2-40B4-BE49-F238E27FC236}">
                  <a16:creationId xmlns:a16="http://schemas.microsoft.com/office/drawing/2014/main" id="{F08323C6-D835-E743-B12F-4C9E4256CD13}"/>
                </a:ext>
              </a:extLst>
            </p:cNvPr>
            <p:cNvSpPr/>
            <p:nvPr/>
          </p:nvSpPr>
          <p:spPr>
            <a:xfrm>
              <a:off x="547043" y="1921463"/>
              <a:ext cx="8383659" cy="423403"/>
            </a:xfrm>
            <a:prstGeom prst="rect">
              <a:avLst/>
            </a:pr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Content Placeholder 2">
              <a:extLst>
                <a:ext uri="{FF2B5EF4-FFF2-40B4-BE49-F238E27FC236}">
                  <a16:creationId xmlns:a16="http://schemas.microsoft.com/office/drawing/2014/main" id="{4A1610B9-B71E-B747-9CCC-070D60AEB498}"/>
                </a:ext>
              </a:extLst>
            </p:cNvPr>
            <p:cNvSpPr txBox="1">
              <a:spLocks/>
            </p:cNvSpPr>
            <p:nvPr/>
          </p:nvSpPr>
          <p:spPr bwMode="auto">
            <a:xfrm>
              <a:off x="532174" y="2001073"/>
              <a:ext cx="8564625" cy="337201"/>
            </a:xfrm>
            <a:prstGeom prst="rect">
              <a:avLst/>
            </a:prstGeom>
            <a:noFill/>
            <a:ln w="9525">
              <a:noFill/>
              <a:miter lim="800000"/>
              <a:headEnd/>
              <a:tailEnd/>
            </a:ln>
          </p:spPr>
          <p:txBody>
            <a:bodyPr wrap="square" lIns="0" tIns="0" rIns="0" bIns="0">
              <a:noAutofit/>
            </a:bodyPr>
            <a:lstStyle>
              <a:lvl1pPr marL="109538" indent="-109538" eaLnBrk="0" hangingPunct="0">
                <a:defRPr sz="2400">
                  <a:solidFill>
                    <a:schemeClr val="tx1"/>
                  </a:solidFill>
                  <a:latin typeface="Arial" pitchFamily="34" charset="0"/>
                  <a:cs typeface="Arial" pitchFamily="34" charset="0"/>
                </a:defRPr>
              </a:lvl1pPr>
              <a:lvl2pPr marL="37931725" indent="-37474525" eaLnBrk="0" hangingPunct="0">
                <a:defRPr sz="2400">
                  <a:solidFill>
                    <a:schemeClr val="tx1"/>
                  </a:solidFill>
                  <a:latin typeface="Arial" pitchFamily="34" charset="0"/>
                  <a:cs typeface="Arial" pitchFamily="34" charset="0"/>
                </a:defRPr>
              </a:lvl2pPr>
              <a:lvl3pPr eaLnBrk="0" hangingPunct="0">
                <a:defRPr sz="2400">
                  <a:solidFill>
                    <a:schemeClr val="tx1"/>
                  </a:solidFill>
                  <a:latin typeface="Arial" pitchFamily="34" charset="0"/>
                  <a:cs typeface="Arial" pitchFamily="34" charset="0"/>
                </a:defRPr>
              </a:lvl3pPr>
              <a:lvl4pPr eaLnBrk="0" hangingPunct="0">
                <a:defRPr sz="2400">
                  <a:solidFill>
                    <a:schemeClr val="tx1"/>
                  </a:solidFill>
                  <a:latin typeface="Arial" pitchFamily="34" charset="0"/>
                  <a:cs typeface="Arial" pitchFamily="34" charset="0"/>
                </a:defRPr>
              </a:lvl4pPr>
              <a:lvl5pPr eaLnBrk="0" hangingPunct="0">
                <a:defRPr sz="2400">
                  <a:solidFill>
                    <a:schemeClr val="tx1"/>
                  </a:solidFill>
                  <a:latin typeface="Arial" pitchFamily="34" charset="0"/>
                  <a:cs typeface="Arial" pitchFamily="34" charset="0"/>
                </a:defRPr>
              </a:lvl5pPr>
              <a:lvl6pPr marL="457200" eaLnBrk="0" fontAlgn="base" hangingPunct="0">
                <a:spcBef>
                  <a:spcPct val="0"/>
                </a:spcBef>
                <a:spcAft>
                  <a:spcPct val="0"/>
                </a:spcAft>
                <a:defRPr sz="2400">
                  <a:solidFill>
                    <a:schemeClr val="tx1"/>
                  </a:solidFill>
                  <a:latin typeface="Arial" pitchFamily="34" charset="0"/>
                  <a:cs typeface="Arial" pitchFamily="34" charset="0"/>
                </a:defRPr>
              </a:lvl6pPr>
              <a:lvl7pPr marL="914400" eaLnBrk="0" fontAlgn="base" hangingPunct="0">
                <a:spcBef>
                  <a:spcPct val="0"/>
                </a:spcBef>
                <a:spcAft>
                  <a:spcPct val="0"/>
                </a:spcAft>
                <a:defRPr sz="2400">
                  <a:solidFill>
                    <a:schemeClr val="tx1"/>
                  </a:solidFill>
                  <a:latin typeface="Arial" pitchFamily="34" charset="0"/>
                  <a:cs typeface="Arial" pitchFamily="34" charset="0"/>
                </a:defRPr>
              </a:lvl7pPr>
              <a:lvl8pPr marL="1371600" eaLnBrk="0" fontAlgn="base" hangingPunct="0">
                <a:spcBef>
                  <a:spcPct val="0"/>
                </a:spcBef>
                <a:spcAft>
                  <a:spcPct val="0"/>
                </a:spcAft>
                <a:defRPr sz="2400">
                  <a:solidFill>
                    <a:schemeClr val="tx1"/>
                  </a:solidFill>
                  <a:latin typeface="Arial" pitchFamily="34" charset="0"/>
                  <a:cs typeface="Arial" pitchFamily="34" charset="0"/>
                </a:defRPr>
              </a:lvl8pPr>
              <a:lvl9pPr marL="1828800" eaLnBrk="0" fontAlgn="base" hangingPunct="0">
                <a:spcBef>
                  <a:spcPct val="0"/>
                </a:spcBef>
                <a:spcAft>
                  <a:spcPct val="0"/>
                </a:spcAft>
                <a:defRPr sz="2400">
                  <a:solidFill>
                    <a:schemeClr val="tx1"/>
                  </a:solidFill>
                  <a:latin typeface="Arial" pitchFamily="34" charset="0"/>
                  <a:cs typeface="Arial" pitchFamily="34" charset="0"/>
                </a:defRPr>
              </a:lvl9pPr>
            </a:lstStyle>
            <a:p>
              <a:pPr marL="109505" indent="-109505" algn="ctr" defTabSz="914126" eaLnBrk="1" hangingPunct="1">
                <a:spcBef>
                  <a:spcPts val="300"/>
                </a:spcBef>
                <a:spcAft>
                  <a:spcPts val="1200"/>
                </a:spcAft>
                <a:defRPr/>
              </a:pPr>
              <a:r>
                <a:rPr lang="en-US" altLang="en-US" sz="2000" b="1">
                  <a:solidFill>
                    <a:schemeClr val="bg1"/>
                  </a:solidFill>
                </a:rPr>
                <a:t>FEATURES</a:t>
              </a:r>
            </a:p>
          </p:txBody>
        </p:sp>
        <p:sp>
          <p:nvSpPr>
            <p:cNvPr id="74" name="Content Placeholder 2">
              <a:extLst>
                <a:ext uri="{FF2B5EF4-FFF2-40B4-BE49-F238E27FC236}">
                  <a16:creationId xmlns:a16="http://schemas.microsoft.com/office/drawing/2014/main" id="{1A979B28-8B07-284D-9505-6A161ED62AF1}"/>
                </a:ext>
              </a:extLst>
            </p:cNvPr>
            <p:cNvSpPr txBox="1">
              <a:spLocks/>
            </p:cNvSpPr>
            <p:nvPr/>
          </p:nvSpPr>
          <p:spPr>
            <a:xfrm>
              <a:off x="1463254" y="2599736"/>
              <a:ext cx="6442534" cy="541529"/>
            </a:xfrm>
            <a:prstGeom prst="rect">
              <a:avLst/>
            </a:prstGeom>
          </p:spPr>
          <p:txBody>
            <a:bodyPr vert="horz" lIns="0" tIns="0" rIns="0" bIns="0" rtlCol="0">
              <a:noAutofit/>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1775"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nSpc>
                  <a:spcPts val="1260"/>
                </a:lnSpc>
                <a:spcBef>
                  <a:spcPts val="0"/>
                </a:spcBef>
                <a:buFont typeface="Arial" panose="020B0604020202020204" pitchFamily="34" charset="0"/>
                <a:buNone/>
              </a:pPr>
              <a:r>
                <a:rPr lang="en-US" sz="1500" b="1" spc="-10" dirty="0">
                  <a:latin typeface="Arial" panose="020B0604020202020204" pitchFamily="34" charset="0"/>
                  <a:cs typeface="Arial" panose="020B0604020202020204" pitchFamily="34" charset="0"/>
                </a:rPr>
                <a:t>Constant 24x7 monitoring</a:t>
              </a:r>
            </a:p>
            <a:p>
              <a:pPr marL="0" indent="0">
                <a:lnSpc>
                  <a:spcPts val="2060"/>
                </a:lnSpc>
                <a:spcBef>
                  <a:spcPts val="0"/>
                </a:spcBef>
                <a:buFont typeface="Arial" panose="020B0604020202020204" pitchFamily="34" charset="0"/>
                <a:buNone/>
              </a:pPr>
              <a:r>
                <a:rPr lang="en-US" sz="1300" spc="-10" dirty="0">
                  <a:latin typeface="Arial" panose="020B0604020202020204" pitchFamily="34" charset="0"/>
                  <a:cs typeface="Arial" panose="020B0604020202020204" pitchFamily="34" charset="0"/>
                </a:rPr>
                <a:t>Proactive constant monitoring of the status of the batteries in your devices.</a:t>
              </a:r>
              <a:endParaRPr lang="en-US" sz="1300" dirty="0">
                <a:latin typeface="Arial" panose="020B0604020202020204" pitchFamily="34" charset="0"/>
                <a:cs typeface="Arial" panose="020B0604020202020204" pitchFamily="34" charset="0"/>
              </a:endParaRPr>
            </a:p>
          </p:txBody>
        </p:sp>
        <p:sp>
          <p:nvSpPr>
            <p:cNvPr id="75" name="Content Placeholder 2">
              <a:extLst>
                <a:ext uri="{FF2B5EF4-FFF2-40B4-BE49-F238E27FC236}">
                  <a16:creationId xmlns:a16="http://schemas.microsoft.com/office/drawing/2014/main" id="{6912E3FB-3603-0C4A-B45B-F683AB5A3753}"/>
                </a:ext>
              </a:extLst>
            </p:cNvPr>
            <p:cNvSpPr txBox="1">
              <a:spLocks/>
            </p:cNvSpPr>
            <p:nvPr/>
          </p:nvSpPr>
          <p:spPr>
            <a:xfrm>
              <a:off x="1463254" y="3296421"/>
              <a:ext cx="6442534" cy="541529"/>
            </a:xfrm>
            <a:prstGeom prst="rect">
              <a:avLst/>
            </a:prstGeom>
          </p:spPr>
          <p:txBody>
            <a:bodyPr vert="horz" lIns="0" tIns="0" rIns="0" bIns="0" rtlCol="0">
              <a:noAutofit/>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1775"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nSpc>
                  <a:spcPts val="1260"/>
                </a:lnSpc>
                <a:spcBef>
                  <a:spcPts val="0"/>
                </a:spcBef>
                <a:buFont typeface="Arial" panose="020B0604020202020204" pitchFamily="34" charset="0"/>
                <a:buNone/>
              </a:pPr>
              <a:r>
                <a:rPr lang="en-US" sz="1500" b="1" spc="-10" dirty="0">
                  <a:latin typeface="Arial" panose="020B0604020202020204" pitchFamily="34" charset="0"/>
                  <a:cs typeface="Arial" panose="020B0604020202020204" pitchFamily="34" charset="0"/>
                </a:rPr>
                <a:t>Automatic battery shipment</a:t>
              </a:r>
            </a:p>
            <a:p>
              <a:pPr marL="0" indent="0">
                <a:spcBef>
                  <a:spcPts val="0"/>
                </a:spcBef>
                <a:buNone/>
              </a:pPr>
              <a:r>
                <a:rPr lang="en-US" sz="1300" dirty="0"/>
                <a:t>We ship replacements for batteries that are within 30 days of their Remaining Useful Life (RUL) to the right site. </a:t>
              </a:r>
            </a:p>
          </p:txBody>
        </p:sp>
        <p:sp>
          <p:nvSpPr>
            <p:cNvPr id="76" name="Content Placeholder 2">
              <a:extLst>
                <a:ext uri="{FF2B5EF4-FFF2-40B4-BE49-F238E27FC236}">
                  <a16:creationId xmlns:a16="http://schemas.microsoft.com/office/drawing/2014/main" id="{16C0E20E-BB31-4F43-B99D-D20A15BA1200}"/>
                </a:ext>
              </a:extLst>
            </p:cNvPr>
            <p:cNvSpPr txBox="1">
              <a:spLocks/>
            </p:cNvSpPr>
            <p:nvPr/>
          </p:nvSpPr>
          <p:spPr>
            <a:xfrm>
              <a:off x="1463254" y="4138250"/>
              <a:ext cx="6442534" cy="541529"/>
            </a:xfrm>
            <a:prstGeom prst="rect">
              <a:avLst/>
            </a:prstGeom>
          </p:spPr>
          <p:txBody>
            <a:bodyPr vert="horz" lIns="0" tIns="0" rIns="0" bIns="0" rtlCol="0">
              <a:noAutofit/>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1775"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nSpc>
                  <a:spcPts val="1260"/>
                </a:lnSpc>
                <a:spcBef>
                  <a:spcPts val="0"/>
                </a:spcBef>
                <a:buFont typeface="Arial" panose="020B0604020202020204" pitchFamily="34" charset="0"/>
                <a:buNone/>
              </a:pPr>
              <a:r>
                <a:rPr lang="en-US" sz="1500" b="1" spc="-10" dirty="0">
                  <a:latin typeface="Arial" panose="020B0604020202020204" pitchFamily="34" charset="0"/>
                  <a:cs typeface="Arial" panose="020B0604020202020204" pitchFamily="34" charset="0"/>
                </a:rPr>
                <a:t>End-to-end battery management and oversight</a:t>
              </a:r>
            </a:p>
            <a:p>
              <a:pPr marL="0" indent="0">
                <a:spcBef>
                  <a:spcPts val="0"/>
                </a:spcBef>
                <a:buNone/>
              </a:pPr>
              <a:r>
                <a:rPr lang="en-US" sz="1300" dirty="0"/>
                <a:t>We manage the entire process for you — from identifying batteries that are nearing unhealthy to delivering new batteries to the right locations</a:t>
              </a:r>
              <a:r>
                <a:rPr lang="en-US" sz="1400" dirty="0"/>
                <a:t>.</a:t>
              </a:r>
            </a:p>
          </p:txBody>
        </p:sp>
        <p:sp>
          <p:nvSpPr>
            <p:cNvPr id="77" name="Content Placeholder 2">
              <a:extLst>
                <a:ext uri="{FF2B5EF4-FFF2-40B4-BE49-F238E27FC236}">
                  <a16:creationId xmlns:a16="http://schemas.microsoft.com/office/drawing/2014/main" id="{069F7757-411E-FB40-A0EB-4B904F3C2B76}"/>
                </a:ext>
              </a:extLst>
            </p:cNvPr>
            <p:cNvSpPr txBox="1">
              <a:spLocks/>
            </p:cNvSpPr>
            <p:nvPr/>
          </p:nvSpPr>
          <p:spPr>
            <a:xfrm>
              <a:off x="1463254" y="4922021"/>
              <a:ext cx="6880646" cy="541529"/>
            </a:xfrm>
            <a:prstGeom prst="rect">
              <a:avLst/>
            </a:prstGeom>
          </p:spPr>
          <p:txBody>
            <a:bodyPr vert="horz" lIns="0" tIns="0" rIns="0" bIns="0" rtlCol="0">
              <a:noAutofit/>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1775"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nSpc>
                  <a:spcPts val="1260"/>
                </a:lnSpc>
                <a:spcBef>
                  <a:spcPts val="0"/>
                </a:spcBef>
                <a:buNone/>
              </a:pPr>
              <a:r>
                <a:rPr lang="en-US" sz="1500" b="1" spc="-10" dirty="0">
                  <a:latin typeface="Arial" panose="020B0604020202020204" pitchFamily="34" charset="0"/>
                  <a:cs typeface="Arial" panose="020B0604020202020204" pitchFamily="34" charset="0"/>
                </a:rPr>
                <a:t>Authorized Zebra batteries</a:t>
              </a:r>
            </a:p>
            <a:p>
              <a:pPr marL="0" indent="0">
                <a:spcBef>
                  <a:spcPts val="0"/>
                </a:spcBef>
                <a:buNone/>
              </a:pPr>
              <a:r>
                <a:rPr lang="en-US" sz="1300" dirty="0"/>
                <a:t>Get genuine Zebra PowerPrecision/PowerPrecision+ batteries for unmatched performance and battery intelligence in Zebra mobile computers — and a better battery design</a:t>
              </a:r>
            </a:p>
            <a:p>
              <a:pPr marL="0" indent="0">
                <a:lnSpc>
                  <a:spcPts val="1260"/>
                </a:lnSpc>
                <a:spcBef>
                  <a:spcPts val="0"/>
                </a:spcBef>
                <a:buFont typeface="Arial" panose="020B0604020202020204" pitchFamily="34" charset="0"/>
                <a:buNone/>
              </a:pPr>
              <a:endParaRPr lang="en-US" sz="1500" b="1" spc="-10" dirty="0">
                <a:latin typeface="Arial" panose="020B0604020202020204" pitchFamily="34" charset="0"/>
                <a:cs typeface="Arial" panose="020B0604020202020204" pitchFamily="34" charset="0"/>
              </a:endParaRPr>
            </a:p>
          </p:txBody>
        </p:sp>
        <p:sp>
          <p:nvSpPr>
            <p:cNvPr id="78" name="Content Placeholder 2">
              <a:extLst>
                <a:ext uri="{FF2B5EF4-FFF2-40B4-BE49-F238E27FC236}">
                  <a16:creationId xmlns:a16="http://schemas.microsoft.com/office/drawing/2014/main" id="{9E5B62A9-F00D-DA43-B624-C7DF4239F4EB}"/>
                </a:ext>
              </a:extLst>
            </p:cNvPr>
            <p:cNvSpPr txBox="1">
              <a:spLocks/>
            </p:cNvSpPr>
            <p:nvPr/>
          </p:nvSpPr>
          <p:spPr>
            <a:xfrm>
              <a:off x="1463254" y="5662249"/>
              <a:ext cx="6442533" cy="541529"/>
            </a:xfrm>
            <a:prstGeom prst="rect">
              <a:avLst/>
            </a:prstGeom>
          </p:spPr>
          <p:txBody>
            <a:bodyPr vert="horz" lIns="0" tIns="0" rIns="0" bIns="0" rtlCol="0">
              <a:noAutofit/>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1775"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nSpc>
                  <a:spcPts val="1260"/>
                </a:lnSpc>
                <a:spcBef>
                  <a:spcPts val="0"/>
                </a:spcBef>
                <a:buFont typeface="Arial" panose="020B0604020202020204" pitchFamily="34" charset="0"/>
                <a:buNone/>
              </a:pPr>
              <a:r>
                <a:rPr lang="en-US" sz="1500" b="1" spc="-10" dirty="0">
                  <a:latin typeface="Arial" panose="020B0604020202020204" pitchFamily="34" charset="0"/>
                  <a:cs typeface="Arial" panose="020B0604020202020204" pitchFamily="34" charset="0"/>
                </a:rPr>
                <a:t>At-a-glance dashboard</a:t>
              </a:r>
            </a:p>
            <a:p>
              <a:pPr marL="0" indent="0">
                <a:lnSpc>
                  <a:spcPts val="1260"/>
                </a:lnSpc>
                <a:spcBef>
                  <a:spcPts val="0"/>
                </a:spcBef>
                <a:buFont typeface="Arial" panose="020B0604020202020204" pitchFamily="34" charset="0"/>
                <a:buNone/>
              </a:pPr>
              <a:r>
                <a:rPr lang="en-US" sz="1300" dirty="0"/>
                <a:t>Access your </a:t>
              </a:r>
              <a:r>
                <a:rPr lang="en-US" sz="1300" dirty="0" err="1"/>
                <a:t>VisibilityIQ</a:t>
              </a:r>
              <a:r>
                <a:rPr lang="en-US" sz="1300" dirty="0"/>
                <a:t>™ cloud-based dashboard anytime and anywhere to view reports that show the status of your batteries</a:t>
              </a:r>
            </a:p>
          </p:txBody>
        </p:sp>
      </p:grpSp>
      <p:sp>
        <p:nvSpPr>
          <p:cNvPr id="65" name="Content Placeholder 2">
            <a:extLst>
              <a:ext uri="{FF2B5EF4-FFF2-40B4-BE49-F238E27FC236}">
                <a16:creationId xmlns:a16="http://schemas.microsoft.com/office/drawing/2014/main" id="{E7CA901C-760C-4169-97DA-4B602F684AA2}"/>
              </a:ext>
            </a:extLst>
          </p:cNvPr>
          <p:cNvSpPr txBox="1">
            <a:spLocks/>
          </p:cNvSpPr>
          <p:nvPr/>
        </p:nvSpPr>
        <p:spPr bwMode="auto">
          <a:xfrm>
            <a:off x="9915930" y="2754549"/>
            <a:ext cx="2580736" cy="3989659"/>
          </a:xfrm>
          <a:prstGeom prst="rect">
            <a:avLst/>
          </a:prstGeom>
          <a:noFill/>
          <a:ln w="9525">
            <a:noFill/>
            <a:miter lim="800000"/>
            <a:headEnd/>
            <a:tailEnd/>
          </a:ln>
        </p:spPr>
        <p:txBody>
          <a:bodyPr wrap="square" lIns="0" tIns="0" rIns="0" bIns="0">
            <a:noAutofit/>
          </a:bodyPr>
          <a:lstStyle>
            <a:lvl1pPr marL="109538" indent="-109538" eaLnBrk="0" hangingPunct="0">
              <a:defRPr sz="2400">
                <a:solidFill>
                  <a:schemeClr val="tx1"/>
                </a:solidFill>
                <a:latin typeface="Arial" pitchFamily="34" charset="0"/>
                <a:cs typeface="Arial" pitchFamily="34" charset="0"/>
              </a:defRPr>
            </a:lvl1pPr>
            <a:lvl2pPr marL="37931725" indent="-37474525" eaLnBrk="0" hangingPunct="0">
              <a:defRPr sz="2400">
                <a:solidFill>
                  <a:schemeClr val="tx1"/>
                </a:solidFill>
                <a:latin typeface="Arial" pitchFamily="34" charset="0"/>
                <a:cs typeface="Arial" pitchFamily="34" charset="0"/>
              </a:defRPr>
            </a:lvl2pPr>
            <a:lvl3pPr eaLnBrk="0" hangingPunct="0">
              <a:defRPr sz="2400">
                <a:solidFill>
                  <a:schemeClr val="tx1"/>
                </a:solidFill>
                <a:latin typeface="Arial" pitchFamily="34" charset="0"/>
                <a:cs typeface="Arial" pitchFamily="34" charset="0"/>
              </a:defRPr>
            </a:lvl3pPr>
            <a:lvl4pPr eaLnBrk="0" hangingPunct="0">
              <a:defRPr sz="2400">
                <a:solidFill>
                  <a:schemeClr val="tx1"/>
                </a:solidFill>
                <a:latin typeface="Arial" pitchFamily="34" charset="0"/>
                <a:cs typeface="Arial" pitchFamily="34" charset="0"/>
              </a:defRPr>
            </a:lvl4pPr>
            <a:lvl5pPr eaLnBrk="0" hangingPunct="0">
              <a:defRPr sz="2400">
                <a:solidFill>
                  <a:schemeClr val="tx1"/>
                </a:solidFill>
                <a:latin typeface="Arial" pitchFamily="34" charset="0"/>
                <a:cs typeface="Arial" pitchFamily="34" charset="0"/>
              </a:defRPr>
            </a:lvl5pPr>
            <a:lvl6pPr marL="457200" eaLnBrk="0" fontAlgn="base" hangingPunct="0">
              <a:spcBef>
                <a:spcPct val="0"/>
              </a:spcBef>
              <a:spcAft>
                <a:spcPct val="0"/>
              </a:spcAft>
              <a:defRPr sz="2400">
                <a:solidFill>
                  <a:schemeClr val="tx1"/>
                </a:solidFill>
                <a:latin typeface="Arial" pitchFamily="34" charset="0"/>
                <a:cs typeface="Arial" pitchFamily="34" charset="0"/>
              </a:defRPr>
            </a:lvl6pPr>
            <a:lvl7pPr marL="914400" eaLnBrk="0" fontAlgn="base" hangingPunct="0">
              <a:spcBef>
                <a:spcPct val="0"/>
              </a:spcBef>
              <a:spcAft>
                <a:spcPct val="0"/>
              </a:spcAft>
              <a:defRPr sz="2400">
                <a:solidFill>
                  <a:schemeClr val="tx1"/>
                </a:solidFill>
                <a:latin typeface="Arial" pitchFamily="34" charset="0"/>
                <a:cs typeface="Arial" pitchFamily="34" charset="0"/>
              </a:defRPr>
            </a:lvl7pPr>
            <a:lvl8pPr marL="1371600" eaLnBrk="0" fontAlgn="base" hangingPunct="0">
              <a:spcBef>
                <a:spcPct val="0"/>
              </a:spcBef>
              <a:spcAft>
                <a:spcPct val="0"/>
              </a:spcAft>
              <a:defRPr sz="2400">
                <a:solidFill>
                  <a:schemeClr val="tx1"/>
                </a:solidFill>
                <a:latin typeface="Arial" pitchFamily="34" charset="0"/>
                <a:cs typeface="Arial" pitchFamily="34" charset="0"/>
              </a:defRPr>
            </a:lvl8pPr>
            <a:lvl9pPr marL="1828800" eaLnBrk="0" fontAlgn="base" hangingPunct="0">
              <a:spcBef>
                <a:spcPct val="0"/>
              </a:spcBef>
              <a:spcAft>
                <a:spcPct val="0"/>
              </a:spcAft>
              <a:defRPr sz="2400">
                <a:solidFill>
                  <a:schemeClr val="tx1"/>
                </a:solidFill>
                <a:latin typeface="Arial" pitchFamily="34" charset="0"/>
                <a:cs typeface="Arial" pitchFamily="34" charset="0"/>
              </a:defRPr>
            </a:lvl9pPr>
          </a:lstStyle>
          <a:p>
            <a:pPr marL="12694" marR="550050" indent="0" defTabSz="914126">
              <a:lnSpc>
                <a:spcPct val="101899"/>
              </a:lnSpc>
              <a:spcAft>
                <a:spcPts val="1500"/>
              </a:spcAft>
              <a:buClr>
                <a:srgbClr val="BFBFBF"/>
              </a:buClr>
              <a:defRPr/>
            </a:pPr>
            <a:r>
              <a:rPr lang="en-US" sz="1300" b="1" spc="-5" dirty="0">
                <a:latin typeface="Arial"/>
                <a:cs typeface="Arial"/>
              </a:rPr>
              <a:t>Better device ROI</a:t>
            </a:r>
            <a:br>
              <a:rPr lang="en-US" sz="1300" spc="-5" dirty="0">
                <a:latin typeface="Arial"/>
                <a:cs typeface="Arial"/>
              </a:rPr>
            </a:br>
            <a:r>
              <a:rPr lang="en-US" sz="1300" spc="-5" dirty="0">
                <a:latin typeface="Arial"/>
                <a:cs typeface="Arial"/>
              </a:rPr>
              <a:t>Higher device availability for a higher return on investment</a:t>
            </a:r>
          </a:p>
          <a:p>
            <a:pPr marL="12694" marR="550050" indent="0" defTabSz="914126">
              <a:lnSpc>
                <a:spcPct val="101899"/>
              </a:lnSpc>
              <a:spcAft>
                <a:spcPts val="1500"/>
              </a:spcAft>
              <a:buClr>
                <a:srgbClr val="BFBFBF"/>
              </a:buClr>
              <a:defRPr/>
            </a:pPr>
            <a:r>
              <a:rPr lang="en-US" sz="1300" b="1" spc="-5" dirty="0">
                <a:latin typeface="Arial"/>
                <a:cs typeface="Arial"/>
              </a:rPr>
              <a:t>Increased productivity</a:t>
            </a:r>
            <a:br>
              <a:rPr lang="en-US" sz="1300" b="1" spc="-5" dirty="0">
                <a:latin typeface="Arial"/>
                <a:cs typeface="Arial"/>
              </a:rPr>
            </a:br>
            <a:r>
              <a:rPr lang="en-US" sz="1300" spc="-5" dirty="0">
                <a:latin typeface="Arial"/>
                <a:cs typeface="Arial"/>
              </a:rPr>
              <a:t>No more battery-related lost workforce productivity</a:t>
            </a:r>
          </a:p>
          <a:p>
            <a:pPr marL="12694" marR="550050" indent="0" defTabSz="914126">
              <a:lnSpc>
                <a:spcPct val="101899"/>
              </a:lnSpc>
              <a:spcAft>
                <a:spcPts val="1500"/>
              </a:spcAft>
              <a:buClr>
                <a:srgbClr val="BFBFBF"/>
              </a:buClr>
              <a:defRPr/>
            </a:pPr>
            <a:r>
              <a:rPr lang="en-US" sz="1300" b="1" spc="-5" dirty="0">
                <a:latin typeface="Arial"/>
                <a:cs typeface="Arial"/>
              </a:rPr>
              <a:t>Lower costs</a:t>
            </a:r>
            <a:br>
              <a:rPr lang="en-US" sz="1300" b="1" spc="-5" dirty="0">
                <a:latin typeface="Arial"/>
                <a:cs typeface="Arial"/>
              </a:rPr>
            </a:br>
            <a:r>
              <a:rPr lang="en-US" sz="1300" spc="-5" dirty="0">
                <a:latin typeface="Arial"/>
                <a:cs typeface="Arial"/>
              </a:rPr>
              <a:t>Lower and predictable battery and support costs</a:t>
            </a:r>
          </a:p>
          <a:p>
            <a:pPr marL="12694" marR="550050" indent="0" defTabSz="914126">
              <a:lnSpc>
                <a:spcPct val="101899"/>
              </a:lnSpc>
              <a:spcAft>
                <a:spcPts val="1200"/>
              </a:spcAft>
              <a:buClr>
                <a:srgbClr val="BFBFBF"/>
              </a:buClr>
              <a:defRPr/>
            </a:pPr>
            <a:r>
              <a:rPr lang="en-US" sz="1300" b="1" spc="-5" dirty="0">
                <a:latin typeface="Arial"/>
                <a:cs typeface="Arial"/>
              </a:rPr>
              <a:t>Simplicity and quality</a:t>
            </a:r>
            <a:br>
              <a:rPr lang="en-US" sz="1300" b="1" spc="-5" dirty="0">
                <a:latin typeface="Arial"/>
                <a:cs typeface="Arial"/>
              </a:rPr>
            </a:br>
            <a:r>
              <a:rPr lang="en-US" sz="1300" spc="-5" dirty="0">
                <a:latin typeface="Arial"/>
                <a:cs typeface="Arial"/>
              </a:rPr>
              <a:t>One source simplicity </a:t>
            </a:r>
            <a:br>
              <a:rPr lang="en-US" sz="1300" spc="-5" dirty="0">
                <a:latin typeface="Arial"/>
                <a:cs typeface="Arial"/>
              </a:rPr>
            </a:br>
            <a:r>
              <a:rPr lang="en-US" sz="1300" spc="-5" dirty="0">
                <a:latin typeface="Arial"/>
                <a:cs typeface="Arial"/>
              </a:rPr>
              <a:t>with quality only the manufacturer can provide</a:t>
            </a:r>
            <a:endParaRPr lang="en-US" sz="1300" dirty="0">
              <a:latin typeface="Arial"/>
              <a:cs typeface="Arial"/>
            </a:endParaRPr>
          </a:p>
        </p:txBody>
      </p:sp>
      <p:sp>
        <p:nvSpPr>
          <p:cNvPr id="73" name="Content Placeholder 2">
            <a:extLst>
              <a:ext uri="{FF2B5EF4-FFF2-40B4-BE49-F238E27FC236}">
                <a16:creationId xmlns:a16="http://schemas.microsoft.com/office/drawing/2014/main" id="{CFDEAAB5-7BFE-7242-845D-D5CBBC4D76D1}"/>
              </a:ext>
            </a:extLst>
          </p:cNvPr>
          <p:cNvSpPr txBox="1">
            <a:spLocks/>
          </p:cNvSpPr>
          <p:nvPr/>
        </p:nvSpPr>
        <p:spPr bwMode="auto">
          <a:xfrm>
            <a:off x="9552060" y="2141192"/>
            <a:ext cx="2405809" cy="369064"/>
          </a:xfrm>
          <a:prstGeom prst="rect">
            <a:avLst/>
          </a:prstGeom>
          <a:noFill/>
          <a:ln w="9525">
            <a:noFill/>
            <a:miter lim="800000"/>
            <a:headEnd/>
            <a:tailEnd/>
          </a:ln>
        </p:spPr>
        <p:txBody>
          <a:bodyPr wrap="square" lIns="0" tIns="0" rIns="0" bIns="0">
            <a:noAutofit/>
          </a:bodyPr>
          <a:lstStyle>
            <a:lvl1pPr marL="109538" indent="-109538" eaLnBrk="0" hangingPunct="0">
              <a:defRPr sz="2400">
                <a:solidFill>
                  <a:schemeClr val="tx1"/>
                </a:solidFill>
                <a:latin typeface="Arial" pitchFamily="34" charset="0"/>
                <a:cs typeface="Arial" pitchFamily="34" charset="0"/>
              </a:defRPr>
            </a:lvl1pPr>
            <a:lvl2pPr marL="37931725" indent="-37474525" eaLnBrk="0" hangingPunct="0">
              <a:defRPr sz="2400">
                <a:solidFill>
                  <a:schemeClr val="tx1"/>
                </a:solidFill>
                <a:latin typeface="Arial" pitchFamily="34" charset="0"/>
                <a:cs typeface="Arial" pitchFamily="34" charset="0"/>
              </a:defRPr>
            </a:lvl2pPr>
            <a:lvl3pPr eaLnBrk="0" hangingPunct="0">
              <a:defRPr sz="2400">
                <a:solidFill>
                  <a:schemeClr val="tx1"/>
                </a:solidFill>
                <a:latin typeface="Arial" pitchFamily="34" charset="0"/>
                <a:cs typeface="Arial" pitchFamily="34" charset="0"/>
              </a:defRPr>
            </a:lvl3pPr>
            <a:lvl4pPr eaLnBrk="0" hangingPunct="0">
              <a:defRPr sz="2400">
                <a:solidFill>
                  <a:schemeClr val="tx1"/>
                </a:solidFill>
                <a:latin typeface="Arial" pitchFamily="34" charset="0"/>
                <a:cs typeface="Arial" pitchFamily="34" charset="0"/>
              </a:defRPr>
            </a:lvl4pPr>
            <a:lvl5pPr eaLnBrk="0" hangingPunct="0">
              <a:defRPr sz="2400">
                <a:solidFill>
                  <a:schemeClr val="tx1"/>
                </a:solidFill>
                <a:latin typeface="Arial" pitchFamily="34" charset="0"/>
                <a:cs typeface="Arial" pitchFamily="34" charset="0"/>
              </a:defRPr>
            </a:lvl5pPr>
            <a:lvl6pPr marL="457200" eaLnBrk="0" fontAlgn="base" hangingPunct="0">
              <a:spcBef>
                <a:spcPct val="0"/>
              </a:spcBef>
              <a:spcAft>
                <a:spcPct val="0"/>
              </a:spcAft>
              <a:defRPr sz="2400">
                <a:solidFill>
                  <a:schemeClr val="tx1"/>
                </a:solidFill>
                <a:latin typeface="Arial" pitchFamily="34" charset="0"/>
                <a:cs typeface="Arial" pitchFamily="34" charset="0"/>
              </a:defRPr>
            </a:lvl6pPr>
            <a:lvl7pPr marL="914400" eaLnBrk="0" fontAlgn="base" hangingPunct="0">
              <a:spcBef>
                <a:spcPct val="0"/>
              </a:spcBef>
              <a:spcAft>
                <a:spcPct val="0"/>
              </a:spcAft>
              <a:defRPr sz="2400">
                <a:solidFill>
                  <a:schemeClr val="tx1"/>
                </a:solidFill>
                <a:latin typeface="Arial" pitchFamily="34" charset="0"/>
                <a:cs typeface="Arial" pitchFamily="34" charset="0"/>
              </a:defRPr>
            </a:lvl7pPr>
            <a:lvl8pPr marL="1371600" eaLnBrk="0" fontAlgn="base" hangingPunct="0">
              <a:spcBef>
                <a:spcPct val="0"/>
              </a:spcBef>
              <a:spcAft>
                <a:spcPct val="0"/>
              </a:spcAft>
              <a:defRPr sz="2400">
                <a:solidFill>
                  <a:schemeClr val="tx1"/>
                </a:solidFill>
                <a:latin typeface="Arial" pitchFamily="34" charset="0"/>
                <a:cs typeface="Arial" pitchFamily="34" charset="0"/>
              </a:defRPr>
            </a:lvl8pPr>
            <a:lvl9pPr marL="1828800" eaLnBrk="0" fontAlgn="base" hangingPunct="0">
              <a:spcBef>
                <a:spcPct val="0"/>
              </a:spcBef>
              <a:spcAft>
                <a:spcPct val="0"/>
              </a:spcAft>
              <a:defRPr sz="2400">
                <a:solidFill>
                  <a:schemeClr val="tx1"/>
                </a:solidFill>
                <a:latin typeface="Arial" pitchFamily="34" charset="0"/>
                <a:cs typeface="Arial" pitchFamily="34" charset="0"/>
              </a:defRPr>
            </a:lvl9pPr>
          </a:lstStyle>
          <a:p>
            <a:pPr marL="109505" indent="-109505" algn="ctr" defTabSz="914126" eaLnBrk="1" hangingPunct="1">
              <a:spcBef>
                <a:spcPts val="300"/>
              </a:spcBef>
              <a:spcAft>
                <a:spcPts val="1200"/>
              </a:spcAft>
              <a:defRPr/>
            </a:pPr>
            <a:r>
              <a:rPr lang="en-US" altLang="en-US" sz="2000" b="1">
                <a:solidFill>
                  <a:srgbClr val="0073E6"/>
                </a:solidFill>
              </a:rPr>
              <a:t>BENEFITS</a:t>
            </a:r>
          </a:p>
        </p:txBody>
      </p:sp>
      <p:grpSp>
        <p:nvGrpSpPr>
          <p:cNvPr id="110" name="Group 109">
            <a:extLst>
              <a:ext uri="{FF2B5EF4-FFF2-40B4-BE49-F238E27FC236}">
                <a16:creationId xmlns:a16="http://schemas.microsoft.com/office/drawing/2014/main" id="{AE8E63DC-0560-5D43-BA0E-D99087DA45D4}"/>
              </a:ext>
            </a:extLst>
          </p:cNvPr>
          <p:cNvGrpSpPr/>
          <p:nvPr/>
        </p:nvGrpSpPr>
        <p:grpSpPr>
          <a:xfrm>
            <a:off x="9630097" y="357238"/>
            <a:ext cx="2405809" cy="1536312"/>
            <a:chOff x="9239281" y="71532"/>
            <a:chExt cx="2846445" cy="1817695"/>
          </a:xfrm>
        </p:grpSpPr>
        <p:pic>
          <p:nvPicPr>
            <p:cNvPr id="96" name="Picture 95" descr="A picture containing text, dark&#10;&#10;Description automatically generated">
              <a:extLst>
                <a:ext uri="{FF2B5EF4-FFF2-40B4-BE49-F238E27FC236}">
                  <a16:creationId xmlns:a16="http://schemas.microsoft.com/office/drawing/2014/main" id="{DB712BB7-E0CE-7742-A761-0D88DF69017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657096">
              <a:off x="10452162" y="440005"/>
              <a:ext cx="1633564" cy="1054193"/>
            </a:xfrm>
            <a:prstGeom prst="rect">
              <a:avLst/>
            </a:prstGeom>
          </p:spPr>
        </p:pic>
        <p:pic>
          <p:nvPicPr>
            <p:cNvPr id="62" name="Picture 61" descr="A picture containing text, electronics, projector&#10;&#10;Description automatically generated">
              <a:extLst>
                <a:ext uri="{FF2B5EF4-FFF2-40B4-BE49-F238E27FC236}">
                  <a16:creationId xmlns:a16="http://schemas.microsoft.com/office/drawing/2014/main" id="{AA51B942-C2AF-6446-A2E7-EA175884856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1657096">
              <a:off x="9239281" y="71532"/>
              <a:ext cx="1817695" cy="1817695"/>
            </a:xfrm>
            <a:prstGeom prst="rect">
              <a:avLst/>
            </a:prstGeom>
          </p:spPr>
        </p:pic>
        <p:pic>
          <p:nvPicPr>
            <p:cNvPr id="94" name="Picture 93" descr="A white cell phone&#10;&#10;Description automatically generated with low confidence">
              <a:extLst>
                <a:ext uri="{FF2B5EF4-FFF2-40B4-BE49-F238E27FC236}">
                  <a16:creationId xmlns:a16="http://schemas.microsoft.com/office/drawing/2014/main" id="{F5E881CA-87D7-FF46-B21C-3F6AB44318F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2692570">
              <a:off x="9967516" y="364711"/>
              <a:ext cx="1501814" cy="1501813"/>
            </a:xfrm>
            <a:prstGeom prst="rect">
              <a:avLst/>
            </a:prstGeom>
          </p:spPr>
        </p:pic>
      </p:grpSp>
      <p:grpSp>
        <p:nvGrpSpPr>
          <p:cNvPr id="103" name="Group 102">
            <a:extLst>
              <a:ext uri="{FF2B5EF4-FFF2-40B4-BE49-F238E27FC236}">
                <a16:creationId xmlns:a16="http://schemas.microsoft.com/office/drawing/2014/main" id="{04F93439-577A-F141-83C3-7E503F6FC4A8}"/>
              </a:ext>
            </a:extLst>
          </p:cNvPr>
          <p:cNvGrpSpPr/>
          <p:nvPr/>
        </p:nvGrpSpPr>
        <p:grpSpPr>
          <a:xfrm rot="5400000">
            <a:off x="6168672" y="3382302"/>
            <a:ext cx="6846330" cy="76522"/>
            <a:chOff x="380954" y="1264894"/>
            <a:chExt cx="11430092" cy="69812"/>
          </a:xfrm>
        </p:grpSpPr>
        <p:grpSp>
          <p:nvGrpSpPr>
            <p:cNvPr id="104" name="Group 103">
              <a:extLst>
                <a:ext uri="{FF2B5EF4-FFF2-40B4-BE49-F238E27FC236}">
                  <a16:creationId xmlns:a16="http://schemas.microsoft.com/office/drawing/2014/main" id="{91AF2785-0121-E942-9F6A-F4ECFDC18FBB}"/>
                </a:ext>
              </a:extLst>
            </p:cNvPr>
            <p:cNvGrpSpPr/>
            <p:nvPr/>
          </p:nvGrpSpPr>
          <p:grpSpPr>
            <a:xfrm>
              <a:off x="380954" y="1264894"/>
              <a:ext cx="8791530" cy="69812"/>
              <a:chOff x="380954" y="1264894"/>
              <a:chExt cx="8791530" cy="69812"/>
            </a:xfrm>
          </p:grpSpPr>
          <p:grpSp>
            <p:nvGrpSpPr>
              <p:cNvPr id="106" name="Group 105">
                <a:extLst>
                  <a:ext uri="{FF2B5EF4-FFF2-40B4-BE49-F238E27FC236}">
                    <a16:creationId xmlns:a16="http://schemas.microsoft.com/office/drawing/2014/main" id="{57014127-2764-D140-A4AC-9BCC73E19BFE}"/>
                  </a:ext>
                </a:extLst>
              </p:cNvPr>
              <p:cNvGrpSpPr/>
              <p:nvPr/>
            </p:nvGrpSpPr>
            <p:grpSpPr>
              <a:xfrm>
                <a:off x="380954" y="1264894"/>
                <a:ext cx="6535601" cy="69812"/>
                <a:chOff x="4347027" y="2188242"/>
                <a:chExt cx="6537303" cy="69830"/>
              </a:xfrm>
              <a:solidFill>
                <a:schemeClr val="accent1"/>
              </a:solidFill>
            </p:grpSpPr>
            <p:sp>
              <p:nvSpPr>
                <p:cNvPr id="108" name="Freeform 107">
                  <a:extLst>
                    <a:ext uri="{FF2B5EF4-FFF2-40B4-BE49-F238E27FC236}">
                      <a16:creationId xmlns:a16="http://schemas.microsoft.com/office/drawing/2014/main" id="{963FDF01-BB85-E74D-833E-8EA9EEC699B6}"/>
                    </a:ext>
                  </a:extLst>
                </p:cNvPr>
                <p:cNvSpPr>
                  <a:spLocks noChangeAspect="1" noChangeArrowheads="1"/>
                </p:cNvSpPr>
                <p:nvPr/>
              </p:nvSpPr>
              <p:spPr bwMode="auto">
                <a:xfrm flipV="1">
                  <a:off x="4347027" y="2188242"/>
                  <a:ext cx="3501504" cy="69830"/>
                </a:xfrm>
                <a:custGeom>
                  <a:avLst/>
                  <a:gdLst>
                    <a:gd name="connsiteX0" fmla="*/ 78092 w 3501504"/>
                    <a:gd name="connsiteY0" fmla="*/ 69830 h 69830"/>
                    <a:gd name="connsiteX1" fmla="*/ 655608 w 3501504"/>
                    <a:gd name="connsiteY1" fmla="*/ 69830 h 69830"/>
                    <a:gd name="connsiteX2" fmla="*/ 737659 w 3501504"/>
                    <a:gd name="connsiteY2" fmla="*/ 69830 h 69830"/>
                    <a:gd name="connsiteX3" fmla="*/ 1025149 w 3501504"/>
                    <a:gd name="connsiteY3" fmla="*/ 69830 h 69830"/>
                    <a:gd name="connsiteX4" fmla="*/ 1315175 w 3501504"/>
                    <a:gd name="connsiteY4" fmla="*/ 69830 h 69830"/>
                    <a:gd name="connsiteX5" fmla="*/ 1317364 w 3501504"/>
                    <a:gd name="connsiteY5" fmla="*/ 69830 h 69830"/>
                    <a:gd name="connsiteX6" fmla="*/ 1602665 w 3501504"/>
                    <a:gd name="connsiteY6" fmla="*/ 69830 h 69830"/>
                    <a:gd name="connsiteX7" fmla="*/ 1684716 w 3501504"/>
                    <a:gd name="connsiteY7" fmla="*/ 69830 h 69830"/>
                    <a:gd name="connsiteX8" fmla="*/ 1894880 w 3501504"/>
                    <a:gd name="connsiteY8" fmla="*/ 69830 h 69830"/>
                    <a:gd name="connsiteX9" fmla="*/ 1976931 w 3501504"/>
                    <a:gd name="connsiteY9" fmla="*/ 69830 h 69830"/>
                    <a:gd name="connsiteX10" fmla="*/ 2262232 w 3501504"/>
                    <a:gd name="connsiteY10" fmla="*/ 69830 h 69830"/>
                    <a:gd name="connsiteX11" fmla="*/ 2264421 w 3501504"/>
                    <a:gd name="connsiteY11" fmla="*/ 69830 h 69830"/>
                    <a:gd name="connsiteX12" fmla="*/ 2554447 w 3501504"/>
                    <a:gd name="connsiteY12" fmla="*/ 69830 h 69830"/>
                    <a:gd name="connsiteX13" fmla="*/ 2841937 w 3501504"/>
                    <a:gd name="connsiteY13" fmla="*/ 69830 h 69830"/>
                    <a:gd name="connsiteX14" fmla="*/ 2923988 w 3501504"/>
                    <a:gd name="connsiteY14" fmla="*/ 69830 h 69830"/>
                    <a:gd name="connsiteX15" fmla="*/ 3501504 w 3501504"/>
                    <a:gd name="connsiteY15" fmla="*/ 69830 h 69830"/>
                    <a:gd name="connsiteX16" fmla="*/ 3501504 w 3501504"/>
                    <a:gd name="connsiteY16" fmla="*/ 50156 h 69830"/>
                    <a:gd name="connsiteX17" fmla="*/ 3414914 w 3501504"/>
                    <a:gd name="connsiteY17" fmla="*/ 0 h 69830"/>
                    <a:gd name="connsiteX18" fmla="*/ 2837398 w 3501504"/>
                    <a:gd name="connsiteY18" fmla="*/ 0 h 69830"/>
                    <a:gd name="connsiteX19" fmla="*/ 2755347 w 3501504"/>
                    <a:gd name="connsiteY19" fmla="*/ 0 h 69830"/>
                    <a:gd name="connsiteX20" fmla="*/ 2467857 w 3501504"/>
                    <a:gd name="connsiteY20" fmla="*/ 0 h 69830"/>
                    <a:gd name="connsiteX21" fmla="*/ 2184140 w 3501504"/>
                    <a:gd name="connsiteY21" fmla="*/ 0 h 69830"/>
                    <a:gd name="connsiteX22" fmla="*/ 2177831 w 3501504"/>
                    <a:gd name="connsiteY22" fmla="*/ 0 h 69830"/>
                    <a:gd name="connsiteX23" fmla="*/ 1890341 w 3501504"/>
                    <a:gd name="connsiteY23" fmla="*/ 0 h 69830"/>
                    <a:gd name="connsiteX24" fmla="*/ 1808290 w 3501504"/>
                    <a:gd name="connsiteY24" fmla="*/ 0 h 69830"/>
                    <a:gd name="connsiteX25" fmla="*/ 1606624 w 3501504"/>
                    <a:gd name="connsiteY25" fmla="*/ 0 h 69830"/>
                    <a:gd name="connsiteX26" fmla="*/ 1524573 w 3501504"/>
                    <a:gd name="connsiteY26" fmla="*/ 0 h 69830"/>
                    <a:gd name="connsiteX27" fmla="*/ 1237083 w 3501504"/>
                    <a:gd name="connsiteY27" fmla="*/ 0 h 69830"/>
                    <a:gd name="connsiteX28" fmla="*/ 1230774 w 3501504"/>
                    <a:gd name="connsiteY28" fmla="*/ 0 h 69830"/>
                    <a:gd name="connsiteX29" fmla="*/ 947057 w 3501504"/>
                    <a:gd name="connsiteY29" fmla="*/ 0 h 69830"/>
                    <a:gd name="connsiteX30" fmla="*/ 659567 w 3501504"/>
                    <a:gd name="connsiteY30" fmla="*/ 0 h 69830"/>
                    <a:gd name="connsiteX31" fmla="*/ 577516 w 3501504"/>
                    <a:gd name="connsiteY31" fmla="*/ 0 h 69830"/>
                    <a:gd name="connsiteX32" fmla="*/ 0 w 3501504"/>
                    <a:gd name="connsiteY32" fmla="*/ 0 h 69830"/>
                    <a:gd name="connsiteX33" fmla="*/ 0 w 3501504"/>
                    <a:gd name="connsiteY33" fmla="*/ 24597 h 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501504" h="69830">
                      <a:moveTo>
                        <a:pt x="78092" y="69830"/>
                      </a:moveTo>
                      <a:lnTo>
                        <a:pt x="655608" y="69830"/>
                      </a:lnTo>
                      <a:lnTo>
                        <a:pt x="737659" y="69830"/>
                      </a:lnTo>
                      <a:lnTo>
                        <a:pt x="1025149" y="69830"/>
                      </a:lnTo>
                      <a:lnTo>
                        <a:pt x="1315175" y="69830"/>
                      </a:lnTo>
                      <a:lnTo>
                        <a:pt x="1317364" y="69830"/>
                      </a:lnTo>
                      <a:lnTo>
                        <a:pt x="1602665" y="69830"/>
                      </a:lnTo>
                      <a:lnTo>
                        <a:pt x="1684716" y="69830"/>
                      </a:lnTo>
                      <a:lnTo>
                        <a:pt x="1894880" y="69830"/>
                      </a:lnTo>
                      <a:lnTo>
                        <a:pt x="1976931" y="69830"/>
                      </a:lnTo>
                      <a:lnTo>
                        <a:pt x="2262232" y="69830"/>
                      </a:lnTo>
                      <a:lnTo>
                        <a:pt x="2264421" y="69830"/>
                      </a:lnTo>
                      <a:lnTo>
                        <a:pt x="2554447" y="69830"/>
                      </a:lnTo>
                      <a:lnTo>
                        <a:pt x="2841937" y="69830"/>
                      </a:lnTo>
                      <a:lnTo>
                        <a:pt x="2923988" y="69830"/>
                      </a:lnTo>
                      <a:lnTo>
                        <a:pt x="3501504" y="69830"/>
                      </a:lnTo>
                      <a:lnTo>
                        <a:pt x="3501504" y="50156"/>
                      </a:lnTo>
                      <a:lnTo>
                        <a:pt x="3414914" y="0"/>
                      </a:lnTo>
                      <a:lnTo>
                        <a:pt x="2837398" y="0"/>
                      </a:lnTo>
                      <a:lnTo>
                        <a:pt x="2755347" y="0"/>
                      </a:lnTo>
                      <a:lnTo>
                        <a:pt x="2467857" y="0"/>
                      </a:lnTo>
                      <a:lnTo>
                        <a:pt x="2184140" y="0"/>
                      </a:lnTo>
                      <a:lnTo>
                        <a:pt x="2177831" y="0"/>
                      </a:lnTo>
                      <a:lnTo>
                        <a:pt x="1890341" y="0"/>
                      </a:lnTo>
                      <a:lnTo>
                        <a:pt x="1808290" y="0"/>
                      </a:lnTo>
                      <a:lnTo>
                        <a:pt x="1606624" y="0"/>
                      </a:lnTo>
                      <a:lnTo>
                        <a:pt x="1524573" y="0"/>
                      </a:lnTo>
                      <a:lnTo>
                        <a:pt x="1237083" y="0"/>
                      </a:lnTo>
                      <a:lnTo>
                        <a:pt x="1230774" y="0"/>
                      </a:lnTo>
                      <a:lnTo>
                        <a:pt x="947057" y="0"/>
                      </a:lnTo>
                      <a:lnTo>
                        <a:pt x="659567" y="0"/>
                      </a:lnTo>
                      <a:lnTo>
                        <a:pt x="577516" y="0"/>
                      </a:lnTo>
                      <a:lnTo>
                        <a:pt x="0" y="0"/>
                      </a:lnTo>
                      <a:lnTo>
                        <a:pt x="0" y="24597"/>
                      </a:lnTo>
                      <a:close/>
                    </a:path>
                  </a:pathLst>
                </a:custGeom>
                <a:solidFill>
                  <a:srgbClr val="0073E6"/>
                </a:solidFill>
                <a:ln>
                  <a:noFill/>
                </a:ln>
                <a:effectLst/>
              </p:spPr>
              <p:txBody>
                <a:bodyPr vert="horz" wrap="square" lIns="36546" tIns="36546" rIns="36546" bIns="36546" numCol="1" anchor="t" anchorCtr="0" compatLnSpc="1">
                  <a:prstTxWarp prst="textNoShape">
                    <a:avLst/>
                  </a:prstTxWarp>
                  <a:noAutofit/>
                </a:bodyPr>
                <a:lstStyle/>
                <a:p>
                  <a:pPr defTabSz="913852">
                    <a:defRPr/>
                  </a:pPr>
                  <a:endParaRPr lang="en-US" sz="1798" kern="0">
                    <a:solidFill>
                      <a:schemeClr val="accent1"/>
                    </a:solidFill>
                  </a:endParaRPr>
                </a:p>
              </p:txBody>
            </p:sp>
            <p:sp>
              <p:nvSpPr>
                <p:cNvPr id="109" name="Freeform 108">
                  <a:extLst>
                    <a:ext uri="{FF2B5EF4-FFF2-40B4-BE49-F238E27FC236}">
                      <a16:creationId xmlns:a16="http://schemas.microsoft.com/office/drawing/2014/main" id="{54625516-463F-014C-A420-88E967564915}"/>
                    </a:ext>
                  </a:extLst>
                </p:cNvPr>
                <p:cNvSpPr>
                  <a:spLocks noChangeAspect="1" noChangeArrowheads="1"/>
                </p:cNvSpPr>
                <p:nvPr/>
              </p:nvSpPr>
              <p:spPr bwMode="auto">
                <a:xfrm flipV="1">
                  <a:off x="7382826" y="2188242"/>
                  <a:ext cx="3501504" cy="69830"/>
                </a:xfrm>
                <a:custGeom>
                  <a:avLst/>
                  <a:gdLst>
                    <a:gd name="connsiteX0" fmla="*/ 78092 w 3501504"/>
                    <a:gd name="connsiteY0" fmla="*/ 69830 h 69830"/>
                    <a:gd name="connsiteX1" fmla="*/ 655608 w 3501504"/>
                    <a:gd name="connsiteY1" fmla="*/ 69830 h 69830"/>
                    <a:gd name="connsiteX2" fmla="*/ 737659 w 3501504"/>
                    <a:gd name="connsiteY2" fmla="*/ 69830 h 69830"/>
                    <a:gd name="connsiteX3" fmla="*/ 1025149 w 3501504"/>
                    <a:gd name="connsiteY3" fmla="*/ 69830 h 69830"/>
                    <a:gd name="connsiteX4" fmla="*/ 1315175 w 3501504"/>
                    <a:gd name="connsiteY4" fmla="*/ 69830 h 69830"/>
                    <a:gd name="connsiteX5" fmla="*/ 1317364 w 3501504"/>
                    <a:gd name="connsiteY5" fmla="*/ 69830 h 69830"/>
                    <a:gd name="connsiteX6" fmla="*/ 1602665 w 3501504"/>
                    <a:gd name="connsiteY6" fmla="*/ 69830 h 69830"/>
                    <a:gd name="connsiteX7" fmla="*/ 1684716 w 3501504"/>
                    <a:gd name="connsiteY7" fmla="*/ 69830 h 69830"/>
                    <a:gd name="connsiteX8" fmla="*/ 1894880 w 3501504"/>
                    <a:gd name="connsiteY8" fmla="*/ 69830 h 69830"/>
                    <a:gd name="connsiteX9" fmla="*/ 1976931 w 3501504"/>
                    <a:gd name="connsiteY9" fmla="*/ 69830 h 69830"/>
                    <a:gd name="connsiteX10" fmla="*/ 2262232 w 3501504"/>
                    <a:gd name="connsiteY10" fmla="*/ 69830 h 69830"/>
                    <a:gd name="connsiteX11" fmla="*/ 2264421 w 3501504"/>
                    <a:gd name="connsiteY11" fmla="*/ 69830 h 69830"/>
                    <a:gd name="connsiteX12" fmla="*/ 2554447 w 3501504"/>
                    <a:gd name="connsiteY12" fmla="*/ 69830 h 69830"/>
                    <a:gd name="connsiteX13" fmla="*/ 2841937 w 3501504"/>
                    <a:gd name="connsiteY13" fmla="*/ 69830 h 69830"/>
                    <a:gd name="connsiteX14" fmla="*/ 2923988 w 3501504"/>
                    <a:gd name="connsiteY14" fmla="*/ 69830 h 69830"/>
                    <a:gd name="connsiteX15" fmla="*/ 3501504 w 3501504"/>
                    <a:gd name="connsiteY15" fmla="*/ 69830 h 69830"/>
                    <a:gd name="connsiteX16" fmla="*/ 3501504 w 3501504"/>
                    <a:gd name="connsiteY16" fmla="*/ 50156 h 69830"/>
                    <a:gd name="connsiteX17" fmla="*/ 3414914 w 3501504"/>
                    <a:gd name="connsiteY17" fmla="*/ 0 h 69830"/>
                    <a:gd name="connsiteX18" fmla="*/ 2837398 w 3501504"/>
                    <a:gd name="connsiteY18" fmla="*/ 0 h 69830"/>
                    <a:gd name="connsiteX19" fmla="*/ 2755347 w 3501504"/>
                    <a:gd name="connsiteY19" fmla="*/ 0 h 69830"/>
                    <a:gd name="connsiteX20" fmla="*/ 2467857 w 3501504"/>
                    <a:gd name="connsiteY20" fmla="*/ 0 h 69830"/>
                    <a:gd name="connsiteX21" fmla="*/ 2184140 w 3501504"/>
                    <a:gd name="connsiteY21" fmla="*/ 0 h 69830"/>
                    <a:gd name="connsiteX22" fmla="*/ 2177831 w 3501504"/>
                    <a:gd name="connsiteY22" fmla="*/ 0 h 69830"/>
                    <a:gd name="connsiteX23" fmla="*/ 1890341 w 3501504"/>
                    <a:gd name="connsiteY23" fmla="*/ 0 h 69830"/>
                    <a:gd name="connsiteX24" fmla="*/ 1808290 w 3501504"/>
                    <a:gd name="connsiteY24" fmla="*/ 0 h 69830"/>
                    <a:gd name="connsiteX25" fmla="*/ 1606624 w 3501504"/>
                    <a:gd name="connsiteY25" fmla="*/ 0 h 69830"/>
                    <a:gd name="connsiteX26" fmla="*/ 1524573 w 3501504"/>
                    <a:gd name="connsiteY26" fmla="*/ 0 h 69830"/>
                    <a:gd name="connsiteX27" fmla="*/ 1237083 w 3501504"/>
                    <a:gd name="connsiteY27" fmla="*/ 0 h 69830"/>
                    <a:gd name="connsiteX28" fmla="*/ 1230774 w 3501504"/>
                    <a:gd name="connsiteY28" fmla="*/ 0 h 69830"/>
                    <a:gd name="connsiteX29" fmla="*/ 947057 w 3501504"/>
                    <a:gd name="connsiteY29" fmla="*/ 0 h 69830"/>
                    <a:gd name="connsiteX30" fmla="*/ 659567 w 3501504"/>
                    <a:gd name="connsiteY30" fmla="*/ 0 h 69830"/>
                    <a:gd name="connsiteX31" fmla="*/ 577516 w 3501504"/>
                    <a:gd name="connsiteY31" fmla="*/ 0 h 69830"/>
                    <a:gd name="connsiteX32" fmla="*/ 0 w 3501504"/>
                    <a:gd name="connsiteY32" fmla="*/ 0 h 69830"/>
                    <a:gd name="connsiteX33" fmla="*/ 0 w 3501504"/>
                    <a:gd name="connsiteY33" fmla="*/ 24597 h 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501504" h="69830">
                      <a:moveTo>
                        <a:pt x="78092" y="69830"/>
                      </a:moveTo>
                      <a:lnTo>
                        <a:pt x="655608" y="69830"/>
                      </a:lnTo>
                      <a:lnTo>
                        <a:pt x="737659" y="69830"/>
                      </a:lnTo>
                      <a:lnTo>
                        <a:pt x="1025149" y="69830"/>
                      </a:lnTo>
                      <a:lnTo>
                        <a:pt x="1315175" y="69830"/>
                      </a:lnTo>
                      <a:lnTo>
                        <a:pt x="1317364" y="69830"/>
                      </a:lnTo>
                      <a:lnTo>
                        <a:pt x="1602665" y="69830"/>
                      </a:lnTo>
                      <a:lnTo>
                        <a:pt x="1684716" y="69830"/>
                      </a:lnTo>
                      <a:lnTo>
                        <a:pt x="1894880" y="69830"/>
                      </a:lnTo>
                      <a:lnTo>
                        <a:pt x="1976931" y="69830"/>
                      </a:lnTo>
                      <a:lnTo>
                        <a:pt x="2262232" y="69830"/>
                      </a:lnTo>
                      <a:lnTo>
                        <a:pt x="2264421" y="69830"/>
                      </a:lnTo>
                      <a:lnTo>
                        <a:pt x="2554447" y="69830"/>
                      </a:lnTo>
                      <a:lnTo>
                        <a:pt x="2841937" y="69830"/>
                      </a:lnTo>
                      <a:lnTo>
                        <a:pt x="2923988" y="69830"/>
                      </a:lnTo>
                      <a:lnTo>
                        <a:pt x="3501504" y="69830"/>
                      </a:lnTo>
                      <a:lnTo>
                        <a:pt x="3501504" y="50156"/>
                      </a:lnTo>
                      <a:lnTo>
                        <a:pt x="3414914" y="0"/>
                      </a:lnTo>
                      <a:lnTo>
                        <a:pt x="2837398" y="0"/>
                      </a:lnTo>
                      <a:lnTo>
                        <a:pt x="2755347" y="0"/>
                      </a:lnTo>
                      <a:lnTo>
                        <a:pt x="2467857" y="0"/>
                      </a:lnTo>
                      <a:lnTo>
                        <a:pt x="2184140" y="0"/>
                      </a:lnTo>
                      <a:lnTo>
                        <a:pt x="2177831" y="0"/>
                      </a:lnTo>
                      <a:lnTo>
                        <a:pt x="1890341" y="0"/>
                      </a:lnTo>
                      <a:lnTo>
                        <a:pt x="1808290" y="0"/>
                      </a:lnTo>
                      <a:lnTo>
                        <a:pt x="1606624" y="0"/>
                      </a:lnTo>
                      <a:lnTo>
                        <a:pt x="1524573" y="0"/>
                      </a:lnTo>
                      <a:lnTo>
                        <a:pt x="1237083" y="0"/>
                      </a:lnTo>
                      <a:lnTo>
                        <a:pt x="1230774" y="0"/>
                      </a:lnTo>
                      <a:lnTo>
                        <a:pt x="947057" y="0"/>
                      </a:lnTo>
                      <a:lnTo>
                        <a:pt x="659567" y="0"/>
                      </a:lnTo>
                      <a:lnTo>
                        <a:pt x="577516" y="0"/>
                      </a:lnTo>
                      <a:lnTo>
                        <a:pt x="0" y="0"/>
                      </a:lnTo>
                      <a:lnTo>
                        <a:pt x="0" y="24597"/>
                      </a:lnTo>
                      <a:close/>
                    </a:path>
                  </a:pathLst>
                </a:custGeom>
                <a:solidFill>
                  <a:srgbClr val="0073E6"/>
                </a:solidFill>
                <a:ln>
                  <a:noFill/>
                </a:ln>
                <a:effectLst/>
              </p:spPr>
              <p:txBody>
                <a:bodyPr vert="horz" wrap="square" lIns="36546" tIns="36546" rIns="36546" bIns="36546" numCol="1" anchor="t" anchorCtr="0" compatLnSpc="1">
                  <a:prstTxWarp prst="textNoShape">
                    <a:avLst/>
                  </a:prstTxWarp>
                  <a:noAutofit/>
                </a:bodyPr>
                <a:lstStyle/>
                <a:p>
                  <a:pPr defTabSz="913852">
                    <a:defRPr/>
                  </a:pPr>
                  <a:endParaRPr lang="en-US" sz="1798" kern="0">
                    <a:solidFill>
                      <a:schemeClr val="accent1"/>
                    </a:solidFill>
                  </a:endParaRPr>
                </a:p>
              </p:txBody>
            </p:sp>
          </p:grpSp>
          <p:sp>
            <p:nvSpPr>
              <p:cNvPr id="107" name="Freeform 106">
                <a:extLst>
                  <a:ext uri="{FF2B5EF4-FFF2-40B4-BE49-F238E27FC236}">
                    <a16:creationId xmlns:a16="http://schemas.microsoft.com/office/drawing/2014/main" id="{6AB5ECF3-93F0-9940-8046-40F079E01E5B}"/>
                  </a:ext>
                </a:extLst>
              </p:cNvPr>
              <p:cNvSpPr>
                <a:spLocks noChangeAspect="1" noChangeArrowheads="1"/>
              </p:cNvSpPr>
              <p:nvPr/>
            </p:nvSpPr>
            <p:spPr bwMode="auto">
              <a:xfrm flipV="1">
                <a:off x="5671892" y="1264894"/>
                <a:ext cx="3500592" cy="69812"/>
              </a:xfrm>
              <a:custGeom>
                <a:avLst/>
                <a:gdLst>
                  <a:gd name="connsiteX0" fmla="*/ 78092 w 3501504"/>
                  <a:gd name="connsiteY0" fmla="*/ 69830 h 69830"/>
                  <a:gd name="connsiteX1" fmla="*/ 655608 w 3501504"/>
                  <a:gd name="connsiteY1" fmla="*/ 69830 h 69830"/>
                  <a:gd name="connsiteX2" fmla="*/ 737659 w 3501504"/>
                  <a:gd name="connsiteY2" fmla="*/ 69830 h 69830"/>
                  <a:gd name="connsiteX3" fmla="*/ 1025149 w 3501504"/>
                  <a:gd name="connsiteY3" fmla="*/ 69830 h 69830"/>
                  <a:gd name="connsiteX4" fmla="*/ 1315175 w 3501504"/>
                  <a:gd name="connsiteY4" fmla="*/ 69830 h 69830"/>
                  <a:gd name="connsiteX5" fmla="*/ 1317364 w 3501504"/>
                  <a:gd name="connsiteY5" fmla="*/ 69830 h 69830"/>
                  <a:gd name="connsiteX6" fmla="*/ 1602665 w 3501504"/>
                  <a:gd name="connsiteY6" fmla="*/ 69830 h 69830"/>
                  <a:gd name="connsiteX7" fmla="*/ 1684716 w 3501504"/>
                  <a:gd name="connsiteY7" fmla="*/ 69830 h 69830"/>
                  <a:gd name="connsiteX8" fmla="*/ 1894880 w 3501504"/>
                  <a:gd name="connsiteY8" fmla="*/ 69830 h 69830"/>
                  <a:gd name="connsiteX9" fmla="*/ 1976931 w 3501504"/>
                  <a:gd name="connsiteY9" fmla="*/ 69830 h 69830"/>
                  <a:gd name="connsiteX10" fmla="*/ 2262232 w 3501504"/>
                  <a:gd name="connsiteY10" fmla="*/ 69830 h 69830"/>
                  <a:gd name="connsiteX11" fmla="*/ 2264421 w 3501504"/>
                  <a:gd name="connsiteY11" fmla="*/ 69830 h 69830"/>
                  <a:gd name="connsiteX12" fmla="*/ 2554447 w 3501504"/>
                  <a:gd name="connsiteY12" fmla="*/ 69830 h 69830"/>
                  <a:gd name="connsiteX13" fmla="*/ 2841937 w 3501504"/>
                  <a:gd name="connsiteY13" fmla="*/ 69830 h 69830"/>
                  <a:gd name="connsiteX14" fmla="*/ 2923988 w 3501504"/>
                  <a:gd name="connsiteY14" fmla="*/ 69830 h 69830"/>
                  <a:gd name="connsiteX15" fmla="*/ 3501504 w 3501504"/>
                  <a:gd name="connsiteY15" fmla="*/ 69830 h 69830"/>
                  <a:gd name="connsiteX16" fmla="*/ 3501504 w 3501504"/>
                  <a:gd name="connsiteY16" fmla="*/ 50156 h 69830"/>
                  <a:gd name="connsiteX17" fmla="*/ 3414914 w 3501504"/>
                  <a:gd name="connsiteY17" fmla="*/ 0 h 69830"/>
                  <a:gd name="connsiteX18" fmla="*/ 2837398 w 3501504"/>
                  <a:gd name="connsiteY18" fmla="*/ 0 h 69830"/>
                  <a:gd name="connsiteX19" fmla="*/ 2755347 w 3501504"/>
                  <a:gd name="connsiteY19" fmla="*/ 0 h 69830"/>
                  <a:gd name="connsiteX20" fmla="*/ 2467857 w 3501504"/>
                  <a:gd name="connsiteY20" fmla="*/ 0 h 69830"/>
                  <a:gd name="connsiteX21" fmla="*/ 2184140 w 3501504"/>
                  <a:gd name="connsiteY21" fmla="*/ 0 h 69830"/>
                  <a:gd name="connsiteX22" fmla="*/ 2177831 w 3501504"/>
                  <a:gd name="connsiteY22" fmla="*/ 0 h 69830"/>
                  <a:gd name="connsiteX23" fmla="*/ 1890341 w 3501504"/>
                  <a:gd name="connsiteY23" fmla="*/ 0 h 69830"/>
                  <a:gd name="connsiteX24" fmla="*/ 1808290 w 3501504"/>
                  <a:gd name="connsiteY24" fmla="*/ 0 h 69830"/>
                  <a:gd name="connsiteX25" fmla="*/ 1606624 w 3501504"/>
                  <a:gd name="connsiteY25" fmla="*/ 0 h 69830"/>
                  <a:gd name="connsiteX26" fmla="*/ 1524573 w 3501504"/>
                  <a:gd name="connsiteY26" fmla="*/ 0 h 69830"/>
                  <a:gd name="connsiteX27" fmla="*/ 1237083 w 3501504"/>
                  <a:gd name="connsiteY27" fmla="*/ 0 h 69830"/>
                  <a:gd name="connsiteX28" fmla="*/ 1230774 w 3501504"/>
                  <a:gd name="connsiteY28" fmla="*/ 0 h 69830"/>
                  <a:gd name="connsiteX29" fmla="*/ 947057 w 3501504"/>
                  <a:gd name="connsiteY29" fmla="*/ 0 h 69830"/>
                  <a:gd name="connsiteX30" fmla="*/ 659567 w 3501504"/>
                  <a:gd name="connsiteY30" fmla="*/ 0 h 69830"/>
                  <a:gd name="connsiteX31" fmla="*/ 577516 w 3501504"/>
                  <a:gd name="connsiteY31" fmla="*/ 0 h 69830"/>
                  <a:gd name="connsiteX32" fmla="*/ 0 w 3501504"/>
                  <a:gd name="connsiteY32" fmla="*/ 0 h 69830"/>
                  <a:gd name="connsiteX33" fmla="*/ 0 w 3501504"/>
                  <a:gd name="connsiteY33" fmla="*/ 24597 h 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501504" h="69830">
                    <a:moveTo>
                      <a:pt x="78092" y="69830"/>
                    </a:moveTo>
                    <a:lnTo>
                      <a:pt x="655608" y="69830"/>
                    </a:lnTo>
                    <a:lnTo>
                      <a:pt x="737659" y="69830"/>
                    </a:lnTo>
                    <a:lnTo>
                      <a:pt x="1025149" y="69830"/>
                    </a:lnTo>
                    <a:lnTo>
                      <a:pt x="1315175" y="69830"/>
                    </a:lnTo>
                    <a:lnTo>
                      <a:pt x="1317364" y="69830"/>
                    </a:lnTo>
                    <a:lnTo>
                      <a:pt x="1602665" y="69830"/>
                    </a:lnTo>
                    <a:lnTo>
                      <a:pt x="1684716" y="69830"/>
                    </a:lnTo>
                    <a:lnTo>
                      <a:pt x="1894880" y="69830"/>
                    </a:lnTo>
                    <a:lnTo>
                      <a:pt x="1976931" y="69830"/>
                    </a:lnTo>
                    <a:lnTo>
                      <a:pt x="2262232" y="69830"/>
                    </a:lnTo>
                    <a:lnTo>
                      <a:pt x="2264421" y="69830"/>
                    </a:lnTo>
                    <a:lnTo>
                      <a:pt x="2554447" y="69830"/>
                    </a:lnTo>
                    <a:lnTo>
                      <a:pt x="2841937" y="69830"/>
                    </a:lnTo>
                    <a:lnTo>
                      <a:pt x="2923988" y="69830"/>
                    </a:lnTo>
                    <a:lnTo>
                      <a:pt x="3501504" y="69830"/>
                    </a:lnTo>
                    <a:lnTo>
                      <a:pt x="3501504" y="50156"/>
                    </a:lnTo>
                    <a:lnTo>
                      <a:pt x="3414914" y="0"/>
                    </a:lnTo>
                    <a:lnTo>
                      <a:pt x="2837398" y="0"/>
                    </a:lnTo>
                    <a:lnTo>
                      <a:pt x="2755347" y="0"/>
                    </a:lnTo>
                    <a:lnTo>
                      <a:pt x="2467857" y="0"/>
                    </a:lnTo>
                    <a:lnTo>
                      <a:pt x="2184140" y="0"/>
                    </a:lnTo>
                    <a:lnTo>
                      <a:pt x="2177831" y="0"/>
                    </a:lnTo>
                    <a:lnTo>
                      <a:pt x="1890341" y="0"/>
                    </a:lnTo>
                    <a:lnTo>
                      <a:pt x="1808290" y="0"/>
                    </a:lnTo>
                    <a:lnTo>
                      <a:pt x="1606624" y="0"/>
                    </a:lnTo>
                    <a:lnTo>
                      <a:pt x="1524573" y="0"/>
                    </a:lnTo>
                    <a:lnTo>
                      <a:pt x="1237083" y="0"/>
                    </a:lnTo>
                    <a:lnTo>
                      <a:pt x="1230774" y="0"/>
                    </a:lnTo>
                    <a:lnTo>
                      <a:pt x="947057" y="0"/>
                    </a:lnTo>
                    <a:lnTo>
                      <a:pt x="659567" y="0"/>
                    </a:lnTo>
                    <a:lnTo>
                      <a:pt x="577516" y="0"/>
                    </a:lnTo>
                    <a:lnTo>
                      <a:pt x="0" y="0"/>
                    </a:lnTo>
                    <a:lnTo>
                      <a:pt x="0" y="24597"/>
                    </a:lnTo>
                    <a:close/>
                  </a:path>
                </a:pathLst>
              </a:custGeom>
              <a:solidFill>
                <a:srgbClr val="0073E6"/>
              </a:solidFill>
              <a:ln>
                <a:noFill/>
              </a:ln>
              <a:effectLst/>
            </p:spPr>
            <p:txBody>
              <a:bodyPr vert="horz" wrap="square" lIns="36546" tIns="36546" rIns="36546" bIns="36546" numCol="1" anchor="t" anchorCtr="0" compatLnSpc="1">
                <a:prstTxWarp prst="textNoShape">
                  <a:avLst/>
                </a:prstTxWarp>
                <a:noAutofit/>
              </a:bodyPr>
              <a:lstStyle/>
              <a:p>
                <a:pPr defTabSz="913852">
                  <a:defRPr/>
                </a:pPr>
                <a:endParaRPr lang="en-US" sz="1798" kern="0">
                  <a:solidFill>
                    <a:schemeClr val="accent1"/>
                  </a:solidFill>
                </a:endParaRPr>
              </a:p>
            </p:txBody>
          </p:sp>
        </p:grpSp>
        <p:sp>
          <p:nvSpPr>
            <p:cNvPr id="105" name="Freeform 104">
              <a:extLst>
                <a:ext uri="{FF2B5EF4-FFF2-40B4-BE49-F238E27FC236}">
                  <a16:creationId xmlns:a16="http://schemas.microsoft.com/office/drawing/2014/main" id="{E80336FF-A873-B74D-80CA-BF0D44AFE747}"/>
                </a:ext>
              </a:extLst>
            </p:cNvPr>
            <p:cNvSpPr>
              <a:spLocks noChangeAspect="1" noChangeArrowheads="1"/>
            </p:cNvSpPr>
            <p:nvPr/>
          </p:nvSpPr>
          <p:spPr bwMode="auto">
            <a:xfrm flipV="1">
              <a:off x="8310454" y="1264894"/>
              <a:ext cx="3500592" cy="69812"/>
            </a:xfrm>
            <a:custGeom>
              <a:avLst/>
              <a:gdLst>
                <a:gd name="connsiteX0" fmla="*/ 78092 w 3501504"/>
                <a:gd name="connsiteY0" fmla="*/ 69830 h 69830"/>
                <a:gd name="connsiteX1" fmla="*/ 655608 w 3501504"/>
                <a:gd name="connsiteY1" fmla="*/ 69830 h 69830"/>
                <a:gd name="connsiteX2" fmla="*/ 737659 w 3501504"/>
                <a:gd name="connsiteY2" fmla="*/ 69830 h 69830"/>
                <a:gd name="connsiteX3" fmla="*/ 1025149 w 3501504"/>
                <a:gd name="connsiteY3" fmla="*/ 69830 h 69830"/>
                <a:gd name="connsiteX4" fmla="*/ 1315175 w 3501504"/>
                <a:gd name="connsiteY4" fmla="*/ 69830 h 69830"/>
                <a:gd name="connsiteX5" fmla="*/ 1317364 w 3501504"/>
                <a:gd name="connsiteY5" fmla="*/ 69830 h 69830"/>
                <a:gd name="connsiteX6" fmla="*/ 1602665 w 3501504"/>
                <a:gd name="connsiteY6" fmla="*/ 69830 h 69830"/>
                <a:gd name="connsiteX7" fmla="*/ 1684716 w 3501504"/>
                <a:gd name="connsiteY7" fmla="*/ 69830 h 69830"/>
                <a:gd name="connsiteX8" fmla="*/ 1894880 w 3501504"/>
                <a:gd name="connsiteY8" fmla="*/ 69830 h 69830"/>
                <a:gd name="connsiteX9" fmla="*/ 1976931 w 3501504"/>
                <a:gd name="connsiteY9" fmla="*/ 69830 h 69830"/>
                <a:gd name="connsiteX10" fmla="*/ 2262232 w 3501504"/>
                <a:gd name="connsiteY10" fmla="*/ 69830 h 69830"/>
                <a:gd name="connsiteX11" fmla="*/ 2264421 w 3501504"/>
                <a:gd name="connsiteY11" fmla="*/ 69830 h 69830"/>
                <a:gd name="connsiteX12" fmla="*/ 2554447 w 3501504"/>
                <a:gd name="connsiteY12" fmla="*/ 69830 h 69830"/>
                <a:gd name="connsiteX13" fmla="*/ 2841937 w 3501504"/>
                <a:gd name="connsiteY13" fmla="*/ 69830 h 69830"/>
                <a:gd name="connsiteX14" fmla="*/ 2923988 w 3501504"/>
                <a:gd name="connsiteY14" fmla="*/ 69830 h 69830"/>
                <a:gd name="connsiteX15" fmla="*/ 3501504 w 3501504"/>
                <a:gd name="connsiteY15" fmla="*/ 69830 h 69830"/>
                <a:gd name="connsiteX16" fmla="*/ 3501504 w 3501504"/>
                <a:gd name="connsiteY16" fmla="*/ 50156 h 69830"/>
                <a:gd name="connsiteX17" fmla="*/ 3414914 w 3501504"/>
                <a:gd name="connsiteY17" fmla="*/ 0 h 69830"/>
                <a:gd name="connsiteX18" fmla="*/ 2837398 w 3501504"/>
                <a:gd name="connsiteY18" fmla="*/ 0 h 69830"/>
                <a:gd name="connsiteX19" fmla="*/ 2755347 w 3501504"/>
                <a:gd name="connsiteY19" fmla="*/ 0 h 69830"/>
                <a:gd name="connsiteX20" fmla="*/ 2467857 w 3501504"/>
                <a:gd name="connsiteY20" fmla="*/ 0 h 69830"/>
                <a:gd name="connsiteX21" fmla="*/ 2184140 w 3501504"/>
                <a:gd name="connsiteY21" fmla="*/ 0 h 69830"/>
                <a:gd name="connsiteX22" fmla="*/ 2177831 w 3501504"/>
                <a:gd name="connsiteY22" fmla="*/ 0 h 69830"/>
                <a:gd name="connsiteX23" fmla="*/ 1890341 w 3501504"/>
                <a:gd name="connsiteY23" fmla="*/ 0 h 69830"/>
                <a:gd name="connsiteX24" fmla="*/ 1808290 w 3501504"/>
                <a:gd name="connsiteY24" fmla="*/ 0 h 69830"/>
                <a:gd name="connsiteX25" fmla="*/ 1606624 w 3501504"/>
                <a:gd name="connsiteY25" fmla="*/ 0 h 69830"/>
                <a:gd name="connsiteX26" fmla="*/ 1524573 w 3501504"/>
                <a:gd name="connsiteY26" fmla="*/ 0 h 69830"/>
                <a:gd name="connsiteX27" fmla="*/ 1237083 w 3501504"/>
                <a:gd name="connsiteY27" fmla="*/ 0 h 69830"/>
                <a:gd name="connsiteX28" fmla="*/ 1230774 w 3501504"/>
                <a:gd name="connsiteY28" fmla="*/ 0 h 69830"/>
                <a:gd name="connsiteX29" fmla="*/ 947057 w 3501504"/>
                <a:gd name="connsiteY29" fmla="*/ 0 h 69830"/>
                <a:gd name="connsiteX30" fmla="*/ 659567 w 3501504"/>
                <a:gd name="connsiteY30" fmla="*/ 0 h 69830"/>
                <a:gd name="connsiteX31" fmla="*/ 577516 w 3501504"/>
                <a:gd name="connsiteY31" fmla="*/ 0 h 69830"/>
                <a:gd name="connsiteX32" fmla="*/ 0 w 3501504"/>
                <a:gd name="connsiteY32" fmla="*/ 0 h 69830"/>
                <a:gd name="connsiteX33" fmla="*/ 0 w 3501504"/>
                <a:gd name="connsiteY33" fmla="*/ 24597 h 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501504" h="69830">
                  <a:moveTo>
                    <a:pt x="78092" y="69830"/>
                  </a:moveTo>
                  <a:lnTo>
                    <a:pt x="655608" y="69830"/>
                  </a:lnTo>
                  <a:lnTo>
                    <a:pt x="737659" y="69830"/>
                  </a:lnTo>
                  <a:lnTo>
                    <a:pt x="1025149" y="69830"/>
                  </a:lnTo>
                  <a:lnTo>
                    <a:pt x="1315175" y="69830"/>
                  </a:lnTo>
                  <a:lnTo>
                    <a:pt x="1317364" y="69830"/>
                  </a:lnTo>
                  <a:lnTo>
                    <a:pt x="1602665" y="69830"/>
                  </a:lnTo>
                  <a:lnTo>
                    <a:pt x="1684716" y="69830"/>
                  </a:lnTo>
                  <a:lnTo>
                    <a:pt x="1894880" y="69830"/>
                  </a:lnTo>
                  <a:lnTo>
                    <a:pt x="1976931" y="69830"/>
                  </a:lnTo>
                  <a:lnTo>
                    <a:pt x="2262232" y="69830"/>
                  </a:lnTo>
                  <a:lnTo>
                    <a:pt x="2264421" y="69830"/>
                  </a:lnTo>
                  <a:lnTo>
                    <a:pt x="2554447" y="69830"/>
                  </a:lnTo>
                  <a:lnTo>
                    <a:pt x="2841937" y="69830"/>
                  </a:lnTo>
                  <a:lnTo>
                    <a:pt x="2923988" y="69830"/>
                  </a:lnTo>
                  <a:lnTo>
                    <a:pt x="3501504" y="69830"/>
                  </a:lnTo>
                  <a:lnTo>
                    <a:pt x="3501504" y="50156"/>
                  </a:lnTo>
                  <a:lnTo>
                    <a:pt x="3414914" y="0"/>
                  </a:lnTo>
                  <a:lnTo>
                    <a:pt x="2837398" y="0"/>
                  </a:lnTo>
                  <a:lnTo>
                    <a:pt x="2755347" y="0"/>
                  </a:lnTo>
                  <a:lnTo>
                    <a:pt x="2467857" y="0"/>
                  </a:lnTo>
                  <a:lnTo>
                    <a:pt x="2184140" y="0"/>
                  </a:lnTo>
                  <a:lnTo>
                    <a:pt x="2177831" y="0"/>
                  </a:lnTo>
                  <a:lnTo>
                    <a:pt x="1890341" y="0"/>
                  </a:lnTo>
                  <a:lnTo>
                    <a:pt x="1808290" y="0"/>
                  </a:lnTo>
                  <a:lnTo>
                    <a:pt x="1606624" y="0"/>
                  </a:lnTo>
                  <a:lnTo>
                    <a:pt x="1524573" y="0"/>
                  </a:lnTo>
                  <a:lnTo>
                    <a:pt x="1237083" y="0"/>
                  </a:lnTo>
                  <a:lnTo>
                    <a:pt x="1230774" y="0"/>
                  </a:lnTo>
                  <a:lnTo>
                    <a:pt x="947057" y="0"/>
                  </a:lnTo>
                  <a:lnTo>
                    <a:pt x="659567" y="0"/>
                  </a:lnTo>
                  <a:lnTo>
                    <a:pt x="577516" y="0"/>
                  </a:lnTo>
                  <a:lnTo>
                    <a:pt x="0" y="0"/>
                  </a:lnTo>
                  <a:lnTo>
                    <a:pt x="0" y="24597"/>
                  </a:lnTo>
                  <a:close/>
                </a:path>
              </a:pathLst>
            </a:custGeom>
            <a:solidFill>
              <a:srgbClr val="0073E6"/>
            </a:solidFill>
            <a:ln>
              <a:noFill/>
            </a:ln>
            <a:effectLst/>
          </p:spPr>
          <p:txBody>
            <a:bodyPr vert="horz" wrap="square" lIns="36546" tIns="36546" rIns="36546" bIns="36546" numCol="1" anchor="t" anchorCtr="0" compatLnSpc="1">
              <a:prstTxWarp prst="textNoShape">
                <a:avLst/>
              </a:prstTxWarp>
              <a:noAutofit/>
            </a:bodyPr>
            <a:lstStyle/>
            <a:p>
              <a:pPr defTabSz="913852">
                <a:defRPr/>
              </a:pPr>
              <a:endParaRPr lang="en-US" sz="1798" kern="0">
                <a:solidFill>
                  <a:schemeClr val="accent1"/>
                </a:solidFill>
              </a:endParaRPr>
            </a:p>
          </p:txBody>
        </p:sp>
      </p:grpSp>
    </p:spTree>
    <p:extLst>
      <p:ext uri="{BB962C8B-B14F-4D97-AF65-F5344CB8AC3E}">
        <p14:creationId xmlns:p14="http://schemas.microsoft.com/office/powerpoint/2010/main" val="867830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7E4CAB3-DF12-5048-A92F-B6A4893C0089}"/>
              </a:ext>
            </a:extLst>
          </p:cNvPr>
          <p:cNvSpPr>
            <a:spLocks noGrp="1"/>
          </p:cNvSpPr>
          <p:nvPr>
            <p:ph type="body" sz="quarter" idx="11"/>
          </p:nvPr>
        </p:nvSpPr>
        <p:spPr/>
        <p:txBody>
          <a:bodyPr/>
          <a:lstStyle/>
          <a:p>
            <a:r>
              <a:rPr lang="en-US"/>
              <a:t>Thank You!</a:t>
            </a:r>
          </a:p>
        </p:txBody>
      </p:sp>
      <p:sp>
        <p:nvSpPr>
          <p:cNvPr id="7" name="Text Placeholder 6">
            <a:extLst>
              <a:ext uri="{FF2B5EF4-FFF2-40B4-BE49-F238E27FC236}">
                <a16:creationId xmlns:a16="http://schemas.microsoft.com/office/drawing/2014/main" id="{1C700B01-3B33-F345-A21D-B2B58417EAD4}"/>
              </a:ext>
            </a:extLst>
          </p:cNvPr>
          <p:cNvSpPr>
            <a:spLocks noGrp="1"/>
          </p:cNvSpPr>
          <p:nvPr>
            <p:ph type="body" sz="quarter" idx="13"/>
          </p:nvPr>
        </p:nvSpPr>
        <p:spPr/>
        <p:txBody>
          <a:bodyPr/>
          <a:lstStyle/>
          <a:p>
            <a:r>
              <a:rPr lang="en-US" dirty="0"/>
              <a:t>For more information, please visit </a:t>
            </a:r>
            <a:r>
              <a:rPr lang="en-US" dirty="0">
                <a:solidFill>
                  <a:srgbClr val="0073E6"/>
                </a:solidFill>
                <a:hlinkClick r:id="rId2">
                  <a:extLst>
                    <a:ext uri="{A12FA001-AC4F-418D-AE19-62706E023703}">
                      <ahyp:hlinkClr xmlns:ahyp="http://schemas.microsoft.com/office/drawing/2018/hyperlinkcolor" val="tx"/>
                    </a:ext>
                  </a:extLst>
                </a:hlinkClick>
              </a:rPr>
              <a:t>www.zebra.com/tc73-tc78</a:t>
            </a:r>
            <a:endParaRPr lang="en-US" dirty="0">
              <a:solidFill>
                <a:srgbClr val="0073E6"/>
              </a:solidFill>
            </a:endParaRPr>
          </a:p>
        </p:txBody>
      </p:sp>
      <p:sp>
        <p:nvSpPr>
          <p:cNvPr id="5" name="Text Placeholder 4">
            <a:extLst>
              <a:ext uri="{FF2B5EF4-FFF2-40B4-BE49-F238E27FC236}">
                <a16:creationId xmlns:a16="http://schemas.microsoft.com/office/drawing/2014/main" id="{5891E22D-9864-7D44-9C7B-E7EBDE594680}"/>
              </a:ext>
            </a:extLst>
          </p:cNvPr>
          <p:cNvSpPr>
            <a:spLocks noGrp="1"/>
          </p:cNvSpPr>
          <p:nvPr>
            <p:ph type="body" sz="quarter" idx="14"/>
          </p:nvPr>
        </p:nvSpPr>
        <p:spPr>
          <a:xfrm>
            <a:off x="468314" y="2782808"/>
            <a:ext cx="5833867" cy="477026"/>
          </a:xfrm>
          <a:prstGeom prst="rect">
            <a:avLst/>
          </a:prstGeom>
        </p:spPr>
        <p:txBody>
          <a:bodyPr vert="horz" wrap="square" lIns="0" tIns="0" rIns="121867" bIns="60933" rtlCol="0" anchor="ctr" anchorCtr="0">
            <a:spAutoFit/>
          </a:bodyPr>
          <a:lstStyle/>
          <a:p>
            <a:pPr marL="0" indent="0">
              <a:spcBef>
                <a:spcPts val="0"/>
              </a:spcBef>
              <a:buClrTx/>
              <a:defRPr/>
            </a:pPr>
            <a:r>
              <a:rPr lang="en-US" sz="900">
                <a:solidFill>
                  <a:srgbClr val="000000"/>
                </a:solidFill>
                <a:latin typeface="Arial" panose="020B0604020202020204"/>
                <a:ea typeface="+mn-ea"/>
              </a:rPr>
              <a:t>ZEBRA and the stylized Zebra head are trademarks of ZIH Corp, registered in many jurisdictions worldwide. </a:t>
            </a:r>
            <a:br>
              <a:rPr lang="en-US" sz="900">
                <a:solidFill>
                  <a:srgbClr val="000000"/>
                </a:solidFill>
                <a:latin typeface="Arial" panose="020B0604020202020204"/>
                <a:ea typeface="+mn-ea"/>
              </a:rPr>
            </a:br>
            <a:r>
              <a:rPr lang="en-US" sz="900">
                <a:solidFill>
                  <a:srgbClr val="000000"/>
                </a:solidFill>
                <a:latin typeface="Arial" panose="020B0604020202020204"/>
                <a:ea typeface="+mn-ea"/>
              </a:rPr>
              <a:t>All other trademarks are the property of their respective owners. ©2022 ZIH Corp and/or its affiliates. </a:t>
            </a:r>
            <a:br>
              <a:rPr lang="en-US" sz="900">
                <a:solidFill>
                  <a:srgbClr val="000000"/>
                </a:solidFill>
                <a:latin typeface="Arial" panose="020B0604020202020204"/>
                <a:ea typeface="+mn-ea"/>
              </a:rPr>
            </a:br>
            <a:r>
              <a:rPr lang="en-US" sz="900">
                <a:solidFill>
                  <a:srgbClr val="000000"/>
                </a:solidFill>
                <a:latin typeface="Arial" panose="020B0604020202020204"/>
                <a:ea typeface="+mn-ea"/>
              </a:rPr>
              <a:t>All rights reserved.</a:t>
            </a:r>
          </a:p>
        </p:txBody>
      </p:sp>
    </p:spTree>
    <p:extLst>
      <p:ext uri="{BB962C8B-B14F-4D97-AF65-F5344CB8AC3E}">
        <p14:creationId xmlns:p14="http://schemas.microsoft.com/office/powerpoint/2010/main" val="3361333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B563070-28D5-B974-6A81-E9BD03E50AF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7020051"/>
          </a:xfrm>
          <a:prstGeom prst="rect">
            <a:avLst/>
          </a:prstGeom>
        </p:spPr>
      </p:pic>
      <p:sp>
        <p:nvSpPr>
          <p:cNvPr id="12" name="AutoShape 4">
            <a:extLst>
              <a:ext uri="{FF2B5EF4-FFF2-40B4-BE49-F238E27FC236}">
                <a16:creationId xmlns:a16="http://schemas.microsoft.com/office/drawing/2014/main" id="{CA62AB80-97E9-AB4F-82F6-776F5EAD9D8F}"/>
              </a:ext>
            </a:extLst>
          </p:cNvPr>
          <p:cNvSpPr>
            <a:spLocks noChangeAspect="1" noChangeArrowheads="1"/>
          </p:cNvSpPr>
          <p:nvPr/>
        </p:nvSpPr>
        <p:spPr bwMode="auto">
          <a:xfrm>
            <a:off x="-28714" y="1905646"/>
            <a:ext cx="8832588" cy="5114405"/>
          </a:xfrm>
          <a:custGeom>
            <a:avLst/>
            <a:gdLst>
              <a:gd name="connsiteX0" fmla="*/ 0 w 10759381"/>
              <a:gd name="connsiteY0" fmla="*/ 6232156 h 6232156"/>
              <a:gd name="connsiteX1" fmla="*/ 0 w 10759381"/>
              <a:gd name="connsiteY1" fmla="*/ 0 h 6232156"/>
              <a:gd name="connsiteX2" fmla="*/ 10759381 w 10759381"/>
              <a:gd name="connsiteY2" fmla="*/ 6232156 h 6232156"/>
              <a:gd name="connsiteX3" fmla="*/ 0 w 10759381"/>
              <a:gd name="connsiteY3" fmla="*/ 6232156 h 6232156"/>
              <a:gd name="connsiteX0" fmla="*/ 0 w 8802991"/>
              <a:gd name="connsiteY0" fmla="*/ 6232156 h 6232156"/>
              <a:gd name="connsiteX1" fmla="*/ 0 w 8802991"/>
              <a:gd name="connsiteY1" fmla="*/ 0 h 6232156"/>
              <a:gd name="connsiteX2" fmla="*/ 8802991 w 8802991"/>
              <a:gd name="connsiteY2" fmla="*/ 5105105 h 6232156"/>
              <a:gd name="connsiteX3" fmla="*/ 0 w 8802991"/>
              <a:gd name="connsiteY3" fmla="*/ 6232156 h 6232156"/>
              <a:gd name="connsiteX0" fmla="*/ 0 w 8834889"/>
              <a:gd name="connsiteY0" fmla="*/ 5115737 h 5115737"/>
              <a:gd name="connsiteX1" fmla="*/ 31898 w 8834889"/>
              <a:gd name="connsiteY1" fmla="*/ 0 h 5115737"/>
              <a:gd name="connsiteX2" fmla="*/ 8834889 w 8834889"/>
              <a:gd name="connsiteY2" fmla="*/ 5105105 h 5115737"/>
              <a:gd name="connsiteX3" fmla="*/ 0 w 8834889"/>
              <a:gd name="connsiteY3" fmla="*/ 5115737 h 5115737"/>
              <a:gd name="connsiteX0" fmla="*/ 0 w 8834889"/>
              <a:gd name="connsiteY0" fmla="*/ 5115737 h 5115737"/>
              <a:gd name="connsiteX1" fmla="*/ 22272 w 8834889"/>
              <a:gd name="connsiteY1" fmla="*/ 0 h 5115737"/>
              <a:gd name="connsiteX2" fmla="*/ 8834889 w 8834889"/>
              <a:gd name="connsiteY2" fmla="*/ 5105105 h 5115737"/>
              <a:gd name="connsiteX3" fmla="*/ 0 w 8834889"/>
              <a:gd name="connsiteY3" fmla="*/ 5115737 h 5115737"/>
            </a:gdLst>
            <a:ahLst/>
            <a:cxnLst>
              <a:cxn ang="0">
                <a:pos x="connsiteX0" y="connsiteY0"/>
              </a:cxn>
              <a:cxn ang="0">
                <a:pos x="connsiteX1" y="connsiteY1"/>
              </a:cxn>
              <a:cxn ang="0">
                <a:pos x="connsiteX2" y="connsiteY2"/>
              </a:cxn>
              <a:cxn ang="0">
                <a:pos x="connsiteX3" y="connsiteY3"/>
              </a:cxn>
            </a:cxnLst>
            <a:rect l="l" t="t" r="r" b="b"/>
            <a:pathLst>
              <a:path w="8834889" h="5115737">
                <a:moveTo>
                  <a:pt x="0" y="5115737"/>
                </a:moveTo>
                <a:lnTo>
                  <a:pt x="22272" y="0"/>
                </a:lnTo>
                <a:lnTo>
                  <a:pt x="8834889" y="5105105"/>
                </a:lnTo>
                <a:lnTo>
                  <a:pt x="0" y="5115737"/>
                </a:lnTo>
                <a:close/>
              </a:path>
            </a:pathLst>
          </a:custGeom>
          <a:solidFill>
            <a:schemeClr val="tx1"/>
          </a:solidFill>
          <a:ln>
            <a:noFill/>
          </a:ln>
          <a:effectLst/>
        </p:spPr>
        <p:txBody>
          <a:bodyPr vert="horz" wrap="square" lIns="36546" tIns="36546" rIns="36546" bIns="36546" numCol="1" anchor="t" anchorCtr="0" compatLnSpc="1">
            <a:prstTxWarp prst="textNoShape">
              <a:avLst/>
            </a:prstTxWarp>
          </a:bodyPr>
          <a:lstStyle/>
          <a:p>
            <a:pPr defTabSz="913852">
              <a:defRPr/>
            </a:pPr>
            <a:endParaRPr lang="en-US" sz="1798" kern="0" dirty="0">
              <a:solidFill>
                <a:srgbClr val="000000"/>
              </a:solidFill>
            </a:endParaRPr>
          </a:p>
        </p:txBody>
      </p:sp>
      <p:sp>
        <p:nvSpPr>
          <p:cNvPr id="13" name="AutoShape 4">
            <a:extLst>
              <a:ext uri="{FF2B5EF4-FFF2-40B4-BE49-F238E27FC236}">
                <a16:creationId xmlns:a16="http://schemas.microsoft.com/office/drawing/2014/main" id="{B9153CEE-9B4F-354D-9E94-80DA8CD00EDB}"/>
              </a:ext>
            </a:extLst>
          </p:cNvPr>
          <p:cNvSpPr>
            <a:spLocks noChangeAspect="1" noChangeArrowheads="1"/>
          </p:cNvSpPr>
          <p:nvPr/>
        </p:nvSpPr>
        <p:spPr bwMode="auto">
          <a:xfrm flipH="1">
            <a:off x="6350575" y="3625719"/>
            <a:ext cx="5863645" cy="3396399"/>
          </a:xfrm>
          <a:prstGeom prst="rtTriangle">
            <a:avLst/>
          </a:prstGeom>
          <a:solidFill>
            <a:srgbClr val="0073E6"/>
          </a:solidFill>
          <a:ln w="9806"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US" dirty="0"/>
          </a:p>
        </p:txBody>
      </p:sp>
      <p:sp>
        <p:nvSpPr>
          <p:cNvPr id="5" name="Text Placeholder 4">
            <a:extLst>
              <a:ext uri="{FF2B5EF4-FFF2-40B4-BE49-F238E27FC236}">
                <a16:creationId xmlns:a16="http://schemas.microsoft.com/office/drawing/2014/main" id="{E329E03B-BBFB-AC40-894E-CC5FD1AF2719}"/>
              </a:ext>
            </a:extLst>
          </p:cNvPr>
          <p:cNvSpPr>
            <a:spLocks noGrp="1"/>
          </p:cNvSpPr>
          <p:nvPr>
            <p:ph type="body" sz="quarter" idx="11"/>
          </p:nvPr>
        </p:nvSpPr>
        <p:spPr>
          <a:xfrm>
            <a:off x="347087" y="5401835"/>
            <a:ext cx="5627687" cy="1619250"/>
          </a:xfrm>
        </p:spPr>
        <p:txBody>
          <a:bodyPr/>
          <a:lstStyle/>
          <a:p>
            <a:pPr marL="0"/>
            <a:r>
              <a:rPr lang="en-US" dirty="0"/>
              <a:t>Challenge and Solution</a:t>
            </a:r>
          </a:p>
        </p:txBody>
      </p:sp>
      <p:sp>
        <p:nvSpPr>
          <p:cNvPr id="4" name="TextBox 3">
            <a:extLst>
              <a:ext uri="{FF2B5EF4-FFF2-40B4-BE49-F238E27FC236}">
                <a16:creationId xmlns:a16="http://schemas.microsoft.com/office/drawing/2014/main" id="{9802A174-38B9-9B4F-9841-8F3AECC9ADEC}"/>
              </a:ext>
            </a:extLst>
          </p:cNvPr>
          <p:cNvSpPr txBox="1"/>
          <p:nvPr/>
        </p:nvSpPr>
        <p:spPr>
          <a:xfrm>
            <a:off x="15748217" y="6528009"/>
            <a:ext cx="0" cy="0"/>
          </a:xfrm>
          <a:prstGeom prst="rect">
            <a:avLst/>
          </a:prstGeom>
          <a:noFill/>
        </p:spPr>
        <p:txBody>
          <a:bodyPr wrap="none" lIns="0" tIns="0" rIns="0" bIns="0" rtlCol="0">
            <a:noAutofit/>
          </a:bodyPr>
          <a:lstStyle/>
          <a:p>
            <a:pPr algn="l"/>
            <a:endParaRPr lang="en-US" dirty="0"/>
          </a:p>
        </p:txBody>
      </p:sp>
      <p:sp>
        <p:nvSpPr>
          <p:cNvPr id="9" name="TextBox 8">
            <a:extLst>
              <a:ext uri="{FF2B5EF4-FFF2-40B4-BE49-F238E27FC236}">
                <a16:creationId xmlns:a16="http://schemas.microsoft.com/office/drawing/2014/main" id="{12DD19C4-9FA2-4548-935A-1C5284A95ADF}"/>
              </a:ext>
            </a:extLst>
          </p:cNvPr>
          <p:cNvSpPr txBox="1"/>
          <p:nvPr/>
        </p:nvSpPr>
        <p:spPr>
          <a:xfrm>
            <a:off x="13883326" y="5650413"/>
            <a:ext cx="0" cy="0"/>
          </a:xfrm>
          <a:prstGeom prst="rect">
            <a:avLst/>
          </a:prstGeom>
          <a:noFill/>
        </p:spPr>
        <p:txBody>
          <a:bodyPr wrap="none" lIns="0" tIns="0" rIns="0" bIns="0" rtlCol="0">
            <a:noAutofit/>
          </a:bodyPr>
          <a:lstStyle/>
          <a:p>
            <a:pPr algn="l"/>
            <a:endParaRPr lang="en-US" dirty="0"/>
          </a:p>
        </p:txBody>
      </p:sp>
      <p:sp>
        <p:nvSpPr>
          <p:cNvPr id="2" name="TextBox 1">
            <a:extLst>
              <a:ext uri="{FF2B5EF4-FFF2-40B4-BE49-F238E27FC236}">
                <a16:creationId xmlns:a16="http://schemas.microsoft.com/office/drawing/2014/main" id="{A9F703F4-97F7-6B4A-A10D-D06F9EC5BCDD}"/>
              </a:ext>
            </a:extLst>
          </p:cNvPr>
          <p:cNvSpPr txBox="1"/>
          <p:nvPr/>
        </p:nvSpPr>
        <p:spPr>
          <a:xfrm>
            <a:off x="13904467" y="2957636"/>
            <a:ext cx="0" cy="0"/>
          </a:xfrm>
          <a:prstGeom prst="rect">
            <a:avLst/>
          </a:prstGeom>
          <a:noFill/>
        </p:spPr>
        <p:txBody>
          <a:bodyPr wrap="none" lIns="0" tIns="0" rIns="0" bIns="0" rtlCol="0">
            <a:noAutofit/>
          </a:bodyPr>
          <a:lstStyle/>
          <a:p>
            <a:pPr algn="l"/>
            <a:endParaRPr lang="en-US" dirty="0"/>
          </a:p>
        </p:txBody>
      </p:sp>
    </p:spTree>
    <p:extLst>
      <p:ext uri="{BB962C8B-B14F-4D97-AF65-F5344CB8AC3E}">
        <p14:creationId xmlns:p14="http://schemas.microsoft.com/office/powerpoint/2010/main" val="1281680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B3993C9-A5C9-771C-A024-65A1019F7074}"/>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a:ext>
            </a:extLst>
          </a:blip>
          <a:srcRect/>
          <a:stretch/>
        </p:blipFill>
        <p:spPr>
          <a:xfrm>
            <a:off x="1589" y="0"/>
            <a:ext cx="12188825" cy="1631216"/>
          </a:xfrm>
          <a:prstGeom prst="rect">
            <a:avLst/>
          </a:prstGeom>
        </p:spPr>
      </p:pic>
      <p:sp>
        <p:nvSpPr>
          <p:cNvPr id="5" name="TextBox 4">
            <a:extLst>
              <a:ext uri="{FF2B5EF4-FFF2-40B4-BE49-F238E27FC236}">
                <a16:creationId xmlns:a16="http://schemas.microsoft.com/office/drawing/2014/main" id="{2D4D93BF-B6A8-8DB6-4B36-F4BDD89ED9DD}"/>
              </a:ext>
            </a:extLst>
          </p:cNvPr>
          <p:cNvSpPr txBox="1"/>
          <p:nvPr/>
        </p:nvSpPr>
        <p:spPr>
          <a:xfrm>
            <a:off x="576551" y="3218103"/>
            <a:ext cx="7530313" cy="2554545"/>
          </a:xfrm>
          <a:prstGeom prst="rect">
            <a:avLst/>
          </a:prstGeom>
          <a:noFill/>
        </p:spPr>
        <p:txBody>
          <a:bodyPr wrap="square" rtlCol="0">
            <a:spAutoFit/>
          </a:bodyPr>
          <a:lstStyle/>
          <a:p>
            <a:pPr marL="179388" indent="-179388">
              <a:spcAft>
                <a:spcPts val="1200"/>
              </a:spcAft>
              <a:buClr>
                <a:srgbClr val="0073E6"/>
              </a:buClr>
              <a:buFont typeface="Arial" panose="020B0604020202020204" pitchFamily="34" charset="0"/>
              <a:buChar char="•"/>
            </a:pPr>
            <a:r>
              <a:rPr lang="en-US" sz="2000" dirty="0"/>
              <a:t>The on-demand economy is impacting everything </a:t>
            </a:r>
          </a:p>
          <a:p>
            <a:pPr marL="179388" indent="-179388">
              <a:spcAft>
                <a:spcPts val="1200"/>
              </a:spcAft>
              <a:buClr>
                <a:srgbClr val="0073E6"/>
              </a:buClr>
              <a:buFont typeface="Arial" panose="020B0604020202020204" pitchFamily="34" charset="0"/>
              <a:buChar char="•"/>
            </a:pPr>
            <a:r>
              <a:rPr lang="en-US" sz="2000" dirty="0"/>
              <a:t>Customer expectations are growing exponentially</a:t>
            </a:r>
          </a:p>
          <a:p>
            <a:pPr marL="179388" indent="-179388">
              <a:spcAft>
                <a:spcPts val="1200"/>
              </a:spcAft>
              <a:buClr>
                <a:srgbClr val="0073E6"/>
              </a:buClr>
              <a:buFont typeface="Arial" panose="020B0604020202020204" pitchFamily="34" charset="0"/>
              <a:buChar char="•"/>
            </a:pPr>
            <a:r>
              <a:rPr lang="en-US" sz="2000" dirty="0"/>
              <a:t>Globalization is reshaping markets and driving competition</a:t>
            </a:r>
          </a:p>
          <a:p>
            <a:pPr marL="179388" indent="-179388">
              <a:spcAft>
                <a:spcPts val="1200"/>
              </a:spcAft>
              <a:buClr>
                <a:srgbClr val="0073E6"/>
              </a:buClr>
              <a:buFont typeface="Arial" panose="020B0604020202020204" pitchFamily="34" charset="0"/>
              <a:buChar char="•"/>
            </a:pPr>
            <a:r>
              <a:rPr lang="en-US" sz="2000" dirty="0"/>
              <a:t>Labor and supply chain costs are skyrocketing</a:t>
            </a:r>
          </a:p>
          <a:p>
            <a:pPr marL="179388" indent="-179388">
              <a:spcAft>
                <a:spcPts val="1200"/>
              </a:spcAft>
              <a:buClr>
                <a:srgbClr val="0073E6"/>
              </a:buClr>
              <a:buFont typeface="Arial" panose="020B0604020202020204" pitchFamily="34" charset="0"/>
              <a:buChar char="•"/>
            </a:pPr>
            <a:r>
              <a:rPr lang="en-US" sz="2000" dirty="0"/>
              <a:t>The speed and accuracy of workflows have never been </a:t>
            </a:r>
            <a:br>
              <a:rPr lang="en-US" sz="2000" dirty="0"/>
            </a:br>
            <a:r>
              <a:rPr lang="en-US" sz="2000" dirty="0"/>
              <a:t>more important </a:t>
            </a:r>
          </a:p>
        </p:txBody>
      </p:sp>
      <p:sp>
        <p:nvSpPr>
          <p:cNvPr id="6" name="TextBox 5">
            <a:extLst>
              <a:ext uri="{FF2B5EF4-FFF2-40B4-BE49-F238E27FC236}">
                <a16:creationId xmlns:a16="http://schemas.microsoft.com/office/drawing/2014/main" id="{A550C165-CC46-0225-821C-EDA4957880E7}"/>
              </a:ext>
            </a:extLst>
          </p:cNvPr>
          <p:cNvSpPr txBox="1"/>
          <p:nvPr/>
        </p:nvSpPr>
        <p:spPr>
          <a:xfrm>
            <a:off x="576551" y="2105260"/>
            <a:ext cx="11444212" cy="707886"/>
          </a:xfrm>
          <a:prstGeom prst="rect">
            <a:avLst/>
          </a:prstGeom>
          <a:noFill/>
        </p:spPr>
        <p:txBody>
          <a:bodyPr wrap="square" rtlCol="0">
            <a:spAutoFit/>
          </a:bodyPr>
          <a:lstStyle/>
          <a:p>
            <a:r>
              <a:rPr lang="en-US" sz="4000" dirty="0">
                <a:solidFill>
                  <a:srgbClr val="0073E6"/>
                </a:solidFill>
              </a:rPr>
              <a:t>The world is changing, faster than ever before…</a:t>
            </a:r>
          </a:p>
        </p:txBody>
      </p:sp>
      <p:grpSp>
        <p:nvGrpSpPr>
          <p:cNvPr id="7" name="Group 6">
            <a:extLst>
              <a:ext uri="{FF2B5EF4-FFF2-40B4-BE49-F238E27FC236}">
                <a16:creationId xmlns:a16="http://schemas.microsoft.com/office/drawing/2014/main" id="{B3733F10-CBD7-9A99-4138-F0ECBB68E0B8}"/>
              </a:ext>
            </a:extLst>
          </p:cNvPr>
          <p:cNvGrpSpPr/>
          <p:nvPr/>
        </p:nvGrpSpPr>
        <p:grpSpPr>
          <a:xfrm>
            <a:off x="7807036" y="3218103"/>
            <a:ext cx="4021660" cy="2308324"/>
            <a:chOff x="7807036" y="3706284"/>
            <a:chExt cx="4021660" cy="2308324"/>
          </a:xfrm>
        </p:grpSpPr>
        <p:sp>
          <p:nvSpPr>
            <p:cNvPr id="10" name="TextBox 9">
              <a:extLst>
                <a:ext uri="{FF2B5EF4-FFF2-40B4-BE49-F238E27FC236}">
                  <a16:creationId xmlns:a16="http://schemas.microsoft.com/office/drawing/2014/main" id="{75085B35-20C8-A3A3-6280-E1E06D5893CC}"/>
                </a:ext>
              </a:extLst>
            </p:cNvPr>
            <p:cNvSpPr txBox="1"/>
            <p:nvPr/>
          </p:nvSpPr>
          <p:spPr>
            <a:xfrm>
              <a:off x="8618933" y="3706284"/>
              <a:ext cx="3209763" cy="2308324"/>
            </a:xfrm>
            <a:prstGeom prst="rect">
              <a:avLst/>
            </a:prstGeom>
            <a:noFill/>
          </p:spPr>
          <p:txBody>
            <a:bodyPr wrap="square" rtlCol="0">
              <a:spAutoFit/>
            </a:bodyPr>
            <a:lstStyle/>
            <a:p>
              <a:r>
                <a:rPr lang="en-US" sz="1600" dirty="0"/>
                <a:t>You need a mobility solution that can empower your workers to accomplish </a:t>
              </a:r>
              <a:r>
                <a:rPr lang="en-US" sz="1600" b="1" dirty="0"/>
                <a:t>more in any environment</a:t>
              </a:r>
              <a:endParaRPr lang="en-US" sz="1600" dirty="0"/>
            </a:p>
            <a:p>
              <a:endParaRPr lang="en-US" sz="1600" dirty="0"/>
            </a:p>
            <a:p>
              <a:r>
                <a:rPr lang="en-US" sz="1600" dirty="0"/>
                <a:t>You need a solution that can </a:t>
              </a:r>
              <a:r>
                <a:rPr lang="en-US" sz="1600" b="1" dirty="0"/>
                <a:t>adapt</a:t>
              </a:r>
              <a:r>
                <a:rPr lang="en-US" sz="1600" dirty="0"/>
                <a:t> to changing conditions – so you can step confidently into the future</a:t>
              </a:r>
            </a:p>
          </p:txBody>
        </p:sp>
        <p:sp>
          <p:nvSpPr>
            <p:cNvPr id="11" name="Rectangle 10">
              <a:extLst>
                <a:ext uri="{FF2B5EF4-FFF2-40B4-BE49-F238E27FC236}">
                  <a16:creationId xmlns:a16="http://schemas.microsoft.com/office/drawing/2014/main" id="{E1AB8EFA-3D83-318D-238D-A5DEB2026CD1}"/>
                </a:ext>
              </a:extLst>
            </p:cNvPr>
            <p:cNvSpPr/>
            <p:nvPr/>
          </p:nvSpPr>
          <p:spPr>
            <a:xfrm>
              <a:off x="7807036" y="3754580"/>
              <a:ext cx="55419" cy="217516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4" name="Group 33">
            <a:extLst>
              <a:ext uri="{FF2B5EF4-FFF2-40B4-BE49-F238E27FC236}">
                <a16:creationId xmlns:a16="http://schemas.microsoft.com/office/drawing/2014/main" id="{2136DE7A-ADC4-C641-C10C-965475C85CCA}"/>
              </a:ext>
            </a:extLst>
          </p:cNvPr>
          <p:cNvGrpSpPr/>
          <p:nvPr/>
        </p:nvGrpSpPr>
        <p:grpSpPr>
          <a:xfrm>
            <a:off x="7924363" y="4407337"/>
            <a:ext cx="701435" cy="701435"/>
            <a:chOff x="7956246" y="4439220"/>
            <a:chExt cx="637668" cy="637668"/>
          </a:xfrm>
        </p:grpSpPr>
        <p:pic>
          <p:nvPicPr>
            <p:cNvPr id="30" name="Picture 29">
              <a:extLst>
                <a:ext uri="{FF2B5EF4-FFF2-40B4-BE49-F238E27FC236}">
                  <a16:creationId xmlns:a16="http://schemas.microsoft.com/office/drawing/2014/main" id="{450AE49F-2E6B-1DE1-EBAD-F946E83F7CE2}"/>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956246" y="4439220"/>
              <a:ext cx="637668" cy="637668"/>
            </a:xfrm>
            <a:prstGeom prst="rect">
              <a:avLst/>
            </a:prstGeom>
          </p:spPr>
        </p:pic>
        <p:pic>
          <p:nvPicPr>
            <p:cNvPr id="33" name="Picture 32">
              <a:extLst>
                <a:ext uri="{FF2B5EF4-FFF2-40B4-BE49-F238E27FC236}">
                  <a16:creationId xmlns:a16="http://schemas.microsoft.com/office/drawing/2014/main" id="{1BDFD6CF-BC38-BD87-5473-3C8C5C9B8E8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200954" y="4627656"/>
              <a:ext cx="148923" cy="260795"/>
            </a:xfrm>
            <a:prstGeom prst="rect">
              <a:avLst/>
            </a:prstGeom>
          </p:spPr>
        </p:pic>
      </p:grpSp>
      <p:grpSp>
        <p:nvGrpSpPr>
          <p:cNvPr id="35" name="Group 34">
            <a:extLst>
              <a:ext uri="{FF2B5EF4-FFF2-40B4-BE49-F238E27FC236}">
                <a16:creationId xmlns:a16="http://schemas.microsoft.com/office/drawing/2014/main" id="{11FAC682-5579-7FEB-CAFA-25F41C3F3BDC}"/>
              </a:ext>
            </a:extLst>
          </p:cNvPr>
          <p:cNvGrpSpPr/>
          <p:nvPr/>
        </p:nvGrpSpPr>
        <p:grpSpPr>
          <a:xfrm>
            <a:off x="-1" y="1714689"/>
            <a:ext cx="12199747" cy="109730"/>
            <a:chOff x="-1" y="3817996"/>
            <a:chExt cx="12199747" cy="109730"/>
          </a:xfrm>
          <a:solidFill>
            <a:srgbClr val="0073E6"/>
          </a:solidFill>
        </p:grpSpPr>
        <p:sp>
          <p:nvSpPr>
            <p:cNvPr id="36" name="Parallelogram 35">
              <a:extLst>
                <a:ext uri="{FF2B5EF4-FFF2-40B4-BE49-F238E27FC236}">
                  <a16:creationId xmlns:a16="http://schemas.microsoft.com/office/drawing/2014/main" id="{FAD72425-463A-AD4F-04B4-40C34ED39A23}"/>
                </a:ext>
              </a:extLst>
            </p:cNvPr>
            <p:cNvSpPr/>
            <p:nvPr/>
          </p:nvSpPr>
          <p:spPr>
            <a:xfrm rot="10800000">
              <a:off x="-1" y="3817996"/>
              <a:ext cx="9874333" cy="109728"/>
            </a:xfrm>
            <a:prstGeom prst="parallelogram">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Parallelogram 36">
              <a:extLst>
                <a:ext uri="{FF2B5EF4-FFF2-40B4-BE49-F238E27FC236}">
                  <a16:creationId xmlns:a16="http://schemas.microsoft.com/office/drawing/2014/main" id="{27ECCD2A-936E-7573-0AAE-8C0723922C2F}"/>
                </a:ext>
              </a:extLst>
            </p:cNvPr>
            <p:cNvSpPr/>
            <p:nvPr/>
          </p:nvSpPr>
          <p:spPr>
            <a:xfrm rot="10800000">
              <a:off x="9599764" y="3817996"/>
              <a:ext cx="2599981" cy="109728"/>
            </a:xfrm>
            <a:prstGeom prst="parallelogram">
              <a:avLst>
                <a:gd name="adj" fmla="val 7645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Parallelogram 37">
              <a:extLst>
                <a:ext uri="{FF2B5EF4-FFF2-40B4-BE49-F238E27FC236}">
                  <a16:creationId xmlns:a16="http://schemas.microsoft.com/office/drawing/2014/main" id="{F69DD4D7-5CCD-777B-6860-A5292CF0DAA1}"/>
                </a:ext>
              </a:extLst>
            </p:cNvPr>
            <p:cNvSpPr/>
            <p:nvPr/>
          </p:nvSpPr>
          <p:spPr>
            <a:xfrm rot="10800000">
              <a:off x="12020763" y="3817998"/>
              <a:ext cx="178983" cy="109728"/>
            </a:xfrm>
            <a:prstGeom prst="parallelogram">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Picture 3" descr="Icon&#10;&#10;Description automatically generated">
            <a:extLst>
              <a:ext uri="{FF2B5EF4-FFF2-40B4-BE49-F238E27FC236}">
                <a16:creationId xmlns:a16="http://schemas.microsoft.com/office/drawing/2014/main" id="{AB9A2504-8CE3-1343-B73C-EE4297DAE7D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895013" y="3258343"/>
            <a:ext cx="744037" cy="744037"/>
          </a:xfrm>
          <a:prstGeom prst="rect">
            <a:avLst/>
          </a:prstGeom>
        </p:spPr>
      </p:pic>
    </p:spTree>
    <p:extLst>
      <p:ext uri="{BB962C8B-B14F-4D97-AF65-F5344CB8AC3E}">
        <p14:creationId xmlns:p14="http://schemas.microsoft.com/office/powerpoint/2010/main" val="130857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Underground parking lot in motion blur">
            <a:extLst>
              <a:ext uri="{FF2B5EF4-FFF2-40B4-BE49-F238E27FC236}">
                <a16:creationId xmlns:a16="http://schemas.microsoft.com/office/drawing/2014/main" id="{4421D7BB-A9B0-2245-BDE2-88C5DEB2536E}"/>
              </a:ext>
            </a:extLst>
          </p:cNvPr>
          <p:cNvPicPr>
            <a:picLocks noChangeAspect="1"/>
          </p:cNvPicPr>
          <p:nvPr/>
        </p:nvPicPr>
        <p:blipFill>
          <a:blip r:embed="rId3" cstate="screen">
            <a:extLst>
              <a:ext uri="{BEBA8EAE-BF5A-486C-A8C5-ECC9F3942E4B}">
                <a14:imgProps xmlns:a14="http://schemas.microsoft.com/office/drawing/2010/main">
                  <a14:imgLayer r:embed="rId4">
                    <a14:imgEffect>
                      <a14:colorTemperature colorTemp="5900"/>
                    </a14:imgEffect>
                    <a14:imgEffect>
                      <a14:saturation sat="33000"/>
                    </a14:imgEffect>
                  </a14:imgLayer>
                </a14:imgProps>
              </a:ext>
              <a:ext uri="{28A0092B-C50C-407E-A947-70E740481C1C}">
                <a14:useLocalDpi xmlns:a14="http://schemas.microsoft.com/office/drawing/2010/main"/>
              </a:ext>
            </a:extLst>
          </a:blip>
          <a:srcRect/>
          <a:stretch/>
        </p:blipFill>
        <p:spPr>
          <a:xfrm>
            <a:off x="0" y="0"/>
            <a:ext cx="12192000" cy="6867256"/>
          </a:xfrm>
          <a:prstGeom prst="rect">
            <a:avLst/>
          </a:prstGeom>
        </p:spPr>
      </p:pic>
      <p:sp>
        <p:nvSpPr>
          <p:cNvPr id="10" name="Parallelogram 9">
            <a:extLst>
              <a:ext uri="{FF2B5EF4-FFF2-40B4-BE49-F238E27FC236}">
                <a16:creationId xmlns:a16="http://schemas.microsoft.com/office/drawing/2014/main" id="{7893AEB6-090F-926C-28B6-CB4E995ADE7E}"/>
              </a:ext>
            </a:extLst>
          </p:cNvPr>
          <p:cNvSpPr/>
          <p:nvPr/>
        </p:nvSpPr>
        <p:spPr>
          <a:xfrm>
            <a:off x="664789" y="6150214"/>
            <a:ext cx="5672511" cy="251830"/>
          </a:xfrm>
          <a:prstGeom prst="parallelogram">
            <a:avLst>
              <a:gd name="adj" fmla="val 0"/>
            </a:avLst>
          </a:pr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F53F6CDE-58CE-8120-6084-83E6E435690C}"/>
              </a:ext>
            </a:extLst>
          </p:cNvPr>
          <p:cNvSpPr txBox="1"/>
          <p:nvPr/>
        </p:nvSpPr>
        <p:spPr>
          <a:xfrm>
            <a:off x="3512268" y="3604232"/>
            <a:ext cx="2825032" cy="1938992"/>
          </a:xfrm>
          <a:prstGeom prst="rect">
            <a:avLst/>
          </a:prstGeom>
          <a:noFill/>
        </p:spPr>
        <p:txBody>
          <a:bodyPr wrap="square" rtlCol="0">
            <a:spAutoFit/>
          </a:bodyPr>
          <a:lstStyle/>
          <a:p>
            <a:r>
              <a:rPr lang="en-US" sz="2000" dirty="0"/>
              <a:t>Cutting-edge technology enables new, more effective workflows so you’ll be ready for whatever comes next.</a:t>
            </a:r>
          </a:p>
        </p:txBody>
      </p:sp>
      <p:sp>
        <p:nvSpPr>
          <p:cNvPr id="7" name="TextBox 6">
            <a:extLst>
              <a:ext uri="{FF2B5EF4-FFF2-40B4-BE49-F238E27FC236}">
                <a16:creationId xmlns:a16="http://schemas.microsoft.com/office/drawing/2014/main" id="{5D7A80C3-95C6-E19D-7463-7AEAC6FE9312}"/>
              </a:ext>
            </a:extLst>
          </p:cNvPr>
          <p:cNvSpPr txBox="1"/>
          <p:nvPr/>
        </p:nvSpPr>
        <p:spPr>
          <a:xfrm>
            <a:off x="629267" y="3604232"/>
            <a:ext cx="2634633" cy="1631216"/>
          </a:xfrm>
          <a:prstGeom prst="rect">
            <a:avLst/>
          </a:prstGeom>
          <a:noFill/>
        </p:spPr>
        <p:txBody>
          <a:bodyPr wrap="square">
            <a:spAutoFit/>
          </a:bodyPr>
          <a:lstStyle/>
          <a:p>
            <a:r>
              <a:rPr lang="en-US" sz="2000" dirty="0"/>
              <a:t>A new generation </a:t>
            </a:r>
            <a:br>
              <a:rPr lang="en-US" sz="2000" dirty="0"/>
            </a:br>
            <a:r>
              <a:rPr lang="en-US" sz="2000" dirty="0"/>
              <a:t>of mobile computers designed for a </a:t>
            </a:r>
            <a:br>
              <a:rPr lang="en-US" sz="2000" dirty="0"/>
            </a:br>
            <a:r>
              <a:rPr lang="en-US" sz="2000" dirty="0"/>
              <a:t>new generation of mobile solutions. </a:t>
            </a:r>
          </a:p>
        </p:txBody>
      </p:sp>
      <p:sp>
        <p:nvSpPr>
          <p:cNvPr id="4" name="TextBox 3">
            <a:extLst>
              <a:ext uri="{FF2B5EF4-FFF2-40B4-BE49-F238E27FC236}">
                <a16:creationId xmlns:a16="http://schemas.microsoft.com/office/drawing/2014/main" id="{294667A2-EC2E-CDBC-75BB-DF690C8EA948}"/>
              </a:ext>
            </a:extLst>
          </p:cNvPr>
          <p:cNvSpPr txBox="1"/>
          <p:nvPr/>
        </p:nvSpPr>
        <p:spPr>
          <a:xfrm>
            <a:off x="588306" y="707787"/>
            <a:ext cx="10459692" cy="2496783"/>
          </a:xfrm>
          <a:prstGeom prst="rect">
            <a:avLst/>
          </a:prstGeom>
          <a:noFill/>
        </p:spPr>
        <p:txBody>
          <a:bodyPr wrap="square">
            <a:noAutofit/>
          </a:bodyPr>
          <a:lstStyle/>
          <a:p>
            <a:pPr>
              <a:lnSpc>
                <a:spcPts val="5000"/>
              </a:lnSpc>
              <a:spcAft>
                <a:spcPts val="600"/>
              </a:spcAft>
            </a:pPr>
            <a:r>
              <a:rPr lang="en-US" sz="5400" dirty="0">
                <a:solidFill>
                  <a:srgbClr val="0073E6"/>
                </a:solidFill>
                <a:effectLst/>
                <a:latin typeface="Arial" panose="020B0604020202020204" pitchFamily="34" charset="0"/>
                <a:cs typeface="Arial" panose="020B0604020202020204" pitchFamily="34" charset="0"/>
              </a:rPr>
              <a:t>Step into the </a:t>
            </a:r>
          </a:p>
          <a:p>
            <a:pPr>
              <a:lnSpc>
                <a:spcPts val="5000"/>
              </a:lnSpc>
            </a:pPr>
            <a:r>
              <a:rPr lang="en-US" sz="5400" dirty="0">
                <a:solidFill>
                  <a:schemeClr val="tx2">
                    <a:lumMod val="75000"/>
                    <a:lumOff val="25000"/>
                  </a:schemeClr>
                </a:solidFill>
                <a:effectLst/>
                <a:latin typeface="Arial" panose="020B0604020202020204" pitchFamily="34" charset="0"/>
                <a:cs typeface="Arial" panose="020B0604020202020204" pitchFamily="34" charset="0"/>
              </a:rPr>
              <a:t>new world of </a:t>
            </a:r>
            <a:endParaRPr lang="en-US" sz="5400" dirty="0">
              <a:solidFill>
                <a:schemeClr val="tx2">
                  <a:lumMod val="75000"/>
                  <a:lumOff val="25000"/>
                </a:schemeClr>
              </a:solidFill>
              <a:latin typeface="Arial" panose="020B0604020202020204" pitchFamily="34" charset="0"/>
              <a:cs typeface="Arial" panose="020B0604020202020204" pitchFamily="34" charset="0"/>
            </a:endParaRPr>
          </a:p>
          <a:p>
            <a:pPr>
              <a:lnSpc>
                <a:spcPts val="11500"/>
              </a:lnSpc>
            </a:pPr>
            <a:r>
              <a:rPr lang="en-US" sz="14000" b="1" spc="-400" baseline="6000" dirty="0">
                <a:effectLst/>
                <a:latin typeface="Arial" panose="020B0604020202020204" pitchFamily="34" charset="0"/>
                <a:cs typeface="Arial" panose="020B0604020202020204" pitchFamily="34" charset="0"/>
              </a:rPr>
              <a:t>mobility</a:t>
            </a:r>
            <a:r>
              <a:rPr lang="en-US" sz="13200" b="1" spc="-300" baseline="6000" dirty="0">
                <a:effectLst/>
                <a:latin typeface="Arial" panose="020B0604020202020204" pitchFamily="34" charset="0"/>
                <a:cs typeface="Arial" panose="020B0604020202020204" pitchFamily="34" charset="0"/>
              </a:rPr>
              <a:t>… </a:t>
            </a:r>
            <a:endParaRPr lang="en-US" sz="13200" b="1" spc="-300" dirty="0">
              <a:effectLst/>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F718E103-2AFC-DC4F-8181-CA61739A602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28739" y="494803"/>
            <a:ext cx="2393831" cy="5875361"/>
          </a:xfrm>
          <a:prstGeom prst="rect">
            <a:avLst/>
          </a:prstGeom>
        </p:spPr>
      </p:pic>
    </p:spTree>
    <p:extLst>
      <p:ext uri="{BB962C8B-B14F-4D97-AF65-F5344CB8AC3E}">
        <p14:creationId xmlns:p14="http://schemas.microsoft.com/office/powerpoint/2010/main" val="131113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554F6400-9D4D-315E-21A9-A0CA85CDFFB6}"/>
              </a:ext>
            </a:extLst>
          </p:cNvPr>
          <p:cNvGrpSpPr/>
          <p:nvPr/>
        </p:nvGrpSpPr>
        <p:grpSpPr>
          <a:xfrm rot="16200000">
            <a:off x="7141440" y="-1099448"/>
            <a:ext cx="757243" cy="5848948"/>
            <a:chOff x="5029190" y="1532709"/>
            <a:chExt cx="4428315" cy="5325291"/>
          </a:xfrm>
        </p:grpSpPr>
        <p:sp>
          <p:nvSpPr>
            <p:cNvPr id="37" name="Rectangle 36">
              <a:extLst>
                <a:ext uri="{FF2B5EF4-FFF2-40B4-BE49-F238E27FC236}">
                  <a16:creationId xmlns:a16="http://schemas.microsoft.com/office/drawing/2014/main" id="{8AA6A9EA-386F-3E7E-C25C-9C1104879A9F}"/>
                </a:ext>
              </a:extLst>
            </p:cNvPr>
            <p:cNvSpPr/>
            <p:nvPr/>
          </p:nvSpPr>
          <p:spPr>
            <a:xfrm flipH="1">
              <a:off x="5029195" y="1532709"/>
              <a:ext cx="3523854" cy="5325291"/>
            </a:xfrm>
            <a:prstGeom prst="rect">
              <a:avLst/>
            </a:prstGeom>
            <a:gradFill>
              <a:gsLst>
                <a:gs pos="0">
                  <a:schemeClr val="bg1"/>
                </a:gs>
                <a:gs pos="99000">
                  <a:schemeClr val="bg1">
                    <a:lumMod val="92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93A47EA6-8C4E-CAF6-711E-BAEC6FC6BD16}"/>
                </a:ext>
              </a:extLst>
            </p:cNvPr>
            <p:cNvSpPr/>
            <p:nvPr/>
          </p:nvSpPr>
          <p:spPr>
            <a:xfrm flipH="1">
              <a:off x="5029190" y="1532709"/>
              <a:ext cx="4428315" cy="1158240"/>
            </a:xfrm>
            <a:prstGeom prst="rect">
              <a:avLst/>
            </a:prstGeom>
            <a:gradFill>
              <a:gsLst>
                <a:gs pos="15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7859EE07-9976-729F-BC94-5F24810FF434}"/>
                </a:ext>
              </a:extLst>
            </p:cNvPr>
            <p:cNvSpPr/>
            <p:nvPr/>
          </p:nvSpPr>
          <p:spPr>
            <a:xfrm rot="10800000" flipH="1">
              <a:off x="5029196" y="5699760"/>
              <a:ext cx="4428309" cy="1158240"/>
            </a:xfrm>
            <a:prstGeom prst="rect">
              <a:avLst/>
            </a:prstGeom>
            <a:gradFill>
              <a:gsLst>
                <a:gs pos="15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AutoShape 4">
            <a:extLst>
              <a:ext uri="{FF2B5EF4-FFF2-40B4-BE49-F238E27FC236}">
                <a16:creationId xmlns:a16="http://schemas.microsoft.com/office/drawing/2014/main" id="{610D46E9-3793-3A09-C5C9-D6354FC6B890}"/>
              </a:ext>
            </a:extLst>
          </p:cNvPr>
          <p:cNvSpPr>
            <a:spLocks noChangeAspect="1" noChangeArrowheads="1"/>
          </p:cNvSpPr>
          <p:nvPr/>
        </p:nvSpPr>
        <p:spPr bwMode="auto">
          <a:xfrm flipH="1">
            <a:off x="10099145" y="1680716"/>
            <a:ext cx="2117595" cy="5201236"/>
          </a:xfrm>
          <a:prstGeom prst="rtTriangle">
            <a:avLst/>
          </a:prstGeom>
          <a:solidFill>
            <a:srgbClr val="0073E6"/>
          </a:solidFill>
          <a:ln>
            <a:noFill/>
          </a:ln>
          <a:effectLst/>
        </p:spPr>
        <p:txBody>
          <a:bodyPr vert="horz" wrap="square" lIns="36556" tIns="36556" rIns="36556" bIns="36556" numCol="1" anchor="t" anchorCtr="0" compatLnSpc="1">
            <a:prstTxWarp prst="textNoShape">
              <a:avLst/>
            </a:prstTxWarp>
          </a:bodyPr>
          <a:lstStyle/>
          <a:p>
            <a:pPr marL="0" marR="0" lvl="0" indent="0" defTabSz="914126"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dirty="0">
              <a:ln>
                <a:noFill/>
              </a:ln>
              <a:solidFill>
                <a:srgbClr val="000000"/>
              </a:solidFill>
              <a:effectLst/>
              <a:uLnTx/>
              <a:uFillTx/>
              <a:ea typeface="MS PGothic" pitchFamily="34" charset="-128"/>
            </a:endParaRPr>
          </a:p>
        </p:txBody>
      </p:sp>
      <p:sp>
        <p:nvSpPr>
          <p:cNvPr id="3" name="TextBox 2">
            <a:extLst>
              <a:ext uri="{FF2B5EF4-FFF2-40B4-BE49-F238E27FC236}">
                <a16:creationId xmlns:a16="http://schemas.microsoft.com/office/drawing/2014/main" id="{5AC327B7-7507-0A4F-9BFC-372BF41346E4}"/>
              </a:ext>
            </a:extLst>
          </p:cNvPr>
          <p:cNvSpPr txBox="1"/>
          <p:nvPr/>
        </p:nvSpPr>
        <p:spPr>
          <a:xfrm>
            <a:off x="384185" y="579597"/>
            <a:ext cx="7264101" cy="1374735"/>
          </a:xfrm>
          <a:prstGeom prst="rect">
            <a:avLst/>
          </a:prstGeom>
          <a:noFill/>
        </p:spPr>
        <p:txBody>
          <a:bodyPr wrap="square">
            <a:spAutoFit/>
          </a:bodyPr>
          <a:lstStyle/>
          <a:p>
            <a:pPr lvl="1">
              <a:lnSpc>
                <a:spcPts val="5000"/>
              </a:lnSpc>
              <a:defRPr/>
            </a:pPr>
            <a:r>
              <a:rPr lang="en-US" sz="4600" spc="-60" dirty="0">
                <a:latin typeface="Arial"/>
                <a:cs typeface="Arial"/>
              </a:rPr>
              <a:t>What sets the </a:t>
            </a:r>
            <a:r>
              <a:rPr lang="en-US" sz="4600" b="1" spc="-150" dirty="0">
                <a:latin typeface="Arial"/>
                <a:cs typeface="Arial"/>
              </a:rPr>
              <a:t>TC73/TC78 </a:t>
            </a:r>
            <a:r>
              <a:rPr lang="en-US" sz="4600" spc="-60" dirty="0">
                <a:latin typeface="Arial"/>
                <a:cs typeface="Arial"/>
              </a:rPr>
              <a:t>apart from the rest?</a:t>
            </a:r>
          </a:p>
        </p:txBody>
      </p:sp>
      <p:sp>
        <p:nvSpPr>
          <p:cNvPr id="60" name="TextBox 59">
            <a:extLst>
              <a:ext uri="{FF2B5EF4-FFF2-40B4-BE49-F238E27FC236}">
                <a16:creationId xmlns:a16="http://schemas.microsoft.com/office/drawing/2014/main" id="{B9BB7572-6B22-FEFA-DC78-184F5E46AFB1}"/>
              </a:ext>
            </a:extLst>
          </p:cNvPr>
          <p:cNvSpPr txBox="1"/>
          <p:nvPr/>
        </p:nvSpPr>
        <p:spPr>
          <a:xfrm>
            <a:off x="548640" y="6091716"/>
            <a:ext cx="3906517" cy="230832"/>
          </a:xfrm>
          <a:prstGeom prst="rect">
            <a:avLst/>
          </a:prstGeom>
          <a:noFill/>
        </p:spPr>
        <p:txBody>
          <a:bodyPr wrap="square" rtlCol="0">
            <a:spAutoFit/>
          </a:bodyPr>
          <a:lstStyle/>
          <a:p>
            <a:r>
              <a:rPr lang="en-US" sz="900" dirty="0"/>
              <a:t>* U.S. only</a:t>
            </a:r>
          </a:p>
        </p:txBody>
      </p:sp>
      <p:grpSp>
        <p:nvGrpSpPr>
          <p:cNvPr id="10" name="Group 9">
            <a:extLst>
              <a:ext uri="{FF2B5EF4-FFF2-40B4-BE49-F238E27FC236}">
                <a16:creationId xmlns:a16="http://schemas.microsoft.com/office/drawing/2014/main" id="{6A2B4E17-19DF-8870-C1A2-0273BDD773E2}"/>
              </a:ext>
            </a:extLst>
          </p:cNvPr>
          <p:cNvGrpSpPr/>
          <p:nvPr/>
        </p:nvGrpSpPr>
        <p:grpSpPr>
          <a:xfrm>
            <a:off x="615647" y="2735556"/>
            <a:ext cx="10306861" cy="3088275"/>
            <a:chOff x="845716" y="3183735"/>
            <a:chExt cx="10793978" cy="3088275"/>
          </a:xfrm>
        </p:grpSpPr>
        <p:sp>
          <p:nvSpPr>
            <p:cNvPr id="5" name="Rectangle 4">
              <a:extLst>
                <a:ext uri="{FF2B5EF4-FFF2-40B4-BE49-F238E27FC236}">
                  <a16:creationId xmlns:a16="http://schemas.microsoft.com/office/drawing/2014/main" id="{A2A7CBE7-27FE-E72A-6634-4B3E27DFFA5A}"/>
                </a:ext>
              </a:extLst>
            </p:cNvPr>
            <p:cNvSpPr/>
            <p:nvPr/>
          </p:nvSpPr>
          <p:spPr>
            <a:xfrm>
              <a:off x="862228" y="3394571"/>
              <a:ext cx="1830095" cy="430515"/>
            </a:xfrm>
            <a:prstGeom prst="rect">
              <a:avLst/>
            </a:prstGeom>
            <a:noFill/>
          </p:spPr>
          <p:txBody>
            <a:bodyPr lIns="0" tIns="0" rIns="0" bIns="0" anchor="t" anchorCtr="0">
              <a:noAutofit/>
            </a:bodyPr>
            <a:lstStyle/>
            <a:p>
              <a:r>
                <a:rPr lang="en-US" sz="1600" dirty="0"/>
                <a:t>A new </a:t>
              </a:r>
              <a:r>
                <a:rPr lang="en-US" sz="1600" b="1" dirty="0"/>
                <a:t>significantly faster </a:t>
              </a:r>
              <a:r>
                <a:rPr lang="en-US" sz="1600" dirty="0"/>
                <a:t>Qualcomm processor</a:t>
              </a:r>
              <a:endParaRPr lang="en-US" sz="1600" b="1" dirty="0"/>
            </a:p>
          </p:txBody>
        </p:sp>
        <p:sp>
          <p:nvSpPr>
            <p:cNvPr id="29" name="Rectangle 28">
              <a:extLst>
                <a:ext uri="{FF2B5EF4-FFF2-40B4-BE49-F238E27FC236}">
                  <a16:creationId xmlns:a16="http://schemas.microsoft.com/office/drawing/2014/main" id="{AAF7BE10-6304-C3B4-AB97-BA13A300DA82}"/>
                </a:ext>
              </a:extLst>
            </p:cNvPr>
            <p:cNvSpPr/>
            <p:nvPr/>
          </p:nvSpPr>
          <p:spPr>
            <a:xfrm>
              <a:off x="2981052" y="3394571"/>
              <a:ext cx="2134269" cy="548866"/>
            </a:xfrm>
            <a:prstGeom prst="rect">
              <a:avLst/>
            </a:prstGeom>
            <a:noFill/>
          </p:spPr>
          <p:txBody>
            <a:bodyPr lIns="0" tIns="0" rIns="0" bIns="0" anchor="t" anchorCtr="0">
              <a:noAutofit/>
            </a:bodyPr>
            <a:lstStyle/>
            <a:p>
              <a:r>
                <a:rPr lang="en-US" sz="1600" dirty="0"/>
                <a:t>More rugged with a </a:t>
              </a:r>
              <a:r>
                <a:rPr lang="en-US" sz="1600" b="1" dirty="0"/>
                <a:t>higher drop spec </a:t>
              </a:r>
              <a:r>
                <a:rPr lang="en-US" sz="1600" dirty="0"/>
                <a:t>–  </a:t>
              </a:r>
              <a:br>
                <a:rPr lang="en-US" sz="1600" dirty="0"/>
              </a:br>
              <a:r>
                <a:rPr lang="en-US" sz="1600" dirty="0"/>
                <a:t>10 ft./3.05 m to concrete</a:t>
              </a:r>
              <a:br>
                <a:rPr lang="en-US" sz="1600" dirty="0"/>
              </a:br>
              <a:endParaRPr lang="en-US" sz="1600" b="1" dirty="0"/>
            </a:p>
          </p:txBody>
        </p:sp>
        <p:sp>
          <p:nvSpPr>
            <p:cNvPr id="30" name="Freeform 29">
              <a:extLst>
                <a:ext uri="{FF2B5EF4-FFF2-40B4-BE49-F238E27FC236}">
                  <a16:creationId xmlns:a16="http://schemas.microsoft.com/office/drawing/2014/main" id="{F4042491-9C1A-83A0-9774-E2F459A7F3AA}"/>
                </a:ext>
              </a:extLst>
            </p:cNvPr>
            <p:cNvSpPr>
              <a:spLocks noChangeAspect="1"/>
            </p:cNvSpPr>
            <p:nvPr/>
          </p:nvSpPr>
          <p:spPr>
            <a:xfrm>
              <a:off x="2967774" y="3183735"/>
              <a:ext cx="1846607" cy="67662"/>
            </a:xfrm>
            <a:custGeom>
              <a:avLst/>
              <a:gdLst>
                <a:gd name="connsiteX0" fmla="*/ 66675 w 1816100"/>
                <a:gd name="connsiteY0" fmla="*/ 0 h 66675"/>
                <a:gd name="connsiteX1" fmla="*/ 1816100 w 1816100"/>
                <a:gd name="connsiteY1" fmla="*/ 0 h 66675"/>
                <a:gd name="connsiteX2" fmla="*/ 1749425 w 1816100"/>
                <a:gd name="connsiteY2" fmla="*/ 66675 h 66675"/>
                <a:gd name="connsiteX3" fmla="*/ 0 w 1816100"/>
                <a:gd name="connsiteY3" fmla="*/ 66675 h 66675"/>
                <a:gd name="connsiteX4" fmla="*/ 66675 w 1816100"/>
                <a:gd name="connsiteY4" fmla="*/ 0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6100" h="66675">
                  <a:moveTo>
                    <a:pt x="66675" y="0"/>
                  </a:moveTo>
                  <a:lnTo>
                    <a:pt x="1816100" y="0"/>
                  </a:lnTo>
                  <a:lnTo>
                    <a:pt x="1749425" y="66675"/>
                  </a:lnTo>
                  <a:lnTo>
                    <a:pt x="0" y="66675"/>
                  </a:lnTo>
                  <a:lnTo>
                    <a:pt x="66675" y="0"/>
                  </a:lnTo>
                  <a:close/>
                </a:path>
              </a:pathLst>
            </a:cu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1" name="Freeform 30">
              <a:extLst>
                <a:ext uri="{FF2B5EF4-FFF2-40B4-BE49-F238E27FC236}">
                  <a16:creationId xmlns:a16="http://schemas.microsoft.com/office/drawing/2014/main" id="{F6AD83A5-8780-3778-24D1-498608B930B7}"/>
                </a:ext>
              </a:extLst>
            </p:cNvPr>
            <p:cNvSpPr>
              <a:spLocks noChangeAspect="1"/>
            </p:cNvSpPr>
            <p:nvPr/>
          </p:nvSpPr>
          <p:spPr>
            <a:xfrm>
              <a:off x="845717" y="3183735"/>
              <a:ext cx="1846607" cy="67662"/>
            </a:xfrm>
            <a:custGeom>
              <a:avLst/>
              <a:gdLst>
                <a:gd name="connsiteX0" fmla="*/ 66675 w 1816100"/>
                <a:gd name="connsiteY0" fmla="*/ 0 h 66675"/>
                <a:gd name="connsiteX1" fmla="*/ 1816100 w 1816100"/>
                <a:gd name="connsiteY1" fmla="*/ 0 h 66675"/>
                <a:gd name="connsiteX2" fmla="*/ 1749425 w 1816100"/>
                <a:gd name="connsiteY2" fmla="*/ 66675 h 66675"/>
                <a:gd name="connsiteX3" fmla="*/ 0 w 1816100"/>
                <a:gd name="connsiteY3" fmla="*/ 66675 h 66675"/>
                <a:gd name="connsiteX4" fmla="*/ 66675 w 1816100"/>
                <a:gd name="connsiteY4" fmla="*/ 0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6100" h="66675">
                  <a:moveTo>
                    <a:pt x="66675" y="0"/>
                  </a:moveTo>
                  <a:lnTo>
                    <a:pt x="1816100" y="0"/>
                  </a:lnTo>
                  <a:lnTo>
                    <a:pt x="1749425" y="66675"/>
                  </a:lnTo>
                  <a:lnTo>
                    <a:pt x="0" y="66675"/>
                  </a:lnTo>
                  <a:lnTo>
                    <a:pt x="66675" y="0"/>
                  </a:lnTo>
                  <a:close/>
                </a:path>
              </a:pathLst>
            </a:cu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0" name="Rectangle 39">
              <a:extLst>
                <a:ext uri="{FF2B5EF4-FFF2-40B4-BE49-F238E27FC236}">
                  <a16:creationId xmlns:a16="http://schemas.microsoft.com/office/drawing/2014/main" id="{B43BE5CA-3B23-6CEE-27BC-FC92881D38F3}"/>
                </a:ext>
              </a:extLst>
            </p:cNvPr>
            <p:cNvSpPr/>
            <p:nvPr/>
          </p:nvSpPr>
          <p:spPr>
            <a:xfrm>
              <a:off x="5141614" y="3394571"/>
              <a:ext cx="2100989" cy="780200"/>
            </a:xfrm>
            <a:prstGeom prst="rect">
              <a:avLst/>
            </a:prstGeom>
            <a:noFill/>
          </p:spPr>
          <p:txBody>
            <a:bodyPr lIns="0" tIns="0" rIns="0" bIns="0" anchor="t" anchorCtr="0">
              <a:noAutofit/>
            </a:bodyPr>
            <a:lstStyle/>
            <a:p>
              <a:r>
                <a:rPr lang="en-US" sz="1600" dirty="0"/>
                <a:t>A bigger, brighter </a:t>
              </a:r>
              <a:br>
                <a:rPr lang="en-US" sz="1600" dirty="0"/>
              </a:br>
              <a:r>
                <a:rPr lang="en-US" sz="1600" b="1" dirty="0"/>
                <a:t>6-inch FHD+ </a:t>
              </a:r>
              <a:br>
                <a:rPr lang="en-US" sz="1600" b="1" dirty="0"/>
              </a:br>
              <a:r>
                <a:rPr lang="en-US" sz="1600" dirty="0"/>
                <a:t>display </a:t>
              </a:r>
              <a:br>
                <a:rPr lang="en-US" sz="1600" dirty="0"/>
              </a:br>
              <a:endParaRPr lang="en-US" sz="1600" b="1" dirty="0"/>
            </a:p>
          </p:txBody>
        </p:sp>
        <p:sp>
          <p:nvSpPr>
            <p:cNvPr id="41" name="Rectangle 40">
              <a:extLst>
                <a:ext uri="{FF2B5EF4-FFF2-40B4-BE49-F238E27FC236}">
                  <a16:creationId xmlns:a16="http://schemas.microsoft.com/office/drawing/2014/main" id="{A8A9B917-1FF3-6126-7743-F1649CD4E380}"/>
                </a:ext>
              </a:extLst>
            </p:cNvPr>
            <p:cNvSpPr/>
            <p:nvPr/>
          </p:nvSpPr>
          <p:spPr>
            <a:xfrm>
              <a:off x="2982121" y="5074504"/>
              <a:ext cx="1967027" cy="1197506"/>
            </a:xfrm>
            <a:prstGeom prst="rect">
              <a:avLst/>
            </a:prstGeom>
            <a:noFill/>
          </p:spPr>
          <p:txBody>
            <a:bodyPr lIns="0" tIns="0" rIns="0" bIns="0" anchor="t" anchorCtr="0">
              <a:noAutofit/>
            </a:bodyPr>
            <a:lstStyle/>
            <a:p>
              <a:r>
                <a:rPr lang="en-US" sz="1600" b="1" dirty="0"/>
                <a:t>Innovative expandable solutions —</a:t>
              </a:r>
              <a:r>
                <a:rPr lang="en-US" sz="1600" dirty="0"/>
                <a:t> from workstation to mobile dimensioning</a:t>
              </a:r>
            </a:p>
          </p:txBody>
        </p:sp>
        <p:sp>
          <p:nvSpPr>
            <p:cNvPr id="42" name="Rectangle 41">
              <a:extLst>
                <a:ext uri="{FF2B5EF4-FFF2-40B4-BE49-F238E27FC236}">
                  <a16:creationId xmlns:a16="http://schemas.microsoft.com/office/drawing/2014/main" id="{5E613E21-B107-6465-88B4-299F34EAC02C}"/>
                </a:ext>
              </a:extLst>
            </p:cNvPr>
            <p:cNvSpPr/>
            <p:nvPr/>
          </p:nvSpPr>
          <p:spPr>
            <a:xfrm>
              <a:off x="5141614" y="5074504"/>
              <a:ext cx="2131401" cy="909988"/>
            </a:xfrm>
            <a:prstGeom prst="rect">
              <a:avLst/>
            </a:prstGeom>
            <a:noFill/>
          </p:spPr>
          <p:txBody>
            <a:bodyPr lIns="0" tIns="0" rIns="0" bIns="0" anchor="t" anchorCtr="0">
              <a:noAutofit/>
            </a:bodyPr>
            <a:lstStyle/>
            <a:p>
              <a:r>
                <a:rPr lang="en-US" sz="1600" dirty="0"/>
                <a:t>Industry best data capture including </a:t>
              </a:r>
              <a:r>
                <a:rPr lang="en-US" sz="1600" b="1" dirty="0"/>
                <a:t>advanced range scanning</a:t>
              </a:r>
            </a:p>
            <a:p>
              <a:br>
                <a:rPr lang="en-US" sz="1600" dirty="0"/>
              </a:br>
              <a:endParaRPr lang="en-US" sz="1600" b="1" dirty="0"/>
            </a:p>
          </p:txBody>
        </p:sp>
        <p:sp>
          <p:nvSpPr>
            <p:cNvPr id="44" name="Rectangle 43">
              <a:extLst>
                <a:ext uri="{FF2B5EF4-FFF2-40B4-BE49-F238E27FC236}">
                  <a16:creationId xmlns:a16="http://schemas.microsoft.com/office/drawing/2014/main" id="{5DDE302A-82DB-2C7F-DA98-DA3EDDDDDB86}"/>
                </a:ext>
              </a:extLst>
            </p:cNvPr>
            <p:cNvSpPr/>
            <p:nvPr/>
          </p:nvSpPr>
          <p:spPr>
            <a:xfrm>
              <a:off x="7240040" y="5074504"/>
              <a:ext cx="1846607" cy="579535"/>
            </a:xfrm>
            <a:prstGeom prst="rect">
              <a:avLst/>
            </a:prstGeom>
            <a:noFill/>
          </p:spPr>
          <p:txBody>
            <a:bodyPr lIns="0" tIns="0" rIns="0" bIns="0" anchor="t" anchorCtr="0">
              <a:noAutofit/>
            </a:bodyPr>
            <a:lstStyle/>
            <a:p>
              <a:r>
                <a:rPr lang="en-US" sz="1600" b="1" dirty="0"/>
                <a:t>Unmatched battery technology </a:t>
              </a:r>
              <a:r>
                <a:rPr lang="en-US" sz="1600" dirty="0"/>
                <a:t>including hot swap </a:t>
              </a:r>
              <a:br>
                <a:rPr lang="en-US" sz="1600" dirty="0"/>
              </a:br>
              <a:endParaRPr lang="en-US" sz="1600" dirty="0"/>
            </a:p>
          </p:txBody>
        </p:sp>
        <p:sp>
          <p:nvSpPr>
            <p:cNvPr id="45" name="Freeform 44">
              <a:extLst>
                <a:ext uri="{FF2B5EF4-FFF2-40B4-BE49-F238E27FC236}">
                  <a16:creationId xmlns:a16="http://schemas.microsoft.com/office/drawing/2014/main" id="{937F7181-67D1-7016-3D0D-A4B374969273}"/>
                </a:ext>
              </a:extLst>
            </p:cNvPr>
            <p:cNvSpPr>
              <a:spLocks noChangeAspect="1"/>
            </p:cNvSpPr>
            <p:nvPr/>
          </p:nvSpPr>
          <p:spPr>
            <a:xfrm>
              <a:off x="870115" y="4866920"/>
              <a:ext cx="1846607" cy="67662"/>
            </a:xfrm>
            <a:custGeom>
              <a:avLst/>
              <a:gdLst>
                <a:gd name="connsiteX0" fmla="*/ 66675 w 1816100"/>
                <a:gd name="connsiteY0" fmla="*/ 0 h 66675"/>
                <a:gd name="connsiteX1" fmla="*/ 1816100 w 1816100"/>
                <a:gd name="connsiteY1" fmla="*/ 0 h 66675"/>
                <a:gd name="connsiteX2" fmla="*/ 1749425 w 1816100"/>
                <a:gd name="connsiteY2" fmla="*/ 66675 h 66675"/>
                <a:gd name="connsiteX3" fmla="*/ 0 w 1816100"/>
                <a:gd name="connsiteY3" fmla="*/ 66675 h 66675"/>
                <a:gd name="connsiteX4" fmla="*/ 66675 w 1816100"/>
                <a:gd name="connsiteY4" fmla="*/ 0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6100" h="66675">
                  <a:moveTo>
                    <a:pt x="66675" y="0"/>
                  </a:moveTo>
                  <a:lnTo>
                    <a:pt x="1816100" y="0"/>
                  </a:lnTo>
                  <a:lnTo>
                    <a:pt x="1749425" y="66675"/>
                  </a:lnTo>
                  <a:lnTo>
                    <a:pt x="0" y="66675"/>
                  </a:lnTo>
                  <a:lnTo>
                    <a:pt x="66675" y="0"/>
                  </a:lnTo>
                  <a:close/>
                </a:path>
              </a:pathLst>
            </a:cu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7" name="Freeform 46">
              <a:extLst>
                <a:ext uri="{FF2B5EF4-FFF2-40B4-BE49-F238E27FC236}">
                  <a16:creationId xmlns:a16="http://schemas.microsoft.com/office/drawing/2014/main" id="{819F4117-790C-C061-8299-F70FFFB039EE}"/>
                </a:ext>
              </a:extLst>
            </p:cNvPr>
            <p:cNvSpPr>
              <a:spLocks noChangeAspect="1"/>
            </p:cNvSpPr>
            <p:nvPr/>
          </p:nvSpPr>
          <p:spPr>
            <a:xfrm>
              <a:off x="5089831" y="3183735"/>
              <a:ext cx="1846607" cy="67662"/>
            </a:xfrm>
            <a:custGeom>
              <a:avLst/>
              <a:gdLst>
                <a:gd name="connsiteX0" fmla="*/ 66675 w 1816100"/>
                <a:gd name="connsiteY0" fmla="*/ 0 h 66675"/>
                <a:gd name="connsiteX1" fmla="*/ 1816100 w 1816100"/>
                <a:gd name="connsiteY1" fmla="*/ 0 h 66675"/>
                <a:gd name="connsiteX2" fmla="*/ 1749425 w 1816100"/>
                <a:gd name="connsiteY2" fmla="*/ 66675 h 66675"/>
                <a:gd name="connsiteX3" fmla="*/ 0 w 1816100"/>
                <a:gd name="connsiteY3" fmla="*/ 66675 h 66675"/>
                <a:gd name="connsiteX4" fmla="*/ 66675 w 1816100"/>
                <a:gd name="connsiteY4" fmla="*/ 0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6100" h="66675">
                  <a:moveTo>
                    <a:pt x="66675" y="0"/>
                  </a:moveTo>
                  <a:lnTo>
                    <a:pt x="1816100" y="0"/>
                  </a:lnTo>
                  <a:lnTo>
                    <a:pt x="1749425" y="66675"/>
                  </a:lnTo>
                  <a:lnTo>
                    <a:pt x="0" y="66675"/>
                  </a:lnTo>
                  <a:lnTo>
                    <a:pt x="66675" y="0"/>
                  </a:lnTo>
                  <a:close/>
                </a:path>
              </a:pathLst>
            </a:cu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8" name="Freeform 47">
              <a:extLst>
                <a:ext uri="{FF2B5EF4-FFF2-40B4-BE49-F238E27FC236}">
                  <a16:creationId xmlns:a16="http://schemas.microsoft.com/office/drawing/2014/main" id="{7CF0FFEE-509B-263F-D122-2C4AEE08D76F}"/>
                </a:ext>
              </a:extLst>
            </p:cNvPr>
            <p:cNvSpPr>
              <a:spLocks noChangeAspect="1"/>
            </p:cNvSpPr>
            <p:nvPr/>
          </p:nvSpPr>
          <p:spPr>
            <a:xfrm>
              <a:off x="5081417" y="4866920"/>
              <a:ext cx="1846607" cy="67662"/>
            </a:xfrm>
            <a:custGeom>
              <a:avLst/>
              <a:gdLst>
                <a:gd name="connsiteX0" fmla="*/ 66675 w 1816100"/>
                <a:gd name="connsiteY0" fmla="*/ 0 h 66675"/>
                <a:gd name="connsiteX1" fmla="*/ 1816100 w 1816100"/>
                <a:gd name="connsiteY1" fmla="*/ 0 h 66675"/>
                <a:gd name="connsiteX2" fmla="*/ 1749425 w 1816100"/>
                <a:gd name="connsiteY2" fmla="*/ 66675 h 66675"/>
                <a:gd name="connsiteX3" fmla="*/ 0 w 1816100"/>
                <a:gd name="connsiteY3" fmla="*/ 66675 h 66675"/>
                <a:gd name="connsiteX4" fmla="*/ 66675 w 1816100"/>
                <a:gd name="connsiteY4" fmla="*/ 0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6100" h="66675">
                  <a:moveTo>
                    <a:pt x="66675" y="0"/>
                  </a:moveTo>
                  <a:lnTo>
                    <a:pt x="1816100" y="0"/>
                  </a:lnTo>
                  <a:lnTo>
                    <a:pt x="1749425" y="66675"/>
                  </a:lnTo>
                  <a:lnTo>
                    <a:pt x="0" y="66675"/>
                  </a:lnTo>
                  <a:lnTo>
                    <a:pt x="66675" y="0"/>
                  </a:lnTo>
                  <a:close/>
                </a:path>
              </a:pathLst>
            </a:cu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9" name="Freeform 48">
              <a:extLst>
                <a:ext uri="{FF2B5EF4-FFF2-40B4-BE49-F238E27FC236}">
                  <a16:creationId xmlns:a16="http://schemas.microsoft.com/office/drawing/2014/main" id="{52790213-7156-BC8B-B7DA-CC01F53DE623}"/>
                </a:ext>
              </a:extLst>
            </p:cNvPr>
            <p:cNvSpPr>
              <a:spLocks noChangeAspect="1"/>
            </p:cNvSpPr>
            <p:nvPr/>
          </p:nvSpPr>
          <p:spPr>
            <a:xfrm>
              <a:off x="2975765" y="4866920"/>
              <a:ext cx="1846607" cy="67662"/>
            </a:xfrm>
            <a:custGeom>
              <a:avLst/>
              <a:gdLst>
                <a:gd name="connsiteX0" fmla="*/ 66675 w 1816100"/>
                <a:gd name="connsiteY0" fmla="*/ 0 h 66675"/>
                <a:gd name="connsiteX1" fmla="*/ 1816100 w 1816100"/>
                <a:gd name="connsiteY1" fmla="*/ 0 h 66675"/>
                <a:gd name="connsiteX2" fmla="*/ 1749425 w 1816100"/>
                <a:gd name="connsiteY2" fmla="*/ 66675 h 66675"/>
                <a:gd name="connsiteX3" fmla="*/ 0 w 1816100"/>
                <a:gd name="connsiteY3" fmla="*/ 66675 h 66675"/>
                <a:gd name="connsiteX4" fmla="*/ 66675 w 1816100"/>
                <a:gd name="connsiteY4" fmla="*/ 0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6100" h="66675">
                  <a:moveTo>
                    <a:pt x="66675" y="0"/>
                  </a:moveTo>
                  <a:lnTo>
                    <a:pt x="1816100" y="0"/>
                  </a:lnTo>
                  <a:lnTo>
                    <a:pt x="1749425" y="66675"/>
                  </a:lnTo>
                  <a:lnTo>
                    <a:pt x="0" y="66675"/>
                  </a:lnTo>
                  <a:lnTo>
                    <a:pt x="66675" y="0"/>
                  </a:lnTo>
                  <a:close/>
                </a:path>
              </a:pathLst>
            </a:cu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0" name="Rectangle 49">
              <a:extLst>
                <a:ext uri="{FF2B5EF4-FFF2-40B4-BE49-F238E27FC236}">
                  <a16:creationId xmlns:a16="http://schemas.microsoft.com/office/drawing/2014/main" id="{E08BE17A-F635-23BB-0038-9A113B8ED1AC}"/>
                </a:ext>
              </a:extLst>
            </p:cNvPr>
            <p:cNvSpPr/>
            <p:nvPr/>
          </p:nvSpPr>
          <p:spPr>
            <a:xfrm>
              <a:off x="7209557" y="3394571"/>
              <a:ext cx="1788870" cy="909988"/>
            </a:xfrm>
            <a:prstGeom prst="rect">
              <a:avLst/>
            </a:prstGeom>
            <a:noFill/>
          </p:spPr>
          <p:txBody>
            <a:bodyPr lIns="0" tIns="0" rIns="0" bIns="0" anchor="t" anchorCtr="0">
              <a:noAutofit/>
            </a:bodyPr>
            <a:lstStyle/>
            <a:p>
              <a:r>
                <a:rPr lang="en-US" sz="1600" b="1" dirty="0"/>
                <a:t>5G, Wi-Fi 6E, CBRS* — </a:t>
              </a:r>
              <a:r>
                <a:rPr lang="en-US" sz="1600" dirty="0"/>
                <a:t>faster, future-ready connectivity </a:t>
              </a:r>
            </a:p>
          </p:txBody>
        </p:sp>
        <p:sp>
          <p:nvSpPr>
            <p:cNvPr id="51" name="Freeform 50">
              <a:extLst>
                <a:ext uri="{FF2B5EF4-FFF2-40B4-BE49-F238E27FC236}">
                  <a16:creationId xmlns:a16="http://schemas.microsoft.com/office/drawing/2014/main" id="{EDC4F203-3593-2E44-5A73-2E496897F597}"/>
                </a:ext>
              </a:extLst>
            </p:cNvPr>
            <p:cNvSpPr>
              <a:spLocks noChangeAspect="1"/>
            </p:cNvSpPr>
            <p:nvPr/>
          </p:nvSpPr>
          <p:spPr>
            <a:xfrm>
              <a:off x="7211888" y="3183735"/>
              <a:ext cx="1846607" cy="67662"/>
            </a:xfrm>
            <a:custGeom>
              <a:avLst/>
              <a:gdLst>
                <a:gd name="connsiteX0" fmla="*/ 66675 w 1816100"/>
                <a:gd name="connsiteY0" fmla="*/ 0 h 66675"/>
                <a:gd name="connsiteX1" fmla="*/ 1816100 w 1816100"/>
                <a:gd name="connsiteY1" fmla="*/ 0 h 66675"/>
                <a:gd name="connsiteX2" fmla="*/ 1749425 w 1816100"/>
                <a:gd name="connsiteY2" fmla="*/ 66675 h 66675"/>
                <a:gd name="connsiteX3" fmla="*/ 0 w 1816100"/>
                <a:gd name="connsiteY3" fmla="*/ 66675 h 66675"/>
                <a:gd name="connsiteX4" fmla="*/ 66675 w 1816100"/>
                <a:gd name="connsiteY4" fmla="*/ 0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6100" h="66675">
                  <a:moveTo>
                    <a:pt x="66675" y="0"/>
                  </a:moveTo>
                  <a:lnTo>
                    <a:pt x="1816100" y="0"/>
                  </a:lnTo>
                  <a:lnTo>
                    <a:pt x="1749425" y="66675"/>
                  </a:lnTo>
                  <a:lnTo>
                    <a:pt x="0" y="66675"/>
                  </a:lnTo>
                  <a:lnTo>
                    <a:pt x="66675" y="0"/>
                  </a:lnTo>
                  <a:close/>
                </a:path>
              </a:pathLst>
            </a:cu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2" name="Freeform 51">
              <a:extLst>
                <a:ext uri="{FF2B5EF4-FFF2-40B4-BE49-F238E27FC236}">
                  <a16:creationId xmlns:a16="http://schemas.microsoft.com/office/drawing/2014/main" id="{43D0A51A-0D1C-8698-E3CF-74DBAC76C93F}"/>
                </a:ext>
              </a:extLst>
            </p:cNvPr>
            <p:cNvSpPr>
              <a:spLocks noChangeAspect="1"/>
            </p:cNvSpPr>
            <p:nvPr/>
          </p:nvSpPr>
          <p:spPr>
            <a:xfrm>
              <a:off x="7187067" y="4866920"/>
              <a:ext cx="1846607" cy="67662"/>
            </a:xfrm>
            <a:custGeom>
              <a:avLst/>
              <a:gdLst>
                <a:gd name="connsiteX0" fmla="*/ 66675 w 1816100"/>
                <a:gd name="connsiteY0" fmla="*/ 0 h 66675"/>
                <a:gd name="connsiteX1" fmla="*/ 1816100 w 1816100"/>
                <a:gd name="connsiteY1" fmla="*/ 0 h 66675"/>
                <a:gd name="connsiteX2" fmla="*/ 1749425 w 1816100"/>
                <a:gd name="connsiteY2" fmla="*/ 66675 h 66675"/>
                <a:gd name="connsiteX3" fmla="*/ 0 w 1816100"/>
                <a:gd name="connsiteY3" fmla="*/ 66675 h 66675"/>
                <a:gd name="connsiteX4" fmla="*/ 66675 w 1816100"/>
                <a:gd name="connsiteY4" fmla="*/ 0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6100" h="66675">
                  <a:moveTo>
                    <a:pt x="66675" y="0"/>
                  </a:moveTo>
                  <a:lnTo>
                    <a:pt x="1816100" y="0"/>
                  </a:lnTo>
                  <a:lnTo>
                    <a:pt x="1749425" y="66675"/>
                  </a:lnTo>
                  <a:lnTo>
                    <a:pt x="0" y="66675"/>
                  </a:lnTo>
                  <a:lnTo>
                    <a:pt x="66675" y="0"/>
                  </a:lnTo>
                  <a:close/>
                </a:path>
              </a:pathLst>
            </a:cu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3" name="Rectangle 52">
              <a:extLst>
                <a:ext uri="{FF2B5EF4-FFF2-40B4-BE49-F238E27FC236}">
                  <a16:creationId xmlns:a16="http://schemas.microsoft.com/office/drawing/2014/main" id="{CF533420-0D9F-2D42-38C0-9E16A40C4DE7}"/>
                </a:ext>
              </a:extLst>
            </p:cNvPr>
            <p:cNvSpPr/>
            <p:nvPr/>
          </p:nvSpPr>
          <p:spPr>
            <a:xfrm>
              <a:off x="845716" y="5074504"/>
              <a:ext cx="1846607" cy="579535"/>
            </a:xfrm>
            <a:prstGeom prst="rect">
              <a:avLst/>
            </a:prstGeom>
            <a:noFill/>
          </p:spPr>
          <p:txBody>
            <a:bodyPr lIns="0" tIns="0" rIns="0" bIns="0" anchor="t" anchorCtr="0">
              <a:noAutofit/>
            </a:bodyPr>
            <a:lstStyle/>
            <a:p>
              <a:r>
                <a:rPr lang="en-US" sz="1600" b="1" dirty="0"/>
                <a:t>Longer product lifecycle: </a:t>
              </a:r>
              <a:r>
                <a:rPr lang="en-US" sz="1600" dirty="0"/>
                <a:t>5 years of availability, 10 years of support</a:t>
              </a:r>
            </a:p>
          </p:txBody>
        </p:sp>
        <p:sp>
          <p:nvSpPr>
            <p:cNvPr id="55" name="Rectangle 54">
              <a:extLst>
                <a:ext uri="{FF2B5EF4-FFF2-40B4-BE49-F238E27FC236}">
                  <a16:creationId xmlns:a16="http://schemas.microsoft.com/office/drawing/2014/main" id="{AF414C87-CFDA-FF92-8702-48C998D7B0C5}"/>
                </a:ext>
              </a:extLst>
            </p:cNvPr>
            <p:cNvSpPr/>
            <p:nvPr/>
          </p:nvSpPr>
          <p:spPr>
            <a:xfrm>
              <a:off x="9664402" y="3617009"/>
              <a:ext cx="1975292" cy="909988"/>
            </a:xfrm>
            <a:prstGeom prst="rect">
              <a:avLst/>
            </a:prstGeom>
            <a:noFill/>
          </p:spPr>
          <p:txBody>
            <a:bodyPr lIns="0" tIns="0" rIns="0" bIns="0" anchor="t" anchorCtr="0">
              <a:noAutofit/>
            </a:bodyPr>
            <a:lstStyle/>
            <a:p>
              <a:br>
                <a:rPr lang="en-US" sz="1600" dirty="0"/>
              </a:br>
              <a:endParaRPr lang="en-US" sz="1600" b="1" dirty="0"/>
            </a:p>
          </p:txBody>
        </p:sp>
        <p:sp>
          <p:nvSpPr>
            <p:cNvPr id="6" name="Rectangle 5">
              <a:extLst>
                <a:ext uri="{FF2B5EF4-FFF2-40B4-BE49-F238E27FC236}">
                  <a16:creationId xmlns:a16="http://schemas.microsoft.com/office/drawing/2014/main" id="{3BC4CE6E-80C9-9706-4584-33314ABBEFBE}"/>
                </a:ext>
              </a:extLst>
            </p:cNvPr>
            <p:cNvSpPr/>
            <p:nvPr/>
          </p:nvSpPr>
          <p:spPr>
            <a:xfrm>
              <a:off x="9350473" y="3394571"/>
              <a:ext cx="1846608" cy="1054812"/>
            </a:xfrm>
            <a:prstGeom prst="rect">
              <a:avLst/>
            </a:prstGeom>
            <a:noFill/>
          </p:spPr>
          <p:txBody>
            <a:bodyPr lIns="0" tIns="0" rIns="0" bIns="0" anchor="t" anchorCtr="0">
              <a:noAutofit/>
            </a:bodyPr>
            <a:lstStyle/>
            <a:p>
              <a:r>
                <a:rPr lang="en-US" sz="1600" b="1" dirty="0"/>
                <a:t>Enhanced ergonomics</a:t>
              </a:r>
              <a:br>
                <a:rPr lang="en-US" sz="1600" b="1" dirty="0"/>
              </a:br>
              <a:r>
                <a:rPr lang="en-US" sz="1600" b="1" dirty="0"/>
                <a:t>—</a:t>
              </a:r>
              <a:r>
                <a:rPr lang="en-US" sz="1600" dirty="0"/>
                <a:t> lighter, thin </a:t>
              </a:r>
              <a:br>
                <a:rPr lang="en-US" sz="1600" dirty="0"/>
              </a:br>
              <a:r>
                <a:rPr lang="en-US" sz="1600" dirty="0"/>
                <a:t>and easy to hold </a:t>
              </a:r>
              <a:br>
                <a:rPr lang="en-US" sz="1600" dirty="0"/>
              </a:br>
              <a:r>
                <a:rPr lang="en-US" sz="1600" dirty="0"/>
                <a:t>all shift long</a:t>
              </a:r>
              <a:endParaRPr lang="en-US" sz="1600" b="1" dirty="0"/>
            </a:p>
          </p:txBody>
        </p:sp>
        <p:sp>
          <p:nvSpPr>
            <p:cNvPr id="7" name="Freeform 6">
              <a:extLst>
                <a:ext uri="{FF2B5EF4-FFF2-40B4-BE49-F238E27FC236}">
                  <a16:creationId xmlns:a16="http://schemas.microsoft.com/office/drawing/2014/main" id="{8CA79636-7C7B-0C2F-C8C5-7A43F5C72F20}"/>
                </a:ext>
              </a:extLst>
            </p:cNvPr>
            <p:cNvSpPr>
              <a:spLocks noChangeAspect="1"/>
            </p:cNvSpPr>
            <p:nvPr/>
          </p:nvSpPr>
          <p:spPr>
            <a:xfrm>
              <a:off x="9333946" y="3183735"/>
              <a:ext cx="1846608" cy="67662"/>
            </a:xfrm>
            <a:custGeom>
              <a:avLst/>
              <a:gdLst>
                <a:gd name="connsiteX0" fmla="*/ 66675 w 1816100"/>
                <a:gd name="connsiteY0" fmla="*/ 0 h 66675"/>
                <a:gd name="connsiteX1" fmla="*/ 1816100 w 1816100"/>
                <a:gd name="connsiteY1" fmla="*/ 0 h 66675"/>
                <a:gd name="connsiteX2" fmla="*/ 1749425 w 1816100"/>
                <a:gd name="connsiteY2" fmla="*/ 66675 h 66675"/>
                <a:gd name="connsiteX3" fmla="*/ 0 w 1816100"/>
                <a:gd name="connsiteY3" fmla="*/ 66675 h 66675"/>
                <a:gd name="connsiteX4" fmla="*/ 66675 w 1816100"/>
                <a:gd name="connsiteY4" fmla="*/ 0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6100" h="66675">
                  <a:moveTo>
                    <a:pt x="66675" y="0"/>
                  </a:moveTo>
                  <a:lnTo>
                    <a:pt x="1816100" y="0"/>
                  </a:lnTo>
                  <a:lnTo>
                    <a:pt x="1749425" y="66675"/>
                  </a:lnTo>
                  <a:lnTo>
                    <a:pt x="0" y="66675"/>
                  </a:lnTo>
                  <a:lnTo>
                    <a:pt x="66675" y="0"/>
                  </a:lnTo>
                  <a:close/>
                </a:path>
              </a:pathLst>
            </a:cu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 name="Freeform 7">
              <a:extLst>
                <a:ext uri="{FF2B5EF4-FFF2-40B4-BE49-F238E27FC236}">
                  <a16:creationId xmlns:a16="http://schemas.microsoft.com/office/drawing/2014/main" id="{9247B4A7-F923-5FE3-EB59-9BAD21D350F4}"/>
                </a:ext>
              </a:extLst>
            </p:cNvPr>
            <p:cNvSpPr>
              <a:spLocks noChangeAspect="1"/>
            </p:cNvSpPr>
            <p:nvPr/>
          </p:nvSpPr>
          <p:spPr>
            <a:xfrm>
              <a:off x="9292712" y="4866920"/>
              <a:ext cx="1846608" cy="67662"/>
            </a:xfrm>
            <a:custGeom>
              <a:avLst/>
              <a:gdLst>
                <a:gd name="connsiteX0" fmla="*/ 66675 w 1816100"/>
                <a:gd name="connsiteY0" fmla="*/ 0 h 66675"/>
                <a:gd name="connsiteX1" fmla="*/ 1816100 w 1816100"/>
                <a:gd name="connsiteY1" fmla="*/ 0 h 66675"/>
                <a:gd name="connsiteX2" fmla="*/ 1749425 w 1816100"/>
                <a:gd name="connsiteY2" fmla="*/ 66675 h 66675"/>
                <a:gd name="connsiteX3" fmla="*/ 0 w 1816100"/>
                <a:gd name="connsiteY3" fmla="*/ 66675 h 66675"/>
                <a:gd name="connsiteX4" fmla="*/ 66675 w 1816100"/>
                <a:gd name="connsiteY4" fmla="*/ 0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6100" h="66675">
                  <a:moveTo>
                    <a:pt x="66675" y="0"/>
                  </a:moveTo>
                  <a:lnTo>
                    <a:pt x="1816100" y="0"/>
                  </a:lnTo>
                  <a:lnTo>
                    <a:pt x="1749425" y="66675"/>
                  </a:lnTo>
                  <a:lnTo>
                    <a:pt x="0" y="66675"/>
                  </a:lnTo>
                  <a:lnTo>
                    <a:pt x="66675" y="0"/>
                  </a:lnTo>
                  <a:close/>
                </a:path>
              </a:pathLst>
            </a:cu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 name="Rectangle 8">
              <a:extLst>
                <a:ext uri="{FF2B5EF4-FFF2-40B4-BE49-F238E27FC236}">
                  <a16:creationId xmlns:a16="http://schemas.microsoft.com/office/drawing/2014/main" id="{5C66756A-13C8-731C-D5B9-92B8B0A72F31}"/>
                </a:ext>
              </a:extLst>
            </p:cNvPr>
            <p:cNvSpPr/>
            <p:nvPr/>
          </p:nvSpPr>
          <p:spPr>
            <a:xfrm>
              <a:off x="9305069" y="5074504"/>
              <a:ext cx="1846608" cy="579535"/>
            </a:xfrm>
            <a:prstGeom prst="rect">
              <a:avLst/>
            </a:prstGeom>
            <a:noFill/>
          </p:spPr>
          <p:txBody>
            <a:bodyPr lIns="0" tIns="0" rIns="0" bIns="0" anchor="t" anchorCtr="0">
              <a:noAutofit/>
            </a:bodyPr>
            <a:lstStyle/>
            <a:p>
              <a:r>
                <a:rPr lang="en-US" sz="1600" dirty="0"/>
                <a:t>Powerful Zebra-only </a:t>
              </a:r>
              <a:r>
                <a:rPr lang="en-US" sz="1600" b="1" dirty="0"/>
                <a:t>Mobility </a:t>
              </a:r>
              <a:br>
                <a:rPr lang="en-US" sz="1600" b="1" dirty="0"/>
              </a:br>
              <a:r>
                <a:rPr lang="en-US" sz="1600" b="1" dirty="0"/>
                <a:t>DNA tools</a:t>
              </a:r>
              <a:br>
                <a:rPr lang="en-US" sz="1600" dirty="0"/>
              </a:br>
              <a:endParaRPr lang="en-US" sz="1600" b="1" dirty="0"/>
            </a:p>
          </p:txBody>
        </p:sp>
      </p:grpSp>
      <p:grpSp>
        <p:nvGrpSpPr>
          <p:cNvPr id="11" name="Group 10">
            <a:extLst>
              <a:ext uri="{FF2B5EF4-FFF2-40B4-BE49-F238E27FC236}">
                <a16:creationId xmlns:a16="http://schemas.microsoft.com/office/drawing/2014/main" id="{8AA023ED-A0B6-0817-2BFF-140C4D815012}"/>
              </a:ext>
            </a:extLst>
          </p:cNvPr>
          <p:cNvGrpSpPr/>
          <p:nvPr/>
        </p:nvGrpSpPr>
        <p:grpSpPr>
          <a:xfrm>
            <a:off x="8608536" y="412263"/>
            <a:ext cx="1932681" cy="1836906"/>
            <a:chOff x="9697771" y="1099083"/>
            <a:chExt cx="2431815" cy="2311307"/>
          </a:xfrm>
        </p:grpSpPr>
        <p:grpSp>
          <p:nvGrpSpPr>
            <p:cNvPr id="13" name="Group 12">
              <a:extLst>
                <a:ext uri="{FF2B5EF4-FFF2-40B4-BE49-F238E27FC236}">
                  <a16:creationId xmlns:a16="http://schemas.microsoft.com/office/drawing/2014/main" id="{1C103D6D-FF83-E9C1-785D-37B7FC899A47}"/>
                </a:ext>
              </a:extLst>
            </p:cNvPr>
            <p:cNvGrpSpPr/>
            <p:nvPr/>
          </p:nvGrpSpPr>
          <p:grpSpPr>
            <a:xfrm>
              <a:off x="9697771" y="1099083"/>
              <a:ext cx="1172356" cy="2279928"/>
              <a:chOff x="9387420" y="856506"/>
              <a:chExt cx="1304425" cy="2557029"/>
            </a:xfrm>
          </p:grpSpPr>
          <p:pic>
            <p:nvPicPr>
              <p:cNvPr id="14" name="Picture 13">
                <a:extLst>
                  <a:ext uri="{FF2B5EF4-FFF2-40B4-BE49-F238E27FC236}">
                    <a16:creationId xmlns:a16="http://schemas.microsoft.com/office/drawing/2014/main" id="{65434623-C8EC-1831-F3C6-72BD98CC72E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387420" y="856506"/>
                <a:ext cx="1304425" cy="2557029"/>
              </a:xfrm>
              <a:prstGeom prst="rect">
                <a:avLst/>
              </a:prstGeom>
            </p:spPr>
          </p:pic>
          <p:pic>
            <p:nvPicPr>
              <p:cNvPr id="15" name="Picture 14">
                <a:extLst>
                  <a:ext uri="{FF2B5EF4-FFF2-40B4-BE49-F238E27FC236}">
                    <a16:creationId xmlns:a16="http://schemas.microsoft.com/office/drawing/2014/main" id="{EF68E0D8-411E-2D57-545C-3822D626662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36853" y="1215954"/>
                <a:ext cx="988140" cy="1901715"/>
              </a:xfrm>
              <a:prstGeom prst="rect">
                <a:avLst/>
              </a:prstGeom>
            </p:spPr>
          </p:pic>
        </p:grpSp>
        <p:pic>
          <p:nvPicPr>
            <p:cNvPr id="12" name="Picture 11">
              <a:extLst>
                <a:ext uri="{FF2B5EF4-FFF2-40B4-BE49-F238E27FC236}">
                  <a16:creationId xmlns:a16="http://schemas.microsoft.com/office/drawing/2014/main" id="{18F4E931-DC6E-6B79-15F7-44A71CE5EEC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019612" y="1130462"/>
              <a:ext cx="1109974" cy="2279928"/>
            </a:xfrm>
            <a:prstGeom prst="rect">
              <a:avLst/>
            </a:prstGeom>
          </p:spPr>
        </p:pic>
      </p:grpSp>
    </p:spTree>
    <p:extLst>
      <p:ext uri="{BB962C8B-B14F-4D97-AF65-F5344CB8AC3E}">
        <p14:creationId xmlns:p14="http://schemas.microsoft.com/office/powerpoint/2010/main" val="1518841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Zebra New Branding">
  <a:themeElements>
    <a:clrScheme name="Zebra Theme April 2018">
      <a:dk1>
        <a:srgbClr val="000000"/>
      </a:dk1>
      <a:lt1>
        <a:srgbClr val="FFFFFF"/>
      </a:lt1>
      <a:dk2>
        <a:srgbClr val="000000"/>
      </a:dk2>
      <a:lt2>
        <a:srgbClr val="FFFFFF"/>
      </a:lt2>
      <a:accent1>
        <a:srgbClr val="00A7FF"/>
      </a:accent1>
      <a:accent2>
        <a:srgbClr val="78D64B"/>
      </a:accent2>
      <a:accent3>
        <a:srgbClr val="F6BE00"/>
      </a:accent3>
      <a:accent4>
        <a:srgbClr val="1E22AA"/>
      </a:accent4>
      <a:accent5>
        <a:srgbClr val="999999"/>
      </a:accent5>
      <a:accent6>
        <a:srgbClr val="CCCCCC"/>
      </a:accent6>
      <a:hlink>
        <a:srgbClr val="00A7FF"/>
      </a:hlink>
      <a:folHlink>
        <a:srgbClr val="00A7F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Zebra Brand 2018" id="{E96D0336-64F4-40BE-9D72-3FBD15FE7079}" vid="{A2C078C6-B58F-42F6-BD8F-52CE43ADA5B9}"/>
    </a:ext>
  </a:extLst>
</a:theme>
</file>

<file path=ppt/theme/theme2.xml><?xml version="1.0" encoding="utf-8"?>
<a:theme xmlns:a="http://schemas.openxmlformats.org/drawingml/2006/main" name="Covers">
  <a:themeElements>
    <a:clrScheme name="Zebra Theme April 2018">
      <a:dk1>
        <a:srgbClr val="000000"/>
      </a:dk1>
      <a:lt1>
        <a:srgbClr val="FFFFFF"/>
      </a:lt1>
      <a:dk2>
        <a:srgbClr val="000000"/>
      </a:dk2>
      <a:lt2>
        <a:srgbClr val="FFFFFF"/>
      </a:lt2>
      <a:accent1>
        <a:srgbClr val="00A7FF"/>
      </a:accent1>
      <a:accent2>
        <a:srgbClr val="78D64B"/>
      </a:accent2>
      <a:accent3>
        <a:srgbClr val="F6BE00"/>
      </a:accent3>
      <a:accent4>
        <a:srgbClr val="1E22AA"/>
      </a:accent4>
      <a:accent5>
        <a:srgbClr val="999999"/>
      </a:accent5>
      <a:accent6>
        <a:srgbClr val="CCCCCC"/>
      </a:accent6>
      <a:hlink>
        <a:srgbClr val="00A7FF"/>
      </a:hlink>
      <a:folHlink>
        <a:srgbClr val="00A7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Zebra Brand 2018" id="{E96D0336-64F4-40BE-9D72-3FBD15FE7079}" vid="{A2C078C6-B58F-42F6-BD8F-52CE43ADA5B9}"/>
    </a:ext>
  </a:extLst>
</a:theme>
</file>

<file path=ppt/theme/theme3.xml><?xml version="1.0" encoding="utf-8"?>
<a:theme xmlns:a="http://schemas.openxmlformats.org/drawingml/2006/main" name="Dividers">
  <a:themeElements>
    <a:clrScheme name="Zebra Theme April 2018">
      <a:dk1>
        <a:srgbClr val="000000"/>
      </a:dk1>
      <a:lt1>
        <a:srgbClr val="FFFFFF"/>
      </a:lt1>
      <a:dk2>
        <a:srgbClr val="000000"/>
      </a:dk2>
      <a:lt2>
        <a:srgbClr val="FFFFFF"/>
      </a:lt2>
      <a:accent1>
        <a:srgbClr val="00A7FF"/>
      </a:accent1>
      <a:accent2>
        <a:srgbClr val="78D64B"/>
      </a:accent2>
      <a:accent3>
        <a:srgbClr val="F6BE00"/>
      </a:accent3>
      <a:accent4>
        <a:srgbClr val="1E22AA"/>
      </a:accent4>
      <a:accent5>
        <a:srgbClr val="999999"/>
      </a:accent5>
      <a:accent6>
        <a:srgbClr val="CCCCCC"/>
      </a:accent6>
      <a:hlink>
        <a:srgbClr val="00A7FF"/>
      </a:hlink>
      <a:folHlink>
        <a:srgbClr val="00A7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Zebra Brand 2018" id="{E96D0336-64F4-40BE-9D72-3FBD15FE7079}" vid="{A2C078C6-B58F-42F6-BD8F-52CE43ADA5B9}"/>
    </a:ext>
  </a:extLst>
</a:theme>
</file>

<file path=ppt/theme/theme4.xml><?xml version="1.0" encoding="utf-8"?>
<a:theme xmlns:a="http://schemas.openxmlformats.org/drawingml/2006/main" name="Content Basic 1 column">
  <a:themeElements>
    <a:clrScheme name="Zebra Theme April 2018">
      <a:dk1>
        <a:srgbClr val="000000"/>
      </a:dk1>
      <a:lt1>
        <a:srgbClr val="FFFFFF"/>
      </a:lt1>
      <a:dk2>
        <a:srgbClr val="000000"/>
      </a:dk2>
      <a:lt2>
        <a:srgbClr val="FFFFFF"/>
      </a:lt2>
      <a:accent1>
        <a:srgbClr val="00A7FF"/>
      </a:accent1>
      <a:accent2>
        <a:srgbClr val="78D64B"/>
      </a:accent2>
      <a:accent3>
        <a:srgbClr val="F6BE00"/>
      </a:accent3>
      <a:accent4>
        <a:srgbClr val="1E22AA"/>
      </a:accent4>
      <a:accent5>
        <a:srgbClr val="999999"/>
      </a:accent5>
      <a:accent6>
        <a:srgbClr val="CCCCCC"/>
      </a:accent6>
      <a:hlink>
        <a:srgbClr val="00A7FF"/>
      </a:hlink>
      <a:folHlink>
        <a:srgbClr val="00A7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Zebra Brand 2018" id="{E96D0336-64F4-40BE-9D72-3FBD15FE7079}" vid="{A2C078C6-B58F-42F6-BD8F-52CE43ADA5B9}"/>
    </a:ext>
  </a:extLst>
</a:theme>
</file>

<file path=ppt/theme/theme5.xml><?xml version="1.0" encoding="utf-8"?>
<a:theme xmlns:a="http://schemas.openxmlformats.org/drawingml/2006/main" name="Content with Images">
  <a:themeElements>
    <a:clrScheme name="Zebra Theme April 2018">
      <a:dk1>
        <a:srgbClr val="000000"/>
      </a:dk1>
      <a:lt1>
        <a:srgbClr val="FFFFFF"/>
      </a:lt1>
      <a:dk2>
        <a:srgbClr val="000000"/>
      </a:dk2>
      <a:lt2>
        <a:srgbClr val="FFFFFF"/>
      </a:lt2>
      <a:accent1>
        <a:srgbClr val="00A7FF"/>
      </a:accent1>
      <a:accent2>
        <a:srgbClr val="78D64B"/>
      </a:accent2>
      <a:accent3>
        <a:srgbClr val="F6BE00"/>
      </a:accent3>
      <a:accent4>
        <a:srgbClr val="1E22AA"/>
      </a:accent4>
      <a:accent5>
        <a:srgbClr val="999999"/>
      </a:accent5>
      <a:accent6>
        <a:srgbClr val="CCCCCC"/>
      </a:accent6>
      <a:hlink>
        <a:srgbClr val="00A7FF"/>
      </a:hlink>
      <a:folHlink>
        <a:srgbClr val="00A7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Zebra Brand 2018" id="{E96D0336-64F4-40BE-9D72-3FBD15FE7079}" vid="{A2C078C6-B58F-42F6-BD8F-52CE43ADA5B9}"/>
    </a:ext>
  </a:extLst>
</a:theme>
</file>

<file path=ppt/theme/theme6.xml><?xml version="1.0" encoding="utf-8"?>
<a:theme xmlns:a="http://schemas.openxmlformats.org/drawingml/2006/main" name="End Slides">
  <a:themeElements>
    <a:clrScheme name="Zebra Theme April 2018">
      <a:dk1>
        <a:srgbClr val="000000"/>
      </a:dk1>
      <a:lt1>
        <a:srgbClr val="FFFFFF"/>
      </a:lt1>
      <a:dk2>
        <a:srgbClr val="000000"/>
      </a:dk2>
      <a:lt2>
        <a:srgbClr val="FFFFFF"/>
      </a:lt2>
      <a:accent1>
        <a:srgbClr val="00A7FF"/>
      </a:accent1>
      <a:accent2>
        <a:srgbClr val="78D64B"/>
      </a:accent2>
      <a:accent3>
        <a:srgbClr val="F6BE00"/>
      </a:accent3>
      <a:accent4>
        <a:srgbClr val="1E22AA"/>
      </a:accent4>
      <a:accent5>
        <a:srgbClr val="999999"/>
      </a:accent5>
      <a:accent6>
        <a:srgbClr val="CCCCCC"/>
      </a:accent6>
      <a:hlink>
        <a:srgbClr val="00A7FF"/>
      </a:hlink>
      <a:folHlink>
        <a:srgbClr val="00A7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Zebra Brand 2018" id="{E96D0336-64F4-40BE-9D72-3FBD15FE7079}" vid="{A2C078C6-B58F-42F6-BD8F-52CE43ADA5B9}"/>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Zebra New Branding.thmx</Template>
  <TotalTime>90025</TotalTime>
  <Words>5009</Words>
  <Application>Microsoft Office PowerPoint</Application>
  <PresentationFormat>Widescreen</PresentationFormat>
  <Paragraphs>630</Paragraphs>
  <Slides>52</Slides>
  <Notes>34</Notes>
  <HiddenSlides>0</HiddenSlides>
  <MMClips>0</MMClips>
  <ScaleCrop>false</ScaleCrop>
  <HeadingPairs>
    <vt:vector size="6" baseType="variant">
      <vt:variant>
        <vt:lpstr>Fonts Used</vt:lpstr>
      </vt:variant>
      <vt:variant>
        <vt:i4>3</vt:i4>
      </vt:variant>
      <vt:variant>
        <vt:lpstr>Theme</vt:lpstr>
      </vt:variant>
      <vt:variant>
        <vt:i4>6</vt:i4>
      </vt:variant>
      <vt:variant>
        <vt:lpstr>Slide Titles</vt:lpstr>
      </vt:variant>
      <vt:variant>
        <vt:i4>52</vt:i4>
      </vt:variant>
    </vt:vector>
  </HeadingPairs>
  <TitlesOfParts>
    <vt:vector size="61" baseType="lpstr">
      <vt:lpstr>Arial</vt:lpstr>
      <vt:lpstr>Helvetica</vt:lpstr>
      <vt:lpstr>Wingdings</vt:lpstr>
      <vt:lpstr>Zebra New Branding</vt:lpstr>
      <vt:lpstr>Covers</vt:lpstr>
      <vt:lpstr>Dividers</vt:lpstr>
      <vt:lpstr>Content Basic 1 column</vt:lpstr>
      <vt:lpstr>Content with Images</vt:lpstr>
      <vt:lpstr>End Slides</vt:lpstr>
      <vt:lpstr>TC73/TC78 Mobile Computer </vt:lpstr>
      <vt:lpstr>PowerPoint Presentation</vt:lpstr>
      <vt:lpstr>PowerPoint Presentation</vt:lpstr>
      <vt:lpstr>Why Zebra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LifeGuard™️ for Android™️ All the features you need to keep your TC73/TC78 devices secure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Zebra Technologies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TC73-TC78 Customer Presentation</dc:title>
  <dc:subject/>
  <dc:creator>Zebra Technologies</dc:creator>
  <cp:keywords/>
  <dc:description/>
  <cp:lastModifiedBy>Sgueglia, Dianne</cp:lastModifiedBy>
  <cp:revision>2310</cp:revision>
  <cp:lastPrinted>2022-10-04T18:05:27Z</cp:lastPrinted>
  <dcterms:created xsi:type="dcterms:W3CDTF">2019-06-15T23:59:00Z</dcterms:created>
  <dcterms:modified xsi:type="dcterms:W3CDTF">2023-05-10T18:59:43Z</dcterms:modified>
  <cp:category/>
</cp:coreProperties>
</file>