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0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8" r:id="rId4"/>
    <p:sldMasterId id="2147484086" r:id="rId5"/>
    <p:sldMasterId id="2147484041" r:id="rId6"/>
    <p:sldMasterId id="2147484050" r:id="rId7"/>
    <p:sldMasterId id="2147484060" r:id="rId8"/>
    <p:sldMasterId id="2147484098" r:id="rId9"/>
    <p:sldMasterId id="2147484009" r:id="rId10"/>
    <p:sldMasterId id="2147484186" r:id="rId11"/>
    <p:sldMasterId id="2147484199" r:id="rId12"/>
    <p:sldMasterId id="2147484216" r:id="rId13"/>
    <p:sldMasterId id="2147484263" r:id="rId14"/>
    <p:sldMasterId id="2147484276" r:id="rId15"/>
  </p:sldMasterIdLst>
  <p:notesMasterIdLst>
    <p:notesMasterId r:id="rId52"/>
  </p:notesMasterIdLst>
  <p:handoutMasterIdLst>
    <p:handoutMasterId r:id="rId53"/>
  </p:handoutMasterIdLst>
  <p:sldIdLst>
    <p:sldId id="1257" r:id="rId16"/>
    <p:sldId id="1255" r:id="rId17"/>
    <p:sldId id="1252" r:id="rId18"/>
    <p:sldId id="1463" r:id="rId19"/>
    <p:sldId id="1464" r:id="rId20"/>
    <p:sldId id="1465" r:id="rId21"/>
    <p:sldId id="1426" r:id="rId22"/>
    <p:sldId id="1281" r:id="rId23"/>
    <p:sldId id="1469" r:id="rId24"/>
    <p:sldId id="1455" r:id="rId25"/>
    <p:sldId id="1470" r:id="rId26"/>
    <p:sldId id="1429" r:id="rId27"/>
    <p:sldId id="1471" r:id="rId28"/>
    <p:sldId id="1472" r:id="rId29"/>
    <p:sldId id="1473" r:id="rId30"/>
    <p:sldId id="1474" r:id="rId31"/>
    <p:sldId id="1475" r:id="rId32"/>
    <p:sldId id="1476" r:id="rId33"/>
    <p:sldId id="1477" r:id="rId34"/>
    <p:sldId id="1478" r:id="rId35"/>
    <p:sldId id="1479" r:id="rId36"/>
    <p:sldId id="1480" r:id="rId37"/>
    <p:sldId id="1481" r:id="rId38"/>
    <p:sldId id="1482" r:id="rId39"/>
    <p:sldId id="1483" r:id="rId40"/>
    <p:sldId id="1484" r:id="rId41"/>
    <p:sldId id="1485" r:id="rId42"/>
    <p:sldId id="1486" r:id="rId43"/>
    <p:sldId id="1487" r:id="rId44"/>
    <p:sldId id="1360" r:id="rId45"/>
    <p:sldId id="1466" r:id="rId46"/>
    <p:sldId id="1488" r:id="rId47"/>
    <p:sldId id="1263" r:id="rId48"/>
    <p:sldId id="1467" r:id="rId49"/>
    <p:sldId id="1468" r:id="rId50"/>
    <p:sldId id="1291" r:id="rId51"/>
  </p:sldIdLst>
  <p:sldSz cx="12188825" cy="6858000"/>
  <p:notesSz cx="7010400" cy="9296400"/>
  <p:custDataLst>
    <p:tags r:id="rId5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60949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121898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8284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24379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3047467" algn="l" defTabSz="1218987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3656960" algn="l" defTabSz="1218987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4266453" algn="l" defTabSz="1218987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4875947" algn="l" defTabSz="1218987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04F5763-844E-41F0-AA83-205AC6703567}">
          <p14:sldIdLst>
            <p14:sldId id="1257"/>
            <p14:sldId id="1255"/>
            <p14:sldId id="1252"/>
            <p14:sldId id="1463"/>
            <p14:sldId id="1464"/>
            <p14:sldId id="1465"/>
            <p14:sldId id="1426"/>
            <p14:sldId id="1281"/>
            <p14:sldId id="1469"/>
            <p14:sldId id="1455"/>
            <p14:sldId id="1470"/>
            <p14:sldId id="1429"/>
            <p14:sldId id="1471"/>
            <p14:sldId id="1472"/>
            <p14:sldId id="1473"/>
            <p14:sldId id="1474"/>
            <p14:sldId id="1475"/>
            <p14:sldId id="1476"/>
            <p14:sldId id="1477"/>
            <p14:sldId id="1478"/>
            <p14:sldId id="1479"/>
            <p14:sldId id="1480"/>
            <p14:sldId id="1481"/>
            <p14:sldId id="1482"/>
            <p14:sldId id="1483"/>
            <p14:sldId id="1484"/>
            <p14:sldId id="1485"/>
            <p14:sldId id="1486"/>
            <p14:sldId id="1487"/>
            <p14:sldId id="1360"/>
            <p14:sldId id="1466"/>
            <p14:sldId id="1488"/>
            <p14:sldId id="1263"/>
            <p14:sldId id="1467"/>
            <p14:sldId id="1468"/>
            <p14:sldId id="1291"/>
          </p14:sldIdLst>
        </p14:section>
      </p14:sectionLst>
    </p:ext>
    <p:ext uri="{EFAFB233-063F-42B5-8137-9DF3F51BA10A}">
      <p15:sldGuideLst xmlns:p15="http://schemas.microsoft.com/office/powerpoint/2012/main">
        <p15:guide id="2" pos="279" userDrawn="1">
          <p15:clr>
            <a:srgbClr val="A4A3A4"/>
          </p15:clr>
        </p15:guide>
        <p15:guide id="7" pos="7415" userDrawn="1">
          <p15:clr>
            <a:srgbClr val="A4A3A4"/>
          </p15:clr>
        </p15:guide>
        <p15:guide id="12" orient="horz" pos="20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EF44D2-5A19-867A-C4FC-9EDE2F408DE5}" name="Powell, Molly" initials="PM" userId="S::mp2492@zebra.com::d856e461-3562-4b59-9b3f-198502cc9d1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nning, Christine" initials="FC" lastIdx="17" clrIdx="0"/>
  <p:cmAuthor id="2" name="Tim Fanning" initials="TF" lastIdx="141" clrIdx="1"/>
  <p:cmAuthor id="3" name="Kathy Houchin" initials="KH" lastIdx="2" clrIdx="2"/>
  <p:cmAuthor id="4" name="Costabilo, Carrie" initials="CC" lastIdx="12" clrIdx="3">
    <p:extLst>
      <p:ext uri="{19B8F6BF-5375-455C-9EA6-DF929625EA0E}">
        <p15:presenceInfo xmlns:p15="http://schemas.microsoft.com/office/powerpoint/2012/main" userId="S::CCostabilo@zebra.com::64ff02f7-bf31-4d0f-8ad3-71a48b90e8ce" providerId="AD"/>
      </p:ext>
    </p:extLst>
  </p:cmAuthor>
  <p:cmAuthor id="5" name="Xu, Jeanne" initials="XJ" lastIdx="3" clrIdx="4">
    <p:extLst>
      <p:ext uri="{19B8F6BF-5375-455C-9EA6-DF929625EA0E}">
        <p15:presenceInfo xmlns:p15="http://schemas.microsoft.com/office/powerpoint/2012/main" userId="S::JXu6@zebra.com::3fa17299-eaa2-4188-bc9f-bc36077766be" providerId="AD"/>
      </p:ext>
    </p:extLst>
  </p:cmAuthor>
  <p:cmAuthor id="6" name="Powell, Molly" initials="PM" lastIdx="3" clrIdx="5">
    <p:extLst>
      <p:ext uri="{19B8F6BF-5375-455C-9EA6-DF929625EA0E}">
        <p15:presenceInfo xmlns:p15="http://schemas.microsoft.com/office/powerpoint/2012/main" userId="S::mp2492@zebra.com::d856e461-3562-4b59-9b3f-198502cc9d1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C6CC"/>
    <a:srgbClr val="0073E6"/>
    <a:srgbClr val="999999"/>
    <a:srgbClr val="F4F5F8"/>
    <a:srgbClr val="E6E7EA"/>
    <a:srgbClr val="E5E6E9"/>
    <a:srgbClr val="66FFFF"/>
    <a:srgbClr val="FFCB05"/>
    <a:srgbClr val="ED7CA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AE3F24-D4D1-4617-A088-1E203810AE08}" v="157" dt="2023-07-28T13:49:15.2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0" autoAdjust="0"/>
    <p:restoredTop sz="95707" autoAdjust="0"/>
  </p:normalViewPr>
  <p:slideViewPr>
    <p:cSldViewPr snapToGrid="0">
      <p:cViewPr varScale="1">
        <p:scale>
          <a:sx n="105" d="100"/>
          <a:sy n="105" d="100"/>
        </p:scale>
        <p:origin x="88" y="-172"/>
      </p:cViewPr>
      <p:guideLst>
        <p:guide pos="279"/>
        <p:guide pos="7415"/>
        <p:guide orient="horz" pos="20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86"/>
    </p:cViewPr>
  </p:sorterViewPr>
  <p:notesViewPr>
    <p:cSldViewPr>
      <p:cViewPr varScale="1">
        <p:scale>
          <a:sx n="65" d="100"/>
          <a:sy n="65" d="100"/>
        </p:scale>
        <p:origin x="2196" y="84"/>
      </p:cViewPr>
      <p:guideLst>
        <p:guide orient="horz" pos="2928"/>
        <p:guide pos="2208"/>
      </p:guideLst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handoutMaster" Target="handoutMasters/handoutMaster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microsoft.com/office/2018/10/relationships/authors" Target="authors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tableStyles" Target="tableStyle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notesMaster" Target="notesMasters/notesMaster1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4C44A8BC-B777-430C-AD58-9008A4E90E46}" type="datetimeFigureOut">
              <a:rPr lang="en-US"/>
              <a:pPr>
                <a:defRPr/>
              </a:pPr>
              <a:t>8/21/2023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4ABFCB41-3C28-4159-B61F-F8E5AF1A7B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1956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597ABE1A-152E-4D2B-BFD4-19B96461C82C}" type="datetimeFigureOut">
              <a:rPr lang="en-US" smtClean="0"/>
              <a:pPr>
                <a:defRPr/>
              </a:pPr>
              <a:t>8/21/2023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7897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6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09493" algn="l" rtl="0" eaLnBrk="0" fontAlgn="base" hangingPunct="0">
      <a:spcBef>
        <a:spcPct val="30000"/>
      </a:spcBef>
      <a:spcAft>
        <a:spcPct val="0"/>
      </a:spcAft>
      <a:defRPr sz="16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18987" algn="l" rtl="0" eaLnBrk="0" fontAlgn="base" hangingPunct="0">
      <a:spcBef>
        <a:spcPct val="30000"/>
      </a:spcBef>
      <a:spcAft>
        <a:spcPct val="0"/>
      </a:spcAft>
      <a:defRPr sz="16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828480" algn="l" rtl="0" eaLnBrk="0" fontAlgn="base" hangingPunct="0">
      <a:spcBef>
        <a:spcPct val="30000"/>
      </a:spcBef>
      <a:spcAft>
        <a:spcPct val="0"/>
      </a:spcAft>
      <a:defRPr sz="16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437973" algn="l" rtl="0" eaLnBrk="0" fontAlgn="base" hangingPunct="0">
      <a:spcBef>
        <a:spcPct val="30000"/>
      </a:spcBef>
      <a:spcAft>
        <a:spcPct val="0"/>
      </a:spcAft>
      <a:defRPr sz="16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554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1E8DB-6A4C-4C83-82CD-75B2E80577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426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612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75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817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984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338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153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721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003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Based on decades of enterprise experience, we engineered software to overcome the challenges each persona will face at each stage of a device’s lifecycle. The result is a better experience for users and a better outcome for the organization, whether it’s a small business without an IT department or a conglomerate with intricate sets of teams.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1E8DB-6A4C-4C83-82CD-75B2E80577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222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1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FD817B-144E-4496-8C23-977C7BE259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92335" y="0"/>
            <a:ext cx="5484971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3E19B4-84A1-47DD-B01B-CCD8F8566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7" y="1517904"/>
            <a:ext cx="4067767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presentation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26840D-5953-45D6-A00B-7F5EB3E4D1DA}"/>
              </a:ext>
            </a:extLst>
          </p:cNvPr>
          <p:cNvSpPr txBox="1"/>
          <p:nvPr/>
        </p:nvSpPr>
        <p:spPr>
          <a:xfrm>
            <a:off x="6692335" y="1087017"/>
            <a:ext cx="5496490" cy="86177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2799" b="0" kern="1200" dirty="0">
                <a:solidFill>
                  <a:schemeClr val="accent6"/>
                </a:solidFill>
                <a:ea typeface="ＭＳ Ｐゴシック"/>
              </a:rPr>
              <a:t>IMAGE AREA</a:t>
            </a:r>
            <a:br>
              <a:rPr lang="en-US" sz="2799" b="0" kern="1200" dirty="0">
                <a:solidFill>
                  <a:schemeClr val="accent6"/>
                </a:solidFill>
                <a:ea typeface="ＭＳ Ｐゴシック"/>
              </a:rPr>
            </a:br>
            <a:r>
              <a:rPr lang="en-US" sz="2799" b="0" kern="1200" dirty="0">
                <a:solidFill>
                  <a:schemeClr val="accent6"/>
                </a:solidFill>
                <a:ea typeface="ＭＳ Ｐゴシック"/>
              </a:rPr>
              <a:t>7.5” h x 6” 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319E07-9352-4F02-AAEE-A1442A29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094" y="2894013"/>
            <a:ext cx="4067703" cy="989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enter presentation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1CB855-D148-4D9C-B2EB-999FD9DB8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347" y="5175504"/>
            <a:ext cx="2961884" cy="51206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Presenter name or location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7FA213-4097-41EC-A6BA-A23FE7291C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5012732" y="2458906"/>
            <a:ext cx="1688088" cy="4399095"/>
          </a:xfrm>
          <a:prstGeom prst="rect">
            <a:avLst/>
          </a:prstGeom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C462858A-FCAA-4E18-A708-842561456E2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3849798" y="5212080"/>
            <a:ext cx="2841565" cy="1645920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98246">
                <a:srgbClr val="0099FF"/>
              </a:gs>
              <a:gs pos="0">
                <a:srgbClr val="00FF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F08EA5-4D48-4D48-8228-9A10C78FD243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5442" y="563225"/>
            <a:ext cx="1603262" cy="515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3865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EF845A-C87E-C440-9FFE-60C59E2CECEA}"/>
              </a:ext>
            </a:extLst>
          </p:cNvPr>
          <p:cNvSpPr/>
          <p:nvPr userDrawn="1"/>
        </p:nvSpPr>
        <p:spPr>
          <a:xfrm>
            <a:off x="1" y="0"/>
            <a:ext cx="120820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CF44BB-96A6-8A4F-8238-E0EBA96626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67" y="1043491"/>
            <a:ext cx="5434845" cy="5220783"/>
          </a:xfrm>
        </p:spPr>
        <p:txBody>
          <a:bodyPr tIns="1280160" bIns="0"/>
          <a:lstStyle>
            <a:lvl1pPr algn="ctr">
              <a:buNone/>
              <a:defRPr/>
            </a:lvl1pPr>
          </a:lstStyle>
          <a:p>
            <a:r>
              <a:rPr lang="en-US" dirty="0"/>
              <a:t>product 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1B2EC0-729F-F848-B08A-549D05A351DC}"/>
              </a:ext>
            </a:extLst>
          </p:cNvPr>
          <p:cNvSpPr/>
          <p:nvPr userDrawn="1"/>
        </p:nvSpPr>
        <p:spPr>
          <a:xfrm>
            <a:off x="-1" y="4747824"/>
            <a:ext cx="12188826" cy="2110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E8A51-BA72-6D47-9385-C2878AAC1B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8701" y="1235075"/>
            <a:ext cx="4910547" cy="4760913"/>
          </a:xfrm>
        </p:spPr>
        <p:txBody>
          <a:bodyPr/>
          <a:lstStyle>
            <a:lvl1pPr marL="66675" indent="0">
              <a:spcBef>
                <a:spcPts val="0"/>
              </a:spcBef>
              <a:buNone/>
              <a:tabLst/>
              <a:defRPr/>
            </a:lvl1pPr>
            <a:lvl2pPr marL="14288" indent="0">
              <a:lnSpc>
                <a:spcPct val="80000"/>
              </a:lnSpc>
              <a:spcBef>
                <a:spcPts val="600"/>
              </a:spcBef>
              <a:buNone/>
              <a:tabLst/>
              <a:defRPr sz="6600" b="1">
                <a:solidFill>
                  <a:srgbClr val="0073E6"/>
                </a:solidFill>
              </a:defRPr>
            </a:lvl2pPr>
            <a:lvl3pPr marL="66675" indent="0">
              <a:spcBef>
                <a:spcPts val="1200"/>
              </a:spcBef>
              <a:buNone/>
              <a:tabLst/>
              <a:defRPr sz="1800" b="0">
                <a:solidFill>
                  <a:schemeClr val="tx1"/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Introducing</a:t>
            </a:r>
          </a:p>
          <a:p>
            <a:pPr lvl="1"/>
            <a:r>
              <a:rPr lang="en-US" dirty="0"/>
              <a:t>Product Name</a:t>
            </a:r>
          </a:p>
          <a:p>
            <a:pPr lvl="2"/>
            <a:r>
              <a:rPr lang="en-US" dirty="0"/>
              <a:t>Description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4B414BA0-BB91-DC44-A07E-67BE940AF53D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solidFill>
            <a:srgbClr val="0073E6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4E24A-8A79-4C45-B715-2C1F35B308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52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6C0EEEE6-DA10-014C-92D4-720F1A66A55A}"/>
              </a:ext>
            </a:extLst>
          </p:cNvPr>
          <p:cNvSpPr/>
          <p:nvPr userDrawn="1"/>
        </p:nvSpPr>
        <p:spPr>
          <a:xfrm>
            <a:off x="-1" y="13199"/>
            <a:ext cx="6992700" cy="6858000"/>
          </a:xfrm>
          <a:custGeom>
            <a:avLst/>
            <a:gdLst>
              <a:gd name="connsiteX0" fmla="*/ 0 w 6992700"/>
              <a:gd name="connsiteY0" fmla="*/ 0 h 6858000"/>
              <a:gd name="connsiteX1" fmla="*/ 450495 w 6992700"/>
              <a:gd name="connsiteY1" fmla="*/ 0 h 6858000"/>
              <a:gd name="connsiteX2" fmla="*/ 5960714 w 6992700"/>
              <a:gd name="connsiteY2" fmla="*/ 0 h 6858000"/>
              <a:gd name="connsiteX3" fmla="*/ 6411209 w 6992700"/>
              <a:gd name="connsiteY3" fmla="*/ 0 h 6858000"/>
              <a:gd name="connsiteX4" fmla="*/ 6992700 w 6992700"/>
              <a:gd name="connsiteY4" fmla="*/ 6858000 h 6858000"/>
              <a:gd name="connsiteX5" fmla="*/ 6542205 w 6992700"/>
              <a:gd name="connsiteY5" fmla="*/ 6858000 h 6858000"/>
              <a:gd name="connsiteX6" fmla="*/ 450495 w 6992700"/>
              <a:gd name="connsiteY6" fmla="*/ 6858000 h 6858000"/>
              <a:gd name="connsiteX7" fmla="*/ 0 w 69927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2700" h="6858000">
                <a:moveTo>
                  <a:pt x="0" y="0"/>
                </a:moveTo>
                <a:lnTo>
                  <a:pt x="450495" y="0"/>
                </a:lnTo>
                <a:lnTo>
                  <a:pt x="5960714" y="0"/>
                </a:lnTo>
                <a:lnTo>
                  <a:pt x="6411209" y="0"/>
                </a:lnTo>
                <a:lnTo>
                  <a:pt x="6992700" y="6858000"/>
                </a:lnTo>
                <a:lnTo>
                  <a:pt x="6542205" y="6858000"/>
                </a:lnTo>
                <a:lnTo>
                  <a:pt x="4504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7705CA-7262-4541-8F41-59F459BAB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992" y="822959"/>
            <a:ext cx="1407789" cy="1938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2149" y="1552024"/>
            <a:ext cx="3104449" cy="636540"/>
          </a:xfrm>
        </p:spPr>
        <p:txBody>
          <a:bodyPr/>
          <a:lstStyle>
            <a:lvl1pPr>
              <a:defRPr sz="3999" b="1"/>
            </a:lvl1pPr>
          </a:lstStyle>
          <a:p>
            <a:r>
              <a:rPr lang="en-US"/>
              <a:t>DNA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82149" y="3285240"/>
            <a:ext cx="3763693" cy="365760"/>
          </a:xfrm>
        </p:spPr>
        <p:txBody>
          <a:bodyPr/>
          <a:lstStyle>
            <a:lvl1pPr marL="14284" indent="-14284" algn="l">
              <a:spcBef>
                <a:spcPts val="2399"/>
              </a:spcBef>
              <a:buClr>
                <a:schemeClr val="accent1"/>
              </a:buClr>
              <a:buNone/>
              <a:tabLst/>
              <a:defRPr sz="2199"/>
            </a:lvl1pPr>
          </a:lstStyle>
          <a:p>
            <a:pPr lvl="0"/>
            <a:r>
              <a:rPr lang="en-US"/>
              <a:t>DNA Info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FEA5591-1DA5-BA49-8DAA-A31C5FC41EE6}"/>
              </a:ext>
            </a:extLst>
          </p:cNvPr>
          <p:cNvSpPr/>
          <p:nvPr userDrawn="1"/>
        </p:nvSpPr>
        <p:spPr>
          <a:xfrm>
            <a:off x="6342985" y="13199"/>
            <a:ext cx="823031" cy="6858000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A4A43-28A6-E74E-90C9-65ACF56B398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9BCE93-53D5-F949-9BF3-8C0BD3EA85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00778" y="2191829"/>
            <a:ext cx="2517775" cy="593725"/>
          </a:xfrm>
        </p:spPr>
        <p:txBody>
          <a:bodyPr/>
          <a:lstStyle>
            <a:lvl1pPr>
              <a:buNone/>
              <a:defRPr sz="1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DNA Body copy</a:t>
            </a:r>
          </a:p>
        </p:txBody>
      </p:sp>
    </p:spTree>
    <p:extLst>
      <p:ext uri="{BB962C8B-B14F-4D97-AF65-F5344CB8AC3E}">
        <p14:creationId xmlns:p14="http://schemas.microsoft.com/office/powerpoint/2010/main" val="1605258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B65A5-048E-614E-A9C2-04E2557527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9575" y="2908805"/>
            <a:ext cx="3449638" cy="1506538"/>
          </a:xfrm>
        </p:spPr>
        <p:txBody>
          <a:bodyPr/>
          <a:lstStyle>
            <a:lvl1pPr>
              <a:buNone/>
              <a:defRPr sz="1400"/>
            </a:lvl1pPr>
          </a:lstStyle>
          <a:p>
            <a:pPr lvl="0"/>
            <a:r>
              <a:rPr lang="en-US"/>
              <a:t>Feature info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A14A693-E124-0049-A570-3EE5CECAE66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57688" y="1546225"/>
            <a:ext cx="3470275" cy="4572000"/>
          </a:xfrm>
        </p:spPr>
        <p:txBody>
          <a:bodyPr tIns="182880"/>
          <a:lstStyle>
            <a:lvl1pPr algn="ctr">
              <a:buNone/>
              <a:defRPr/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6CA3A23-F922-FE43-A151-18867336CB4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0B8B8B9-315C-B34B-870A-7D6E9DE5D5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793" y="1039950"/>
            <a:ext cx="11225908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6918"/>
            <a:ext cx="2871335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FAC78A9A-BD9B-9E4B-B2C8-FC4972D96B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44425" y="2908805"/>
            <a:ext cx="2762251" cy="1506538"/>
          </a:xfrm>
        </p:spPr>
        <p:txBody>
          <a:bodyPr/>
          <a:lstStyle>
            <a:lvl1pPr>
              <a:buNone/>
              <a:defRPr sz="1400"/>
            </a:lvl1pPr>
          </a:lstStyle>
          <a:p>
            <a:pPr lvl="0"/>
            <a:r>
              <a:rPr lang="en-US"/>
              <a:t>Feature info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310E7B0-FA2C-1C4A-92C1-5D9EFBEAA869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946793" y="522066"/>
            <a:ext cx="7717909" cy="365760"/>
          </a:xfrm>
        </p:spPr>
        <p:txBody>
          <a:bodyPr/>
          <a:lstStyle>
            <a:lvl1pPr marL="0" indent="0">
              <a:buNone/>
              <a:defRPr sz="21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227237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ontent-1col-5D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B65A5-048E-614E-A9C2-04E2557527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718" y="2080893"/>
            <a:ext cx="1951597" cy="365760"/>
          </a:xfrm>
        </p:spPr>
        <p:txBody>
          <a:bodyPr/>
          <a:lstStyle>
            <a:lvl1pPr>
              <a:buNone/>
              <a:defRPr sz="17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A14A693-E124-0049-A570-3EE5CECAE66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00504" y="2006932"/>
            <a:ext cx="641267" cy="641267"/>
          </a:xfrm>
        </p:spPr>
        <p:txBody>
          <a:bodyPr tIns="182880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6CA3A23-F922-FE43-A151-18867336CB4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0B8B8B9-315C-B34B-870A-7D6E9DE5D5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793" y="1143711"/>
            <a:ext cx="11225908" cy="365760"/>
          </a:xfrm>
        </p:spPr>
        <p:txBody>
          <a:bodyPr/>
          <a:lstStyle>
            <a:lvl1pPr marL="0" indent="0">
              <a:buNone/>
              <a:defRPr sz="21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68793"/>
            <a:ext cx="3770535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FAC78A9A-BD9B-9E4B-B2C8-FC4972D96B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0505" y="2862099"/>
            <a:ext cx="2789683" cy="1117763"/>
          </a:xfr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DC85266E-BB25-CF40-9F3F-1D0AAF8D94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719" y="2422965"/>
            <a:ext cx="497389" cy="575142"/>
          </a:xfrm>
        </p:spPr>
        <p:txBody>
          <a:bodyPr/>
          <a:lstStyle>
            <a:lvl1pPr>
              <a:buNone/>
              <a:defRPr sz="31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B93730D3-559D-F844-A9DD-7986D1C4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9341" y="2654547"/>
            <a:ext cx="1406975" cy="225232"/>
          </a:xfrm>
        </p:spPr>
        <p:txBody>
          <a:bodyPr/>
          <a:lstStyle>
            <a:lvl1pPr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xxxxxx</a:t>
            </a:r>
            <a:endParaRPr lang="en-US"/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A5F81B6D-6290-6F4E-9A3A-D7F1A614A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8549" y="2080893"/>
            <a:ext cx="1951597" cy="365760"/>
          </a:xfrm>
        </p:spPr>
        <p:txBody>
          <a:bodyPr/>
          <a:lstStyle>
            <a:lvl1pPr>
              <a:buNone/>
              <a:defRPr sz="17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E05EC0C8-0532-614A-8BB1-F14606D45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38550" y="2422965"/>
            <a:ext cx="497389" cy="575142"/>
          </a:xfrm>
        </p:spPr>
        <p:txBody>
          <a:bodyPr/>
          <a:lstStyle>
            <a:lvl1pPr>
              <a:buNone/>
              <a:defRPr sz="31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9CEF6F69-429F-4148-B492-8A7365FB12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3172" y="2654547"/>
            <a:ext cx="1406975" cy="225232"/>
          </a:xfrm>
        </p:spPr>
        <p:txBody>
          <a:bodyPr/>
          <a:lstStyle>
            <a:lvl1pPr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xxxxxx</a:t>
            </a:r>
            <a:endParaRPr lang="en-US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B37F5A88-3565-7B4B-811C-3277AD78E1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00505" y="4378078"/>
            <a:ext cx="2789683" cy="1117763"/>
          </a:xfr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42455894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FDFC2D1-35DB-D941-8DC6-C6B6B92D0856}"/>
              </a:ext>
            </a:extLst>
          </p:cNvPr>
          <p:cNvSpPr/>
          <p:nvPr userDrawn="1"/>
        </p:nvSpPr>
        <p:spPr>
          <a:xfrm flipH="1">
            <a:off x="-121380" y="4720307"/>
            <a:ext cx="7512441" cy="1506406"/>
          </a:xfrm>
          <a:custGeom>
            <a:avLst/>
            <a:gdLst>
              <a:gd name="connsiteX0" fmla="*/ 7512441 w 7512441"/>
              <a:gd name="connsiteY0" fmla="*/ 0 h 1506406"/>
              <a:gd name="connsiteX1" fmla="*/ 7504953 w 7512441"/>
              <a:gd name="connsiteY1" fmla="*/ 0 h 1506406"/>
              <a:gd name="connsiteX2" fmla="*/ 7445858 w 7512441"/>
              <a:gd name="connsiteY2" fmla="*/ 0 h 1506406"/>
              <a:gd name="connsiteX3" fmla="*/ 7400692 w 7512441"/>
              <a:gd name="connsiteY3" fmla="*/ 0 h 1506406"/>
              <a:gd name="connsiteX4" fmla="*/ 7219379 w 7512441"/>
              <a:gd name="connsiteY4" fmla="*/ 0 h 1506406"/>
              <a:gd name="connsiteX5" fmla="*/ 7185999 w 7512441"/>
              <a:gd name="connsiteY5" fmla="*/ 0 h 1506406"/>
              <a:gd name="connsiteX6" fmla="*/ 7115118 w 7512441"/>
              <a:gd name="connsiteY6" fmla="*/ 0 h 1506406"/>
              <a:gd name="connsiteX7" fmla="*/ 7081738 w 7512441"/>
              <a:gd name="connsiteY7" fmla="*/ 0 h 1506406"/>
              <a:gd name="connsiteX8" fmla="*/ 7064279 w 7512441"/>
              <a:gd name="connsiteY8" fmla="*/ 0 h 1506406"/>
              <a:gd name="connsiteX9" fmla="*/ 6960018 w 7512441"/>
              <a:gd name="connsiteY9" fmla="*/ 0 h 1506406"/>
              <a:gd name="connsiteX10" fmla="*/ 6900425 w 7512441"/>
              <a:gd name="connsiteY10" fmla="*/ 0 h 1506406"/>
              <a:gd name="connsiteX11" fmla="*/ 6796164 w 7512441"/>
              <a:gd name="connsiteY11" fmla="*/ 0 h 1506406"/>
              <a:gd name="connsiteX12" fmla="*/ 6778705 w 7512441"/>
              <a:gd name="connsiteY12" fmla="*/ 0 h 1506406"/>
              <a:gd name="connsiteX13" fmla="*/ 6745325 w 7512441"/>
              <a:gd name="connsiteY13" fmla="*/ 0 h 1506406"/>
              <a:gd name="connsiteX14" fmla="*/ 6674444 w 7512441"/>
              <a:gd name="connsiteY14" fmla="*/ 0 h 1506406"/>
              <a:gd name="connsiteX15" fmla="*/ 6641064 w 7512441"/>
              <a:gd name="connsiteY15" fmla="*/ 0 h 1506406"/>
              <a:gd name="connsiteX16" fmla="*/ 6459751 w 7512441"/>
              <a:gd name="connsiteY16" fmla="*/ 0 h 1506406"/>
              <a:gd name="connsiteX17" fmla="*/ 6446713 w 7512441"/>
              <a:gd name="connsiteY17" fmla="*/ 0 h 1506406"/>
              <a:gd name="connsiteX18" fmla="*/ 6355490 w 7512441"/>
              <a:gd name="connsiteY18" fmla="*/ 0 h 1506406"/>
              <a:gd name="connsiteX19" fmla="*/ 6342452 w 7512441"/>
              <a:gd name="connsiteY19" fmla="*/ 0 h 1506406"/>
              <a:gd name="connsiteX20" fmla="*/ 6161138 w 7512441"/>
              <a:gd name="connsiteY20" fmla="*/ 0 h 1506406"/>
              <a:gd name="connsiteX21" fmla="*/ 6056878 w 7512441"/>
              <a:gd name="connsiteY21" fmla="*/ 0 h 1506406"/>
              <a:gd name="connsiteX22" fmla="*/ 6006039 w 7512441"/>
              <a:gd name="connsiteY22" fmla="*/ 0 h 1506406"/>
              <a:gd name="connsiteX23" fmla="*/ 5901778 w 7512441"/>
              <a:gd name="connsiteY23" fmla="*/ 0 h 1506406"/>
              <a:gd name="connsiteX24" fmla="*/ 5747124 w 7512441"/>
              <a:gd name="connsiteY24" fmla="*/ 0 h 1506406"/>
              <a:gd name="connsiteX25" fmla="*/ 5720464 w 7512441"/>
              <a:gd name="connsiteY25" fmla="*/ 0 h 1506406"/>
              <a:gd name="connsiteX26" fmla="*/ 5680541 w 7512441"/>
              <a:gd name="connsiteY26" fmla="*/ 0 h 1506406"/>
              <a:gd name="connsiteX27" fmla="*/ 5675298 w 7512441"/>
              <a:gd name="connsiteY27" fmla="*/ 0 h 1506406"/>
              <a:gd name="connsiteX28" fmla="*/ 5616204 w 7512441"/>
              <a:gd name="connsiteY28" fmla="*/ 0 h 1506406"/>
              <a:gd name="connsiteX29" fmla="*/ 5389724 w 7512441"/>
              <a:gd name="connsiteY29" fmla="*/ 0 h 1506406"/>
              <a:gd name="connsiteX30" fmla="*/ 5356345 w 7512441"/>
              <a:gd name="connsiteY30" fmla="*/ 0 h 1506406"/>
              <a:gd name="connsiteX31" fmla="*/ 5306450 w 7512441"/>
              <a:gd name="connsiteY31" fmla="*/ 0 h 1506406"/>
              <a:gd name="connsiteX32" fmla="*/ 5298962 w 7512441"/>
              <a:gd name="connsiteY32" fmla="*/ 0 h 1506406"/>
              <a:gd name="connsiteX33" fmla="*/ 5249612 w 7512441"/>
              <a:gd name="connsiteY33" fmla="*/ 0 h 1506406"/>
              <a:gd name="connsiteX34" fmla="*/ 5239867 w 7512441"/>
              <a:gd name="connsiteY34" fmla="*/ 0 h 1506406"/>
              <a:gd name="connsiteX35" fmla="*/ 5234624 w 7512441"/>
              <a:gd name="connsiteY35" fmla="*/ 0 h 1506406"/>
              <a:gd name="connsiteX36" fmla="*/ 5194701 w 7512441"/>
              <a:gd name="connsiteY36" fmla="*/ 0 h 1506406"/>
              <a:gd name="connsiteX37" fmla="*/ 5070770 w 7512441"/>
              <a:gd name="connsiteY37" fmla="*/ 0 h 1506406"/>
              <a:gd name="connsiteX38" fmla="*/ 5013388 w 7512441"/>
              <a:gd name="connsiteY38" fmla="*/ 0 h 1506406"/>
              <a:gd name="connsiteX39" fmla="*/ 4980008 w 7512441"/>
              <a:gd name="connsiteY39" fmla="*/ 0 h 1506406"/>
              <a:gd name="connsiteX40" fmla="*/ 4964038 w 7512441"/>
              <a:gd name="connsiteY40" fmla="*/ 0 h 1506406"/>
              <a:gd name="connsiteX41" fmla="*/ 4949050 w 7512441"/>
              <a:gd name="connsiteY41" fmla="*/ 0 h 1506406"/>
              <a:gd name="connsiteX42" fmla="*/ 4930659 w 7512441"/>
              <a:gd name="connsiteY42" fmla="*/ 0 h 1506406"/>
              <a:gd name="connsiteX43" fmla="*/ 4915671 w 7512441"/>
              <a:gd name="connsiteY43" fmla="*/ 0 h 1506406"/>
              <a:gd name="connsiteX44" fmla="*/ 4909127 w 7512441"/>
              <a:gd name="connsiteY44" fmla="*/ 0 h 1506406"/>
              <a:gd name="connsiteX45" fmla="*/ 4875747 w 7512441"/>
              <a:gd name="connsiteY45" fmla="*/ 0 h 1506406"/>
              <a:gd name="connsiteX46" fmla="*/ 4858288 w 7512441"/>
              <a:gd name="connsiteY46" fmla="*/ 0 h 1506406"/>
              <a:gd name="connsiteX47" fmla="*/ 4808938 w 7512441"/>
              <a:gd name="connsiteY47" fmla="*/ 0 h 1506406"/>
              <a:gd name="connsiteX48" fmla="*/ 4754027 w 7512441"/>
              <a:gd name="connsiteY48" fmla="*/ 0 h 1506406"/>
              <a:gd name="connsiteX49" fmla="*/ 4694434 w 7512441"/>
              <a:gd name="connsiteY49" fmla="*/ 0 h 1506406"/>
              <a:gd name="connsiteX50" fmla="*/ 4645084 w 7512441"/>
              <a:gd name="connsiteY50" fmla="*/ 0 h 1506406"/>
              <a:gd name="connsiteX51" fmla="*/ 4644894 w 7512441"/>
              <a:gd name="connsiteY51" fmla="*/ 0 h 1506406"/>
              <a:gd name="connsiteX52" fmla="*/ 4630096 w 7512441"/>
              <a:gd name="connsiteY52" fmla="*/ 0 h 1506406"/>
              <a:gd name="connsiteX53" fmla="*/ 4617058 w 7512441"/>
              <a:gd name="connsiteY53" fmla="*/ 0 h 1506406"/>
              <a:gd name="connsiteX54" fmla="*/ 4590173 w 7512441"/>
              <a:gd name="connsiteY54" fmla="*/ 0 h 1506406"/>
              <a:gd name="connsiteX55" fmla="*/ 4572714 w 7512441"/>
              <a:gd name="connsiteY55" fmla="*/ 0 h 1506406"/>
              <a:gd name="connsiteX56" fmla="*/ 4539334 w 7512441"/>
              <a:gd name="connsiteY56" fmla="*/ 0 h 1506406"/>
              <a:gd name="connsiteX57" fmla="*/ 4523364 w 7512441"/>
              <a:gd name="connsiteY57" fmla="*/ 0 h 1506406"/>
              <a:gd name="connsiteX58" fmla="*/ 4489985 w 7512441"/>
              <a:gd name="connsiteY58" fmla="*/ 0 h 1506406"/>
              <a:gd name="connsiteX59" fmla="*/ 4468453 w 7512441"/>
              <a:gd name="connsiteY59" fmla="*/ 0 h 1506406"/>
              <a:gd name="connsiteX60" fmla="*/ 4435073 w 7512441"/>
              <a:gd name="connsiteY60" fmla="*/ 0 h 1506406"/>
              <a:gd name="connsiteX61" fmla="*/ 4359320 w 7512441"/>
              <a:gd name="connsiteY61" fmla="*/ 0 h 1506406"/>
              <a:gd name="connsiteX62" fmla="*/ 4331484 w 7512441"/>
              <a:gd name="connsiteY62" fmla="*/ 0 h 1506406"/>
              <a:gd name="connsiteX63" fmla="*/ 4253760 w 7512441"/>
              <a:gd name="connsiteY63" fmla="*/ 0 h 1506406"/>
              <a:gd name="connsiteX64" fmla="*/ 4240722 w 7512441"/>
              <a:gd name="connsiteY64" fmla="*/ 0 h 1506406"/>
              <a:gd name="connsiteX65" fmla="*/ 4204410 w 7512441"/>
              <a:gd name="connsiteY65" fmla="*/ 0 h 1506406"/>
              <a:gd name="connsiteX66" fmla="*/ 4204220 w 7512441"/>
              <a:gd name="connsiteY66" fmla="*/ 0 h 1506406"/>
              <a:gd name="connsiteX67" fmla="*/ 4191372 w 7512441"/>
              <a:gd name="connsiteY67" fmla="*/ 0 h 1506406"/>
              <a:gd name="connsiteX68" fmla="*/ 4176384 w 7512441"/>
              <a:gd name="connsiteY68" fmla="*/ 0 h 1506406"/>
              <a:gd name="connsiteX69" fmla="*/ 4149499 w 7512441"/>
              <a:gd name="connsiteY69" fmla="*/ 0 h 1506406"/>
              <a:gd name="connsiteX70" fmla="*/ 4136461 w 7512441"/>
              <a:gd name="connsiteY70" fmla="*/ 0 h 1506406"/>
              <a:gd name="connsiteX71" fmla="*/ 3977741 w 7512441"/>
              <a:gd name="connsiteY71" fmla="*/ 0 h 1506406"/>
              <a:gd name="connsiteX72" fmla="*/ 3955147 w 7512441"/>
              <a:gd name="connsiteY72" fmla="*/ 0 h 1506406"/>
              <a:gd name="connsiteX73" fmla="*/ 3918646 w 7512441"/>
              <a:gd name="connsiteY73" fmla="*/ 0 h 1506406"/>
              <a:gd name="connsiteX74" fmla="*/ 3905798 w 7512441"/>
              <a:gd name="connsiteY74" fmla="*/ 0 h 1506406"/>
              <a:gd name="connsiteX75" fmla="*/ 3890810 w 7512441"/>
              <a:gd name="connsiteY75" fmla="*/ 0 h 1506406"/>
              <a:gd name="connsiteX76" fmla="*/ 3850887 w 7512441"/>
              <a:gd name="connsiteY76" fmla="*/ 0 h 1506406"/>
              <a:gd name="connsiteX77" fmla="*/ 3800048 w 7512441"/>
              <a:gd name="connsiteY77" fmla="*/ 0 h 1506406"/>
              <a:gd name="connsiteX78" fmla="*/ 3750698 w 7512441"/>
              <a:gd name="connsiteY78" fmla="*/ 0 h 1506406"/>
              <a:gd name="connsiteX79" fmla="*/ 3700404 w 7512441"/>
              <a:gd name="connsiteY79" fmla="*/ 0 h 1506406"/>
              <a:gd name="connsiteX80" fmla="*/ 3695787 w 7512441"/>
              <a:gd name="connsiteY80" fmla="*/ 0 h 1506406"/>
              <a:gd name="connsiteX81" fmla="*/ 3692166 w 7512441"/>
              <a:gd name="connsiteY81" fmla="*/ 0 h 1506406"/>
              <a:gd name="connsiteX82" fmla="*/ 3658786 w 7512441"/>
              <a:gd name="connsiteY82" fmla="*/ 0 h 1506406"/>
              <a:gd name="connsiteX83" fmla="*/ 3537067 w 7512441"/>
              <a:gd name="connsiteY83" fmla="*/ 0 h 1506406"/>
              <a:gd name="connsiteX84" fmla="*/ 3524219 w 7512441"/>
              <a:gd name="connsiteY84" fmla="*/ 0 h 1506406"/>
              <a:gd name="connsiteX85" fmla="*/ 3514473 w 7512441"/>
              <a:gd name="connsiteY85" fmla="*/ 0 h 1506406"/>
              <a:gd name="connsiteX86" fmla="*/ 3469307 w 7512441"/>
              <a:gd name="connsiteY86" fmla="*/ 0 h 1506406"/>
              <a:gd name="connsiteX87" fmla="*/ 3465124 w 7512441"/>
              <a:gd name="connsiteY87" fmla="*/ 0 h 1506406"/>
              <a:gd name="connsiteX88" fmla="*/ 3414830 w 7512441"/>
              <a:gd name="connsiteY88" fmla="*/ 0 h 1506406"/>
              <a:gd name="connsiteX89" fmla="*/ 3410213 w 7512441"/>
              <a:gd name="connsiteY89" fmla="*/ 0 h 1506406"/>
              <a:gd name="connsiteX90" fmla="*/ 3381450 w 7512441"/>
              <a:gd name="connsiteY90" fmla="*/ 0 h 1506406"/>
              <a:gd name="connsiteX91" fmla="*/ 3373212 w 7512441"/>
              <a:gd name="connsiteY91" fmla="*/ 0 h 1506406"/>
              <a:gd name="connsiteX92" fmla="*/ 3259730 w 7512441"/>
              <a:gd name="connsiteY92" fmla="*/ 0 h 1506406"/>
              <a:gd name="connsiteX93" fmla="*/ 3251492 w 7512441"/>
              <a:gd name="connsiteY93" fmla="*/ 0 h 1506406"/>
              <a:gd name="connsiteX94" fmla="*/ 3238644 w 7512441"/>
              <a:gd name="connsiteY94" fmla="*/ 0 h 1506406"/>
              <a:gd name="connsiteX95" fmla="*/ 3218112 w 7512441"/>
              <a:gd name="connsiteY95" fmla="*/ 0 h 1506406"/>
              <a:gd name="connsiteX96" fmla="*/ 3205265 w 7512441"/>
              <a:gd name="connsiteY96" fmla="*/ 0 h 1506406"/>
              <a:gd name="connsiteX97" fmla="*/ 3183733 w 7512441"/>
              <a:gd name="connsiteY97" fmla="*/ 0 h 1506406"/>
              <a:gd name="connsiteX98" fmla="*/ 3150354 w 7512441"/>
              <a:gd name="connsiteY98" fmla="*/ 0 h 1506406"/>
              <a:gd name="connsiteX99" fmla="*/ 3095876 w 7512441"/>
              <a:gd name="connsiteY99" fmla="*/ 0 h 1506406"/>
              <a:gd name="connsiteX100" fmla="*/ 3083545 w 7512441"/>
              <a:gd name="connsiteY100" fmla="*/ 0 h 1506406"/>
              <a:gd name="connsiteX101" fmla="*/ 3043621 w 7512441"/>
              <a:gd name="connsiteY101" fmla="*/ 0 h 1506406"/>
              <a:gd name="connsiteX102" fmla="*/ 3028633 w 7512441"/>
              <a:gd name="connsiteY102" fmla="*/ 0 h 1506406"/>
              <a:gd name="connsiteX103" fmla="*/ 2974156 w 7512441"/>
              <a:gd name="connsiteY103" fmla="*/ 0 h 1506406"/>
              <a:gd name="connsiteX104" fmla="*/ 2940776 w 7512441"/>
              <a:gd name="connsiteY104" fmla="*/ 0 h 1506406"/>
              <a:gd name="connsiteX105" fmla="*/ 2932538 w 7512441"/>
              <a:gd name="connsiteY105" fmla="*/ 0 h 1506406"/>
              <a:gd name="connsiteX106" fmla="*/ 2919690 w 7512441"/>
              <a:gd name="connsiteY106" fmla="*/ 0 h 1506406"/>
              <a:gd name="connsiteX107" fmla="*/ 2919500 w 7512441"/>
              <a:gd name="connsiteY107" fmla="*/ 0 h 1506406"/>
              <a:gd name="connsiteX108" fmla="*/ 2864779 w 7512441"/>
              <a:gd name="connsiteY108" fmla="*/ 0 h 1506406"/>
              <a:gd name="connsiteX109" fmla="*/ 2797970 w 7512441"/>
              <a:gd name="connsiteY109" fmla="*/ 0 h 1506406"/>
              <a:gd name="connsiteX110" fmla="*/ 2764591 w 7512441"/>
              <a:gd name="connsiteY110" fmla="*/ 0 h 1506406"/>
              <a:gd name="connsiteX111" fmla="*/ 2758047 w 7512441"/>
              <a:gd name="connsiteY111" fmla="*/ 0 h 1506406"/>
              <a:gd name="connsiteX112" fmla="*/ 2743059 w 7512441"/>
              <a:gd name="connsiteY112" fmla="*/ 0 h 1506406"/>
              <a:gd name="connsiteX113" fmla="*/ 2724668 w 7512441"/>
              <a:gd name="connsiteY113" fmla="*/ 0 h 1506406"/>
              <a:gd name="connsiteX114" fmla="*/ 2709680 w 7512441"/>
              <a:gd name="connsiteY114" fmla="*/ 0 h 1506406"/>
              <a:gd name="connsiteX115" fmla="*/ 2655202 w 7512441"/>
              <a:gd name="connsiteY115" fmla="*/ 0 h 1506406"/>
              <a:gd name="connsiteX116" fmla="*/ 2642164 w 7512441"/>
              <a:gd name="connsiteY116" fmla="*/ 0 h 1506406"/>
              <a:gd name="connsiteX117" fmla="*/ 2633926 w 7512441"/>
              <a:gd name="connsiteY117" fmla="*/ 0 h 1506406"/>
              <a:gd name="connsiteX118" fmla="*/ 2602947 w 7512441"/>
              <a:gd name="connsiteY118" fmla="*/ 0 h 1506406"/>
              <a:gd name="connsiteX119" fmla="*/ 2479016 w 7512441"/>
              <a:gd name="connsiteY119" fmla="*/ 0 h 1506406"/>
              <a:gd name="connsiteX120" fmla="*/ 2478826 w 7512441"/>
              <a:gd name="connsiteY120" fmla="*/ 0 h 1506406"/>
              <a:gd name="connsiteX121" fmla="*/ 2465978 w 7512441"/>
              <a:gd name="connsiteY121" fmla="*/ 0 h 1506406"/>
              <a:gd name="connsiteX122" fmla="*/ 2439093 w 7512441"/>
              <a:gd name="connsiteY122" fmla="*/ 0 h 1506406"/>
              <a:gd name="connsiteX123" fmla="*/ 2438903 w 7512441"/>
              <a:gd name="connsiteY123" fmla="*/ 0 h 1506406"/>
              <a:gd name="connsiteX124" fmla="*/ 2424105 w 7512441"/>
              <a:gd name="connsiteY124" fmla="*/ 0 h 1506406"/>
              <a:gd name="connsiteX125" fmla="*/ 2411067 w 7512441"/>
              <a:gd name="connsiteY125" fmla="*/ 0 h 1506406"/>
              <a:gd name="connsiteX126" fmla="*/ 2356589 w 7512441"/>
              <a:gd name="connsiteY126" fmla="*/ 0 h 1506406"/>
              <a:gd name="connsiteX127" fmla="*/ 2317373 w 7512441"/>
              <a:gd name="connsiteY127" fmla="*/ 0 h 1506406"/>
              <a:gd name="connsiteX128" fmla="*/ 2283994 w 7512441"/>
              <a:gd name="connsiteY128" fmla="*/ 0 h 1506406"/>
              <a:gd name="connsiteX129" fmla="*/ 2201490 w 7512441"/>
              <a:gd name="connsiteY129" fmla="*/ 0 h 1506406"/>
              <a:gd name="connsiteX130" fmla="*/ 2193252 w 7512441"/>
              <a:gd name="connsiteY130" fmla="*/ 0 h 1506406"/>
              <a:gd name="connsiteX131" fmla="*/ 2180404 w 7512441"/>
              <a:gd name="connsiteY131" fmla="*/ 0 h 1506406"/>
              <a:gd name="connsiteX132" fmla="*/ 2153329 w 7512441"/>
              <a:gd name="connsiteY132" fmla="*/ 0 h 1506406"/>
              <a:gd name="connsiteX133" fmla="*/ 2125493 w 7512441"/>
              <a:gd name="connsiteY133" fmla="*/ 0 h 1506406"/>
              <a:gd name="connsiteX134" fmla="*/ 2025304 w 7512441"/>
              <a:gd name="connsiteY134" fmla="*/ 0 h 1506406"/>
              <a:gd name="connsiteX135" fmla="*/ 1998419 w 7512441"/>
              <a:gd name="connsiteY135" fmla="*/ 0 h 1506406"/>
              <a:gd name="connsiteX136" fmla="*/ 1998229 w 7512441"/>
              <a:gd name="connsiteY136" fmla="*/ 0 h 1506406"/>
              <a:gd name="connsiteX137" fmla="*/ 1985381 w 7512441"/>
              <a:gd name="connsiteY137" fmla="*/ 0 h 1506406"/>
              <a:gd name="connsiteX138" fmla="*/ 1970393 w 7512441"/>
              <a:gd name="connsiteY138" fmla="*/ 0 h 1506406"/>
              <a:gd name="connsiteX139" fmla="*/ 1915915 w 7512441"/>
              <a:gd name="connsiteY139" fmla="*/ 0 h 1506406"/>
              <a:gd name="connsiteX140" fmla="*/ 1771750 w 7512441"/>
              <a:gd name="connsiteY140" fmla="*/ 0 h 1506406"/>
              <a:gd name="connsiteX141" fmla="*/ 1739730 w 7512441"/>
              <a:gd name="connsiteY141" fmla="*/ 0 h 1506406"/>
              <a:gd name="connsiteX142" fmla="*/ 1712655 w 7512441"/>
              <a:gd name="connsiteY142" fmla="*/ 0 h 1506406"/>
              <a:gd name="connsiteX143" fmla="*/ 1699807 w 7512441"/>
              <a:gd name="connsiteY143" fmla="*/ 0 h 1506406"/>
              <a:gd name="connsiteX144" fmla="*/ 1684819 w 7512441"/>
              <a:gd name="connsiteY144" fmla="*/ 0 h 1506406"/>
              <a:gd name="connsiteX145" fmla="*/ 1544707 w 7512441"/>
              <a:gd name="connsiteY145" fmla="*/ 0 h 1506406"/>
              <a:gd name="connsiteX146" fmla="*/ 1494413 w 7512441"/>
              <a:gd name="connsiteY146" fmla="*/ 0 h 1506406"/>
              <a:gd name="connsiteX147" fmla="*/ 1486175 w 7512441"/>
              <a:gd name="connsiteY147" fmla="*/ 0 h 1506406"/>
              <a:gd name="connsiteX148" fmla="*/ 1452795 w 7512441"/>
              <a:gd name="connsiteY148" fmla="*/ 0 h 1506406"/>
              <a:gd name="connsiteX149" fmla="*/ 1331076 w 7512441"/>
              <a:gd name="connsiteY149" fmla="*/ 0 h 1506406"/>
              <a:gd name="connsiteX150" fmla="*/ 1318228 w 7512441"/>
              <a:gd name="connsiteY150" fmla="*/ 0 h 1506406"/>
              <a:gd name="connsiteX151" fmla="*/ 1259133 w 7512441"/>
              <a:gd name="connsiteY151" fmla="*/ 0 h 1506406"/>
              <a:gd name="connsiteX152" fmla="*/ 1208839 w 7512441"/>
              <a:gd name="connsiteY152" fmla="*/ 0 h 1506406"/>
              <a:gd name="connsiteX153" fmla="*/ 1175459 w 7512441"/>
              <a:gd name="connsiteY153" fmla="*/ 0 h 1506406"/>
              <a:gd name="connsiteX154" fmla="*/ 1167221 w 7512441"/>
              <a:gd name="connsiteY154" fmla="*/ 0 h 1506406"/>
              <a:gd name="connsiteX155" fmla="*/ 1053739 w 7512441"/>
              <a:gd name="connsiteY155" fmla="*/ 0 h 1506406"/>
              <a:gd name="connsiteX156" fmla="*/ 1045501 w 7512441"/>
              <a:gd name="connsiteY156" fmla="*/ 0 h 1506406"/>
              <a:gd name="connsiteX157" fmla="*/ 1032653 w 7512441"/>
              <a:gd name="connsiteY157" fmla="*/ 0 h 1506406"/>
              <a:gd name="connsiteX158" fmla="*/ 1012121 w 7512441"/>
              <a:gd name="connsiteY158" fmla="*/ 0 h 1506406"/>
              <a:gd name="connsiteX159" fmla="*/ 999274 w 7512441"/>
              <a:gd name="connsiteY159" fmla="*/ 0 h 1506406"/>
              <a:gd name="connsiteX160" fmla="*/ 889885 w 7512441"/>
              <a:gd name="connsiteY160" fmla="*/ 0 h 1506406"/>
              <a:gd name="connsiteX161" fmla="*/ 877554 w 7512441"/>
              <a:gd name="connsiteY161" fmla="*/ 0 h 1506406"/>
              <a:gd name="connsiteX162" fmla="*/ 768165 w 7512441"/>
              <a:gd name="connsiteY162" fmla="*/ 0 h 1506406"/>
              <a:gd name="connsiteX163" fmla="*/ 734785 w 7512441"/>
              <a:gd name="connsiteY163" fmla="*/ 0 h 1506406"/>
              <a:gd name="connsiteX164" fmla="*/ 726547 w 7512441"/>
              <a:gd name="connsiteY164" fmla="*/ 0 h 1506406"/>
              <a:gd name="connsiteX165" fmla="*/ 713699 w 7512441"/>
              <a:gd name="connsiteY165" fmla="*/ 0 h 1506406"/>
              <a:gd name="connsiteX166" fmla="*/ 713509 w 7512441"/>
              <a:gd name="connsiteY166" fmla="*/ 0 h 1506406"/>
              <a:gd name="connsiteX167" fmla="*/ 591979 w 7512441"/>
              <a:gd name="connsiteY167" fmla="*/ 0 h 1506406"/>
              <a:gd name="connsiteX168" fmla="*/ 558600 w 7512441"/>
              <a:gd name="connsiteY168" fmla="*/ 0 h 1506406"/>
              <a:gd name="connsiteX169" fmla="*/ 449211 w 7512441"/>
              <a:gd name="connsiteY169" fmla="*/ 0 h 1506406"/>
              <a:gd name="connsiteX170" fmla="*/ 436173 w 7512441"/>
              <a:gd name="connsiteY170" fmla="*/ 0 h 1506406"/>
              <a:gd name="connsiteX171" fmla="*/ 427935 w 7512441"/>
              <a:gd name="connsiteY171" fmla="*/ 0 h 1506406"/>
              <a:gd name="connsiteX172" fmla="*/ 273025 w 7512441"/>
              <a:gd name="connsiteY172" fmla="*/ 0 h 1506406"/>
              <a:gd name="connsiteX173" fmla="*/ 272835 w 7512441"/>
              <a:gd name="connsiteY173" fmla="*/ 0 h 1506406"/>
              <a:gd name="connsiteX174" fmla="*/ 259987 w 7512441"/>
              <a:gd name="connsiteY174" fmla="*/ 0 h 1506406"/>
              <a:gd name="connsiteX175" fmla="*/ 150598 w 7512441"/>
              <a:gd name="connsiteY175" fmla="*/ 0 h 1506406"/>
              <a:gd name="connsiteX176" fmla="*/ 0 w 7512441"/>
              <a:gd name="connsiteY176" fmla="*/ 0 h 1506406"/>
              <a:gd name="connsiteX177" fmla="*/ 1506406 w 7512441"/>
              <a:gd name="connsiteY177" fmla="*/ 1506406 h 1506406"/>
              <a:gd name="connsiteX178" fmla="*/ 1539002 w 7512441"/>
              <a:gd name="connsiteY178" fmla="*/ 1506406 h 1506406"/>
              <a:gd name="connsiteX179" fmla="*/ 1539192 w 7512441"/>
              <a:gd name="connsiteY179" fmla="*/ 1506406 h 1506406"/>
              <a:gd name="connsiteX180" fmla="*/ 1544707 w 7512441"/>
              <a:gd name="connsiteY180" fmla="*/ 1506406 h 1506406"/>
              <a:gd name="connsiteX181" fmla="*/ 1552040 w 7512441"/>
              <a:gd name="connsiteY181" fmla="*/ 1506406 h 1506406"/>
              <a:gd name="connsiteX182" fmla="*/ 1699807 w 7512441"/>
              <a:gd name="connsiteY182" fmla="*/ 1506406 h 1506406"/>
              <a:gd name="connsiteX183" fmla="*/ 1703046 w 7512441"/>
              <a:gd name="connsiteY183" fmla="*/ 1506406 h 1506406"/>
              <a:gd name="connsiteX184" fmla="*/ 1712655 w 7512441"/>
              <a:gd name="connsiteY184" fmla="*/ 1506406 h 1506406"/>
              <a:gd name="connsiteX185" fmla="*/ 1824766 w 7512441"/>
              <a:gd name="connsiteY185" fmla="*/ 1506406 h 1506406"/>
              <a:gd name="connsiteX186" fmla="*/ 1837614 w 7512441"/>
              <a:gd name="connsiteY186" fmla="*/ 1506406 h 1506406"/>
              <a:gd name="connsiteX187" fmla="*/ 1858146 w 7512441"/>
              <a:gd name="connsiteY187" fmla="*/ 1506406 h 1506406"/>
              <a:gd name="connsiteX188" fmla="*/ 1870994 w 7512441"/>
              <a:gd name="connsiteY188" fmla="*/ 1506406 h 1506406"/>
              <a:gd name="connsiteX189" fmla="*/ 1985381 w 7512441"/>
              <a:gd name="connsiteY189" fmla="*/ 1506406 h 1506406"/>
              <a:gd name="connsiteX190" fmla="*/ 1992714 w 7512441"/>
              <a:gd name="connsiteY190" fmla="*/ 1506406 h 1506406"/>
              <a:gd name="connsiteX191" fmla="*/ 1998229 w 7512441"/>
              <a:gd name="connsiteY191" fmla="*/ 1506406 h 1506406"/>
              <a:gd name="connsiteX192" fmla="*/ 2156568 w 7512441"/>
              <a:gd name="connsiteY192" fmla="*/ 1506404 h 1506406"/>
              <a:gd name="connsiteX193" fmla="*/ 2197359 w 7512441"/>
              <a:gd name="connsiteY193" fmla="*/ 1506404 h 1506406"/>
              <a:gd name="connsiteX194" fmla="*/ 2197359 w 7512441"/>
              <a:gd name="connsiteY194" fmla="*/ 1506406 h 1506406"/>
              <a:gd name="connsiteX195" fmla="*/ 2278288 w 7512441"/>
              <a:gd name="connsiteY195" fmla="*/ 1506406 h 1506406"/>
              <a:gd name="connsiteX196" fmla="*/ 2283994 w 7512441"/>
              <a:gd name="connsiteY196" fmla="*/ 1506406 h 1506406"/>
              <a:gd name="connsiteX197" fmla="*/ 2311668 w 7512441"/>
              <a:gd name="connsiteY197" fmla="*/ 1506406 h 1506406"/>
              <a:gd name="connsiteX198" fmla="*/ 2317373 w 7512441"/>
              <a:gd name="connsiteY198" fmla="*/ 1506406 h 1506406"/>
              <a:gd name="connsiteX199" fmla="*/ 2438903 w 7512441"/>
              <a:gd name="connsiteY199" fmla="*/ 1506406 h 1506406"/>
              <a:gd name="connsiteX200" fmla="*/ 2597242 w 7512441"/>
              <a:gd name="connsiteY200" fmla="*/ 1506404 h 1506406"/>
              <a:gd name="connsiteX201" fmla="*/ 2638033 w 7512441"/>
              <a:gd name="connsiteY201" fmla="*/ 1506404 h 1506406"/>
              <a:gd name="connsiteX202" fmla="*/ 2638033 w 7512441"/>
              <a:gd name="connsiteY202" fmla="*/ 1506406 h 1506406"/>
              <a:gd name="connsiteX203" fmla="*/ 2655202 w 7512441"/>
              <a:gd name="connsiteY203" fmla="*/ 1506406 h 1506406"/>
              <a:gd name="connsiteX204" fmla="*/ 2724668 w 7512441"/>
              <a:gd name="connsiteY204" fmla="*/ 1506406 h 1506406"/>
              <a:gd name="connsiteX205" fmla="*/ 2758047 w 7512441"/>
              <a:gd name="connsiteY205" fmla="*/ 1506406 h 1506406"/>
              <a:gd name="connsiteX206" fmla="*/ 2795886 w 7512441"/>
              <a:gd name="connsiteY206" fmla="*/ 1506406 h 1506406"/>
              <a:gd name="connsiteX207" fmla="*/ 2850799 w 7512441"/>
              <a:gd name="connsiteY207" fmla="*/ 1506406 h 1506406"/>
              <a:gd name="connsiteX208" fmla="*/ 2923607 w 7512441"/>
              <a:gd name="connsiteY208" fmla="*/ 1506406 h 1506406"/>
              <a:gd name="connsiteX209" fmla="*/ 2936645 w 7512441"/>
              <a:gd name="connsiteY209" fmla="*/ 1506406 h 1506406"/>
              <a:gd name="connsiteX210" fmla="*/ 2940776 w 7512441"/>
              <a:gd name="connsiteY210" fmla="*/ 1506406 h 1506406"/>
              <a:gd name="connsiteX211" fmla="*/ 2950985 w 7512441"/>
              <a:gd name="connsiteY211" fmla="*/ 1506406 h 1506406"/>
              <a:gd name="connsiteX212" fmla="*/ 2974156 w 7512441"/>
              <a:gd name="connsiteY212" fmla="*/ 1506406 h 1506406"/>
              <a:gd name="connsiteX213" fmla="*/ 3005899 w 7512441"/>
              <a:gd name="connsiteY213" fmla="*/ 1506406 h 1506406"/>
              <a:gd name="connsiteX214" fmla="*/ 3018744 w 7512441"/>
              <a:gd name="connsiteY214" fmla="*/ 1506406 h 1506406"/>
              <a:gd name="connsiteX215" fmla="*/ 3043621 w 7512441"/>
              <a:gd name="connsiteY215" fmla="*/ 1506406 h 1506406"/>
              <a:gd name="connsiteX216" fmla="*/ 3095876 w 7512441"/>
              <a:gd name="connsiteY216" fmla="*/ 1506406 h 1506406"/>
              <a:gd name="connsiteX217" fmla="*/ 3097260 w 7512441"/>
              <a:gd name="connsiteY217" fmla="*/ 1506406 h 1506406"/>
              <a:gd name="connsiteX218" fmla="*/ 3222219 w 7512441"/>
              <a:gd name="connsiteY218" fmla="*/ 1506406 h 1506406"/>
              <a:gd name="connsiteX219" fmla="*/ 3236560 w 7512441"/>
              <a:gd name="connsiteY219" fmla="*/ 1506406 h 1506406"/>
              <a:gd name="connsiteX220" fmla="*/ 3249598 w 7512441"/>
              <a:gd name="connsiteY220" fmla="*/ 1506406 h 1506406"/>
              <a:gd name="connsiteX221" fmla="*/ 3255599 w 7512441"/>
              <a:gd name="connsiteY221" fmla="*/ 1506406 h 1506406"/>
              <a:gd name="connsiteX222" fmla="*/ 3259730 w 7512441"/>
              <a:gd name="connsiteY222" fmla="*/ 1506406 h 1506406"/>
              <a:gd name="connsiteX223" fmla="*/ 3291473 w 7512441"/>
              <a:gd name="connsiteY223" fmla="*/ 1506406 h 1506406"/>
              <a:gd name="connsiteX224" fmla="*/ 3304319 w 7512441"/>
              <a:gd name="connsiteY224" fmla="*/ 1506406 h 1506406"/>
              <a:gd name="connsiteX225" fmla="*/ 3304509 w 7512441"/>
              <a:gd name="connsiteY225" fmla="*/ 1506406 h 1506406"/>
              <a:gd name="connsiteX226" fmla="*/ 3377319 w 7512441"/>
              <a:gd name="connsiteY226" fmla="*/ 1506406 h 1506406"/>
              <a:gd name="connsiteX227" fmla="*/ 3381450 w 7512441"/>
              <a:gd name="connsiteY227" fmla="*/ 1506406 h 1506406"/>
              <a:gd name="connsiteX228" fmla="*/ 3382834 w 7512441"/>
              <a:gd name="connsiteY228" fmla="*/ 1506406 h 1506406"/>
              <a:gd name="connsiteX229" fmla="*/ 3410213 w 7512441"/>
              <a:gd name="connsiteY229" fmla="*/ 1506406 h 1506406"/>
              <a:gd name="connsiteX230" fmla="*/ 3414830 w 7512441"/>
              <a:gd name="connsiteY230" fmla="*/ 1506406 h 1506406"/>
              <a:gd name="connsiteX231" fmla="*/ 3459418 w 7512441"/>
              <a:gd name="connsiteY231" fmla="*/ 1506406 h 1506406"/>
              <a:gd name="connsiteX232" fmla="*/ 3465124 w 7512441"/>
              <a:gd name="connsiteY232" fmla="*/ 1506406 h 1506406"/>
              <a:gd name="connsiteX233" fmla="*/ 3535172 w 7512441"/>
              <a:gd name="connsiteY233" fmla="*/ 1506406 h 1506406"/>
              <a:gd name="connsiteX234" fmla="*/ 3537934 w 7512441"/>
              <a:gd name="connsiteY234" fmla="*/ 1506406 h 1506406"/>
              <a:gd name="connsiteX235" fmla="*/ 3541174 w 7512441"/>
              <a:gd name="connsiteY235" fmla="*/ 1506406 h 1506406"/>
              <a:gd name="connsiteX236" fmla="*/ 3568552 w 7512441"/>
              <a:gd name="connsiteY236" fmla="*/ 1506406 h 1506406"/>
              <a:gd name="connsiteX237" fmla="*/ 3590083 w 7512441"/>
              <a:gd name="connsiteY237" fmla="*/ 1506406 h 1506406"/>
              <a:gd name="connsiteX238" fmla="*/ 3623463 w 7512441"/>
              <a:gd name="connsiteY238" fmla="*/ 1506406 h 1506406"/>
              <a:gd name="connsiteX239" fmla="*/ 3662893 w 7512441"/>
              <a:gd name="connsiteY239" fmla="*/ 1506406 h 1506406"/>
              <a:gd name="connsiteX240" fmla="*/ 3690272 w 7512441"/>
              <a:gd name="connsiteY240" fmla="*/ 1506406 h 1506406"/>
              <a:gd name="connsiteX241" fmla="*/ 3695787 w 7512441"/>
              <a:gd name="connsiteY241" fmla="*/ 1506406 h 1506406"/>
              <a:gd name="connsiteX242" fmla="*/ 3696273 w 7512441"/>
              <a:gd name="connsiteY242" fmla="*/ 1506406 h 1506406"/>
              <a:gd name="connsiteX243" fmla="*/ 3700404 w 7512441"/>
              <a:gd name="connsiteY243" fmla="*/ 1506406 h 1506406"/>
              <a:gd name="connsiteX244" fmla="*/ 3744993 w 7512441"/>
              <a:gd name="connsiteY244" fmla="*/ 1506406 h 1506406"/>
              <a:gd name="connsiteX245" fmla="*/ 3745183 w 7512441"/>
              <a:gd name="connsiteY245" fmla="*/ 1506406 h 1506406"/>
              <a:gd name="connsiteX246" fmla="*/ 3750698 w 7512441"/>
              <a:gd name="connsiteY246" fmla="*/ 1506406 h 1506406"/>
              <a:gd name="connsiteX247" fmla="*/ 3758031 w 7512441"/>
              <a:gd name="connsiteY247" fmla="*/ 1506406 h 1506406"/>
              <a:gd name="connsiteX248" fmla="*/ 3823508 w 7512441"/>
              <a:gd name="connsiteY248" fmla="*/ 1506406 h 1506406"/>
              <a:gd name="connsiteX249" fmla="*/ 3836546 w 7512441"/>
              <a:gd name="connsiteY249" fmla="*/ 1506406 h 1506406"/>
              <a:gd name="connsiteX250" fmla="*/ 3850887 w 7512441"/>
              <a:gd name="connsiteY250" fmla="*/ 1506406 h 1506406"/>
              <a:gd name="connsiteX251" fmla="*/ 3854126 w 7512441"/>
              <a:gd name="connsiteY251" fmla="*/ 1506406 h 1506406"/>
              <a:gd name="connsiteX252" fmla="*/ 3905798 w 7512441"/>
              <a:gd name="connsiteY252" fmla="*/ 1506406 h 1506406"/>
              <a:gd name="connsiteX253" fmla="*/ 3909037 w 7512441"/>
              <a:gd name="connsiteY253" fmla="*/ 1506406 h 1506406"/>
              <a:gd name="connsiteX254" fmla="*/ 3918646 w 7512441"/>
              <a:gd name="connsiteY254" fmla="*/ 1506406 h 1506406"/>
              <a:gd name="connsiteX255" fmla="*/ 3975846 w 7512441"/>
              <a:gd name="connsiteY255" fmla="*/ 1506406 h 1506406"/>
              <a:gd name="connsiteX256" fmla="*/ 3981848 w 7512441"/>
              <a:gd name="connsiteY256" fmla="*/ 1506406 h 1506406"/>
              <a:gd name="connsiteX257" fmla="*/ 4009226 w 7512441"/>
              <a:gd name="connsiteY257" fmla="*/ 1506406 h 1506406"/>
              <a:gd name="connsiteX258" fmla="*/ 4030757 w 7512441"/>
              <a:gd name="connsiteY258" fmla="*/ 1506406 h 1506406"/>
              <a:gd name="connsiteX259" fmla="*/ 4043605 w 7512441"/>
              <a:gd name="connsiteY259" fmla="*/ 1506406 h 1506406"/>
              <a:gd name="connsiteX260" fmla="*/ 4064137 w 7512441"/>
              <a:gd name="connsiteY260" fmla="*/ 1506406 h 1506406"/>
              <a:gd name="connsiteX261" fmla="*/ 4076985 w 7512441"/>
              <a:gd name="connsiteY261" fmla="*/ 1506406 h 1506406"/>
              <a:gd name="connsiteX262" fmla="*/ 4122121 w 7512441"/>
              <a:gd name="connsiteY262" fmla="*/ 1506406 h 1506406"/>
              <a:gd name="connsiteX263" fmla="*/ 4136461 w 7512441"/>
              <a:gd name="connsiteY263" fmla="*/ 1506406 h 1506406"/>
              <a:gd name="connsiteX264" fmla="*/ 4149499 w 7512441"/>
              <a:gd name="connsiteY264" fmla="*/ 1506406 h 1506406"/>
              <a:gd name="connsiteX265" fmla="*/ 4155501 w 7512441"/>
              <a:gd name="connsiteY265" fmla="*/ 1506406 h 1506406"/>
              <a:gd name="connsiteX266" fmla="*/ 4191372 w 7512441"/>
              <a:gd name="connsiteY266" fmla="*/ 1506406 h 1506406"/>
              <a:gd name="connsiteX267" fmla="*/ 4198705 w 7512441"/>
              <a:gd name="connsiteY267" fmla="*/ 1506406 h 1506406"/>
              <a:gd name="connsiteX268" fmla="*/ 4204220 w 7512441"/>
              <a:gd name="connsiteY268" fmla="*/ 1506406 h 1506406"/>
              <a:gd name="connsiteX269" fmla="*/ 4277220 w 7512441"/>
              <a:gd name="connsiteY269" fmla="*/ 1506406 h 1506406"/>
              <a:gd name="connsiteX270" fmla="*/ 4294800 w 7512441"/>
              <a:gd name="connsiteY270" fmla="*/ 1506406 h 1506406"/>
              <a:gd name="connsiteX271" fmla="*/ 4339966 w 7512441"/>
              <a:gd name="connsiteY271" fmla="*/ 1506406 h 1506406"/>
              <a:gd name="connsiteX272" fmla="*/ 4349711 w 7512441"/>
              <a:gd name="connsiteY272" fmla="*/ 1506406 h 1506406"/>
              <a:gd name="connsiteX273" fmla="*/ 4359320 w 7512441"/>
              <a:gd name="connsiteY273" fmla="*/ 1506406 h 1506406"/>
              <a:gd name="connsiteX274" fmla="*/ 4403350 w 7512441"/>
              <a:gd name="connsiteY274" fmla="*/ 1506406 h 1506406"/>
              <a:gd name="connsiteX275" fmla="*/ 4435073 w 7512441"/>
              <a:gd name="connsiteY275" fmla="*/ 1506406 h 1506406"/>
              <a:gd name="connsiteX276" fmla="*/ 4441075 w 7512441"/>
              <a:gd name="connsiteY276" fmla="*/ 1506406 h 1506406"/>
              <a:gd name="connsiteX277" fmla="*/ 4484279 w 7512441"/>
              <a:gd name="connsiteY277" fmla="*/ 1506406 h 1506406"/>
              <a:gd name="connsiteX278" fmla="*/ 4489985 w 7512441"/>
              <a:gd name="connsiteY278" fmla="*/ 1506406 h 1506406"/>
              <a:gd name="connsiteX279" fmla="*/ 4517659 w 7512441"/>
              <a:gd name="connsiteY279" fmla="*/ 1506406 h 1506406"/>
              <a:gd name="connsiteX280" fmla="*/ 4523364 w 7512441"/>
              <a:gd name="connsiteY280" fmla="*/ 1506406 h 1506406"/>
              <a:gd name="connsiteX281" fmla="*/ 4562795 w 7512441"/>
              <a:gd name="connsiteY281" fmla="*/ 1506406 h 1506406"/>
              <a:gd name="connsiteX282" fmla="*/ 4590173 w 7512441"/>
              <a:gd name="connsiteY282" fmla="*/ 1506406 h 1506406"/>
              <a:gd name="connsiteX283" fmla="*/ 4596175 w 7512441"/>
              <a:gd name="connsiteY283" fmla="*/ 1506406 h 1506406"/>
              <a:gd name="connsiteX284" fmla="*/ 4644894 w 7512441"/>
              <a:gd name="connsiteY284" fmla="*/ 1506406 h 1506406"/>
              <a:gd name="connsiteX285" fmla="*/ 4688924 w 7512441"/>
              <a:gd name="connsiteY285" fmla="*/ 1506406 h 1506406"/>
              <a:gd name="connsiteX286" fmla="*/ 4716302 w 7512441"/>
              <a:gd name="connsiteY286" fmla="*/ 1506406 h 1506406"/>
              <a:gd name="connsiteX287" fmla="*/ 4780640 w 7512441"/>
              <a:gd name="connsiteY287" fmla="*/ 1506406 h 1506406"/>
              <a:gd name="connsiteX288" fmla="*/ 4808938 w 7512441"/>
              <a:gd name="connsiteY288" fmla="*/ 1506406 h 1506406"/>
              <a:gd name="connsiteX289" fmla="*/ 4844024 w 7512441"/>
              <a:gd name="connsiteY289" fmla="*/ 1506406 h 1506406"/>
              <a:gd name="connsiteX290" fmla="*/ 4875747 w 7512441"/>
              <a:gd name="connsiteY290" fmla="*/ 1506406 h 1506406"/>
              <a:gd name="connsiteX291" fmla="*/ 4881749 w 7512441"/>
              <a:gd name="connsiteY291" fmla="*/ 1506406 h 1506406"/>
              <a:gd name="connsiteX292" fmla="*/ 4930659 w 7512441"/>
              <a:gd name="connsiteY292" fmla="*/ 1506406 h 1506406"/>
              <a:gd name="connsiteX293" fmla="*/ 4964038 w 7512441"/>
              <a:gd name="connsiteY293" fmla="*/ 1506406 h 1506406"/>
              <a:gd name="connsiteX294" fmla="*/ 5001877 w 7512441"/>
              <a:gd name="connsiteY294" fmla="*/ 1506406 h 1506406"/>
              <a:gd name="connsiteX295" fmla="*/ 5129598 w 7512441"/>
              <a:gd name="connsiteY295" fmla="*/ 1506406 h 1506406"/>
              <a:gd name="connsiteX296" fmla="*/ 5142636 w 7512441"/>
              <a:gd name="connsiteY296" fmla="*/ 1506406 h 1506406"/>
              <a:gd name="connsiteX297" fmla="*/ 5156976 w 7512441"/>
              <a:gd name="connsiteY297" fmla="*/ 1506406 h 1506406"/>
              <a:gd name="connsiteX298" fmla="*/ 5249612 w 7512441"/>
              <a:gd name="connsiteY298" fmla="*/ 1506406 h 1506406"/>
              <a:gd name="connsiteX299" fmla="*/ 5303251 w 7512441"/>
              <a:gd name="connsiteY299" fmla="*/ 1506406 h 1506406"/>
              <a:gd name="connsiteX300" fmla="*/ 5428210 w 7512441"/>
              <a:gd name="connsiteY300" fmla="*/ 1506406 h 1506406"/>
              <a:gd name="connsiteX301" fmla="*/ 5442551 w 7512441"/>
              <a:gd name="connsiteY301" fmla="*/ 1506406 h 1506406"/>
              <a:gd name="connsiteX302" fmla="*/ 5455589 w 7512441"/>
              <a:gd name="connsiteY302" fmla="*/ 1506406 h 1506406"/>
              <a:gd name="connsiteX303" fmla="*/ 5461590 w 7512441"/>
              <a:gd name="connsiteY303" fmla="*/ 1506406 h 1506406"/>
              <a:gd name="connsiteX304" fmla="*/ 5583310 w 7512441"/>
              <a:gd name="connsiteY304" fmla="*/ 1506406 h 1506406"/>
              <a:gd name="connsiteX305" fmla="*/ 5588825 w 7512441"/>
              <a:gd name="connsiteY305" fmla="*/ 1506406 h 1506406"/>
              <a:gd name="connsiteX306" fmla="*/ 5616204 w 7512441"/>
              <a:gd name="connsiteY306" fmla="*/ 1506406 h 1506406"/>
              <a:gd name="connsiteX307" fmla="*/ 5741163 w 7512441"/>
              <a:gd name="connsiteY307" fmla="*/ 1506406 h 1506406"/>
              <a:gd name="connsiteX308" fmla="*/ 5743925 w 7512441"/>
              <a:gd name="connsiteY308" fmla="*/ 1506406 h 1506406"/>
              <a:gd name="connsiteX309" fmla="*/ 5747165 w 7512441"/>
              <a:gd name="connsiteY309" fmla="*/ 1506406 h 1506406"/>
              <a:gd name="connsiteX310" fmla="*/ 5774543 w 7512441"/>
              <a:gd name="connsiteY310" fmla="*/ 1506406 h 1506406"/>
              <a:gd name="connsiteX311" fmla="*/ 5868884 w 7512441"/>
              <a:gd name="connsiteY311" fmla="*/ 1506406 h 1506406"/>
              <a:gd name="connsiteX312" fmla="*/ 5896263 w 7512441"/>
              <a:gd name="connsiteY312" fmla="*/ 1506406 h 1506406"/>
              <a:gd name="connsiteX313" fmla="*/ 5901778 w 7512441"/>
              <a:gd name="connsiteY313" fmla="*/ 1506406 h 1506406"/>
              <a:gd name="connsiteX314" fmla="*/ 5902264 w 7512441"/>
              <a:gd name="connsiteY314" fmla="*/ 1506406 h 1506406"/>
              <a:gd name="connsiteX315" fmla="*/ 6029499 w 7512441"/>
              <a:gd name="connsiteY315" fmla="*/ 1506406 h 1506406"/>
              <a:gd name="connsiteX316" fmla="*/ 6042537 w 7512441"/>
              <a:gd name="connsiteY316" fmla="*/ 1506406 h 1506406"/>
              <a:gd name="connsiteX317" fmla="*/ 6056878 w 7512441"/>
              <a:gd name="connsiteY317" fmla="*/ 1506406 h 1506406"/>
              <a:gd name="connsiteX318" fmla="*/ 6060117 w 7512441"/>
              <a:gd name="connsiteY318" fmla="*/ 1506406 h 1506406"/>
              <a:gd name="connsiteX319" fmla="*/ 6181837 w 7512441"/>
              <a:gd name="connsiteY319" fmla="*/ 1506406 h 1506406"/>
              <a:gd name="connsiteX320" fmla="*/ 6187839 w 7512441"/>
              <a:gd name="connsiteY320" fmla="*/ 1506406 h 1506406"/>
              <a:gd name="connsiteX321" fmla="*/ 6215217 w 7512441"/>
              <a:gd name="connsiteY321" fmla="*/ 1506406 h 1506406"/>
              <a:gd name="connsiteX322" fmla="*/ 6328112 w 7512441"/>
              <a:gd name="connsiteY322" fmla="*/ 1506406 h 1506406"/>
              <a:gd name="connsiteX323" fmla="*/ 6342452 w 7512441"/>
              <a:gd name="connsiteY323" fmla="*/ 1506406 h 1506406"/>
              <a:gd name="connsiteX324" fmla="*/ 6355490 w 7512441"/>
              <a:gd name="connsiteY324" fmla="*/ 1506406 h 1506406"/>
              <a:gd name="connsiteX325" fmla="*/ 6361492 w 7512441"/>
              <a:gd name="connsiteY325" fmla="*/ 1506406 h 1506406"/>
              <a:gd name="connsiteX326" fmla="*/ 6483211 w 7512441"/>
              <a:gd name="connsiteY326" fmla="*/ 1506406 h 1506406"/>
              <a:gd name="connsiteX327" fmla="*/ 6500791 w 7512441"/>
              <a:gd name="connsiteY327" fmla="*/ 1506406 h 1506406"/>
              <a:gd name="connsiteX328" fmla="*/ 6545957 w 7512441"/>
              <a:gd name="connsiteY328" fmla="*/ 1506406 h 1506406"/>
              <a:gd name="connsiteX329" fmla="*/ 6641064 w 7512441"/>
              <a:gd name="connsiteY329" fmla="*/ 1506406 h 1506406"/>
              <a:gd name="connsiteX330" fmla="*/ 6647066 w 7512441"/>
              <a:gd name="connsiteY330" fmla="*/ 1506406 h 1506406"/>
              <a:gd name="connsiteX331" fmla="*/ 6647066 w 7512441"/>
              <a:gd name="connsiteY331" fmla="*/ 1506404 h 1506406"/>
              <a:gd name="connsiteX332" fmla="*/ 6907912 w 7512441"/>
              <a:gd name="connsiteY332" fmla="*/ 1506404 h 1506406"/>
              <a:gd name="connsiteX333" fmla="*/ 7087740 w 7512441"/>
              <a:gd name="connsiteY333" fmla="*/ 1506404 h 1506406"/>
              <a:gd name="connsiteX334" fmla="*/ 7193487 w 7512441"/>
              <a:gd name="connsiteY334" fmla="*/ 1506404 h 1506406"/>
              <a:gd name="connsiteX335" fmla="*/ 7226866 w 7512441"/>
              <a:gd name="connsiteY335" fmla="*/ 1506404 h 1506406"/>
              <a:gd name="connsiteX336" fmla="*/ 7348586 w 7512441"/>
              <a:gd name="connsiteY336" fmla="*/ 1506404 h 1506406"/>
              <a:gd name="connsiteX337" fmla="*/ 7512441 w 7512441"/>
              <a:gd name="connsiteY337" fmla="*/ 1506404 h 1506406"/>
              <a:gd name="connsiteX338" fmla="*/ 7512441 w 7512441"/>
              <a:gd name="connsiteY338" fmla="*/ 0 h 150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7512441" h="1506406">
                <a:moveTo>
                  <a:pt x="7512441" y="0"/>
                </a:moveTo>
                <a:lnTo>
                  <a:pt x="7504953" y="0"/>
                </a:lnTo>
                <a:lnTo>
                  <a:pt x="7445858" y="0"/>
                </a:lnTo>
                <a:lnTo>
                  <a:pt x="7400692" y="0"/>
                </a:lnTo>
                <a:lnTo>
                  <a:pt x="7219379" y="0"/>
                </a:lnTo>
                <a:lnTo>
                  <a:pt x="7185999" y="0"/>
                </a:lnTo>
                <a:lnTo>
                  <a:pt x="7115118" y="0"/>
                </a:lnTo>
                <a:lnTo>
                  <a:pt x="7081738" y="0"/>
                </a:lnTo>
                <a:lnTo>
                  <a:pt x="7064279" y="0"/>
                </a:lnTo>
                <a:lnTo>
                  <a:pt x="6960018" y="0"/>
                </a:lnTo>
                <a:lnTo>
                  <a:pt x="6900425" y="0"/>
                </a:lnTo>
                <a:lnTo>
                  <a:pt x="6796164" y="0"/>
                </a:lnTo>
                <a:lnTo>
                  <a:pt x="6778705" y="0"/>
                </a:lnTo>
                <a:lnTo>
                  <a:pt x="6745325" y="0"/>
                </a:lnTo>
                <a:lnTo>
                  <a:pt x="6674444" y="0"/>
                </a:lnTo>
                <a:lnTo>
                  <a:pt x="6641064" y="0"/>
                </a:lnTo>
                <a:lnTo>
                  <a:pt x="6459751" y="0"/>
                </a:lnTo>
                <a:lnTo>
                  <a:pt x="6446713" y="0"/>
                </a:lnTo>
                <a:lnTo>
                  <a:pt x="6355490" y="0"/>
                </a:lnTo>
                <a:lnTo>
                  <a:pt x="6342452" y="0"/>
                </a:lnTo>
                <a:lnTo>
                  <a:pt x="6161138" y="0"/>
                </a:lnTo>
                <a:lnTo>
                  <a:pt x="6056878" y="0"/>
                </a:lnTo>
                <a:lnTo>
                  <a:pt x="6006039" y="0"/>
                </a:lnTo>
                <a:lnTo>
                  <a:pt x="5901778" y="0"/>
                </a:lnTo>
                <a:lnTo>
                  <a:pt x="5747124" y="0"/>
                </a:lnTo>
                <a:lnTo>
                  <a:pt x="5720464" y="0"/>
                </a:lnTo>
                <a:lnTo>
                  <a:pt x="5680541" y="0"/>
                </a:lnTo>
                <a:lnTo>
                  <a:pt x="5675298" y="0"/>
                </a:lnTo>
                <a:lnTo>
                  <a:pt x="5616204" y="0"/>
                </a:lnTo>
                <a:lnTo>
                  <a:pt x="5389724" y="0"/>
                </a:lnTo>
                <a:lnTo>
                  <a:pt x="5356345" y="0"/>
                </a:lnTo>
                <a:lnTo>
                  <a:pt x="5306450" y="0"/>
                </a:lnTo>
                <a:lnTo>
                  <a:pt x="5298962" y="0"/>
                </a:lnTo>
                <a:lnTo>
                  <a:pt x="5249612" y="0"/>
                </a:lnTo>
                <a:lnTo>
                  <a:pt x="5239867" y="0"/>
                </a:lnTo>
                <a:lnTo>
                  <a:pt x="5234624" y="0"/>
                </a:lnTo>
                <a:lnTo>
                  <a:pt x="5194701" y="0"/>
                </a:lnTo>
                <a:lnTo>
                  <a:pt x="5070770" y="0"/>
                </a:lnTo>
                <a:lnTo>
                  <a:pt x="5013388" y="0"/>
                </a:lnTo>
                <a:lnTo>
                  <a:pt x="4980008" y="0"/>
                </a:lnTo>
                <a:lnTo>
                  <a:pt x="4964038" y="0"/>
                </a:lnTo>
                <a:lnTo>
                  <a:pt x="4949050" y="0"/>
                </a:lnTo>
                <a:lnTo>
                  <a:pt x="4930659" y="0"/>
                </a:lnTo>
                <a:lnTo>
                  <a:pt x="4915671" y="0"/>
                </a:lnTo>
                <a:lnTo>
                  <a:pt x="4909127" y="0"/>
                </a:lnTo>
                <a:lnTo>
                  <a:pt x="4875747" y="0"/>
                </a:lnTo>
                <a:lnTo>
                  <a:pt x="4858288" y="0"/>
                </a:lnTo>
                <a:lnTo>
                  <a:pt x="4808938" y="0"/>
                </a:lnTo>
                <a:lnTo>
                  <a:pt x="4754027" y="0"/>
                </a:lnTo>
                <a:lnTo>
                  <a:pt x="4694434" y="0"/>
                </a:lnTo>
                <a:lnTo>
                  <a:pt x="4645084" y="0"/>
                </a:lnTo>
                <a:lnTo>
                  <a:pt x="4644894" y="0"/>
                </a:lnTo>
                <a:lnTo>
                  <a:pt x="4630096" y="0"/>
                </a:lnTo>
                <a:lnTo>
                  <a:pt x="4617058" y="0"/>
                </a:lnTo>
                <a:lnTo>
                  <a:pt x="4590173" y="0"/>
                </a:lnTo>
                <a:lnTo>
                  <a:pt x="4572714" y="0"/>
                </a:lnTo>
                <a:lnTo>
                  <a:pt x="4539334" y="0"/>
                </a:lnTo>
                <a:lnTo>
                  <a:pt x="4523364" y="0"/>
                </a:lnTo>
                <a:lnTo>
                  <a:pt x="4489985" y="0"/>
                </a:lnTo>
                <a:lnTo>
                  <a:pt x="4468453" y="0"/>
                </a:lnTo>
                <a:lnTo>
                  <a:pt x="4435073" y="0"/>
                </a:lnTo>
                <a:lnTo>
                  <a:pt x="4359320" y="0"/>
                </a:lnTo>
                <a:lnTo>
                  <a:pt x="4331484" y="0"/>
                </a:lnTo>
                <a:lnTo>
                  <a:pt x="4253760" y="0"/>
                </a:lnTo>
                <a:lnTo>
                  <a:pt x="4240722" y="0"/>
                </a:lnTo>
                <a:lnTo>
                  <a:pt x="4204410" y="0"/>
                </a:lnTo>
                <a:lnTo>
                  <a:pt x="4204220" y="0"/>
                </a:lnTo>
                <a:lnTo>
                  <a:pt x="4191372" y="0"/>
                </a:lnTo>
                <a:lnTo>
                  <a:pt x="4176384" y="0"/>
                </a:lnTo>
                <a:lnTo>
                  <a:pt x="4149499" y="0"/>
                </a:lnTo>
                <a:lnTo>
                  <a:pt x="4136461" y="0"/>
                </a:lnTo>
                <a:lnTo>
                  <a:pt x="3977741" y="0"/>
                </a:lnTo>
                <a:lnTo>
                  <a:pt x="3955147" y="0"/>
                </a:lnTo>
                <a:lnTo>
                  <a:pt x="3918646" y="0"/>
                </a:lnTo>
                <a:lnTo>
                  <a:pt x="3905798" y="0"/>
                </a:lnTo>
                <a:lnTo>
                  <a:pt x="3890810" y="0"/>
                </a:lnTo>
                <a:lnTo>
                  <a:pt x="3850887" y="0"/>
                </a:lnTo>
                <a:lnTo>
                  <a:pt x="3800048" y="0"/>
                </a:lnTo>
                <a:lnTo>
                  <a:pt x="3750698" y="0"/>
                </a:lnTo>
                <a:lnTo>
                  <a:pt x="3700404" y="0"/>
                </a:lnTo>
                <a:lnTo>
                  <a:pt x="3695787" y="0"/>
                </a:lnTo>
                <a:lnTo>
                  <a:pt x="3692166" y="0"/>
                </a:lnTo>
                <a:lnTo>
                  <a:pt x="3658786" y="0"/>
                </a:lnTo>
                <a:lnTo>
                  <a:pt x="3537067" y="0"/>
                </a:lnTo>
                <a:lnTo>
                  <a:pt x="3524219" y="0"/>
                </a:lnTo>
                <a:lnTo>
                  <a:pt x="3514473" y="0"/>
                </a:lnTo>
                <a:lnTo>
                  <a:pt x="3469307" y="0"/>
                </a:lnTo>
                <a:lnTo>
                  <a:pt x="3465124" y="0"/>
                </a:lnTo>
                <a:lnTo>
                  <a:pt x="3414830" y="0"/>
                </a:lnTo>
                <a:lnTo>
                  <a:pt x="3410213" y="0"/>
                </a:lnTo>
                <a:lnTo>
                  <a:pt x="3381450" y="0"/>
                </a:lnTo>
                <a:lnTo>
                  <a:pt x="3373212" y="0"/>
                </a:lnTo>
                <a:lnTo>
                  <a:pt x="3259730" y="0"/>
                </a:lnTo>
                <a:lnTo>
                  <a:pt x="3251492" y="0"/>
                </a:lnTo>
                <a:lnTo>
                  <a:pt x="3238644" y="0"/>
                </a:lnTo>
                <a:lnTo>
                  <a:pt x="3218112" y="0"/>
                </a:lnTo>
                <a:lnTo>
                  <a:pt x="3205265" y="0"/>
                </a:lnTo>
                <a:lnTo>
                  <a:pt x="3183733" y="0"/>
                </a:lnTo>
                <a:lnTo>
                  <a:pt x="3150354" y="0"/>
                </a:lnTo>
                <a:lnTo>
                  <a:pt x="3095876" y="0"/>
                </a:lnTo>
                <a:lnTo>
                  <a:pt x="3083545" y="0"/>
                </a:lnTo>
                <a:lnTo>
                  <a:pt x="3043621" y="0"/>
                </a:lnTo>
                <a:lnTo>
                  <a:pt x="3028633" y="0"/>
                </a:lnTo>
                <a:lnTo>
                  <a:pt x="2974156" y="0"/>
                </a:lnTo>
                <a:lnTo>
                  <a:pt x="2940776" y="0"/>
                </a:lnTo>
                <a:lnTo>
                  <a:pt x="2932538" y="0"/>
                </a:lnTo>
                <a:lnTo>
                  <a:pt x="2919690" y="0"/>
                </a:lnTo>
                <a:lnTo>
                  <a:pt x="2919500" y="0"/>
                </a:lnTo>
                <a:lnTo>
                  <a:pt x="2864779" y="0"/>
                </a:lnTo>
                <a:lnTo>
                  <a:pt x="2797970" y="0"/>
                </a:lnTo>
                <a:lnTo>
                  <a:pt x="2764591" y="0"/>
                </a:lnTo>
                <a:lnTo>
                  <a:pt x="2758047" y="0"/>
                </a:lnTo>
                <a:lnTo>
                  <a:pt x="2743059" y="0"/>
                </a:lnTo>
                <a:lnTo>
                  <a:pt x="2724668" y="0"/>
                </a:lnTo>
                <a:lnTo>
                  <a:pt x="2709680" y="0"/>
                </a:lnTo>
                <a:lnTo>
                  <a:pt x="2655202" y="0"/>
                </a:lnTo>
                <a:lnTo>
                  <a:pt x="2642164" y="0"/>
                </a:lnTo>
                <a:lnTo>
                  <a:pt x="2633926" y="0"/>
                </a:lnTo>
                <a:lnTo>
                  <a:pt x="2602947" y="0"/>
                </a:lnTo>
                <a:lnTo>
                  <a:pt x="2479016" y="0"/>
                </a:lnTo>
                <a:lnTo>
                  <a:pt x="2478826" y="0"/>
                </a:lnTo>
                <a:lnTo>
                  <a:pt x="2465978" y="0"/>
                </a:lnTo>
                <a:lnTo>
                  <a:pt x="2439093" y="0"/>
                </a:lnTo>
                <a:lnTo>
                  <a:pt x="2438903" y="0"/>
                </a:lnTo>
                <a:lnTo>
                  <a:pt x="2424105" y="0"/>
                </a:lnTo>
                <a:lnTo>
                  <a:pt x="2411067" y="0"/>
                </a:lnTo>
                <a:lnTo>
                  <a:pt x="2356589" y="0"/>
                </a:lnTo>
                <a:lnTo>
                  <a:pt x="2317373" y="0"/>
                </a:lnTo>
                <a:lnTo>
                  <a:pt x="2283994" y="0"/>
                </a:lnTo>
                <a:lnTo>
                  <a:pt x="2201490" y="0"/>
                </a:lnTo>
                <a:lnTo>
                  <a:pt x="2193252" y="0"/>
                </a:lnTo>
                <a:lnTo>
                  <a:pt x="2180404" y="0"/>
                </a:lnTo>
                <a:lnTo>
                  <a:pt x="2153329" y="0"/>
                </a:lnTo>
                <a:lnTo>
                  <a:pt x="2125493" y="0"/>
                </a:lnTo>
                <a:lnTo>
                  <a:pt x="2025304" y="0"/>
                </a:lnTo>
                <a:lnTo>
                  <a:pt x="1998419" y="0"/>
                </a:lnTo>
                <a:lnTo>
                  <a:pt x="1998229" y="0"/>
                </a:lnTo>
                <a:lnTo>
                  <a:pt x="1985381" y="0"/>
                </a:lnTo>
                <a:lnTo>
                  <a:pt x="1970393" y="0"/>
                </a:lnTo>
                <a:lnTo>
                  <a:pt x="1915915" y="0"/>
                </a:lnTo>
                <a:lnTo>
                  <a:pt x="1771750" y="0"/>
                </a:lnTo>
                <a:lnTo>
                  <a:pt x="1739730" y="0"/>
                </a:lnTo>
                <a:lnTo>
                  <a:pt x="1712655" y="0"/>
                </a:lnTo>
                <a:lnTo>
                  <a:pt x="1699807" y="0"/>
                </a:lnTo>
                <a:lnTo>
                  <a:pt x="1684819" y="0"/>
                </a:lnTo>
                <a:lnTo>
                  <a:pt x="1544707" y="0"/>
                </a:lnTo>
                <a:lnTo>
                  <a:pt x="1494413" y="0"/>
                </a:lnTo>
                <a:lnTo>
                  <a:pt x="1486175" y="0"/>
                </a:lnTo>
                <a:lnTo>
                  <a:pt x="1452795" y="0"/>
                </a:lnTo>
                <a:lnTo>
                  <a:pt x="1331076" y="0"/>
                </a:lnTo>
                <a:lnTo>
                  <a:pt x="1318228" y="0"/>
                </a:lnTo>
                <a:lnTo>
                  <a:pt x="1259133" y="0"/>
                </a:lnTo>
                <a:lnTo>
                  <a:pt x="1208839" y="0"/>
                </a:lnTo>
                <a:lnTo>
                  <a:pt x="1175459" y="0"/>
                </a:lnTo>
                <a:lnTo>
                  <a:pt x="1167221" y="0"/>
                </a:lnTo>
                <a:lnTo>
                  <a:pt x="1053739" y="0"/>
                </a:lnTo>
                <a:lnTo>
                  <a:pt x="1045501" y="0"/>
                </a:lnTo>
                <a:lnTo>
                  <a:pt x="1032653" y="0"/>
                </a:lnTo>
                <a:lnTo>
                  <a:pt x="1012121" y="0"/>
                </a:lnTo>
                <a:lnTo>
                  <a:pt x="999274" y="0"/>
                </a:lnTo>
                <a:lnTo>
                  <a:pt x="889885" y="0"/>
                </a:lnTo>
                <a:lnTo>
                  <a:pt x="877554" y="0"/>
                </a:lnTo>
                <a:lnTo>
                  <a:pt x="768165" y="0"/>
                </a:lnTo>
                <a:lnTo>
                  <a:pt x="734785" y="0"/>
                </a:lnTo>
                <a:lnTo>
                  <a:pt x="726547" y="0"/>
                </a:lnTo>
                <a:lnTo>
                  <a:pt x="713699" y="0"/>
                </a:lnTo>
                <a:lnTo>
                  <a:pt x="713509" y="0"/>
                </a:lnTo>
                <a:lnTo>
                  <a:pt x="591979" y="0"/>
                </a:lnTo>
                <a:lnTo>
                  <a:pt x="558600" y="0"/>
                </a:lnTo>
                <a:lnTo>
                  <a:pt x="449211" y="0"/>
                </a:lnTo>
                <a:lnTo>
                  <a:pt x="436173" y="0"/>
                </a:lnTo>
                <a:lnTo>
                  <a:pt x="427935" y="0"/>
                </a:lnTo>
                <a:lnTo>
                  <a:pt x="273025" y="0"/>
                </a:lnTo>
                <a:lnTo>
                  <a:pt x="272835" y="0"/>
                </a:lnTo>
                <a:lnTo>
                  <a:pt x="259987" y="0"/>
                </a:lnTo>
                <a:lnTo>
                  <a:pt x="150598" y="0"/>
                </a:lnTo>
                <a:lnTo>
                  <a:pt x="0" y="0"/>
                </a:lnTo>
                <a:lnTo>
                  <a:pt x="1506406" y="1506406"/>
                </a:lnTo>
                <a:lnTo>
                  <a:pt x="1539002" y="1506406"/>
                </a:lnTo>
                <a:lnTo>
                  <a:pt x="1539192" y="1506406"/>
                </a:lnTo>
                <a:lnTo>
                  <a:pt x="1544707" y="1506406"/>
                </a:lnTo>
                <a:lnTo>
                  <a:pt x="1552040" y="1506406"/>
                </a:lnTo>
                <a:lnTo>
                  <a:pt x="1699807" y="1506406"/>
                </a:lnTo>
                <a:lnTo>
                  <a:pt x="1703046" y="1506406"/>
                </a:lnTo>
                <a:lnTo>
                  <a:pt x="1712655" y="1506406"/>
                </a:lnTo>
                <a:lnTo>
                  <a:pt x="1824766" y="1506406"/>
                </a:lnTo>
                <a:lnTo>
                  <a:pt x="1837614" y="1506406"/>
                </a:lnTo>
                <a:lnTo>
                  <a:pt x="1858146" y="1506406"/>
                </a:lnTo>
                <a:lnTo>
                  <a:pt x="1870994" y="1506406"/>
                </a:lnTo>
                <a:lnTo>
                  <a:pt x="1985381" y="1506406"/>
                </a:lnTo>
                <a:lnTo>
                  <a:pt x="1992714" y="1506406"/>
                </a:lnTo>
                <a:lnTo>
                  <a:pt x="1998229" y="1506406"/>
                </a:lnTo>
                <a:lnTo>
                  <a:pt x="2156568" y="1506404"/>
                </a:lnTo>
                <a:lnTo>
                  <a:pt x="2197359" y="1506404"/>
                </a:lnTo>
                <a:lnTo>
                  <a:pt x="2197359" y="1506406"/>
                </a:lnTo>
                <a:lnTo>
                  <a:pt x="2278288" y="1506406"/>
                </a:lnTo>
                <a:lnTo>
                  <a:pt x="2283994" y="1506406"/>
                </a:lnTo>
                <a:lnTo>
                  <a:pt x="2311668" y="1506406"/>
                </a:lnTo>
                <a:lnTo>
                  <a:pt x="2317373" y="1506406"/>
                </a:lnTo>
                <a:lnTo>
                  <a:pt x="2438903" y="1506406"/>
                </a:lnTo>
                <a:lnTo>
                  <a:pt x="2597242" y="1506404"/>
                </a:lnTo>
                <a:lnTo>
                  <a:pt x="2638033" y="1506404"/>
                </a:lnTo>
                <a:lnTo>
                  <a:pt x="2638033" y="1506406"/>
                </a:lnTo>
                <a:lnTo>
                  <a:pt x="2655202" y="1506406"/>
                </a:lnTo>
                <a:lnTo>
                  <a:pt x="2724668" y="1506406"/>
                </a:lnTo>
                <a:lnTo>
                  <a:pt x="2758047" y="1506406"/>
                </a:lnTo>
                <a:lnTo>
                  <a:pt x="2795886" y="1506406"/>
                </a:lnTo>
                <a:lnTo>
                  <a:pt x="2850799" y="1506406"/>
                </a:lnTo>
                <a:lnTo>
                  <a:pt x="2923607" y="1506406"/>
                </a:lnTo>
                <a:lnTo>
                  <a:pt x="2936645" y="1506406"/>
                </a:lnTo>
                <a:lnTo>
                  <a:pt x="2940776" y="1506406"/>
                </a:lnTo>
                <a:lnTo>
                  <a:pt x="2950985" y="1506406"/>
                </a:lnTo>
                <a:lnTo>
                  <a:pt x="2974156" y="1506406"/>
                </a:lnTo>
                <a:lnTo>
                  <a:pt x="3005899" y="1506406"/>
                </a:lnTo>
                <a:lnTo>
                  <a:pt x="3018744" y="1506406"/>
                </a:lnTo>
                <a:lnTo>
                  <a:pt x="3043621" y="1506406"/>
                </a:lnTo>
                <a:lnTo>
                  <a:pt x="3095876" y="1506406"/>
                </a:lnTo>
                <a:lnTo>
                  <a:pt x="3097260" y="1506406"/>
                </a:lnTo>
                <a:lnTo>
                  <a:pt x="3222219" y="1506406"/>
                </a:lnTo>
                <a:lnTo>
                  <a:pt x="3236560" y="1506406"/>
                </a:lnTo>
                <a:lnTo>
                  <a:pt x="3249598" y="1506406"/>
                </a:lnTo>
                <a:lnTo>
                  <a:pt x="3255599" y="1506406"/>
                </a:lnTo>
                <a:lnTo>
                  <a:pt x="3259730" y="1506406"/>
                </a:lnTo>
                <a:lnTo>
                  <a:pt x="3291473" y="1506406"/>
                </a:lnTo>
                <a:lnTo>
                  <a:pt x="3304319" y="1506406"/>
                </a:lnTo>
                <a:lnTo>
                  <a:pt x="3304509" y="1506406"/>
                </a:lnTo>
                <a:lnTo>
                  <a:pt x="3377319" y="1506406"/>
                </a:lnTo>
                <a:lnTo>
                  <a:pt x="3381450" y="1506406"/>
                </a:lnTo>
                <a:lnTo>
                  <a:pt x="3382834" y="1506406"/>
                </a:lnTo>
                <a:lnTo>
                  <a:pt x="3410213" y="1506406"/>
                </a:lnTo>
                <a:lnTo>
                  <a:pt x="3414830" y="1506406"/>
                </a:lnTo>
                <a:lnTo>
                  <a:pt x="3459418" y="1506406"/>
                </a:lnTo>
                <a:lnTo>
                  <a:pt x="3465124" y="1506406"/>
                </a:lnTo>
                <a:lnTo>
                  <a:pt x="3535172" y="1506406"/>
                </a:lnTo>
                <a:lnTo>
                  <a:pt x="3537934" y="1506406"/>
                </a:lnTo>
                <a:lnTo>
                  <a:pt x="3541174" y="1506406"/>
                </a:lnTo>
                <a:lnTo>
                  <a:pt x="3568552" y="1506406"/>
                </a:lnTo>
                <a:lnTo>
                  <a:pt x="3590083" y="1506406"/>
                </a:lnTo>
                <a:lnTo>
                  <a:pt x="3623463" y="1506406"/>
                </a:lnTo>
                <a:lnTo>
                  <a:pt x="3662893" y="1506406"/>
                </a:lnTo>
                <a:lnTo>
                  <a:pt x="3690272" y="1506406"/>
                </a:lnTo>
                <a:lnTo>
                  <a:pt x="3695787" y="1506406"/>
                </a:lnTo>
                <a:lnTo>
                  <a:pt x="3696273" y="1506406"/>
                </a:lnTo>
                <a:lnTo>
                  <a:pt x="3700404" y="1506406"/>
                </a:lnTo>
                <a:lnTo>
                  <a:pt x="3744993" y="1506406"/>
                </a:lnTo>
                <a:lnTo>
                  <a:pt x="3745183" y="1506406"/>
                </a:lnTo>
                <a:lnTo>
                  <a:pt x="3750698" y="1506406"/>
                </a:lnTo>
                <a:lnTo>
                  <a:pt x="3758031" y="1506406"/>
                </a:lnTo>
                <a:lnTo>
                  <a:pt x="3823508" y="1506406"/>
                </a:lnTo>
                <a:lnTo>
                  <a:pt x="3836546" y="1506406"/>
                </a:lnTo>
                <a:lnTo>
                  <a:pt x="3850887" y="1506406"/>
                </a:lnTo>
                <a:lnTo>
                  <a:pt x="3854126" y="1506406"/>
                </a:lnTo>
                <a:lnTo>
                  <a:pt x="3905798" y="1506406"/>
                </a:lnTo>
                <a:lnTo>
                  <a:pt x="3909037" y="1506406"/>
                </a:lnTo>
                <a:lnTo>
                  <a:pt x="3918646" y="1506406"/>
                </a:lnTo>
                <a:lnTo>
                  <a:pt x="3975846" y="1506406"/>
                </a:lnTo>
                <a:lnTo>
                  <a:pt x="3981848" y="1506406"/>
                </a:lnTo>
                <a:lnTo>
                  <a:pt x="4009226" y="1506406"/>
                </a:lnTo>
                <a:lnTo>
                  <a:pt x="4030757" y="1506406"/>
                </a:lnTo>
                <a:lnTo>
                  <a:pt x="4043605" y="1506406"/>
                </a:lnTo>
                <a:lnTo>
                  <a:pt x="4064137" y="1506406"/>
                </a:lnTo>
                <a:lnTo>
                  <a:pt x="4076985" y="1506406"/>
                </a:lnTo>
                <a:lnTo>
                  <a:pt x="4122121" y="1506406"/>
                </a:lnTo>
                <a:lnTo>
                  <a:pt x="4136461" y="1506406"/>
                </a:lnTo>
                <a:lnTo>
                  <a:pt x="4149499" y="1506406"/>
                </a:lnTo>
                <a:lnTo>
                  <a:pt x="4155501" y="1506406"/>
                </a:lnTo>
                <a:lnTo>
                  <a:pt x="4191372" y="1506406"/>
                </a:lnTo>
                <a:lnTo>
                  <a:pt x="4198705" y="1506406"/>
                </a:lnTo>
                <a:lnTo>
                  <a:pt x="4204220" y="1506406"/>
                </a:lnTo>
                <a:lnTo>
                  <a:pt x="4277220" y="1506406"/>
                </a:lnTo>
                <a:lnTo>
                  <a:pt x="4294800" y="1506406"/>
                </a:lnTo>
                <a:lnTo>
                  <a:pt x="4339966" y="1506406"/>
                </a:lnTo>
                <a:lnTo>
                  <a:pt x="4349711" y="1506406"/>
                </a:lnTo>
                <a:lnTo>
                  <a:pt x="4359320" y="1506406"/>
                </a:lnTo>
                <a:lnTo>
                  <a:pt x="4403350" y="1506406"/>
                </a:lnTo>
                <a:lnTo>
                  <a:pt x="4435073" y="1506406"/>
                </a:lnTo>
                <a:lnTo>
                  <a:pt x="4441075" y="1506406"/>
                </a:lnTo>
                <a:lnTo>
                  <a:pt x="4484279" y="1506406"/>
                </a:lnTo>
                <a:lnTo>
                  <a:pt x="4489985" y="1506406"/>
                </a:lnTo>
                <a:lnTo>
                  <a:pt x="4517659" y="1506406"/>
                </a:lnTo>
                <a:lnTo>
                  <a:pt x="4523364" y="1506406"/>
                </a:lnTo>
                <a:lnTo>
                  <a:pt x="4562795" y="1506406"/>
                </a:lnTo>
                <a:lnTo>
                  <a:pt x="4590173" y="1506406"/>
                </a:lnTo>
                <a:lnTo>
                  <a:pt x="4596175" y="1506406"/>
                </a:lnTo>
                <a:lnTo>
                  <a:pt x="4644894" y="1506406"/>
                </a:lnTo>
                <a:lnTo>
                  <a:pt x="4688924" y="1506406"/>
                </a:lnTo>
                <a:lnTo>
                  <a:pt x="4716302" y="1506406"/>
                </a:lnTo>
                <a:lnTo>
                  <a:pt x="4780640" y="1506406"/>
                </a:lnTo>
                <a:lnTo>
                  <a:pt x="4808938" y="1506406"/>
                </a:lnTo>
                <a:lnTo>
                  <a:pt x="4844024" y="1506406"/>
                </a:lnTo>
                <a:lnTo>
                  <a:pt x="4875747" y="1506406"/>
                </a:lnTo>
                <a:lnTo>
                  <a:pt x="4881749" y="1506406"/>
                </a:lnTo>
                <a:lnTo>
                  <a:pt x="4930659" y="1506406"/>
                </a:lnTo>
                <a:lnTo>
                  <a:pt x="4964038" y="1506406"/>
                </a:lnTo>
                <a:lnTo>
                  <a:pt x="5001877" y="1506406"/>
                </a:lnTo>
                <a:lnTo>
                  <a:pt x="5129598" y="1506406"/>
                </a:lnTo>
                <a:lnTo>
                  <a:pt x="5142636" y="1506406"/>
                </a:lnTo>
                <a:lnTo>
                  <a:pt x="5156976" y="1506406"/>
                </a:lnTo>
                <a:lnTo>
                  <a:pt x="5249612" y="1506406"/>
                </a:lnTo>
                <a:lnTo>
                  <a:pt x="5303251" y="1506406"/>
                </a:lnTo>
                <a:lnTo>
                  <a:pt x="5428210" y="1506406"/>
                </a:lnTo>
                <a:lnTo>
                  <a:pt x="5442551" y="1506406"/>
                </a:lnTo>
                <a:lnTo>
                  <a:pt x="5455589" y="1506406"/>
                </a:lnTo>
                <a:lnTo>
                  <a:pt x="5461590" y="1506406"/>
                </a:lnTo>
                <a:lnTo>
                  <a:pt x="5583310" y="1506406"/>
                </a:lnTo>
                <a:lnTo>
                  <a:pt x="5588825" y="1506406"/>
                </a:lnTo>
                <a:lnTo>
                  <a:pt x="5616204" y="1506406"/>
                </a:lnTo>
                <a:lnTo>
                  <a:pt x="5741163" y="1506406"/>
                </a:lnTo>
                <a:lnTo>
                  <a:pt x="5743925" y="1506406"/>
                </a:lnTo>
                <a:lnTo>
                  <a:pt x="5747165" y="1506406"/>
                </a:lnTo>
                <a:lnTo>
                  <a:pt x="5774543" y="1506406"/>
                </a:lnTo>
                <a:lnTo>
                  <a:pt x="5868884" y="1506406"/>
                </a:lnTo>
                <a:lnTo>
                  <a:pt x="5896263" y="1506406"/>
                </a:lnTo>
                <a:lnTo>
                  <a:pt x="5901778" y="1506406"/>
                </a:lnTo>
                <a:lnTo>
                  <a:pt x="5902264" y="1506406"/>
                </a:lnTo>
                <a:lnTo>
                  <a:pt x="6029499" y="1506406"/>
                </a:lnTo>
                <a:lnTo>
                  <a:pt x="6042537" y="1506406"/>
                </a:lnTo>
                <a:lnTo>
                  <a:pt x="6056878" y="1506406"/>
                </a:lnTo>
                <a:lnTo>
                  <a:pt x="6060117" y="1506406"/>
                </a:lnTo>
                <a:lnTo>
                  <a:pt x="6181837" y="1506406"/>
                </a:lnTo>
                <a:lnTo>
                  <a:pt x="6187839" y="1506406"/>
                </a:lnTo>
                <a:lnTo>
                  <a:pt x="6215217" y="1506406"/>
                </a:lnTo>
                <a:lnTo>
                  <a:pt x="6328112" y="1506406"/>
                </a:lnTo>
                <a:lnTo>
                  <a:pt x="6342452" y="1506406"/>
                </a:lnTo>
                <a:lnTo>
                  <a:pt x="6355490" y="1506406"/>
                </a:lnTo>
                <a:lnTo>
                  <a:pt x="6361492" y="1506406"/>
                </a:lnTo>
                <a:lnTo>
                  <a:pt x="6483211" y="1506406"/>
                </a:lnTo>
                <a:lnTo>
                  <a:pt x="6500791" y="1506406"/>
                </a:lnTo>
                <a:lnTo>
                  <a:pt x="6545957" y="1506406"/>
                </a:lnTo>
                <a:lnTo>
                  <a:pt x="6641064" y="1506406"/>
                </a:lnTo>
                <a:lnTo>
                  <a:pt x="6647066" y="1506406"/>
                </a:lnTo>
                <a:lnTo>
                  <a:pt x="6647066" y="1506404"/>
                </a:lnTo>
                <a:lnTo>
                  <a:pt x="6907912" y="1506404"/>
                </a:lnTo>
                <a:lnTo>
                  <a:pt x="7087740" y="1506404"/>
                </a:lnTo>
                <a:lnTo>
                  <a:pt x="7193487" y="1506404"/>
                </a:lnTo>
                <a:lnTo>
                  <a:pt x="7226866" y="1506404"/>
                </a:lnTo>
                <a:lnTo>
                  <a:pt x="7348586" y="1506404"/>
                </a:lnTo>
                <a:lnTo>
                  <a:pt x="7512441" y="1506404"/>
                </a:lnTo>
                <a:lnTo>
                  <a:pt x="75124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2276F98-2848-6E4F-AFE4-749065E9A5E4}"/>
              </a:ext>
            </a:extLst>
          </p:cNvPr>
          <p:cNvSpPr/>
          <p:nvPr userDrawn="1"/>
        </p:nvSpPr>
        <p:spPr>
          <a:xfrm rot="16200000">
            <a:off x="9237660" y="3353827"/>
            <a:ext cx="1506407" cy="4239366"/>
          </a:xfrm>
          <a:custGeom>
            <a:avLst/>
            <a:gdLst>
              <a:gd name="connsiteX0" fmla="*/ 1506407 w 1506407"/>
              <a:gd name="connsiteY0" fmla="*/ 0 h 4239366"/>
              <a:gd name="connsiteX1" fmla="*/ 1506407 w 1506407"/>
              <a:gd name="connsiteY1" fmla="*/ 66583 h 4239366"/>
              <a:gd name="connsiteX2" fmla="*/ 1506407 w 1506407"/>
              <a:gd name="connsiteY2" fmla="*/ 163267 h 4239366"/>
              <a:gd name="connsiteX3" fmla="*/ 1506407 w 1506407"/>
              <a:gd name="connsiteY3" fmla="*/ 448163 h 4239366"/>
              <a:gd name="connsiteX4" fmla="*/ 1506407 w 1506407"/>
              <a:gd name="connsiteY4" fmla="*/ 448841 h 4239366"/>
              <a:gd name="connsiteX5" fmla="*/ 1506407 w 1506407"/>
              <a:gd name="connsiteY5" fmla="*/ 482221 h 4239366"/>
              <a:gd name="connsiteX6" fmla="*/ 1506407 w 1506407"/>
              <a:gd name="connsiteY6" fmla="*/ 552422 h 4239366"/>
              <a:gd name="connsiteX7" fmla="*/ 1506407 w 1506407"/>
              <a:gd name="connsiteY7" fmla="*/ 588952 h 4239366"/>
              <a:gd name="connsiteX8" fmla="*/ 1506407 w 1506407"/>
              <a:gd name="connsiteY8" fmla="*/ 605790 h 4239366"/>
              <a:gd name="connsiteX9" fmla="*/ 1506407 w 1506407"/>
              <a:gd name="connsiteY9" fmla="*/ 672374 h 4239366"/>
              <a:gd name="connsiteX10" fmla="*/ 1506407 w 1506407"/>
              <a:gd name="connsiteY10" fmla="*/ 733736 h 4239366"/>
              <a:gd name="connsiteX11" fmla="*/ 1506407 w 1506407"/>
              <a:gd name="connsiteY11" fmla="*/ 767116 h 4239366"/>
              <a:gd name="connsiteX12" fmla="*/ 1506407 w 1506407"/>
              <a:gd name="connsiteY12" fmla="*/ 767794 h 4239366"/>
              <a:gd name="connsiteX13" fmla="*/ 1506407 w 1506407"/>
              <a:gd name="connsiteY13" fmla="*/ 769058 h 4239366"/>
              <a:gd name="connsiteX14" fmla="*/ 1506407 w 1506407"/>
              <a:gd name="connsiteY14" fmla="*/ 837996 h 4239366"/>
              <a:gd name="connsiteX15" fmla="*/ 1506407 w 1506407"/>
              <a:gd name="connsiteY15" fmla="*/ 871376 h 4239366"/>
              <a:gd name="connsiteX16" fmla="*/ 1506407 w 1506407"/>
              <a:gd name="connsiteY16" fmla="*/ 874526 h 4239366"/>
              <a:gd name="connsiteX17" fmla="*/ 1506407 w 1506407"/>
              <a:gd name="connsiteY17" fmla="*/ 907906 h 4239366"/>
              <a:gd name="connsiteX18" fmla="*/ 1506407 w 1506407"/>
              <a:gd name="connsiteY18" fmla="*/ 1052690 h 4239366"/>
              <a:gd name="connsiteX19" fmla="*/ 1506407 w 1506407"/>
              <a:gd name="connsiteY19" fmla="*/ 1053954 h 4239366"/>
              <a:gd name="connsiteX20" fmla="*/ 1506407 w 1506407"/>
              <a:gd name="connsiteY20" fmla="*/ 1054632 h 4239366"/>
              <a:gd name="connsiteX21" fmla="*/ 1506407 w 1506407"/>
              <a:gd name="connsiteY21" fmla="*/ 1088012 h 4239366"/>
              <a:gd name="connsiteX22" fmla="*/ 1506407 w 1506407"/>
              <a:gd name="connsiteY22" fmla="*/ 1156950 h 4239366"/>
              <a:gd name="connsiteX23" fmla="*/ 1506407 w 1506407"/>
              <a:gd name="connsiteY23" fmla="*/ 1158214 h 4239366"/>
              <a:gd name="connsiteX24" fmla="*/ 1506407 w 1506407"/>
              <a:gd name="connsiteY24" fmla="*/ 1193480 h 4239366"/>
              <a:gd name="connsiteX25" fmla="*/ 1506407 w 1506407"/>
              <a:gd name="connsiteY25" fmla="*/ 1193670 h 4239366"/>
              <a:gd name="connsiteX26" fmla="*/ 1506407 w 1506407"/>
              <a:gd name="connsiteY26" fmla="*/ 1194744 h 4239366"/>
              <a:gd name="connsiteX27" fmla="*/ 1506407 w 1506407"/>
              <a:gd name="connsiteY27" fmla="*/ 1221506 h 4239366"/>
              <a:gd name="connsiteX28" fmla="*/ 1506407 w 1506407"/>
              <a:gd name="connsiteY28" fmla="*/ 1339528 h 4239366"/>
              <a:gd name="connsiteX29" fmla="*/ 1506407 w 1506407"/>
              <a:gd name="connsiteY29" fmla="*/ 1372908 h 4239366"/>
              <a:gd name="connsiteX30" fmla="*/ 1506407 w 1506407"/>
              <a:gd name="connsiteY30" fmla="*/ 1373586 h 4239366"/>
              <a:gd name="connsiteX31" fmla="*/ 1506407 w 1506407"/>
              <a:gd name="connsiteY31" fmla="*/ 1443788 h 4239366"/>
              <a:gd name="connsiteX32" fmla="*/ 1506407 w 1506407"/>
              <a:gd name="connsiteY32" fmla="*/ 1477168 h 4239366"/>
              <a:gd name="connsiteX33" fmla="*/ 1506407 w 1506407"/>
              <a:gd name="connsiteY33" fmla="*/ 1479244 h 4239366"/>
              <a:gd name="connsiteX34" fmla="*/ 1506407 w 1506407"/>
              <a:gd name="connsiteY34" fmla="*/ 1480318 h 4239366"/>
              <a:gd name="connsiteX35" fmla="*/ 1506407 w 1506407"/>
              <a:gd name="connsiteY35" fmla="*/ 1506402 h 4239366"/>
              <a:gd name="connsiteX36" fmla="*/ 1506407 w 1506407"/>
              <a:gd name="connsiteY36" fmla="*/ 1507080 h 4239366"/>
              <a:gd name="connsiteX37" fmla="*/ 1506407 w 1506407"/>
              <a:gd name="connsiteY37" fmla="*/ 1513698 h 4239366"/>
              <a:gd name="connsiteX38" fmla="*/ 1506407 w 1506407"/>
              <a:gd name="connsiteY38" fmla="*/ 1610662 h 4239366"/>
              <a:gd name="connsiteX39" fmla="*/ 1506407 w 1506407"/>
              <a:gd name="connsiteY39" fmla="*/ 1647192 h 4239366"/>
              <a:gd name="connsiteX40" fmla="*/ 1506407 w 1506407"/>
              <a:gd name="connsiteY40" fmla="*/ 1658482 h 4239366"/>
              <a:gd name="connsiteX41" fmla="*/ 1506407 w 1506407"/>
              <a:gd name="connsiteY41" fmla="*/ 1762742 h 4239366"/>
              <a:gd name="connsiteX42" fmla="*/ 1506407 w 1506407"/>
              <a:gd name="connsiteY42" fmla="*/ 1791976 h 4239366"/>
              <a:gd name="connsiteX43" fmla="*/ 1506407 w 1506407"/>
              <a:gd name="connsiteY43" fmla="*/ 1799272 h 4239366"/>
              <a:gd name="connsiteX44" fmla="*/ 1506407 w 1506407"/>
              <a:gd name="connsiteY44" fmla="*/ 1799462 h 4239366"/>
              <a:gd name="connsiteX45" fmla="*/ 1506407 w 1506407"/>
              <a:gd name="connsiteY45" fmla="*/ 1827298 h 4239366"/>
              <a:gd name="connsiteX46" fmla="*/ 1506407 w 1506407"/>
              <a:gd name="connsiteY46" fmla="*/ 1860824 h 4239366"/>
              <a:gd name="connsiteX47" fmla="*/ 1506407 w 1506407"/>
              <a:gd name="connsiteY47" fmla="*/ 1896236 h 4239366"/>
              <a:gd name="connsiteX48" fmla="*/ 1506407 w 1506407"/>
              <a:gd name="connsiteY48" fmla="*/ 1932766 h 4239366"/>
              <a:gd name="connsiteX49" fmla="*/ 1506407 w 1506407"/>
              <a:gd name="connsiteY49" fmla="*/ 2085036 h 4239366"/>
              <a:gd name="connsiteX50" fmla="*/ 1506407 w 1506407"/>
              <a:gd name="connsiteY50" fmla="*/ 2112194 h 4239366"/>
              <a:gd name="connsiteX51" fmla="*/ 1506407 w 1506407"/>
              <a:gd name="connsiteY51" fmla="*/ 2112872 h 4239366"/>
              <a:gd name="connsiteX52" fmla="*/ 1506407 w 1506407"/>
              <a:gd name="connsiteY52" fmla="*/ 2138160 h 4239366"/>
              <a:gd name="connsiteX53" fmla="*/ 1506407 w 1506407"/>
              <a:gd name="connsiteY53" fmla="*/ 2146398 h 4239366"/>
              <a:gd name="connsiteX54" fmla="*/ 1506407 w 1506407"/>
              <a:gd name="connsiteY54" fmla="*/ 2179778 h 4239366"/>
              <a:gd name="connsiteX55" fmla="*/ 1506407 w 1506407"/>
              <a:gd name="connsiteY55" fmla="*/ 2216454 h 4239366"/>
              <a:gd name="connsiteX56" fmla="*/ 1506407 w 1506407"/>
              <a:gd name="connsiteY56" fmla="*/ 2252984 h 4239366"/>
              <a:gd name="connsiteX57" fmla="*/ 1506407 w 1506407"/>
              <a:gd name="connsiteY57" fmla="*/ 2277816 h 4239366"/>
              <a:gd name="connsiteX58" fmla="*/ 1506407 w 1506407"/>
              <a:gd name="connsiteY58" fmla="*/ 2314346 h 4239366"/>
              <a:gd name="connsiteX59" fmla="*/ 1506407 w 1506407"/>
              <a:gd name="connsiteY59" fmla="*/ 2397768 h 4239366"/>
              <a:gd name="connsiteX60" fmla="*/ 1506407 w 1506407"/>
              <a:gd name="connsiteY60" fmla="*/ 2423734 h 4239366"/>
              <a:gd name="connsiteX61" fmla="*/ 1506407 w 1506407"/>
              <a:gd name="connsiteY61" fmla="*/ 2457114 h 4239366"/>
              <a:gd name="connsiteX62" fmla="*/ 1506407 w 1506407"/>
              <a:gd name="connsiteY62" fmla="*/ 2465352 h 4239366"/>
              <a:gd name="connsiteX63" fmla="*/ 1506407 w 1506407"/>
              <a:gd name="connsiteY63" fmla="*/ 2466616 h 4239366"/>
              <a:gd name="connsiteX64" fmla="*/ 1506407 w 1506407"/>
              <a:gd name="connsiteY64" fmla="*/ 2502028 h 4239366"/>
              <a:gd name="connsiteX65" fmla="*/ 1506407 w 1506407"/>
              <a:gd name="connsiteY65" fmla="*/ 2538558 h 4239366"/>
              <a:gd name="connsiteX66" fmla="*/ 1506407 w 1506407"/>
              <a:gd name="connsiteY66" fmla="*/ 2563390 h 4239366"/>
              <a:gd name="connsiteX67" fmla="*/ 1506407 w 1506407"/>
              <a:gd name="connsiteY67" fmla="*/ 2596770 h 4239366"/>
              <a:gd name="connsiteX68" fmla="*/ 1506407 w 1506407"/>
              <a:gd name="connsiteY68" fmla="*/ 2599920 h 4239366"/>
              <a:gd name="connsiteX69" fmla="*/ 1506407 w 1506407"/>
              <a:gd name="connsiteY69" fmla="*/ 2633300 h 4239366"/>
              <a:gd name="connsiteX70" fmla="*/ 1506407 w 1506407"/>
              <a:gd name="connsiteY70" fmla="*/ 2703502 h 4239366"/>
              <a:gd name="connsiteX71" fmla="*/ 1506407 w 1506407"/>
              <a:gd name="connsiteY71" fmla="*/ 2742688 h 4239366"/>
              <a:gd name="connsiteX72" fmla="*/ 1506407 w 1506407"/>
              <a:gd name="connsiteY72" fmla="*/ 2743952 h 4239366"/>
              <a:gd name="connsiteX73" fmla="*/ 1506407 w 1506407"/>
              <a:gd name="connsiteY73" fmla="*/ 2752190 h 4239366"/>
              <a:gd name="connsiteX74" fmla="*/ 1506407 w 1506407"/>
              <a:gd name="connsiteY74" fmla="*/ 2785570 h 4239366"/>
              <a:gd name="connsiteX75" fmla="*/ 1506407 w 1506407"/>
              <a:gd name="connsiteY75" fmla="*/ 2882344 h 4239366"/>
              <a:gd name="connsiteX76" fmla="*/ 1506407 w 1506407"/>
              <a:gd name="connsiteY76" fmla="*/ 2883608 h 4239366"/>
              <a:gd name="connsiteX77" fmla="*/ 1506407 w 1506407"/>
              <a:gd name="connsiteY77" fmla="*/ 2918874 h 4239366"/>
              <a:gd name="connsiteX78" fmla="*/ 1506407 w 1506407"/>
              <a:gd name="connsiteY78" fmla="*/ 2919064 h 4239366"/>
              <a:gd name="connsiteX79" fmla="*/ 1506407 w 1506407"/>
              <a:gd name="connsiteY79" fmla="*/ 2920138 h 4239366"/>
              <a:gd name="connsiteX80" fmla="*/ 1506407 w 1506407"/>
              <a:gd name="connsiteY80" fmla="*/ 2989076 h 4239366"/>
              <a:gd name="connsiteX81" fmla="*/ 1506407 w 1506407"/>
              <a:gd name="connsiteY81" fmla="*/ 3022456 h 4239366"/>
              <a:gd name="connsiteX82" fmla="*/ 1506407 w 1506407"/>
              <a:gd name="connsiteY82" fmla="*/ 3029526 h 4239366"/>
              <a:gd name="connsiteX83" fmla="*/ 1506407 w 1506407"/>
              <a:gd name="connsiteY83" fmla="*/ 3062906 h 4239366"/>
              <a:gd name="connsiteX84" fmla="*/ 1506407 w 1506407"/>
              <a:gd name="connsiteY84" fmla="*/ 3071144 h 4239366"/>
              <a:gd name="connsiteX85" fmla="*/ 1506407 w 1506407"/>
              <a:gd name="connsiteY85" fmla="*/ 3169182 h 4239366"/>
              <a:gd name="connsiteX86" fmla="*/ 1506407 w 1506407"/>
              <a:gd name="connsiteY86" fmla="*/ 3196400 h 4239366"/>
              <a:gd name="connsiteX87" fmla="*/ 1506407 w 1506407"/>
              <a:gd name="connsiteY87" fmla="*/ 3202562 h 4239366"/>
              <a:gd name="connsiteX88" fmla="*/ 1506407 w 1506407"/>
              <a:gd name="connsiteY88" fmla="*/ 3204638 h 4239366"/>
              <a:gd name="connsiteX89" fmla="*/ 1506407 w 1506407"/>
              <a:gd name="connsiteY89" fmla="*/ 3205712 h 4239366"/>
              <a:gd name="connsiteX90" fmla="*/ 1506407 w 1506407"/>
              <a:gd name="connsiteY90" fmla="*/ 3239092 h 4239366"/>
              <a:gd name="connsiteX91" fmla="*/ 1506407 w 1506407"/>
              <a:gd name="connsiteY91" fmla="*/ 3308030 h 4239366"/>
              <a:gd name="connsiteX92" fmla="*/ 1506407 w 1506407"/>
              <a:gd name="connsiteY92" fmla="*/ 3308220 h 4239366"/>
              <a:gd name="connsiteX93" fmla="*/ 1506407 w 1506407"/>
              <a:gd name="connsiteY93" fmla="*/ 3309294 h 4239366"/>
              <a:gd name="connsiteX94" fmla="*/ 1506407 w 1506407"/>
              <a:gd name="connsiteY94" fmla="*/ 3336056 h 4239366"/>
              <a:gd name="connsiteX95" fmla="*/ 1506407 w 1506407"/>
              <a:gd name="connsiteY95" fmla="*/ 3348480 h 4239366"/>
              <a:gd name="connsiteX96" fmla="*/ 1506407 w 1506407"/>
              <a:gd name="connsiteY96" fmla="*/ 3372586 h 4239366"/>
              <a:gd name="connsiteX97" fmla="*/ 1506407 w 1506407"/>
              <a:gd name="connsiteY97" fmla="*/ 3481976 h 4239366"/>
              <a:gd name="connsiteX98" fmla="*/ 1506407 w 1506407"/>
              <a:gd name="connsiteY98" fmla="*/ 3488136 h 4239366"/>
              <a:gd name="connsiteX99" fmla="*/ 1506407 w 1506407"/>
              <a:gd name="connsiteY99" fmla="*/ 3524666 h 4239366"/>
              <a:gd name="connsiteX100" fmla="*/ 1506407 w 1506407"/>
              <a:gd name="connsiteY100" fmla="*/ 3524856 h 4239366"/>
              <a:gd name="connsiteX101" fmla="*/ 1506407 w 1506407"/>
              <a:gd name="connsiteY101" fmla="*/ 3593794 h 4239366"/>
              <a:gd name="connsiteX102" fmla="*/ 1506407 w 1506407"/>
              <a:gd name="connsiteY102" fmla="*/ 3594868 h 4239366"/>
              <a:gd name="connsiteX103" fmla="*/ 1506407 w 1506407"/>
              <a:gd name="connsiteY103" fmla="*/ 3621630 h 4239366"/>
              <a:gd name="connsiteX104" fmla="*/ 1506407 w 1506407"/>
              <a:gd name="connsiteY104" fmla="*/ 3628248 h 4239366"/>
              <a:gd name="connsiteX105" fmla="*/ 1506407 w 1506407"/>
              <a:gd name="connsiteY105" fmla="*/ 3658160 h 4239366"/>
              <a:gd name="connsiteX106" fmla="*/ 1506407 w 1506407"/>
              <a:gd name="connsiteY106" fmla="*/ 3802192 h 4239366"/>
              <a:gd name="connsiteX107" fmla="*/ 1506407 w 1506407"/>
              <a:gd name="connsiteY107" fmla="*/ 3810430 h 4239366"/>
              <a:gd name="connsiteX108" fmla="*/ 1506407 w 1506407"/>
              <a:gd name="connsiteY108" fmla="*/ 3913822 h 4239366"/>
              <a:gd name="connsiteX109" fmla="*/ 1506407 w 1506407"/>
              <a:gd name="connsiteY109" fmla="*/ 3914012 h 4239366"/>
              <a:gd name="connsiteX110" fmla="*/ 1506407 w 1506407"/>
              <a:gd name="connsiteY110" fmla="*/ 3941848 h 4239366"/>
              <a:gd name="connsiteX111" fmla="*/ 1506407 w 1506407"/>
              <a:gd name="connsiteY111" fmla="*/ 3978378 h 4239366"/>
              <a:gd name="connsiteX112" fmla="*/ 1506407 w 1506407"/>
              <a:gd name="connsiteY112" fmla="*/ 4087768 h 4239366"/>
              <a:gd name="connsiteX113" fmla="*/ 1506407 w 1506407"/>
              <a:gd name="connsiteY113" fmla="*/ 4199586 h 4239366"/>
              <a:gd name="connsiteX114" fmla="*/ 1506407 w 1506407"/>
              <a:gd name="connsiteY114" fmla="*/ 4227422 h 4239366"/>
              <a:gd name="connsiteX115" fmla="*/ 1506407 w 1506407"/>
              <a:gd name="connsiteY115" fmla="*/ 4239366 h 4239366"/>
              <a:gd name="connsiteX116" fmla="*/ 0 w 1506407"/>
              <a:gd name="connsiteY116" fmla="*/ 2732959 h 4239366"/>
              <a:gd name="connsiteX117" fmla="*/ 0 w 1506407"/>
              <a:gd name="connsiteY117" fmla="*/ 2703501 h 4239366"/>
              <a:gd name="connsiteX118" fmla="*/ 0 w 1506407"/>
              <a:gd name="connsiteY118" fmla="*/ 2699363 h 4239366"/>
              <a:gd name="connsiteX119" fmla="*/ 0 w 1506407"/>
              <a:gd name="connsiteY119" fmla="*/ 2699173 h 4239366"/>
              <a:gd name="connsiteX120" fmla="*/ 0 w 1506407"/>
              <a:gd name="connsiteY120" fmla="*/ 2690021 h 4239366"/>
              <a:gd name="connsiteX121" fmla="*/ 0 w 1506407"/>
              <a:gd name="connsiteY121" fmla="*/ 2662643 h 4239366"/>
              <a:gd name="connsiteX122" fmla="*/ 0 w 1506407"/>
              <a:gd name="connsiteY122" fmla="*/ 2656641 h 4239366"/>
              <a:gd name="connsiteX123" fmla="*/ 0 w 1506407"/>
              <a:gd name="connsiteY123" fmla="*/ 2547091 h 4239366"/>
              <a:gd name="connsiteX124" fmla="*/ 0 w 1506407"/>
              <a:gd name="connsiteY124" fmla="*/ 2538557 h 4239366"/>
              <a:gd name="connsiteX125" fmla="*/ 0 w 1506407"/>
              <a:gd name="connsiteY125" fmla="*/ 2529407 h 4239366"/>
              <a:gd name="connsiteX126" fmla="*/ 0 w 1506407"/>
              <a:gd name="connsiteY126" fmla="*/ 2510563 h 4239366"/>
              <a:gd name="connsiteX127" fmla="*/ 0 w 1506407"/>
              <a:gd name="connsiteY127" fmla="*/ 2502027 h 4239366"/>
              <a:gd name="connsiteX128" fmla="*/ 0 w 1506407"/>
              <a:gd name="connsiteY128" fmla="*/ 2457113 h 4239366"/>
              <a:gd name="connsiteX129" fmla="*/ 0 w 1506407"/>
              <a:gd name="connsiteY129" fmla="*/ 2423733 h 4239366"/>
              <a:gd name="connsiteX130" fmla="*/ 0 w 1506407"/>
              <a:gd name="connsiteY130" fmla="*/ 2413599 h 4239366"/>
              <a:gd name="connsiteX131" fmla="*/ 0 w 1506407"/>
              <a:gd name="connsiteY131" fmla="*/ 2380219 h 4239366"/>
              <a:gd name="connsiteX132" fmla="*/ 0 w 1506407"/>
              <a:gd name="connsiteY132" fmla="*/ 2379145 h 4239366"/>
              <a:gd name="connsiteX133" fmla="*/ 0 w 1506407"/>
              <a:gd name="connsiteY133" fmla="*/ 2377069 h 4239366"/>
              <a:gd name="connsiteX134" fmla="*/ 0 w 1506407"/>
              <a:gd name="connsiteY134" fmla="*/ 2371067 h 4239366"/>
              <a:gd name="connsiteX135" fmla="*/ 0 w 1506407"/>
              <a:gd name="connsiteY135" fmla="*/ 2369803 h 4239366"/>
              <a:gd name="connsiteX136" fmla="*/ 0 w 1506407"/>
              <a:gd name="connsiteY136" fmla="*/ 2343689 h 4239366"/>
              <a:gd name="connsiteX137" fmla="*/ 0 w 1506407"/>
              <a:gd name="connsiteY137" fmla="*/ 2252983 h 4239366"/>
              <a:gd name="connsiteX138" fmla="*/ 0 w 1506407"/>
              <a:gd name="connsiteY138" fmla="*/ 2245651 h 4239366"/>
              <a:gd name="connsiteX139" fmla="*/ 0 w 1506407"/>
              <a:gd name="connsiteY139" fmla="*/ 2216453 h 4239366"/>
              <a:gd name="connsiteX140" fmla="*/ 0 w 1506407"/>
              <a:gd name="connsiteY140" fmla="*/ 2209189 h 4239366"/>
              <a:gd name="connsiteX141" fmla="*/ 0 w 1506407"/>
              <a:gd name="connsiteY141" fmla="*/ 2138159 h 4239366"/>
              <a:gd name="connsiteX142" fmla="*/ 0 w 1506407"/>
              <a:gd name="connsiteY142" fmla="*/ 2094645 h 4239366"/>
              <a:gd name="connsiteX143" fmla="*/ 0 w 1506407"/>
              <a:gd name="connsiteY143" fmla="*/ 2093571 h 4239366"/>
              <a:gd name="connsiteX144" fmla="*/ 0 w 1506407"/>
              <a:gd name="connsiteY144" fmla="*/ 2093381 h 4239366"/>
              <a:gd name="connsiteX145" fmla="*/ 0 w 1506407"/>
              <a:gd name="connsiteY145" fmla="*/ 2085035 h 4239366"/>
              <a:gd name="connsiteX146" fmla="*/ 0 w 1506407"/>
              <a:gd name="connsiteY146" fmla="*/ 2084229 h 4239366"/>
              <a:gd name="connsiteX147" fmla="*/ 0 w 1506407"/>
              <a:gd name="connsiteY147" fmla="*/ 2075695 h 4239366"/>
              <a:gd name="connsiteX148" fmla="*/ 0 w 1506407"/>
              <a:gd name="connsiteY148" fmla="*/ 2058115 h 4239366"/>
              <a:gd name="connsiteX149" fmla="*/ 0 w 1506407"/>
              <a:gd name="connsiteY149" fmla="*/ 2056851 h 4239366"/>
              <a:gd name="connsiteX150" fmla="*/ 0 w 1506407"/>
              <a:gd name="connsiteY150" fmla="*/ 2050849 h 4239366"/>
              <a:gd name="connsiteX151" fmla="*/ 0 w 1506407"/>
              <a:gd name="connsiteY151" fmla="*/ 1960077 h 4239366"/>
              <a:gd name="connsiteX152" fmla="*/ 0 w 1506407"/>
              <a:gd name="connsiteY152" fmla="*/ 1932765 h 4239366"/>
              <a:gd name="connsiteX153" fmla="*/ 0 w 1506407"/>
              <a:gd name="connsiteY153" fmla="*/ 1926697 h 4239366"/>
              <a:gd name="connsiteX154" fmla="*/ 0 w 1506407"/>
              <a:gd name="connsiteY154" fmla="*/ 1923615 h 4239366"/>
              <a:gd name="connsiteX155" fmla="*/ 0 w 1506407"/>
              <a:gd name="connsiteY155" fmla="*/ 1896235 h 4239366"/>
              <a:gd name="connsiteX156" fmla="*/ 0 w 1506407"/>
              <a:gd name="connsiteY156" fmla="*/ 1807807 h 4239366"/>
              <a:gd name="connsiteX157" fmla="*/ 0 w 1506407"/>
              <a:gd name="connsiteY157" fmla="*/ 1799461 h 4239366"/>
              <a:gd name="connsiteX158" fmla="*/ 0 w 1506407"/>
              <a:gd name="connsiteY158" fmla="*/ 1774427 h 4239366"/>
              <a:gd name="connsiteX159" fmla="*/ 0 w 1506407"/>
              <a:gd name="connsiteY159" fmla="*/ 1771277 h 4239366"/>
              <a:gd name="connsiteX160" fmla="*/ 0 w 1506407"/>
              <a:gd name="connsiteY160" fmla="*/ 1765275 h 4239366"/>
              <a:gd name="connsiteX161" fmla="*/ 0 w 1506407"/>
              <a:gd name="connsiteY161" fmla="*/ 1737897 h 4239366"/>
              <a:gd name="connsiteX162" fmla="*/ 0 w 1506407"/>
              <a:gd name="connsiteY162" fmla="*/ 1647191 h 4239366"/>
              <a:gd name="connsiteX163" fmla="*/ 0 w 1506407"/>
              <a:gd name="connsiteY163" fmla="*/ 1639859 h 4239366"/>
              <a:gd name="connsiteX164" fmla="*/ 0 w 1506407"/>
              <a:gd name="connsiteY164" fmla="*/ 1610661 h 4239366"/>
              <a:gd name="connsiteX165" fmla="*/ 0 w 1506407"/>
              <a:gd name="connsiteY165" fmla="*/ 1600331 h 4239366"/>
              <a:gd name="connsiteX166" fmla="*/ 0 w 1506407"/>
              <a:gd name="connsiteY166" fmla="*/ 1572275 h 4239366"/>
              <a:gd name="connsiteX167" fmla="*/ 0 w 1506407"/>
              <a:gd name="connsiteY167" fmla="*/ 1513697 h 4239366"/>
              <a:gd name="connsiteX168" fmla="*/ 0 w 1506407"/>
              <a:gd name="connsiteY168" fmla="*/ 1488853 h 4239366"/>
              <a:gd name="connsiteX169" fmla="*/ 0 w 1506407"/>
              <a:gd name="connsiteY169" fmla="*/ 1480317 h 4239366"/>
              <a:gd name="connsiteX170" fmla="*/ 0 w 1506407"/>
              <a:gd name="connsiteY170" fmla="*/ 1479243 h 4239366"/>
              <a:gd name="connsiteX171" fmla="*/ 0 w 1506407"/>
              <a:gd name="connsiteY171" fmla="*/ 1477167 h 4239366"/>
              <a:gd name="connsiteX172" fmla="*/ 0 w 1506407"/>
              <a:gd name="connsiteY172" fmla="*/ 1471165 h 4239366"/>
              <a:gd name="connsiteX173" fmla="*/ 0 w 1506407"/>
              <a:gd name="connsiteY173" fmla="*/ 1469903 h 4239366"/>
              <a:gd name="connsiteX174" fmla="*/ 0 w 1506407"/>
              <a:gd name="connsiteY174" fmla="*/ 1452323 h 4239366"/>
              <a:gd name="connsiteX175" fmla="*/ 0 w 1506407"/>
              <a:gd name="connsiteY175" fmla="*/ 1354285 h 4239366"/>
              <a:gd name="connsiteX176" fmla="*/ 0 w 1506407"/>
              <a:gd name="connsiteY176" fmla="*/ 1320905 h 4239366"/>
              <a:gd name="connsiteX177" fmla="*/ 0 w 1506407"/>
              <a:gd name="connsiteY177" fmla="*/ 1193669 h 4239366"/>
              <a:gd name="connsiteX178" fmla="*/ 3 w 1506407"/>
              <a:gd name="connsiteY178" fmla="*/ 1035331 h 4239366"/>
              <a:gd name="connsiteX179" fmla="*/ 3 w 1506407"/>
              <a:gd name="connsiteY179" fmla="*/ 994539 h 4239366"/>
              <a:gd name="connsiteX180" fmla="*/ 0 w 1506407"/>
              <a:gd name="connsiteY180" fmla="*/ 994539 h 4239366"/>
              <a:gd name="connsiteX181" fmla="*/ 0 w 1506407"/>
              <a:gd name="connsiteY181" fmla="*/ 966483 h 4239366"/>
              <a:gd name="connsiteX182" fmla="*/ 0 w 1506407"/>
              <a:gd name="connsiteY182" fmla="*/ 907905 h 4239366"/>
              <a:gd name="connsiteX183" fmla="*/ 0 w 1506407"/>
              <a:gd name="connsiteY183" fmla="*/ 874525 h 4239366"/>
              <a:gd name="connsiteX184" fmla="*/ 0 w 1506407"/>
              <a:gd name="connsiteY184" fmla="*/ 871375 h 4239366"/>
              <a:gd name="connsiteX185" fmla="*/ 0 w 1506407"/>
              <a:gd name="connsiteY185" fmla="*/ 865373 h 4239366"/>
              <a:gd name="connsiteX186" fmla="*/ 3 w 1506407"/>
              <a:gd name="connsiteY186" fmla="*/ 865373 h 4239366"/>
              <a:gd name="connsiteX187" fmla="*/ 3 w 1506407"/>
              <a:gd name="connsiteY187" fmla="*/ 605789 h 4239366"/>
              <a:gd name="connsiteX188" fmla="*/ 3 w 1506407"/>
              <a:gd name="connsiteY188" fmla="*/ 604527 h 4239366"/>
              <a:gd name="connsiteX189" fmla="*/ 3 w 1506407"/>
              <a:gd name="connsiteY189" fmla="*/ 318954 h 4239366"/>
              <a:gd name="connsiteX190" fmla="*/ 3 w 1506407"/>
              <a:gd name="connsiteY190" fmla="*/ 285575 h 4239366"/>
              <a:gd name="connsiteX191" fmla="*/ 3 w 1506407"/>
              <a:gd name="connsiteY191" fmla="*/ 0 h 4239366"/>
              <a:gd name="connsiteX192" fmla="*/ 1506407 w 1506407"/>
              <a:gd name="connsiteY192" fmla="*/ 0 h 4239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506407" h="4239366">
                <a:moveTo>
                  <a:pt x="1506407" y="0"/>
                </a:moveTo>
                <a:lnTo>
                  <a:pt x="1506407" y="66583"/>
                </a:lnTo>
                <a:lnTo>
                  <a:pt x="1506407" y="163267"/>
                </a:lnTo>
                <a:lnTo>
                  <a:pt x="1506407" y="448163"/>
                </a:lnTo>
                <a:lnTo>
                  <a:pt x="1506407" y="448841"/>
                </a:lnTo>
                <a:lnTo>
                  <a:pt x="1506407" y="482221"/>
                </a:lnTo>
                <a:lnTo>
                  <a:pt x="1506407" y="552422"/>
                </a:lnTo>
                <a:lnTo>
                  <a:pt x="1506407" y="588952"/>
                </a:lnTo>
                <a:lnTo>
                  <a:pt x="1506407" y="605790"/>
                </a:lnTo>
                <a:lnTo>
                  <a:pt x="1506407" y="672374"/>
                </a:lnTo>
                <a:lnTo>
                  <a:pt x="1506407" y="733736"/>
                </a:lnTo>
                <a:lnTo>
                  <a:pt x="1506407" y="767116"/>
                </a:lnTo>
                <a:lnTo>
                  <a:pt x="1506407" y="767794"/>
                </a:lnTo>
                <a:lnTo>
                  <a:pt x="1506407" y="769058"/>
                </a:lnTo>
                <a:lnTo>
                  <a:pt x="1506407" y="837996"/>
                </a:lnTo>
                <a:lnTo>
                  <a:pt x="1506407" y="871376"/>
                </a:lnTo>
                <a:lnTo>
                  <a:pt x="1506407" y="874526"/>
                </a:lnTo>
                <a:lnTo>
                  <a:pt x="1506407" y="907906"/>
                </a:lnTo>
                <a:lnTo>
                  <a:pt x="1506407" y="1052690"/>
                </a:lnTo>
                <a:lnTo>
                  <a:pt x="1506407" y="1053954"/>
                </a:lnTo>
                <a:lnTo>
                  <a:pt x="1506407" y="1054632"/>
                </a:lnTo>
                <a:lnTo>
                  <a:pt x="1506407" y="1088012"/>
                </a:lnTo>
                <a:lnTo>
                  <a:pt x="1506407" y="1156950"/>
                </a:lnTo>
                <a:lnTo>
                  <a:pt x="1506407" y="1158214"/>
                </a:lnTo>
                <a:lnTo>
                  <a:pt x="1506407" y="1193480"/>
                </a:lnTo>
                <a:lnTo>
                  <a:pt x="1506407" y="1193670"/>
                </a:lnTo>
                <a:lnTo>
                  <a:pt x="1506407" y="1194744"/>
                </a:lnTo>
                <a:lnTo>
                  <a:pt x="1506407" y="1221506"/>
                </a:lnTo>
                <a:lnTo>
                  <a:pt x="1506407" y="1339528"/>
                </a:lnTo>
                <a:lnTo>
                  <a:pt x="1506407" y="1372908"/>
                </a:lnTo>
                <a:lnTo>
                  <a:pt x="1506407" y="1373586"/>
                </a:lnTo>
                <a:lnTo>
                  <a:pt x="1506407" y="1443788"/>
                </a:lnTo>
                <a:lnTo>
                  <a:pt x="1506407" y="1477168"/>
                </a:lnTo>
                <a:lnTo>
                  <a:pt x="1506407" y="1479244"/>
                </a:lnTo>
                <a:lnTo>
                  <a:pt x="1506407" y="1480318"/>
                </a:lnTo>
                <a:lnTo>
                  <a:pt x="1506407" y="1506402"/>
                </a:lnTo>
                <a:lnTo>
                  <a:pt x="1506407" y="1507080"/>
                </a:lnTo>
                <a:lnTo>
                  <a:pt x="1506407" y="1513698"/>
                </a:lnTo>
                <a:lnTo>
                  <a:pt x="1506407" y="1610662"/>
                </a:lnTo>
                <a:lnTo>
                  <a:pt x="1506407" y="1647192"/>
                </a:lnTo>
                <a:lnTo>
                  <a:pt x="1506407" y="1658482"/>
                </a:lnTo>
                <a:lnTo>
                  <a:pt x="1506407" y="1762742"/>
                </a:lnTo>
                <a:lnTo>
                  <a:pt x="1506407" y="1791976"/>
                </a:lnTo>
                <a:lnTo>
                  <a:pt x="1506407" y="1799272"/>
                </a:lnTo>
                <a:lnTo>
                  <a:pt x="1506407" y="1799462"/>
                </a:lnTo>
                <a:lnTo>
                  <a:pt x="1506407" y="1827298"/>
                </a:lnTo>
                <a:lnTo>
                  <a:pt x="1506407" y="1860824"/>
                </a:lnTo>
                <a:lnTo>
                  <a:pt x="1506407" y="1896236"/>
                </a:lnTo>
                <a:lnTo>
                  <a:pt x="1506407" y="1932766"/>
                </a:lnTo>
                <a:lnTo>
                  <a:pt x="1506407" y="2085036"/>
                </a:lnTo>
                <a:lnTo>
                  <a:pt x="1506407" y="2112194"/>
                </a:lnTo>
                <a:lnTo>
                  <a:pt x="1506407" y="2112872"/>
                </a:lnTo>
                <a:lnTo>
                  <a:pt x="1506407" y="2138160"/>
                </a:lnTo>
                <a:lnTo>
                  <a:pt x="1506407" y="2146398"/>
                </a:lnTo>
                <a:lnTo>
                  <a:pt x="1506407" y="2179778"/>
                </a:lnTo>
                <a:lnTo>
                  <a:pt x="1506407" y="2216454"/>
                </a:lnTo>
                <a:lnTo>
                  <a:pt x="1506407" y="2252984"/>
                </a:lnTo>
                <a:lnTo>
                  <a:pt x="1506407" y="2277816"/>
                </a:lnTo>
                <a:lnTo>
                  <a:pt x="1506407" y="2314346"/>
                </a:lnTo>
                <a:lnTo>
                  <a:pt x="1506407" y="2397768"/>
                </a:lnTo>
                <a:lnTo>
                  <a:pt x="1506407" y="2423734"/>
                </a:lnTo>
                <a:lnTo>
                  <a:pt x="1506407" y="2457114"/>
                </a:lnTo>
                <a:lnTo>
                  <a:pt x="1506407" y="2465352"/>
                </a:lnTo>
                <a:lnTo>
                  <a:pt x="1506407" y="2466616"/>
                </a:lnTo>
                <a:lnTo>
                  <a:pt x="1506407" y="2502028"/>
                </a:lnTo>
                <a:lnTo>
                  <a:pt x="1506407" y="2538558"/>
                </a:lnTo>
                <a:lnTo>
                  <a:pt x="1506407" y="2563390"/>
                </a:lnTo>
                <a:lnTo>
                  <a:pt x="1506407" y="2596770"/>
                </a:lnTo>
                <a:lnTo>
                  <a:pt x="1506407" y="2599920"/>
                </a:lnTo>
                <a:lnTo>
                  <a:pt x="1506407" y="2633300"/>
                </a:lnTo>
                <a:lnTo>
                  <a:pt x="1506407" y="2703502"/>
                </a:lnTo>
                <a:lnTo>
                  <a:pt x="1506407" y="2742688"/>
                </a:lnTo>
                <a:lnTo>
                  <a:pt x="1506407" y="2743952"/>
                </a:lnTo>
                <a:lnTo>
                  <a:pt x="1506407" y="2752190"/>
                </a:lnTo>
                <a:lnTo>
                  <a:pt x="1506407" y="2785570"/>
                </a:lnTo>
                <a:lnTo>
                  <a:pt x="1506407" y="2882344"/>
                </a:lnTo>
                <a:lnTo>
                  <a:pt x="1506407" y="2883608"/>
                </a:lnTo>
                <a:lnTo>
                  <a:pt x="1506407" y="2918874"/>
                </a:lnTo>
                <a:lnTo>
                  <a:pt x="1506407" y="2919064"/>
                </a:lnTo>
                <a:lnTo>
                  <a:pt x="1506407" y="2920138"/>
                </a:lnTo>
                <a:lnTo>
                  <a:pt x="1506407" y="2989076"/>
                </a:lnTo>
                <a:lnTo>
                  <a:pt x="1506407" y="3022456"/>
                </a:lnTo>
                <a:lnTo>
                  <a:pt x="1506407" y="3029526"/>
                </a:lnTo>
                <a:lnTo>
                  <a:pt x="1506407" y="3062906"/>
                </a:lnTo>
                <a:lnTo>
                  <a:pt x="1506407" y="3071144"/>
                </a:lnTo>
                <a:lnTo>
                  <a:pt x="1506407" y="3169182"/>
                </a:lnTo>
                <a:lnTo>
                  <a:pt x="1506407" y="3196400"/>
                </a:lnTo>
                <a:lnTo>
                  <a:pt x="1506407" y="3202562"/>
                </a:lnTo>
                <a:lnTo>
                  <a:pt x="1506407" y="3204638"/>
                </a:lnTo>
                <a:lnTo>
                  <a:pt x="1506407" y="3205712"/>
                </a:lnTo>
                <a:lnTo>
                  <a:pt x="1506407" y="3239092"/>
                </a:lnTo>
                <a:lnTo>
                  <a:pt x="1506407" y="3308030"/>
                </a:lnTo>
                <a:lnTo>
                  <a:pt x="1506407" y="3308220"/>
                </a:lnTo>
                <a:lnTo>
                  <a:pt x="1506407" y="3309294"/>
                </a:lnTo>
                <a:lnTo>
                  <a:pt x="1506407" y="3336056"/>
                </a:lnTo>
                <a:lnTo>
                  <a:pt x="1506407" y="3348480"/>
                </a:lnTo>
                <a:lnTo>
                  <a:pt x="1506407" y="3372586"/>
                </a:lnTo>
                <a:lnTo>
                  <a:pt x="1506407" y="3481976"/>
                </a:lnTo>
                <a:lnTo>
                  <a:pt x="1506407" y="3488136"/>
                </a:lnTo>
                <a:lnTo>
                  <a:pt x="1506407" y="3524666"/>
                </a:lnTo>
                <a:lnTo>
                  <a:pt x="1506407" y="3524856"/>
                </a:lnTo>
                <a:lnTo>
                  <a:pt x="1506407" y="3593794"/>
                </a:lnTo>
                <a:lnTo>
                  <a:pt x="1506407" y="3594868"/>
                </a:lnTo>
                <a:lnTo>
                  <a:pt x="1506407" y="3621630"/>
                </a:lnTo>
                <a:lnTo>
                  <a:pt x="1506407" y="3628248"/>
                </a:lnTo>
                <a:lnTo>
                  <a:pt x="1506407" y="3658160"/>
                </a:lnTo>
                <a:lnTo>
                  <a:pt x="1506407" y="3802192"/>
                </a:lnTo>
                <a:lnTo>
                  <a:pt x="1506407" y="3810430"/>
                </a:lnTo>
                <a:lnTo>
                  <a:pt x="1506407" y="3913822"/>
                </a:lnTo>
                <a:lnTo>
                  <a:pt x="1506407" y="3914012"/>
                </a:lnTo>
                <a:lnTo>
                  <a:pt x="1506407" y="3941848"/>
                </a:lnTo>
                <a:lnTo>
                  <a:pt x="1506407" y="3978378"/>
                </a:lnTo>
                <a:lnTo>
                  <a:pt x="1506407" y="4087768"/>
                </a:lnTo>
                <a:lnTo>
                  <a:pt x="1506407" y="4199586"/>
                </a:lnTo>
                <a:lnTo>
                  <a:pt x="1506407" y="4227422"/>
                </a:lnTo>
                <a:lnTo>
                  <a:pt x="1506407" y="4239366"/>
                </a:lnTo>
                <a:lnTo>
                  <a:pt x="0" y="2732959"/>
                </a:lnTo>
                <a:lnTo>
                  <a:pt x="0" y="2703501"/>
                </a:lnTo>
                <a:lnTo>
                  <a:pt x="0" y="2699363"/>
                </a:lnTo>
                <a:lnTo>
                  <a:pt x="0" y="2699173"/>
                </a:lnTo>
                <a:lnTo>
                  <a:pt x="0" y="2690021"/>
                </a:lnTo>
                <a:lnTo>
                  <a:pt x="0" y="2662643"/>
                </a:lnTo>
                <a:lnTo>
                  <a:pt x="0" y="2656641"/>
                </a:lnTo>
                <a:lnTo>
                  <a:pt x="0" y="2547091"/>
                </a:lnTo>
                <a:lnTo>
                  <a:pt x="0" y="2538557"/>
                </a:lnTo>
                <a:lnTo>
                  <a:pt x="0" y="2529407"/>
                </a:lnTo>
                <a:lnTo>
                  <a:pt x="0" y="2510563"/>
                </a:lnTo>
                <a:lnTo>
                  <a:pt x="0" y="2502027"/>
                </a:lnTo>
                <a:lnTo>
                  <a:pt x="0" y="2457113"/>
                </a:lnTo>
                <a:lnTo>
                  <a:pt x="0" y="2423733"/>
                </a:lnTo>
                <a:lnTo>
                  <a:pt x="0" y="2413599"/>
                </a:lnTo>
                <a:lnTo>
                  <a:pt x="0" y="2380219"/>
                </a:lnTo>
                <a:lnTo>
                  <a:pt x="0" y="2379145"/>
                </a:lnTo>
                <a:lnTo>
                  <a:pt x="0" y="2377069"/>
                </a:lnTo>
                <a:lnTo>
                  <a:pt x="0" y="2371067"/>
                </a:lnTo>
                <a:lnTo>
                  <a:pt x="0" y="2369803"/>
                </a:lnTo>
                <a:lnTo>
                  <a:pt x="0" y="2343689"/>
                </a:lnTo>
                <a:lnTo>
                  <a:pt x="0" y="2252983"/>
                </a:lnTo>
                <a:lnTo>
                  <a:pt x="0" y="2245651"/>
                </a:lnTo>
                <a:lnTo>
                  <a:pt x="0" y="2216453"/>
                </a:lnTo>
                <a:lnTo>
                  <a:pt x="0" y="2209189"/>
                </a:lnTo>
                <a:lnTo>
                  <a:pt x="0" y="2138159"/>
                </a:lnTo>
                <a:lnTo>
                  <a:pt x="0" y="2094645"/>
                </a:lnTo>
                <a:lnTo>
                  <a:pt x="0" y="2093571"/>
                </a:lnTo>
                <a:lnTo>
                  <a:pt x="0" y="2093381"/>
                </a:lnTo>
                <a:lnTo>
                  <a:pt x="0" y="2085035"/>
                </a:lnTo>
                <a:lnTo>
                  <a:pt x="0" y="2084229"/>
                </a:lnTo>
                <a:lnTo>
                  <a:pt x="0" y="2075695"/>
                </a:lnTo>
                <a:lnTo>
                  <a:pt x="0" y="2058115"/>
                </a:lnTo>
                <a:lnTo>
                  <a:pt x="0" y="2056851"/>
                </a:lnTo>
                <a:lnTo>
                  <a:pt x="0" y="2050849"/>
                </a:lnTo>
                <a:lnTo>
                  <a:pt x="0" y="1960077"/>
                </a:lnTo>
                <a:lnTo>
                  <a:pt x="0" y="1932765"/>
                </a:lnTo>
                <a:lnTo>
                  <a:pt x="0" y="1926697"/>
                </a:lnTo>
                <a:lnTo>
                  <a:pt x="0" y="1923615"/>
                </a:lnTo>
                <a:lnTo>
                  <a:pt x="0" y="1896235"/>
                </a:lnTo>
                <a:lnTo>
                  <a:pt x="0" y="1807807"/>
                </a:lnTo>
                <a:lnTo>
                  <a:pt x="0" y="1799461"/>
                </a:lnTo>
                <a:lnTo>
                  <a:pt x="0" y="1774427"/>
                </a:lnTo>
                <a:lnTo>
                  <a:pt x="0" y="1771277"/>
                </a:lnTo>
                <a:lnTo>
                  <a:pt x="0" y="1765275"/>
                </a:lnTo>
                <a:lnTo>
                  <a:pt x="0" y="1737897"/>
                </a:lnTo>
                <a:lnTo>
                  <a:pt x="0" y="1647191"/>
                </a:lnTo>
                <a:lnTo>
                  <a:pt x="0" y="1639859"/>
                </a:lnTo>
                <a:lnTo>
                  <a:pt x="0" y="1610661"/>
                </a:lnTo>
                <a:lnTo>
                  <a:pt x="0" y="1600331"/>
                </a:lnTo>
                <a:lnTo>
                  <a:pt x="0" y="1572275"/>
                </a:lnTo>
                <a:lnTo>
                  <a:pt x="0" y="1513697"/>
                </a:lnTo>
                <a:lnTo>
                  <a:pt x="0" y="1488853"/>
                </a:lnTo>
                <a:lnTo>
                  <a:pt x="0" y="1480317"/>
                </a:lnTo>
                <a:lnTo>
                  <a:pt x="0" y="1479243"/>
                </a:lnTo>
                <a:lnTo>
                  <a:pt x="0" y="1477167"/>
                </a:lnTo>
                <a:lnTo>
                  <a:pt x="0" y="1471165"/>
                </a:lnTo>
                <a:lnTo>
                  <a:pt x="0" y="1469903"/>
                </a:lnTo>
                <a:lnTo>
                  <a:pt x="0" y="1452323"/>
                </a:lnTo>
                <a:lnTo>
                  <a:pt x="0" y="1354285"/>
                </a:lnTo>
                <a:lnTo>
                  <a:pt x="0" y="1320905"/>
                </a:lnTo>
                <a:lnTo>
                  <a:pt x="0" y="1193669"/>
                </a:lnTo>
                <a:lnTo>
                  <a:pt x="3" y="1035331"/>
                </a:lnTo>
                <a:lnTo>
                  <a:pt x="3" y="994539"/>
                </a:lnTo>
                <a:lnTo>
                  <a:pt x="0" y="994539"/>
                </a:lnTo>
                <a:lnTo>
                  <a:pt x="0" y="966483"/>
                </a:lnTo>
                <a:lnTo>
                  <a:pt x="0" y="907905"/>
                </a:lnTo>
                <a:lnTo>
                  <a:pt x="0" y="874525"/>
                </a:lnTo>
                <a:lnTo>
                  <a:pt x="0" y="871375"/>
                </a:lnTo>
                <a:lnTo>
                  <a:pt x="0" y="865373"/>
                </a:lnTo>
                <a:lnTo>
                  <a:pt x="3" y="865373"/>
                </a:lnTo>
                <a:lnTo>
                  <a:pt x="3" y="605789"/>
                </a:lnTo>
                <a:lnTo>
                  <a:pt x="3" y="604527"/>
                </a:lnTo>
                <a:lnTo>
                  <a:pt x="3" y="318954"/>
                </a:lnTo>
                <a:lnTo>
                  <a:pt x="3" y="285575"/>
                </a:lnTo>
                <a:lnTo>
                  <a:pt x="3" y="0"/>
                </a:lnTo>
                <a:lnTo>
                  <a:pt x="1506407" y="0"/>
                </a:lnTo>
                <a:close/>
              </a:path>
            </a:pathLst>
          </a:custGeom>
          <a:solidFill>
            <a:schemeClr val="accent5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62E35079-A3E7-444C-A33C-806D46FF11E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7235" y="1913850"/>
            <a:ext cx="2696214" cy="2712868"/>
          </a:xfrm>
          <a:prstGeom prst="snip1Rect">
            <a:avLst>
              <a:gd name="adj" fmla="val 27164"/>
            </a:avLst>
          </a:prstGeom>
          <a:solidFill>
            <a:schemeClr val="bg1">
              <a:lumMod val="95000"/>
            </a:schemeClr>
          </a:solidFill>
        </p:spPr>
        <p:txBody>
          <a:bodyPr lIns="411480" tIns="457200"/>
          <a:lstStyle>
            <a:lvl1pPr algn="ctr">
              <a:buNone/>
              <a:defRPr sz="1400"/>
            </a:lvl1pPr>
          </a:lstStyle>
          <a:p>
            <a:r>
              <a:rPr lang="en-US"/>
              <a:t>lifestyle photo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0CF95F1D-18F6-5E42-89B7-CBB221ED2F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37920" y="1913850"/>
            <a:ext cx="2696214" cy="2712868"/>
          </a:xfrm>
          <a:prstGeom prst="snip1Rect">
            <a:avLst>
              <a:gd name="adj" fmla="val 27164"/>
            </a:avLst>
          </a:prstGeom>
          <a:solidFill>
            <a:schemeClr val="bg1">
              <a:lumMod val="95000"/>
            </a:schemeClr>
          </a:solidFill>
        </p:spPr>
        <p:txBody>
          <a:bodyPr lIns="411480" tIns="457200"/>
          <a:lstStyle>
            <a:lvl1pPr marL="228462" marR="0" indent="-228462" algn="ctr" defTabSz="91385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228462" marR="0" lvl="0" indent="-228462" algn="ctr" defTabSz="91385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lifestyle photo</a:t>
            </a:r>
          </a:p>
          <a:p>
            <a:endParaRPr 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EFA0877-8638-3A47-8841-BB2C752510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1179" y="1913850"/>
            <a:ext cx="2696214" cy="2712868"/>
          </a:xfrm>
          <a:prstGeom prst="snip1Rect">
            <a:avLst>
              <a:gd name="adj" fmla="val 27164"/>
            </a:avLst>
          </a:prstGeom>
          <a:solidFill>
            <a:schemeClr val="bg1">
              <a:lumMod val="95000"/>
            </a:schemeClr>
          </a:solidFill>
        </p:spPr>
        <p:txBody>
          <a:bodyPr lIns="411480" tIns="457200"/>
          <a:lstStyle>
            <a:lvl1pPr marL="228462" marR="0" indent="-228462" algn="ctr" defTabSz="91385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228462" marR="0" lvl="0" indent="-228462" algn="ctr" defTabSz="91385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lifestyle photo</a:t>
            </a:r>
          </a:p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3B70D44-6CA0-7A49-8ACF-10152657AF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90165" y="5026511"/>
            <a:ext cx="3872753" cy="898802"/>
          </a:xfrm>
        </p:spPr>
        <p:txBody>
          <a:bodyPr/>
          <a:lstStyle>
            <a:lvl1pPr>
              <a:buNone/>
              <a:defRPr sz="1799" b="1">
                <a:solidFill>
                  <a:schemeClr val="bg1"/>
                </a:solidFill>
              </a:defRPr>
            </a:lvl1pPr>
            <a:lvl2pPr marL="12696" indent="-12696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7720769-4879-704D-BF74-6BAF1FDE83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38837" y="5026511"/>
            <a:ext cx="2717259" cy="898802"/>
          </a:xfrm>
        </p:spPr>
        <p:txBody>
          <a:bodyPr/>
          <a:lstStyle>
            <a:lvl1pPr>
              <a:buNone/>
              <a:defRPr sz="1799" b="1">
                <a:solidFill>
                  <a:schemeClr val="bg1"/>
                </a:solidFill>
              </a:defRPr>
            </a:lvl1pPr>
            <a:lvl2pPr marL="12696" indent="-12696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4CBCF93-587D-5C49-96FA-6315821E52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1305" y="5026513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4064EB92-17F8-A047-959E-D44218EFAE5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10552" y="5026513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8D24F2BD-36BD-1B42-AE8E-78C56A59C21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62868" y="5026513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B4DE0FE-4D40-9046-93E7-504E409EE0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081" y="1610960"/>
            <a:ext cx="2272554" cy="209303"/>
          </a:xfrm>
        </p:spPr>
        <p:txBody>
          <a:bodyPr/>
          <a:lstStyle>
            <a:lvl1pPr>
              <a:buNone/>
              <a:defRPr sz="1200" b="1">
                <a:solidFill>
                  <a:schemeClr val="tx1"/>
                </a:solidFill>
              </a:defRPr>
            </a:lvl1pPr>
            <a:lvl2pPr marL="12696" indent="-12696"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4C70882-B224-7C43-AB18-4CFB646ABD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7920" y="1610960"/>
            <a:ext cx="2272554" cy="209303"/>
          </a:xfrm>
        </p:spPr>
        <p:txBody>
          <a:bodyPr/>
          <a:lstStyle>
            <a:lvl1pPr>
              <a:buNone/>
              <a:defRPr sz="1200" b="1">
                <a:solidFill>
                  <a:schemeClr val="tx1"/>
                </a:solidFill>
              </a:defRPr>
            </a:lvl1pPr>
            <a:lvl2pPr marL="12696" indent="-12696"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656ABE5-FF8C-904F-B1DF-23979547F8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71179" y="1610960"/>
            <a:ext cx="2272554" cy="209303"/>
          </a:xfrm>
        </p:spPr>
        <p:txBody>
          <a:bodyPr/>
          <a:lstStyle>
            <a:lvl1pPr>
              <a:buNone/>
              <a:defRPr sz="1200" b="1">
                <a:solidFill>
                  <a:schemeClr val="tx1"/>
                </a:solidFill>
              </a:defRPr>
            </a:lvl1pPr>
            <a:lvl2pPr marL="12696" indent="-12696"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F2A6A0C-B45B-C548-8329-9BA4B36165F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45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681B8160-8C93-8343-87BC-7A869123C52E}"/>
              </a:ext>
            </a:extLst>
          </p:cNvPr>
          <p:cNvSpPr/>
          <p:nvPr userDrawn="1"/>
        </p:nvSpPr>
        <p:spPr>
          <a:xfrm rot="16200000">
            <a:off x="6859458" y="-1896484"/>
            <a:ext cx="1506406" cy="7978702"/>
          </a:xfrm>
          <a:custGeom>
            <a:avLst/>
            <a:gdLst>
              <a:gd name="connsiteX0" fmla="*/ 1506406 w 1506406"/>
              <a:gd name="connsiteY0" fmla="*/ 0 h 7978702"/>
              <a:gd name="connsiteX1" fmla="*/ 1506406 w 1506406"/>
              <a:gd name="connsiteY1" fmla="*/ 66583 h 7978702"/>
              <a:gd name="connsiteX2" fmla="*/ 1506406 w 1506406"/>
              <a:gd name="connsiteY2" fmla="*/ 448162 h 7978702"/>
              <a:gd name="connsiteX3" fmla="*/ 1506406 w 1506406"/>
              <a:gd name="connsiteY3" fmla="*/ 552423 h 7978702"/>
              <a:gd name="connsiteX4" fmla="*/ 1506406 w 1506406"/>
              <a:gd name="connsiteY4" fmla="*/ 733736 h 7978702"/>
              <a:gd name="connsiteX5" fmla="*/ 1506406 w 1506406"/>
              <a:gd name="connsiteY5" fmla="*/ 767116 h 7978702"/>
              <a:gd name="connsiteX6" fmla="*/ 1506406 w 1506406"/>
              <a:gd name="connsiteY6" fmla="*/ 837997 h 7978702"/>
              <a:gd name="connsiteX7" fmla="*/ 1506406 w 1506406"/>
              <a:gd name="connsiteY7" fmla="*/ 871377 h 7978702"/>
              <a:gd name="connsiteX8" fmla="*/ 1506406 w 1506406"/>
              <a:gd name="connsiteY8" fmla="*/ 1052690 h 7978702"/>
              <a:gd name="connsiteX9" fmla="*/ 1506406 w 1506406"/>
              <a:gd name="connsiteY9" fmla="*/ 1156951 h 7978702"/>
              <a:gd name="connsiteX10" fmla="*/ 1506406 w 1506406"/>
              <a:gd name="connsiteY10" fmla="*/ 1506402 h 7978702"/>
              <a:gd name="connsiteX11" fmla="*/ 1506406 w 1506406"/>
              <a:gd name="connsiteY11" fmla="*/ 1610663 h 7978702"/>
              <a:gd name="connsiteX12" fmla="*/ 1506406 w 1506406"/>
              <a:gd name="connsiteY12" fmla="*/ 1791977 h 7978702"/>
              <a:gd name="connsiteX13" fmla="*/ 1506406 w 1506406"/>
              <a:gd name="connsiteY13" fmla="*/ 1896237 h 7978702"/>
              <a:gd name="connsiteX14" fmla="*/ 1506406 w 1506406"/>
              <a:gd name="connsiteY14" fmla="*/ 2205991 h 7978702"/>
              <a:gd name="connsiteX15" fmla="*/ 1506406 w 1506406"/>
              <a:gd name="connsiteY15" fmla="*/ 2272574 h 7978702"/>
              <a:gd name="connsiteX16" fmla="*/ 1506406 w 1506406"/>
              <a:gd name="connsiteY16" fmla="*/ 2277817 h 7978702"/>
              <a:gd name="connsiteX17" fmla="*/ 1506406 w 1506406"/>
              <a:gd name="connsiteY17" fmla="*/ 2563391 h 7978702"/>
              <a:gd name="connsiteX18" fmla="*/ 1506406 w 1506406"/>
              <a:gd name="connsiteY18" fmla="*/ 2596770 h 7978702"/>
              <a:gd name="connsiteX19" fmla="*/ 1506406 w 1506406"/>
              <a:gd name="connsiteY19" fmla="*/ 2654153 h 7978702"/>
              <a:gd name="connsiteX20" fmla="*/ 1506406 w 1506406"/>
              <a:gd name="connsiteY20" fmla="*/ 2703503 h 7978702"/>
              <a:gd name="connsiteX21" fmla="*/ 1506406 w 1506406"/>
              <a:gd name="connsiteY21" fmla="*/ 2758414 h 7978702"/>
              <a:gd name="connsiteX22" fmla="*/ 1506406 w 1506406"/>
              <a:gd name="connsiteY22" fmla="*/ 2882345 h 7978702"/>
              <a:gd name="connsiteX23" fmla="*/ 1506406 w 1506406"/>
              <a:gd name="connsiteY23" fmla="*/ 2939727 h 7978702"/>
              <a:gd name="connsiteX24" fmla="*/ 1506406 w 1506406"/>
              <a:gd name="connsiteY24" fmla="*/ 2973107 h 7978702"/>
              <a:gd name="connsiteX25" fmla="*/ 1506406 w 1506406"/>
              <a:gd name="connsiteY25" fmla="*/ 2989077 h 7978702"/>
              <a:gd name="connsiteX26" fmla="*/ 1506406 w 1506406"/>
              <a:gd name="connsiteY26" fmla="*/ 3022456 h 7978702"/>
              <a:gd name="connsiteX27" fmla="*/ 1506406 w 1506406"/>
              <a:gd name="connsiteY27" fmla="*/ 3043988 h 7978702"/>
              <a:gd name="connsiteX28" fmla="*/ 1506406 w 1506406"/>
              <a:gd name="connsiteY28" fmla="*/ 3077368 h 7978702"/>
              <a:gd name="connsiteX29" fmla="*/ 1506406 w 1506406"/>
              <a:gd name="connsiteY29" fmla="*/ 3258681 h 7978702"/>
              <a:gd name="connsiteX30" fmla="*/ 1506406 w 1506406"/>
              <a:gd name="connsiteY30" fmla="*/ 3308031 h 7978702"/>
              <a:gd name="connsiteX31" fmla="*/ 1506406 w 1506406"/>
              <a:gd name="connsiteY31" fmla="*/ 3308221 h 7978702"/>
              <a:gd name="connsiteX32" fmla="*/ 1506406 w 1506406"/>
              <a:gd name="connsiteY32" fmla="*/ 3336057 h 7978702"/>
              <a:gd name="connsiteX33" fmla="*/ 1506406 w 1506406"/>
              <a:gd name="connsiteY33" fmla="*/ 3362942 h 7978702"/>
              <a:gd name="connsiteX34" fmla="*/ 1506406 w 1506406"/>
              <a:gd name="connsiteY34" fmla="*/ 3593795 h 7978702"/>
              <a:gd name="connsiteX35" fmla="*/ 1506406 w 1506406"/>
              <a:gd name="connsiteY35" fmla="*/ 3621631 h 7978702"/>
              <a:gd name="connsiteX36" fmla="*/ 1506406 w 1506406"/>
              <a:gd name="connsiteY36" fmla="*/ 3712393 h 7978702"/>
              <a:gd name="connsiteX37" fmla="*/ 1506406 w 1506406"/>
              <a:gd name="connsiteY37" fmla="*/ 3761743 h 7978702"/>
              <a:gd name="connsiteX38" fmla="*/ 1506406 w 1506406"/>
              <a:gd name="connsiteY38" fmla="*/ 3816654 h 7978702"/>
              <a:gd name="connsiteX39" fmla="*/ 1506406 w 1506406"/>
              <a:gd name="connsiteY39" fmla="*/ 3975374 h 7978702"/>
              <a:gd name="connsiteX40" fmla="*/ 1506406 w 1506406"/>
              <a:gd name="connsiteY40" fmla="*/ 3997968 h 7978702"/>
              <a:gd name="connsiteX41" fmla="*/ 1506406 w 1506406"/>
              <a:gd name="connsiteY41" fmla="*/ 4047317 h 7978702"/>
              <a:gd name="connsiteX42" fmla="*/ 1506406 w 1506406"/>
              <a:gd name="connsiteY42" fmla="*/ 4102228 h 7978702"/>
              <a:gd name="connsiteX43" fmla="*/ 1506406 w 1506406"/>
              <a:gd name="connsiteY43" fmla="*/ 4252711 h 7978702"/>
              <a:gd name="connsiteX44" fmla="*/ 1506406 w 1506406"/>
              <a:gd name="connsiteY44" fmla="*/ 4260949 h 7978702"/>
              <a:gd name="connsiteX45" fmla="*/ 1506406 w 1506406"/>
              <a:gd name="connsiteY45" fmla="*/ 4294329 h 7978702"/>
              <a:gd name="connsiteX46" fmla="*/ 1506406 w 1506406"/>
              <a:gd name="connsiteY46" fmla="*/ 4428896 h 7978702"/>
              <a:gd name="connsiteX47" fmla="*/ 1506406 w 1506406"/>
              <a:gd name="connsiteY47" fmla="*/ 4483808 h 7978702"/>
              <a:gd name="connsiteX48" fmla="*/ 1506406 w 1506406"/>
              <a:gd name="connsiteY48" fmla="*/ 4538285 h 7978702"/>
              <a:gd name="connsiteX49" fmla="*/ 1506406 w 1506406"/>
              <a:gd name="connsiteY49" fmla="*/ 4571665 h 7978702"/>
              <a:gd name="connsiteX50" fmla="*/ 1506406 w 1506406"/>
              <a:gd name="connsiteY50" fmla="*/ 4579903 h 7978702"/>
              <a:gd name="connsiteX51" fmla="*/ 1506406 w 1506406"/>
              <a:gd name="connsiteY51" fmla="*/ 4714471 h 7978702"/>
              <a:gd name="connsiteX52" fmla="*/ 1506406 w 1506406"/>
              <a:gd name="connsiteY52" fmla="*/ 4747850 h 7978702"/>
              <a:gd name="connsiteX53" fmla="*/ 1506406 w 1506406"/>
              <a:gd name="connsiteY53" fmla="*/ 4769382 h 7978702"/>
              <a:gd name="connsiteX54" fmla="*/ 1506406 w 1506406"/>
              <a:gd name="connsiteY54" fmla="*/ 4802761 h 7978702"/>
              <a:gd name="connsiteX55" fmla="*/ 1506406 w 1506406"/>
              <a:gd name="connsiteY55" fmla="*/ 4857239 h 7978702"/>
              <a:gd name="connsiteX56" fmla="*/ 1506406 w 1506406"/>
              <a:gd name="connsiteY56" fmla="*/ 4909494 h 7978702"/>
              <a:gd name="connsiteX57" fmla="*/ 1506406 w 1506406"/>
              <a:gd name="connsiteY57" fmla="*/ 5033425 h 7978702"/>
              <a:gd name="connsiteX58" fmla="*/ 1506406 w 1506406"/>
              <a:gd name="connsiteY58" fmla="*/ 5033615 h 7978702"/>
              <a:gd name="connsiteX59" fmla="*/ 1506406 w 1506406"/>
              <a:gd name="connsiteY59" fmla="*/ 5088336 h 7978702"/>
              <a:gd name="connsiteX60" fmla="*/ 1506406 w 1506406"/>
              <a:gd name="connsiteY60" fmla="*/ 5195068 h 7978702"/>
              <a:gd name="connsiteX61" fmla="*/ 1506406 w 1506406"/>
              <a:gd name="connsiteY61" fmla="*/ 5228447 h 7978702"/>
              <a:gd name="connsiteX62" fmla="*/ 1506406 w 1506406"/>
              <a:gd name="connsiteY62" fmla="*/ 5310951 h 7978702"/>
              <a:gd name="connsiteX63" fmla="*/ 1506406 w 1506406"/>
              <a:gd name="connsiteY63" fmla="*/ 5319189 h 7978702"/>
              <a:gd name="connsiteX64" fmla="*/ 1506406 w 1506406"/>
              <a:gd name="connsiteY64" fmla="*/ 5487137 h 7978702"/>
              <a:gd name="connsiteX65" fmla="*/ 1506406 w 1506406"/>
              <a:gd name="connsiteY65" fmla="*/ 5514022 h 7978702"/>
              <a:gd name="connsiteX66" fmla="*/ 1506406 w 1506406"/>
              <a:gd name="connsiteY66" fmla="*/ 5514212 h 7978702"/>
              <a:gd name="connsiteX67" fmla="*/ 1506406 w 1506406"/>
              <a:gd name="connsiteY67" fmla="*/ 5542048 h 7978702"/>
              <a:gd name="connsiteX68" fmla="*/ 1506406 w 1506406"/>
              <a:gd name="connsiteY68" fmla="*/ 5596526 h 7978702"/>
              <a:gd name="connsiteX69" fmla="*/ 1506406 w 1506406"/>
              <a:gd name="connsiteY69" fmla="*/ 5772711 h 7978702"/>
              <a:gd name="connsiteX70" fmla="*/ 1506406 w 1506406"/>
              <a:gd name="connsiteY70" fmla="*/ 5799786 h 7978702"/>
              <a:gd name="connsiteX71" fmla="*/ 1506406 w 1506406"/>
              <a:gd name="connsiteY71" fmla="*/ 5827622 h 7978702"/>
              <a:gd name="connsiteX72" fmla="*/ 1506406 w 1506406"/>
              <a:gd name="connsiteY72" fmla="*/ 5967734 h 7978702"/>
              <a:gd name="connsiteX73" fmla="*/ 1506406 w 1506406"/>
              <a:gd name="connsiteY73" fmla="*/ 6181365 h 7978702"/>
              <a:gd name="connsiteX74" fmla="*/ 1506406 w 1506406"/>
              <a:gd name="connsiteY74" fmla="*/ 6253308 h 7978702"/>
              <a:gd name="connsiteX75" fmla="*/ 1506406 w 1506406"/>
              <a:gd name="connsiteY75" fmla="*/ 6458702 h 7978702"/>
              <a:gd name="connsiteX76" fmla="*/ 1506406 w 1506406"/>
              <a:gd name="connsiteY76" fmla="*/ 6466940 h 7978702"/>
              <a:gd name="connsiteX77" fmla="*/ 1506406 w 1506406"/>
              <a:gd name="connsiteY77" fmla="*/ 6500320 h 7978702"/>
              <a:gd name="connsiteX78" fmla="*/ 1506406 w 1506406"/>
              <a:gd name="connsiteY78" fmla="*/ 6634887 h 7978702"/>
              <a:gd name="connsiteX79" fmla="*/ 1506406 w 1506406"/>
              <a:gd name="connsiteY79" fmla="*/ 6744276 h 7978702"/>
              <a:gd name="connsiteX80" fmla="*/ 1506406 w 1506406"/>
              <a:gd name="connsiteY80" fmla="*/ 6777656 h 7978702"/>
              <a:gd name="connsiteX81" fmla="*/ 1506406 w 1506406"/>
              <a:gd name="connsiteY81" fmla="*/ 6785894 h 7978702"/>
              <a:gd name="connsiteX82" fmla="*/ 1506406 w 1506406"/>
              <a:gd name="connsiteY82" fmla="*/ 6920462 h 7978702"/>
              <a:gd name="connsiteX83" fmla="*/ 1506406 w 1506406"/>
              <a:gd name="connsiteY83" fmla="*/ 6953841 h 7978702"/>
              <a:gd name="connsiteX84" fmla="*/ 1506406 w 1506406"/>
              <a:gd name="connsiteY84" fmla="*/ 7063230 h 7978702"/>
              <a:gd name="connsiteX85" fmla="*/ 1506406 w 1506406"/>
              <a:gd name="connsiteY85" fmla="*/ 7239416 h 7978702"/>
              <a:gd name="connsiteX86" fmla="*/ 1506406 w 1506406"/>
              <a:gd name="connsiteY86" fmla="*/ 7239606 h 7978702"/>
              <a:gd name="connsiteX87" fmla="*/ 1506406 w 1506406"/>
              <a:gd name="connsiteY87" fmla="*/ 7516942 h 7978702"/>
              <a:gd name="connsiteX88" fmla="*/ 1506406 w 1506406"/>
              <a:gd name="connsiteY88" fmla="*/ 7525180 h 7978702"/>
              <a:gd name="connsiteX89" fmla="*/ 1506406 w 1506406"/>
              <a:gd name="connsiteY89" fmla="*/ 7693128 h 7978702"/>
              <a:gd name="connsiteX90" fmla="*/ 1506406 w 1506406"/>
              <a:gd name="connsiteY90" fmla="*/ 7802517 h 7978702"/>
              <a:gd name="connsiteX91" fmla="*/ 1506406 w 1506406"/>
              <a:gd name="connsiteY91" fmla="*/ 7978702 h 7978702"/>
              <a:gd name="connsiteX92" fmla="*/ 1499092 w 1506406"/>
              <a:gd name="connsiteY92" fmla="*/ 7978702 h 7978702"/>
              <a:gd name="connsiteX93" fmla="*/ 0 w 1506406"/>
              <a:gd name="connsiteY93" fmla="*/ 7153207 h 7978702"/>
              <a:gd name="connsiteX94" fmla="*/ 0 w 1506406"/>
              <a:gd name="connsiteY94" fmla="*/ 7063230 h 7978702"/>
              <a:gd name="connsiteX95" fmla="*/ 0 w 1506406"/>
              <a:gd name="connsiteY95" fmla="*/ 6867633 h 7978702"/>
              <a:gd name="connsiteX96" fmla="*/ 0 w 1506406"/>
              <a:gd name="connsiteY96" fmla="*/ 6777656 h 7978702"/>
              <a:gd name="connsiteX97" fmla="*/ 0 w 1506406"/>
              <a:gd name="connsiteY97" fmla="*/ 6744276 h 7978702"/>
              <a:gd name="connsiteX98" fmla="*/ 0 w 1506406"/>
              <a:gd name="connsiteY98" fmla="*/ 6699688 h 7978702"/>
              <a:gd name="connsiteX99" fmla="*/ 0 w 1506406"/>
              <a:gd name="connsiteY99" fmla="*/ 6458702 h 7978702"/>
              <a:gd name="connsiteX100" fmla="*/ 0 w 1506406"/>
              <a:gd name="connsiteY100" fmla="*/ 6414113 h 7978702"/>
              <a:gd name="connsiteX101" fmla="*/ 0 w 1506406"/>
              <a:gd name="connsiteY101" fmla="*/ 6413923 h 7978702"/>
              <a:gd name="connsiteX102" fmla="*/ 0 w 1506406"/>
              <a:gd name="connsiteY102" fmla="*/ 6253308 h 7978702"/>
              <a:gd name="connsiteX103" fmla="*/ 0 w 1506406"/>
              <a:gd name="connsiteY103" fmla="*/ 6128349 h 7978702"/>
              <a:gd name="connsiteX104" fmla="*/ 0 w 1506406"/>
              <a:gd name="connsiteY104" fmla="*/ 6094969 h 7978702"/>
              <a:gd name="connsiteX105" fmla="*/ 0 w 1506406"/>
              <a:gd name="connsiteY105" fmla="*/ 5967734 h 7978702"/>
              <a:gd name="connsiteX106" fmla="*/ 0 w 1506406"/>
              <a:gd name="connsiteY106" fmla="*/ 5960401 h 7978702"/>
              <a:gd name="connsiteX107" fmla="*/ 0 w 1506406"/>
              <a:gd name="connsiteY107" fmla="*/ 5809395 h 7978702"/>
              <a:gd name="connsiteX108" fmla="*/ 0 w 1506406"/>
              <a:gd name="connsiteY108" fmla="*/ 5799786 h 7978702"/>
              <a:gd name="connsiteX109" fmla="*/ 0 w 1506406"/>
              <a:gd name="connsiteY109" fmla="*/ 5674827 h 7978702"/>
              <a:gd name="connsiteX110" fmla="*/ 0 w 1506406"/>
              <a:gd name="connsiteY110" fmla="*/ 5641447 h 7978702"/>
              <a:gd name="connsiteX111" fmla="*/ 0 w 1506406"/>
              <a:gd name="connsiteY111" fmla="*/ 5514212 h 7978702"/>
              <a:gd name="connsiteX112" fmla="*/ 2 w 1506406"/>
              <a:gd name="connsiteY112" fmla="*/ 5355873 h 7978702"/>
              <a:gd name="connsiteX113" fmla="*/ 2 w 1506406"/>
              <a:gd name="connsiteY113" fmla="*/ 5315082 h 7978702"/>
              <a:gd name="connsiteX114" fmla="*/ 0 w 1506406"/>
              <a:gd name="connsiteY114" fmla="*/ 5315082 h 7978702"/>
              <a:gd name="connsiteX115" fmla="*/ 0 w 1506406"/>
              <a:gd name="connsiteY115" fmla="*/ 5228447 h 7978702"/>
              <a:gd name="connsiteX116" fmla="*/ 0 w 1506406"/>
              <a:gd name="connsiteY116" fmla="*/ 5195068 h 7978702"/>
              <a:gd name="connsiteX117" fmla="*/ 0 w 1506406"/>
              <a:gd name="connsiteY117" fmla="*/ 5029508 h 7978702"/>
              <a:gd name="connsiteX118" fmla="*/ 0 w 1506406"/>
              <a:gd name="connsiteY118" fmla="*/ 5002130 h 7978702"/>
              <a:gd name="connsiteX119" fmla="*/ 0 w 1506406"/>
              <a:gd name="connsiteY119" fmla="*/ 4947216 h 7978702"/>
              <a:gd name="connsiteX120" fmla="*/ 0 w 1506406"/>
              <a:gd name="connsiteY120" fmla="*/ 4909494 h 7978702"/>
              <a:gd name="connsiteX121" fmla="*/ 0 w 1506406"/>
              <a:gd name="connsiteY121" fmla="*/ 4857239 h 7978702"/>
              <a:gd name="connsiteX122" fmla="*/ 0 w 1506406"/>
              <a:gd name="connsiteY122" fmla="*/ 4716555 h 7978702"/>
              <a:gd name="connsiteX123" fmla="*/ 0 w 1506406"/>
              <a:gd name="connsiteY123" fmla="*/ 4661642 h 7978702"/>
              <a:gd name="connsiteX124" fmla="*/ 0 w 1506406"/>
              <a:gd name="connsiteY124" fmla="*/ 4575796 h 7978702"/>
              <a:gd name="connsiteX125" fmla="*/ 0 w 1506406"/>
              <a:gd name="connsiteY125" fmla="*/ 4571665 h 7978702"/>
              <a:gd name="connsiteX126" fmla="*/ 0 w 1506406"/>
              <a:gd name="connsiteY126" fmla="*/ 4538285 h 7978702"/>
              <a:gd name="connsiteX127" fmla="*/ 0 w 1506406"/>
              <a:gd name="connsiteY127" fmla="*/ 4493697 h 7978702"/>
              <a:gd name="connsiteX128" fmla="*/ 0 w 1506406"/>
              <a:gd name="connsiteY128" fmla="*/ 4415181 h 7978702"/>
              <a:gd name="connsiteX129" fmla="*/ 0 w 1506406"/>
              <a:gd name="connsiteY129" fmla="*/ 4290222 h 7978702"/>
              <a:gd name="connsiteX130" fmla="*/ 0 w 1506406"/>
              <a:gd name="connsiteY130" fmla="*/ 4262843 h 7978702"/>
              <a:gd name="connsiteX131" fmla="*/ 0 w 1506406"/>
              <a:gd name="connsiteY131" fmla="*/ 4256842 h 7978702"/>
              <a:gd name="connsiteX132" fmla="*/ 0 w 1506406"/>
              <a:gd name="connsiteY132" fmla="*/ 4252711 h 7978702"/>
              <a:gd name="connsiteX133" fmla="*/ 0 w 1506406"/>
              <a:gd name="connsiteY133" fmla="*/ 4208122 h 7978702"/>
              <a:gd name="connsiteX134" fmla="*/ 0 w 1506406"/>
              <a:gd name="connsiteY134" fmla="*/ 4207932 h 7978702"/>
              <a:gd name="connsiteX135" fmla="*/ 0 w 1506406"/>
              <a:gd name="connsiteY135" fmla="*/ 4129607 h 7978702"/>
              <a:gd name="connsiteX136" fmla="*/ 0 w 1506406"/>
              <a:gd name="connsiteY136" fmla="*/ 4102228 h 7978702"/>
              <a:gd name="connsiteX137" fmla="*/ 0 w 1506406"/>
              <a:gd name="connsiteY137" fmla="*/ 4047317 h 7978702"/>
              <a:gd name="connsiteX138" fmla="*/ 0 w 1506406"/>
              <a:gd name="connsiteY138" fmla="*/ 3977269 h 7978702"/>
              <a:gd name="connsiteX139" fmla="*/ 0 w 1506406"/>
              <a:gd name="connsiteY139" fmla="*/ 3971267 h 7978702"/>
              <a:gd name="connsiteX140" fmla="*/ 0 w 1506406"/>
              <a:gd name="connsiteY140" fmla="*/ 3943889 h 7978702"/>
              <a:gd name="connsiteX141" fmla="*/ 0 w 1506406"/>
              <a:gd name="connsiteY141" fmla="*/ 3922358 h 7978702"/>
              <a:gd name="connsiteX142" fmla="*/ 0 w 1506406"/>
              <a:gd name="connsiteY142" fmla="*/ 3888978 h 7978702"/>
              <a:gd name="connsiteX143" fmla="*/ 0 w 1506406"/>
              <a:gd name="connsiteY143" fmla="*/ 3816654 h 7978702"/>
              <a:gd name="connsiteX144" fmla="*/ 0 w 1506406"/>
              <a:gd name="connsiteY144" fmla="*/ 3761743 h 7978702"/>
              <a:gd name="connsiteX145" fmla="*/ 0 w 1506406"/>
              <a:gd name="connsiteY145" fmla="*/ 3754410 h 7978702"/>
              <a:gd name="connsiteX146" fmla="*/ 0 w 1506406"/>
              <a:gd name="connsiteY146" fmla="*/ 3675895 h 7978702"/>
              <a:gd name="connsiteX147" fmla="*/ 0 w 1506406"/>
              <a:gd name="connsiteY147" fmla="*/ 3658315 h 7978702"/>
              <a:gd name="connsiteX148" fmla="*/ 0 w 1506406"/>
              <a:gd name="connsiteY148" fmla="*/ 3603404 h 7978702"/>
              <a:gd name="connsiteX149" fmla="*/ 0 w 1506406"/>
              <a:gd name="connsiteY149" fmla="*/ 3593795 h 7978702"/>
              <a:gd name="connsiteX150" fmla="*/ 0 w 1506406"/>
              <a:gd name="connsiteY150" fmla="*/ 3468836 h 7978702"/>
              <a:gd name="connsiteX151" fmla="*/ 0 w 1506406"/>
              <a:gd name="connsiteY151" fmla="*/ 3435456 h 7978702"/>
              <a:gd name="connsiteX152" fmla="*/ 0 w 1506406"/>
              <a:gd name="connsiteY152" fmla="*/ 3390320 h 7978702"/>
              <a:gd name="connsiteX153" fmla="*/ 0 w 1506406"/>
              <a:gd name="connsiteY153" fmla="*/ 3362942 h 7978702"/>
              <a:gd name="connsiteX154" fmla="*/ 0 w 1506406"/>
              <a:gd name="connsiteY154" fmla="*/ 3356940 h 7978702"/>
              <a:gd name="connsiteX155" fmla="*/ 0 w 1506406"/>
              <a:gd name="connsiteY155" fmla="*/ 3308221 h 7978702"/>
              <a:gd name="connsiteX156" fmla="*/ 0 w 1506406"/>
              <a:gd name="connsiteY156" fmla="*/ 3172475 h 7978702"/>
              <a:gd name="connsiteX157" fmla="*/ 0 w 1506406"/>
              <a:gd name="connsiteY157" fmla="*/ 3109091 h 7978702"/>
              <a:gd name="connsiteX158" fmla="*/ 0 w 1506406"/>
              <a:gd name="connsiteY158" fmla="*/ 3077368 h 7978702"/>
              <a:gd name="connsiteX159" fmla="*/ 0 w 1506406"/>
              <a:gd name="connsiteY159" fmla="*/ 3071366 h 7978702"/>
              <a:gd name="connsiteX160" fmla="*/ 0 w 1506406"/>
              <a:gd name="connsiteY160" fmla="*/ 3022456 h 7978702"/>
              <a:gd name="connsiteX161" fmla="*/ 0 w 1506406"/>
              <a:gd name="connsiteY161" fmla="*/ 2989077 h 7978702"/>
              <a:gd name="connsiteX162" fmla="*/ 0 w 1506406"/>
              <a:gd name="connsiteY162" fmla="*/ 2823517 h 7978702"/>
              <a:gd name="connsiteX163" fmla="*/ 0 w 1506406"/>
              <a:gd name="connsiteY163" fmla="*/ 2796139 h 7978702"/>
              <a:gd name="connsiteX164" fmla="*/ 0 w 1506406"/>
              <a:gd name="connsiteY164" fmla="*/ 2703503 h 7978702"/>
              <a:gd name="connsiteX165" fmla="*/ 0 w 1506406"/>
              <a:gd name="connsiteY165" fmla="*/ 2510564 h 7978702"/>
              <a:gd name="connsiteX166" fmla="*/ 0 w 1506406"/>
              <a:gd name="connsiteY166" fmla="*/ 2369805 h 7978702"/>
              <a:gd name="connsiteX167" fmla="*/ 0 w 1506406"/>
              <a:gd name="connsiteY167" fmla="*/ 2209190 h 7978702"/>
              <a:gd name="connsiteX168" fmla="*/ 0 w 1506406"/>
              <a:gd name="connsiteY168" fmla="*/ 2084231 h 7978702"/>
              <a:gd name="connsiteX169" fmla="*/ 0 w 1506406"/>
              <a:gd name="connsiteY169" fmla="*/ 2056852 h 7978702"/>
              <a:gd name="connsiteX170" fmla="*/ 0 w 1506406"/>
              <a:gd name="connsiteY170" fmla="*/ 2050851 h 7978702"/>
              <a:gd name="connsiteX171" fmla="*/ 0 w 1506406"/>
              <a:gd name="connsiteY171" fmla="*/ 1923616 h 7978702"/>
              <a:gd name="connsiteX172" fmla="*/ 0 w 1506406"/>
              <a:gd name="connsiteY172" fmla="*/ 1896237 h 7978702"/>
              <a:gd name="connsiteX173" fmla="*/ 0 w 1506406"/>
              <a:gd name="connsiteY173" fmla="*/ 1771278 h 7978702"/>
              <a:gd name="connsiteX174" fmla="*/ 0 w 1506406"/>
              <a:gd name="connsiteY174" fmla="*/ 1765276 h 7978702"/>
              <a:gd name="connsiteX175" fmla="*/ 0 w 1506406"/>
              <a:gd name="connsiteY175" fmla="*/ 1737898 h 7978702"/>
              <a:gd name="connsiteX176" fmla="*/ 0 w 1506406"/>
              <a:gd name="connsiteY176" fmla="*/ 1610663 h 7978702"/>
              <a:gd name="connsiteX177" fmla="*/ 0 w 1506406"/>
              <a:gd name="connsiteY177" fmla="*/ 1469904 h 7978702"/>
              <a:gd name="connsiteX178" fmla="*/ 0 w 1506406"/>
              <a:gd name="connsiteY178" fmla="*/ 1452324 h 7978702"/>
              <a:gd name="connsiteX179" fmla="*/ 0 w 1506406"/>
              <a:gd name="connsiteY179" fmla="*/ 1184329 h 7978702"/>
              <a:gd name="connsiteX180" fmla="*/ 0 w 1506406"/>
              <a:gd name="connsiteY180" fmla="*/ 1156951 h 7978702"/>
              <a:gd name="connsiteX181" fmla="*/ 0 w 1506406"/>
              <a:gd name="connsiteY181" fmla="*/ 1150949 h 7978702"/>
              <a:gd name="connsiteX182" fmla="*/ 0 w 1506406"/>
              <a:gd name="connsiteY182" fmla="*/ 966484 h 7978702"/>
              <a:gd name="connsiteX183" fmla="*/ 0 w 1506406"/>
              <a:gd name="connsiteY183" fmla="*/ 871377 h 7978702"/>
              <a:gd name="connsiteX184" fmla="*/ 0 w 1506406"/>
              <a:gd name="connsiteY184" fmla="*/ 865375 h 7978702"/>
              <a:gd name="connsiteX185" fmla="*/ 2 w 1506406"/>
              <a:gd name="connsiteY185" fmla="*/ 865375 h 7978702"/>
              <a:gd name="connsiteX186" fmla="*/ 2 w 1506406"/>
              <a:gd name="connsiteY186" fmla="*/ 604529 h 7978702"/>
              <a:gd name="connsiteX187" fmla="*/ 2 w 1506406"/>
              <a:gd name="connsiteY187" fmla="*/ 318954 h 7978702"/>
              <a:gd name="connsiteX188" fmla="*/ 2 w 1506406"/>
              <a:gd name="connsiteY188" fmla="*/ 285575 h 7978702"/>
              <a:gd name="connsiteX189" fmla="*/ 2 w 1506406"/>
              <a:gd name="connsiteY189" fmla="*/ 0 h 797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1506406" h="7978702">
                <a:moveTo>
                  <a:pt x="1506406" y="0"/>
                </a:moveTo>
                <a:lnTo>
                  <a:pt x="1506406" y="66583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733736"/>
                </a:lnTo>
                <a:lnTo>
                  <a:pt x="1506406" y="767116"/>
                </a:lnTo>
                <a:lnTo>
                  <a:pt x="1506406" y="837997"/>
                </a:lnTo>
                <a:lnTo>
                  <a:pt x="1506406" y="871377"/>
                </a:lnTo>
                <a:lnTo>
                  <a:pt x="1506406" y="1052690"/>
                </a:lnTo>
                <a:lnTo>
                  <a:pt x="1506406" y="1156951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791977"/>
                </a:lnTo>
                <a:lnTo>
                  <a:pt x="1506406" y="1896237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563391"/>
                </a:lnTo>
                <a:lnTo>
                  <a:pt x="1506406" y="2596770"/>
                </a:lnTo>
                <a:lnTo>
                  <a:pt x="1506406" y="265415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82345"/>
                </a:lnTo>
                <a:lnTo>
                  <a:pt x="1506406" y="2939727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258681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593795"/>
                </a:lnTo>
                <a:lnTo>
                  <a:pt x="1506406" y="3621631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94329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714471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57239"/>
                </a:lnTo>
                <a:lnTo>
                  <a:pt x="1506406" y="4909494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88336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772711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967734"/>
                </a:lnTo>
                <a:lnTo>
                  <a:pt x="1506406" y="6181365"/>
                </a:lnTo>
                <a:lnTo>
                  <a:pt x="1506406" y="6253308"/>
                </a:lnTo>
                <a:lnTo>
                  <a:pt x="1506406" y="6458702"/>
                </a:lnTo>
                <a:lnTo>
                  <a:pt x="1506406" y="6466940"/>
                </a:lnTo>
                <a:lnTo>
                  <a:pt x="1506406" y="6500320"/>
                </a:lnTo>
                <a:lnTo>
                  <a:pt x="1506406" y="6634887"/>
                </a:lnTo>
                <a:lnTo>
                  <a:pt x="1506406" y="6744276"/>
                </a:lnTo>
                <a:lnTo>
                  <a:pt x="1506406" y="6777656"/>
                </a:lnTo>
                <a:lnTo>
                  <a:pt x="1506406" y="6785894"/>
                </a:lnTo>
                <a:lnTo>
                  <a:pt x="1506406" y="6920462"/>
                </a:lnTo>
                <a:lnTo>
                  <a:pt x="1506406" y="6953841"/>
                </a:lnTo>
                <a:lnTo>
                  <a:pt x="1506406" y="7063230"/>
                </a:lnTo>
                <a:lnTo>
                  <a:pt x="1506406" y="7239416"/>
                </a:lnTo>
                <a:lnTo>
                  <a:pt x="1506406" y="7239606"/>
                </a:lnTo>
                <a:lnTo>
                  <a:pt x="1506406" y="7516942"/>
                </a:lnTo>
                <a:lnTo>
                  <a:pt x="1506406" y="7525180"/>
                </a:lnTo>
                <a:lnTo>
                  <a:pt x="1506406" y="7693128"/>
                </a:lnTo>
                <a:lnTo>
                  <a:pt x="1506406" y="7802517"/>
                </a:lnTo>
                <a:lnTo>
                  <a:pt x="1506406" y="7978702"/>
                </a:lnTo>
                <a:lnTo>
                  <a:pt x="1499092" y="7978702"/>
                </a:lnTo>
                <a:lnTo>
                  <a:pt x="0" y="7153207"/>
                </a:lnTo>
                <a:lnTo>
                  <a:pt x="0" y="7063230"/>
                </a:lnTo>
                <a:lnTo>
                  <a:pt x="0" y="6867633"/>
                </a:lnTo>
                <a:lnTo>
                  <a:pt x="0" y="6777656"/>
                </a:lnTo>
                <a:lnTo>
                  <a:pt x="0" y="6744276"/>
                </a:lnTo>
                <a:lnTo>
                  <a:pt x="0" y="6699688"/>
                </a:lnTo>
                <a:lnTo>
                  <a:pt x="0" y="6458702"/>
                </a:lnTo>
                <a:lnTo>
                  <a:pt x="0" y="6414113"/>
                </a:lnTo>
                <a:lnTo>
                  <a:pt x="0" y="6413923"/>
                </a:lnTo>
                <a:lnTo>
                  <a:pt x="0" y="6253308"/>
                </a:lnTo>
                <a:lnTo>
                  <a:pt x="0" y="6128349"/>
                </a:lnTo>
                <a:lnTo>
                  <a:pt x="0" y="6094969"/>
                </a:lnTo>
                <a:lnTo>
                  <a:pt x="0" y="5967734"/>
                </a:lnTo>
                <a:lnTo>
                  <a:pt x="0" y="5960401"/>
                </a:lnTo>
                <a:lnTo>
                  <a:pt x="0" y="5809395"/>
                </a:lnTo>
                <a:lnTo>
                  <a:pt x="0" y="5799786"/>
                </a:lnTo>
                <a:lnTo>
                  <a:pt x="0" y="5674827"/>
                </a:lnTo>
                <a:lnTo>
                  <a:pt x="0" y="5641447"/>
                </a:lnTo>
                <a:lnTo>
                  <a:pt x="0" y="5514212"/>
                </a:lnTo>
                <a:lnTo>
                  <a:pt x="2" y="5355873"/>
                </a:lnTo>
                <a:lnTo>
                  <a:pt x="2" y="5315082"/>
                </a:lnTo>
                <a:lnTo>
                  <a:pt x="0" y="5315082"/>
                </a:lnTo>
                <a:lnTo>
                  <a:pt x="0" y="5228447"/>
                </a:lnTo>
                <a:lnTo>
                  <a:pt x="0" y="5195068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57239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38285"/>
                </a:lnTo>
                <a:lnTo>
                  <a:pt x="0" y="4493697"/>
                </a:lnTo>
                <a:lnTo>
                  <a:pt x="0" y="4415181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1743"/>
                </a:lnTo>
                <a:lnTo>
                  <a:pt x="0" y="3754410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3404"/>
                </a:lnTo>
                <a:lnTo>
                  <a:pt x="0" y="3593795"/>
                </a:lnTo>
                <a:lnTo>
                  <a:pt x="0" y="3468836"/>
                </a:lnTo>
                <a:lnTo>
                  <a:pt x="0" y="3435456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08221"/>
                </a:lnTo>
                <a:lnTo>
                  <a:pt x="0" y="3172475"/>
                </a:lnTo>
                <a:lnTo>
                  <a:pt x="0" y="3109091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22456"/>
                </a:lnTo>
                <a:lnTo>
                  <a:pt x="0" y="2989077"/>
                </a:lnTo>
                <a:lnTo>
                  <a:pt x="0" y="2823517"/>
                </a:lnTo>
                <a:lnTo>
                  <a:pt x="0" y="2796139"/>
                </a:lnTo>
                <a:lnTo>
                  <a:pt x="0" y="2703503"/>
                </a:lnTo>
                <a:lnTo>
                  <a:pt x="0" y="2510564"/>
                </a:lnTo>
                <a:lnTo>
                  <a:pt x="0" y="2369805"/>
                </a:lnTo>
                <a:lnTo>
                  <a:pt x="0" y="2209190"/>
                </a:lnTo>
                <a:lnTo>
                  <a:pt x="0" y="2084231"/>
                </a:lnTo>
                <a:lnTo>
                  <a:pt x="0" y="2056852"/>
                </a:lnTo>
                <a:lnTo>
                  <a:pt x="0" y="2050851"/>
                </a:lnTo>
                <a:lnTo>
                  <a:pt x="0" y="1923616"/>
                </a:lnTo>
                <a:lnTo>
                  <a:pt x="0" y="1896237"/>
                </a:lnTo>
                <a:lnTo>
                  <a:pt x="0" y="1771278"/>
                </a:lnTo>
                <a:lnTo>
                  <a:pt x="0" y="1765276"/>
                </a:lnTo>
                <a:lnTo>
                  <a:pt x="0" y="1737898"/>
                </a:lnTo>
                <a:lnTo>
                  <a:pt x="0" y="1610663"/>
                </a:lnTo>
                <a:lnTo>
                  <a:pt x="0" y="1469904"/>
                </a:lnTo>
                <a:lnTo>
                  <a:pt x="0" y="1452324"/>
                </a:lnTo>
                <a:lnTo>
                  <a:pt x="0" y="1184329"/>
                </a:lnTo>
                <a:lnTo>
                  <a:pt x="0" y="1156951"/>
                </a:lnTo>
                <a:lnTo>
                  <a:pt x="0" y="1150949"/>
                </a:lnTo>
                <a:lnTo>
                  <a:pt x="0" y="966484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tx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2651069" rIns="182832" bIns="639913" rtlCol="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endParaRPr lang="en-US" sz="2399">
              <a:solidFill>
                <a:schemeClr val="bg1">
                  <a:alpha val="7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C80172D3-1D46-1248-9192-FF8A6A4AA5DC}"/>
              </a:ext>
            </a:extLst>
          </p:cNvPr>
          <p:cNvSpPr/>
          <p:nvPr userDrawn="1"/>
        </p:nvSpPr>
        <p:spPr>
          <a:xfrm rot="16200000">
            <a:off x="2281743" y="-942079"/>
            <a:ext cx="1506406" cy="6069892"/>
          </a:xfrm>
          <a:custGeom>
            <a:avLst/>
            <a:gdLst>
              <a:gd name="connsiteX0" fmla="*/ 1506406 w 1506406"/>
              <a:gd name="connsiteY0" fmla="*/ 0 h 6069892"/>
              <a:gd name="connsiteX1" fmla="*/ 1506406 w 1506406"/>
              <a:gd name="connsiteY1" fmla="*/ 66583 h 6069892"/>
              <a:gd name="connsiteX2" fmla="*/ 1506406 w 1506406"/>
              <a:gd name="connsiteY2" fmla="*/ 297181 h 6069892"/>
              <a:gd name="connsiteX3" fmla="*/ 1506406 w 1506406"/>
              <a:gd name="connsiteY3" fmla="*/ 363764 h 6069892"/>
              <a:gd name="connsiteX4" fmla="*/ 1506406 w 1506406"/>
              <a:gd name="connsiteY4" fmla="*/ 369007 h 6069892"/>
              <a:gd name="connsiteX5" fmla="*/ 1506406 w 1506406"/>
              <a:gd name="connsiteY5" fmla="*/ 448162 h 6069892"/>
              <a:gd name="connsiteX6" fmla="*/ 1506406 w 1506406"/>
              <a:gd name="connsiteY6" fmla="*/ 552423 h 6069892"/>
              <a:gd name="connsiteX7" fmla="*/ 1506406 w 1506406"/>
              <a:gd name="connsiteY7" fmla="*/ 654581 h 6069892"/>
              <a:gd name="connsiteX8" fmla="*/ 1506406 w 1506406"/>
              <a:gd name="connsiteY8" fmla="*/ 687960 h 6069892"/>
              <a:gd name="connsiteX9" fmla="*/ 1506406 w 1506406"/>
              <a:gd name="connsiteY9" fmla="*/ 733736 h 6069892"/>
              <a:gd name="connsiteX10" fmla="*/ 1506406 w 1506406"/>
              <a:gd name="connsiteY10" fmla="*/ 745343 h 6069892"/>
              <a:gd name="connsiteX11" fmla="*/ 1506406 w 1506406"/>
              <a:gd name="connsiteY11" fmla="*/ 767116 h 6069892"/>
              <a:gd name="connsiteX12" fmla="*/ 1506406 w 1506406"/>
              <a:gd name="connsiteY12" fmla="*/ 794693 h 6069892"/>
              <a:gd name="connsiteX13" fmla="*/ 1506406 w 1506406"/>
              <a:gd name="connsiteY13" fmla="*/ 837997 h 6069892"/>
              <a:gd name="connsiteX14" fmla="*/ 1506406 w 1506406"/>
              <a:gd name="connsiteY14" fmla="*/ 849604 h 6069892"/>
              <a:gd name="connsiteX15" fmla="*/ 1506406 w 1506406"/>
              <a:gd name="connsiteY15" fmla="*/ 871377 h 6069892"/>
              <a:gd name="connsiteX16" fmla="*/ 1506406 w 1506406"/>
              <a:gd name="connsiteY16" fmla="*/ 973535 h 6069892"/>
              <a:gd name="connsiteX17" fmla="*/ 1506406 w 1506406"/>
              <a:gd name="connsiteY17" fmla="*/ 1030917 h 6069892"/>
              <a:gd name="connsiteX18" fmla="*/ 1506406 w 1506406"/>
              <a:gd name="connsiteY18" fmla="*/ 1052690 h 6069892"/>
              <a:gd name="connsiteX19" fmla="*/ 1506406 w 1506406"/>
              <a:gd name="connsiteY19" fmla="*/ 1064297 h 6069892"/>
              <a:gd name="connsiteX20" fmla="*/ 1506406 w 1506406"/>
              <a:gd name="connsiteY20" fmla="*/ 1080267 h 6069892"/>
              <a:gd name="connsiteX21" fmla="*/ 1506406 w 1506406"/>
              <a:gd name="connsiteY21" fmla="*/ 1113646 h 6069892"/>
              <a:gd name="connsiteX22" fmla="*/ 1506406 w 1506406"/>
              <a:gd name="connsiteY22" fmla="*/ 1135178 h 6069892"/>
              <a:gd name="connsiteX23" fmla="*/ 1506406 w 1506406"/>
              <a:gd name="connsiteY23" fmla="*/ 1156951 h 6069892"/>
              <a:gd name="connsiteX24" fmla="*/ 1506406 w 1506406"/>
              <a:gd name="connsiteY24" fmla="*/ 1168558 h 6069892"/>
              <a:gd name="connsiteX25" fmla="*/ 1506406 w 1506406"/>
              <a:gd name="connsiteY25" fmla="*/ 1349871 h 6069892"/>
              <a:gd name="connsiteX26" fmla="*/ 1506406 w 1506406"/>
              <a:gd name="connsiteY26" fmla="*/ 1399221 h 6069892"/>
              <a:gd name="connsiteX27" fmla="*/ 1506406 w 1506406"/>
              <a:gd name="connsiteY27" fmla="*/ 1399411 h 6069892"/>
              <a:gd name="connsiteX28" fmla="*/ 1506406 w 1506406"/>
              <a:gd name="connsiteY28" fmla="*/ 1427247 h 6069892"/>
              <a:gd name="connsiteX29" fmla="*/ 1506406 w 1506406"/>
              <a:gd name="connsiteY29" fmla="*/ 1454132 h 6069892"/>
              <a:gd name="connsiteX30" fmla="*/ 1506406 w 1506406"/>
              <a:gd name="connsiteY30" fmla="*/ 1506402 h 6069892"/>
              <a:gd name="connsiteX31" fmla="*/ 1506406 w 1506406"/>
              <a:gd name="connsiteY31" fmla="*/ 1610663 h 6069892"/>
              <a:gd name="connsiteX32" fmla="*/ 1506406 w 1506406"/>
              <a:gd name="connsiteY32" fmla="*/ 1684985 h 6069892"/>
              <a:gd name="connsiteX33" fmla="*/ 1506406 w 1506406"/>
              <a:gd name="connsiteY33" fmla="*/ 1712821 h 6069892"/>
              <a:gd name="connsiteX34" fmla="*/ 1506406 w 1506406"/>
              <a:gd name="connsiteY34" fmla="*/ 1791977 h 6069892"/>
              <a:gd name="connsiteX35" fmla="*/ 1506406 w 1506406"/>
              <a:gd name="connsiteY35" fmla="*/ 1803583 h 6069892"/>
              <a:gd name="connsiteX36" fmla="*/ 1506406 w 1506406"/>
              <a:gd name="connsiteY36" fmla="*/ 1852933 h 6069892"/>
              <a:gd name="connsiteX37" fmla="*/ 1506406 w 1506406"/>
              <a:gd name="connsiteY37" fmla="*/ 1896237 h 6069892"/>
              <a:gd name="connsiteX38" fmla="*/ 1506406 w 1506406"/>
              <a:gd name="connsiteY38" fmla="*/ 1907844 h 6069892"/>
              <a:gd name="connsiteX39" fmla="*/ 1506406 w 1506406"/>
              <a:gd name="connsiteY39" fmla="*/ 2066564 h 6069892"/>
              <a:gd name="connsiteX40" fmla="*/ 1506406 w 1506406"/>
              <a:gd name="connsiteY40" fmla="*/ 2089158 h 6069892"/>
              <a:gd name="connsiteX41" fmla="*/ 1506406 w 1506406"/>
              <a:gd name="connsiteY41" fmla="*/ 2138507 h 6069892"/>
              <a:gd name="connsiteX42" fmla="*/ 1506406 w 1506406"/>
              <a:gd name="connsiteY42" fmla="*/ 2193418 h 6069892"/>
              <a:gd name="connsiteX43" fmla="*/ 1506406 w 1506406"/>
              <a:gd name="connsiteY43" fmla="*/ 2205991 h 6069892"/>
              <a:gd name="connsiteX44" fmla="*/ 1506406 w 1506406"/>
              <a:gd name="connsiteY44" fmla="*/ 2272574 h 6069892"/>
              <a:gd name="connsiteX45" fmla="*/ 1506406 w 1506406"/>
              <a:gd name="connsiteY45" fmla="*/ 2277817 h 6069892"/>
              <a:gd name="connsiteX46" fmla="*/ 1506406 w 1506406"/>
              <a:gd name="connsiteY46" fmla="*/ 2343901 h 6069892"/>
              <a:gd name="connsiteX47" fmla="*/ 1506406 w 1506406"/>
              <a:gd name="connsiteY47" fmla="*/ 2352139 h 6069892"/>
              <a:gd name="connsiteX48" fmla="*/ 1506406 w 1506406"/>
              <a:gd name="connsiteY48" fmla="*/ 2385519 h 6069892"/>
              <a:gd name="connsiteX49" fmla="*/ 1506406 w 1506406"/>
              <a:gd name="connsiteY49" fmla="*/ 2520086 h 6069892"/>
              <a:gd name="connsiteX50" fmla="*/ 1506406 w 1506406"/>
              <a:gd name="connsiteY50" fmla="*/ 2563391 h 6069892"/>
              <a:gd name="connsiteX51" fmla="*/ 1506406 w 1506406"/>
              <a:gd name="connsiteY51" fmla="*/ 2574998 h 6069892"/>
              <a:gd name="connsiteX52" fmla="*/ 1506406 w 1506406"/>
              <a:gd name="connsiteY52" fmla="*/ 2596770 h 6069892"/>
              <a:gd name="connsiteX53" fmla="*/ 1506406 w 1506406"/>
              <a:gd name="connsiteY53" fmla="*/ 2629475 h 6069892"/>
              <a:gd name="connsiteX54" fmla="*/ 1506406 w 1506406"/>
              <a:gd name="connsiteY54" fmla="*/ 2654153 h 6069892"/>
              <a:gd name="connsiteX55" fmla="*/ 1506406 w 1506406"/>
              <a:gd name="connsiteY55" fmla="*/ 2662855 h 6069892"/>
              <a:gd name="connsiteX56" fmla="*/ 1506406 w 1506406"/>
              <a:gd name="connsiteY56" fmla="*/ 2671093 h 6069892"/>
              <a:gd name="connsiteX57" fmla="*/ 1506406 w 1506406"/>
              <a:gd name="connsiteY57" fmla="*/ 2703503 h 6069892"/>
              <a:gd name="connsiteX58" fmla="*/ 1506406 w 1506406"/>
              <a:gd name="connsiteY58" fmla="*/ 2758414 h 6069892"/>
              <a:gd name="connsiteX59" fmla="*/ 1506406 w 1506406"/>
              <a:gd name="connsiteY59" fmla="*/ 2805661 h 6069892"/>
              <a:gd name="connsiteX60" fmla="*/ 1506406 w 1506406"/>
              <a:gd name="connsiteY60" fmla="*/ 2839040 h 6069892"/>
              <a:gd name="connsiteX61" fmla="*/ 1506406 w 1506406"/>
              <a:gd name="connsiteY61" fmla="*/ 2860572 h 6069892"/>
              <a:gd name="connsiteX62" fmla="*/ 1506406 w 1506406"/>
              <a:gd name="connsiteY62" fmla="*/ 2882345 h 6069892"/>
              <a:gd name="connsiteX63" fmla="*/ 1506406 w 1506406"/>
              <a:gd name="connsiteY63" fmla="*/ 2893951 h 6069892"/>
              <a:gd name="connsiteX64" fmla="*/ 1506406 w 1506406"/>
              <a:gd name="connsiteY64" fmla="*/ 2939727 h 6069892"/>
              <a:gd name="connsiteX65" fmla="*/ 1506406 w 1506406"/>
              <a:gd name="connsiteY65" fmla="*/ 2948429 h 6069892"/>
              <a:gd name="connsiteX66" fmla="*/ 1506406 w 1506406"/>
              <a:gd name="connsiteY66" fmla="*/ 2973107 h 6069892"/>
              <a:gd name="connsiteX67" fmla="*/ 1506406 w 1506406"/>
              <a:gd name="connsiteY67" fmla="*/ 2989077 h 6069892"/>
              <a:gd name="connsiteX68" fmla="*/ 1506406 w 1506406"/>
              <a:gd name="connsiteY68" fmla="*/ 3000684 h 6069892"/>
              <a:gd name="connsiteX69" fmla="*/ 1506406 w 1506406"/>
              <a:gd name="connsiteY69" fmla="*/ 3022456 h 6069892"/>
              <a:gd name="connsiteX70" fmla="*/ 1506406 w 1506406"/>
              <a:gd name="connsiteY70" fmla="*/ 3043988 h 6069892"/>
              <a:gd name="connsiteX71" fmla="*/ 1506406 w 1506406"/>
              <a:gd name="connsiteY71" fmla="*/ 3077368 h 6069892"/>
              <a:gd name="connsiteX72" fmla="*/ 1506406 w 1506406"/>
              <a:gd name="connsiteY72" fmla="*/ 3124615 h 6069892"/>
              <a:gd name="connsiteX73" fmla="*/ 1506406 w 1506406"/>
              <a:gd name="connsiteY73" fmla="*/ 3124805 h 6069892"/>
              <a:gd name="connsiteX74" fmla="*/ 1506406 w 1506406"/>
              <a:gd name="connsiteY74" fmla="*/ 3179526 h 6069892"/>
              <a:gd name="connsiteX75" fmla="*/ 1506406 w 1506406"/>
              <a:gd name="connsiteY75" fmla="*/ 3258681 h 6069892"/>
              <a:gd name="connsiteX76" fmla="*/ 1506406 w 1506406"/>
              <a:gd name="connsiteY76" fmla="*/ 3286258 h 6069892"/>
              <a:gd name="connsiteX77" fmla="*/ 1506406 w 1506406"/>
              <a:gd name="connsiteY77" fmla="*/ 3308031 h 6069892"/>
              <a:gd name="connsiteX78" fmla="*/ 1506406 w 1506406"/>
              <a:gd name="connsiteY78" fmla="*/ 3308221 h 6069892"/>
              <a:gd name="connsiteX79" fmla="*/ 1506406 w 1506406"/>
              <a:gd name="connsiteY79" fmla="*/ 3319637 h 6069892"/>
              <a:gd name="connsiteX80" fmla="*/ 1506406 w 1506406"/>
              <a:gd name="connsiteY80" fmla="*/ 3336057 h 6069892"/>
              <a:gd name="connsiteX81" fmla="*/ 1506406 w 1506406"/>
              <a:gd name="connsiteY81" fmla="*/ 3362942 h 6069892"/>
              <a:gd name="connsiteX82" fmla="*/ 1506406 w 1506406"/>
              <a:gd name="connsiteY82" fmla="*/ 3402141 h 6069892"/>
              <a:gd name="connsiteX83" fmla="*/ 1506406 w 1506406"/>
              <a:gd name="connsiteY83" fmla="*/ 3410379 h 6069892"/>
              <a:gd name="connsiteX84" fmla="*/ 1506406 w 1506406"/>
              <a:gd name="connsiteY84" fmla="*/ 3578327 h 6069892"/>
              <a:gd name="connsiteX85" fmla="*/ 1506406 w 1506406"/>
              <a:gd name="connsiteY85" fmla="*/ 3593795 h 6069892"/>
              <a:gd name="connsiteX86" fmla="*/ 1506406 w 1506406"/>
              <a:gd name="connsiteY86" fmla="*/ 3605212 h 6069892"/>
              <a:gd name="connsiteX87" fmla="*/ 1506406 w 1506406"/>
              <a:gd name="connsiteY87" fmla="*/ 3605402 h 6069892"/>
              <a:gd name="connsiteX88" fmla="*/ 1506406 w 1506406"/>
              <a:gd name="connsiteY88" fmla="*/ 3621631 h 6069892"/>
              <a:gd name="connsiteX89" fmla="*/ 1506406 w 1506406"/>
              <a:gd name="connsiteY89" fmla="*/ 3633238 h 6069892"/>
              <a:gd name="connsiteX90" fmla="*/ 1506406 w 1506406"/>
              <a:gd name="connsiteY90" fmla="*/ 3687716 h 6069892"/>
              <a:gd name="connsiteX91" fmla="*/ 1506406 w 1506406"/>
              <a:gd name="connsiteY91" fmla="*/ 3712393 h 6069892"/>
              <a:gd name="connsiteX92" fmla="*/ 1506406 w 1506406"/>
              <a:gd name="connsiteY92" fmla="*/ 3761743 h 6069892"/>
              <a:gd name="connsiteX93" fmla="*/ 1506406 w 1506406"/>
              <a:gd name="connsiteY93" fmla="*/ 3816654 h 6069892"/>
              <a:gd name="connsiteX94" fmla="*/ 1506406 w 1506406"/>
              <a:gd name="connsiteY94" fmla="*/ 3863901 h 6069892"/>
              <a:gd name="connsiteX95" fmla="*/ 1506406 w 1506406"/>
              <a:gd name="connsiteY95" fmla="*/ 3890976 h 6069892"/>
              <a:gd name="connsiteX96" fmla="*/ 1506406 w 1506406"/>
              <a:gd name="connsiteY96" fmla="*/ 3918812 h 6069892"/>
              <a:gd name="connsiteX97" fmla="*/ 1506406 w 1506406"/>
              <a:gd name="connsiteY97" fmla="*/ 3975374 h 6069892"/>
              <a:gd name="connsiteX98" fmla="*/ 1506406 w 1506406"/>
              <a:gd name="connsiteY98" fmla="*/ 3997968 h 6069892"/>
              <a:gd name="connsiteX99" fmla="*/ 1506406 w 1506406"/>
              <a:gd name="connsiteY99" fmla="*/ 4047317 h 6069892"/>
              <a:gd name="connsiteX100" fmla="*/ 1506406 w 1506406"/>
              <a:gd name="connsiteY100" fmla="*/ 4058924 h 6069892"/>
              <a:gd name="connsiteX101" fmla="*/ 1506406 w 1506406"/>
              <a:gd name="connsiteY101" fmla="*/ 4102228 h 6069892"/>
              <a:gd name="connsiteX102" fmla="*/ 1506406 w 1506406"/>
              <a:gd name="connsiteY102" fmla="*/ 4252711 h 6069892"/>
              <a:gd name="connsiteX103" fmla="*/ 1506406 w 1506406"/>
              <a:gd name="connsiteY103" fmla="*/ 4260949 h 6069892"/>
              <a:gd name="connsiteX104" fmla="*/ 1506406 w 1506406"/>
              <a:gd name="connsiteY104" fmla="*/ 4272555 h 6069892"/>
              <a:gd name="connsiteX105" fmla="*/ 1506406 w 1506406"/>
              <a:gd name="connsiteY105" fmla="*/ 4294329 h 6069892"/>
              <a:gd name="connsiteX106" fmla="*/ 1506406 w 1506406"/>
              <a:gd name="connsiteY106" fmla="*/ 4344498 h 6069892"/>
              <a:gd name="connsiteX107" fmla="*/ 1506406 w 1506406"/>
              <a:gd name="connsiteY107" fmla="*/ 4428896 h 6069892"/>
              <a:gd name="connsiteX108" fmla="*/ 1506406 w 1506406"/>
              <a:gd name="connsiteY108" fmla="*/ 4483808 h 6069892"/>
              <a:gd name="connsiteX109" fmla="*/ 1506406 w 1506406"/>
              <a:gd name="connsiteY109" fmla="*/ 4538285 h 6069892"/>
              <a:gd name="connsiteX110" fmla="*/ 1506406 w 1506406"/>
              <a:gd name="connsiteY110" fmla="*/ 4549892 h 6069892"/>
              <a:gd name="connsiteX111" fmla="*/ 1506406 w 1506406"/>
              <a:gd name="connsiteY111" fmla="*/ 4558130 h 6069892"/>
              <a:gd name="connsiteX112" fmla="*/ 1506406 w 1506406"/>
              <a:gd name="connsiteY112" fmla="*/ 4571665 h 6069892"/>
              <a:gd name="connsiteX113" fmla="*/ 1506406 w 1506406"/>
              <a:gd name="connsiteY113" fmla="*/ 4579903 h 6069892"/>
              <a:gd name="connsiteX114" fmla="*/ 1506406 w 1506406"/>
              <a:gd name="connsiteY114" fmla="*/ 4591510 h 6069892"/>
              <a:gd name="connsiteX115" fmla="*/ 1506406 w 1506406"/>
              <a:gd name="connsiteY115" fmla="*/ 4714471 h 6069892"/>
              <a:gd name="connsiteX116" fmla="*/ 1506406 w 1506406"/>
              <a:gd name="connsiteY116" fmla="*/ 4726077 h 6069892"/>
              <a:gd name="connsiteX117" fmla="*/ 1506406 w 1506406"/>
              <a:gd name="connsiteY117" fmla="*/ 4747850 h 6069892"/>
              <a:gd name="connsiteX118" fmla="*/ 1506406 w 1506406"/>
              <a:gd name="connsiteY118" fmla="*/ 4769382 h 6069892"/>
              <a:gd name="connsiteX119" fmla="*/ 1506406 w 1506406"/>
              <a:gd name="connsiteY119" fmla="*/ 4802761 h 6069892"/>
              <a:gd name="connsiteX120" fmla="*/ 1506406 w 1506406"/>
              <a:gd name="connsiteY120" fmla="*/ 4835466 h 6069892"/>
              <a:gd name="connsiteX121" fmla="*/ 1506406 w 1506406"/>
              <a:gd name="connsiteY121" fmla="*/ 4857239 h 6069892"/>
              <a:gd name="connsiteX122" fmla="*/ 1506406 w 1506406"/>
              <a:gd name="connsiteY122" fmla="*/ 4868846 h 6069892"/>
              <a:gd name="connsiteX123" fmla="*/ 1506406 w 1506406"/>
              <a:gd name="connsiteY123" fmla="*/ 4877084 h 6069892"/>
              <a:gd name="connsiteX124" fmla="*/ 1506406 w 1506406"/>
              <a:gd name="connsiteY124" fmla="*/ 4909494 h 6069892"/>
              <a:gd name="connsiteX125" fmla="*/ 1506406 w 1506406"/>
              <a:gd name="connsiteY125" fmla="*/ 5011652 h 6069892"/>
              <a:gd name="connsiteX126" fmla="*/ 1506406 w 1506406"/>
              <a:gd name="connsiteY126" fmla="*/ 5033425 h 6069892"/>
              <a:gd name="connsiteX127" fmla="*/ 1506406 w 1506406"/>
              <a:gd name="connsiteY127" fmla="*/ 5033615 h 6069892"/>
              <a:gd name="connsiteX128" fmla="*/ 1506406 w 1506406"/>
              <a:gd name="connsiteY128" fmla="*/ 5045031 h 6069892"/>
              <a:gd name="connsiteX129" fmla="*/ 1506406 w 1506406"/>
              <a:gd name="connsiteY129" fmla="*/ 5088336 h 6069892"/>
              <a:gd name="connsiteX130" fmla="*/ 1506406 w 1506406"/>
              <a:gd name="connsiteY130" fmla="*/ 5154420 h 6069892"/>
              <a:gd name="connsiteX131" fmla="*/ 1506406 w 1506406"/>
              <a:gd name="connsiteY131" fmla="*/ 5195068 h 6069892"/>
              <a:gd name="connsiteX132" fmla="*/ 1506406 w 1506406"/>
              <a:gd name="connsiteY132" fmla="*/ 5228447 h 6069892"/>
              <a:gd name="connsiteX133" fmla="*/ 1506406 w 1506406"/>
              <a:gd name="connsiteY133" fmla="*/ 5310951 h 6069892"/>
              <a:gd name="connsiteX134" fmla="*/ 1506406 w 1506406"/>
              <a:gd name="connsiteY134" fmla="*/ 5319189 h 6069892"/>
              <a:gd name="connsiteX135" fmla="*/ 1506406 w 1506406"/>
              <a:gd name="connsiteY135" fmla="*/ 5330606 h 6069892"/>
              <a:gd name="connsiteX136" fmla="*/ 1506406 w 1506406"/>
              <a:gd name="connsiteY136" fmla="*/ 5330796 h 6069892"/>
              <a:gd name="connsiteX137" fmla="*/ 1506406 w 1506406"/>
              <a:gd name="connsiteY137" fmla="*/ 5487137 h 6069892"/>
              <a:gd name="connsiteX138" fmla="*/ 1506406 w 1506406"/>
              <a:gd name="connsiteY138" fmla="*/ 5514022 h 6069892"/>
              <a:gd name="connsiteX139" fmla="*/ 1506406 w 1506406"/>
              <a:gd name="connsiteY139" fmla="*/ 5514212 h 6069892"/>
              <a:gd name="connsiteX140" fmla="*/ 1506406 w 1506406"/>
              <a:gd name="connsiteY140" fmla="*/ 5542048 h 6069892"/>
              <a:gd name="connsiteX141" fmla="*/ 1506406 w 1506406"/>
              <a:gd name="connsiteY141" fmla="*/ 5596526 h 6069892"/>
              <a:gd name="connsiteX142" fmla="*/ 1506406 w 1506406"/>
              <a:gd name="connsiteY142" fmla="*/ 5608132 h 6069892"/>
              <a:gd name="connsiteX143" fmla="*/ 1506406 w 1506406"/>
              <a:gd name="connsiteY143" fmla="*/ 5616370 h 6069892"/>
              <a:gd name="connsiteX144" fmla="*/ 1506406 w 1506406"/>
              <a:gd name="connsiteY144" fmla="*/ 5772711 h 6069892"/>
              <a:gd name="connsiteX145" fmla="*/ 1506406 w 1506406"/>
              <a:gd name="connsiteY145" fmla="*/ 5784318 h 6069892"/>
              <a:gd name="connsiteX146" fmla="*/ 1506406 w 1506406"/>
              <a:gd name="connsiteY146" fmla="*/ 5799786 h 6069892"/>
              <a:gd name="connsiteX147" fmla="*/ 1506406 w 1506406"/>
              <a:gd name="connsiteY147" fmla="*/ 5827622 h 6069892"/>
              <a:gd name="connsiteX148" fmla="*/ 1506406 w 1506406"/>
              <a:gd name="connsiteY148" fmla="*/ 5893707 h 6069892"/>
              <a:gd name="connsiteX149" fmla="*/ 1506406 w 1506406"/>
              <a:gd name="connsiteY149" fmla="*/ 5967734 h 6069892"/>
              <a:gd name="connsiteX150" fmla="*/ 1506406 w 1506406"/>
              <a:gd name="connsiteY150" fmla="*/ 6069892 h 6069892"/>
              <a:gd name="connsiteX151" fmla="*/ 1499092 w 1506406"/>
              <a:gd name="connsiteY151" fmla="*/ 6069892 h 6069892"/>
              <a:gd name="connsiteX152" fmla="*/ 0 w 1506406"/>
              <a:gd name="connsiteY152" fmla="*/ 5244397 h 6069892"/>
              <a:gd name="connsiteX153" fmla="*/ 0 w 1506406"/>
              <a:gd name="connsiteY153" fmla="*/ 5228447 h 6069892"/>
              <a:gd name="connsiteX154" fmla="*/ 0 w 1506406"/>
              <a:gd name="connsiteY154" fmla="*/ 5195068 h 6069892"/>
              <a:gd name="connsiteX155" fmla="*/ 0 w 1506406"/>
              <a:gd name="connsiteY155" fmla="*/ 5154420 h 6069892"/>
              <a:gd name="connsiteX156" fmla="*/ 0 w 1506406"/>
              <a:gd name="connsiteY156" fmla="*/ 5029508 h 6069892"/>
              <a:gd name="connsiteX157" fmla="*/ 0 w 1506406"/>
              <a:gd name="connsiteY157" fmla="*/ 5002130 h 6069892"/>
              <a:gd name="connsiteX158" fmla="*/ 0 w 1506406"/>
              <a:gd name="connsiteY158" fmla="*/ 4958823 h 6069892"/>
              <a:gd name="connsiteX159" fmla="*/ 0 w 1506406"/>
              <a:gd name="connsiteY159" fmla="*/ 4947216 h 6069892"/>
              <a:gd name="connsiteX160" fmla="*/ 0 w 1506406"/>
              <a:gd name="connsiteY160" fmla="*/ 4909494 h 6069892"/>
              <a:gd name="connsiteX161" fmla="*/ 0 w 1506406"/>
              <a:gd name="connsiteY161" fmla="*/ 4868846 h 6069892"/>
              <a:gd name="connsiteX162" fmla="*/ 0 w 1506406"/>
              <a:gd name="connsiteY162" fmla="*/ 4857239 h 6069892"/>
              <a:gd name="connsiteX163" fmla="*/ 0 w 1506406"/>
              <a:gd name="connsiteY163" fmla="*/ 4835466 h 6069892"/>
              <a:gd name="connsiteX164" fmla="*/ 0 w 1506406"/>
              <a:gd name="connsiteY164" fmla="*/ 4790878 h 6069892"/>
              <a:gd name="connsiteX165" fmla="*/ 0 w 1506406"/>
              <a:gd name="connsiteY165" fmla="*/ 4716555 h 6069892"/>
              <a:gd name="connsiteX166" fmla="*/ 0 w 1506406"/>
              <a:gd name="connsiteY166" fmla="*/ 4661642 h 6069892"/>
              <a:gd name="connsiteX167" fmla="*/ 0 w 1506406"/>
              <a:gd name="connsiteY167" fmla="*/ 4575796 h 6069892"/>
              <a:gd name="connsiteX168" fmla="*/ 0 w 1506406"/>
              <a:gd name="connsiteY168" fmla="*/ 4571665 h 6069892"/>
              <a:gd name="connsiteX169" fmla="*/ 0 w 1506406"/>
              <a:gd name="connsiteY169" fmla="*/ 4549892 h 6069892"/>
              <a:gd name="connsiteX170" fmla="*/ 0 w 1506406"/>
              <a:gd name="connsiteY170" fmla="*/ 4538285 h 6069892"/>
              <a:gd name="connsiteX171" fmla="*/ 0 w 1506406"/>
              <a:gd name="connsiteY171" fmla="*/ 4505303 h 6069892"/>
              <a:gd name="connsiteX172" fmla="*/ 0 w 1506406"/>
              <a:gd name="connsiteY172" fmla="*/ 4505113 h 6069892"/>
              <a:gd name="connsiteX173" fmla="*/ 0 w 1506406"/>
              <a:gd name="connsiteY173" fmla="*/ 4493697 h 6069892"/>
              <a:gd name="connsiteX174" fmla="*/ 0 w 1506406"/>
              <a:gd name="connsiteY174" fmla="*/ 4415181 h 6069892"/>
              <a:gd name="connsiteX175" fmla="*/ 0 w 1506406"/>
              <a:gd name="connsiteY175" fmla="*/ 4344498 h 6069892"/>
              <a:gd name="connsiteX176" fmla="*/ 0 w 1506406"/>
              <a:gd name="connsiteY176" fmla="*/ 4290222 h 6069892"/>
              <a:gd name="connsiteX177" fmla="*/ 0 w 1506406"/>
              <a:gd name="connsiteY177" fmla="*/ 4262843 h 6069892"/>
              <a:gd name="connsiteX178" fmla="*/ 0 w 1506406"/>
              <a:gd name="connsiteY178" fmla="*/ 4256842 h 6069892"/>
              <a:gd name="connsiteX179" fmla="*/ 0 w 1506406"/>
              <a:gd name="connsiteY179" fmla="*/ 4252711 h 6069892"/>
              <a:gd name="connsiteX180" fmla="*/ 0 w 1506406"/>
              <a:gd name="connsiteY180" fmla="*/ 4219539 h 6069892"/>
              <a:gd name="connsiteX181" fmla="*/ 0 w 1506406"/>
              <a:gd name="connsiteY181" fmla="*/ 4208122 h 6069892"/>
              <a:gd name="connsiteX182" fmla="*/ 0 w 1506406"/>
              <a:gd name="connsiteY182" fmla="*/ 4207932 h 6069892"/>
              <a:gd name="connsiteX183" fmla="*/ 0 w 1506406"/>
              <a:gd name="connsiteY183" fmla="*/ 4186159 h 6069892"/>
              <a:gd name="connsiteX184" fmla="*/ 0 w 1506406"/>
              <a:gd name="connsiteY184" fmla="*/ 4129607 h 6069892"/>
              <a:gd name="connsiteX185" fmla="*/ 0 w 1506406"/>
              <a:gd name="connsiteY185" fmla="*/ 4102228 h 6069892"/>
              <a:gd name="connsiteX186" fmla="*/ 0 w 1506406"/>
              <a:gd name="connsiteY186" fmla="*/ 4058924 h 6069892"/>
              <a:gd name="connsiteX187" fmla="*/ 0 w 1506406"/>
              <a:gd name="connsiteY187" fmla="*/ 4051591 h 6069892"/>
              <a:gd name="connsiteX188" fmla="*/ 0 w 1506406"/>
              <a:gd name="connsiteY188" fmla="*/ 4047317 h 6069892"/>
              <a:gd name="connsiteX189" fmla="*/ 0 w 1506406"/>
              <a:gd name="connsiteY189" fmla="*/ 3977269 h 6069892"/>
              <a:gd name="connsiteX190" fmla="*/ 0 w 1506406"/>
              <a:gd name="connsiteY190" fmla="*/ 3971267 h 6069892"/>
              <a:gd name="connsiteX191" fmla="*/ 0 w 1506406"/>
              <a:gd name="connsiteY191" fmla="*/ 3943889 h 6069892"/>
              <a:gd name="connsiteX192" fmla="*/ 0 w 1506406"/>
              <a:gd name="connsiteY192" fmla="*/ 3922358 h 6069892"/>
              <a:gd name="connsiteX193" fmla="*/ 0 w 1506406"/>
              <a:gd name="connsiteY193" fmla="*/ 3900585 h 6069892"/>
              <a:gd name="connsiteX194" fmla="*/ 0 w 1506406"/>
              <a:gd name="connsiteY194" fmla="*/ 3890976 h 6069892"/>
              <a:gd name="connsiteX195" fmla="*/ 0 w 1506406"/>
              <a:gd name="connsiteY195" fmla="*/ 3888978 h 6069892"/>
              <a:gd name="connsiteX196" fmla="*/ 0 w 1506406"/>
              <a:gd name="connsiteY196" fmla="*/ 3816654 h 6069892"/>
              <a:gd name="connsiteX197" fmla="*/ 0 w 1506406"/>
              <a:gd name="connsiteY197" fmla="*/ 3766017 h 6069892"/>
              <a:gd name="connsiteX198" fmla="*/ 0 w 1506406"/>
              <a:gd name="connsiteY198" fmla="*/ 3761743 h 6069892"/>
              <a:gd name="connsiteX199" fmla="*/ 0 w 1506406"/>
              <a:gd name="connsiteY199" fmla="*/ 3754410 h 6069892"/>
              <a:gd name="connsiteX200" fmla="*/ 0 w 1506406"/>
              <a:gd name="connsiteY200" fmla="*/ 3732637 h 6069892"/>
              <a:gd name="connsiteX201" fmla="*/ 0 w 1506406"/>
              <a:gd name="connsiteY201" fmla="*/ 3675895 h 6069892"/>
              <a:gd name="connsiteX202" fmla="*/ 0 w 1506406"/>
              <a:gd name="connsiteY202" fmla="*/ 3658315 h 6069892"/>
              <a:gd name="connsiteX203" fmla="*/ 0 w 1506406"/>
              <a:gd name="connsiteY203" fmla="*/ 3605402 h 6069892"/>
              <a:gd name="connsiteX204" fmla="*/ 2 w 1506406"/>
              <a:gd name="connsiteY204" fmla="*/ 3447063 h 6069892"/>
              <a:gd name="connsiteX205" fmla="*/ 2 w 1506406"/>
              <a:gd name="connsiteY205" fmla="*/ 3406272 h 6069892"/>
              <a:gd name="connsiteX206" fmla="*/ 0 w 1506406"/>
              <a:gd name="connsiteY206" fmla="*/ 3406272 h 6069892"/>
              <a:gd name="connsiteX207" fmla="*/ 0 w 1506406"/>
              <a:gd name="connsiteY207" fmla="*/ 3390320 h 6069892"/>
              <a:gd name="connsiteX208" fmla="*/ 0 w 1506406"/>
              <a:gd name="connsiteY208" fmla="*/ 3362942 h 6069892"/>
              <a:gd name="connsiteX209" fmla="*/ 0 w 1506406"/>
              <a:gd name="connsiteY209" fmla="*/ 3356940 h 6069892"/>
              <a:gd name="connsiteX210" fmla="*/ 0 w 1506406"/>
              <a:gd name="connsiteY210" fmla="*/ 3319637 h 6069892"/>
              <a:gd name="connsiteX211" fmla="*/ 0 w 1506406"/>
              <a:gd name="connsiteY211" fmla="*/ 3308221 h 6069892"/>
              <a:gd name="connsiteX212" fmla="*/ 0 w 1506406"/>
              <a:gd name="connsiteY212" fmla="*/ 3286258 h 6069892"/>
              <a:gd name="connsiteX213" fmla="*/ 0 w 1506406"/>
              <a:gd name="connsiteY213" fmla="*/ 3172475 h 6069892"/>
              <a:gd name="connsiteX214" fmla="*/ 0 w 1506406"/>
              <a:gd name="connsiteY214" fmla="*/ 3120698 h 6069892"/>
              <a:gd name="connsiteX215" fmla="*/ 0 w 1506406"/>
              <a:gd name="connsiteY215" fmla="*/ 3109091 h 6069892"/>
              <a:gd name="connsiteX216" fmla="*/ 0 w 1506406"/>
              <a:gd name="connsiteY216" fmla="*/ 3093320 h 6069892"/>
              <a:gd name="connsiteX217" fmla="*/ 0 w 1506406"/>
              <a:gd name="connsiteY217" fmla="*/ 3077368 h 6069892"/>
              <a:gd name="connsiteX218" fmla="*/ 0 w 1506406"/>
              <a:gd name="connsiteY218" fmla="*/ 3071366 h 6069892"/>
              <a:gd name="connsiteX219" fmla="*/ 0 w 1506406"/>
              <a:gd name="connsiteY219" fmla="*/ 3038406 h 6069892"/>
              <a:gd name="connsiteX220" fmla="*/ 0 w 1506406"/>
              <a:gd name="connsiteY220" fmla="*/ 3022456 h 6069892"/>
              <a:gd name="connsiteX221" fmla="*/ 0 w 1506406"/>
              <a:gd name="connsiteY221" fmla="*/ 3000684 h 6069892"/>
              <a:gd name="connsiteX222" fmla="*/ 0 w 1506406"/>
              <a:gd name="connsiteY222" fmla="*/ 2989077 h 6069892"/>
              <a:gd name="connsiteX223" fmla="*/ 0 w 1506406"/>
              <a:gd name="connsiteY223" fmla="*/ 2948429 h 6069892"/>
              <a:gd name="connsiteX224" fmla="*/ 0 w 1506406"/>
              <a:gd name="connsiteY224" fmla="*/ 2823517 h 6069892"/>
              <a:gd name="connsiteX225" fmla="*/ 0 w 1506406"/>
              <a:gd name="connsiteY225" fmla="*/ 2807745 h 6069892"/>
              <a:gd name="connsiteX226" fmla="*/ 0 w 1506406"/>
              <a:gd name="connsiteY226" fmla="*/ 2796139 h 6069892"/>
              <a:gd name="connsiteX227" fmla="*/ 0 w 1506406"/>
              <a:gd name="connsiteY227" fmla="*/ 2752832 h 6069892"/>
              <a:gd name="connsiteX228" fmla="*/ 0 w 1506406"/>
              <a:gd name="connsiteY228" fmla="*/ 2703503 h 6069892"/>
              <a:gd name="connsiteX229" fmla="*/ 0 w 1506406"/>
              <a:gd name="connsiteY229" fmla="*/ 2666986 h 6069892"/>
              <a:gd name="connsiteX230" fmla="*/ 0 w 1506406"/>
              <a:gd name="connsiteY230" fmla="*/ 2662855 h 6069892"/>
              <a:gd name="connsiteX231" fmla="*/ 0 w 1506406"/>
              <a:gd name="connsiteY231" fmla="*/ 2629475 h 6069892"/>
              <a:gd name="connsiteX232" fmla="*/ 0 w 1506406"/>
              <a:gd name="connsiteY232" fmla="*/ 2584887 h 6069892"/>
              <a:gd name="connsiteX233" fmla="*/ 0 w 1506406"/>
              <a:gd name="connsiteY233" fmla="*/ 2510564 h 6069892"/>
              <a:gd name="connsiteX234" fmla="*/ 0 w 1506406"/>
              <a:gd name="connsiteY234" fmla="*/ 2506371 h 6069892"/>
              <a:gd name="connsiteX235" fmla="*/ 0 w 1506406"/>
              <a:gd name="connsiteY235" fmla="*/ 2381412 h 6069892"/>
              <a:gd name="connsiteX236" fmla="*/ 0 w 1506406"/>
              <a:gd name="connsiteY236" fmla="*/ 2369805 h 6069892"/>
              <a:gd name="connsiteX237" fmla="*/ 0 w 1506406"/>
              <a:gd name="connsiteY237" fmla="*/ 2354033 h 6069892"/>
              <a:gd name="connsiteX238" fmla="*/ 0 w 1506406"/>
              <a:gd name="connsiteY238" fmla="*/ 2348032 h 6069892"/>
              <a:gd name="connsiteX239" fmla="*/ 0 w 1506406"/>
              <a:gd name="connsiteY239" fmla="*/ 2343901 h 6069892"/>
              <a:gd name="connsiteX240" fmla="*/ 0 w 1506406"/>
              <a:gd name="connsiteY240" fmla="*/ 2299312 h 6069892"/>
              <a:gd name="connsiteX241" fmla="*/ 0 w 1506406"/>
              <a:gd name="connsiteY241" fmla="*/ 2299122 h 6069892"/>
              <a:gd name="connsiteX242" fmla="*/ 0 w 1506406"/>
              <a:gd name="connsiteY242" fmla="*/ 2220797 h 6069892"/>
              <a:gd name="connsiteX243" fmla="*/ 0 w 1506406"/>
              <a:gd name="connsiteY243" fmla="*/ 2209190 h 6069892"/>
              <a:gd name="connsiteX244" fmla="*/ 0 w 1506406"/>
              <a:gd name="connsiteY244" fmla="*/ 2193418 h 6069892"/>
              <a:gd name="connsiteX245" fmla="*/ 0 w 1506406"/>
              <a:gd name="connsiteY245" fmla="*/ 2138507 h 6069892"/>
              <a:gd name="connsiteX246" fmla="*/ 0 w 1506406"/>
              <a:gd name="connsiteY246" fmla="*/ 2084231 h 6069892"/>
              <a:gd name="connsiteX247" fmla="*/ 0 w 1506406"/>
              <a:gd name="connsiteY247" fmla="*/ 2068459 h 6069892"/>
              <a:gd name="connsiteX248" fmla="*/ 0 w 1506406"/>
              <a:gd name="connsiteY248" fmla="*/ 2062457 h 6069892"/>
              <a:gd name="connsiteX249" fmla="*/ 0 w 1506406"/>
              <a:gd name="connsiteY249" fmla="*/ 2056852 h 6069892"/>
              <a:gd name="connsiteX250" fmla="*/ 0 w 1506406"/>
              <a:gd name="connsiteY250" fmla="*/ 2050851 h 6069892"/>
              <a:gd name="connsiteX251" fmla="*/ 0 w 1506406"/>
              <a:gd name="connsiteY251" fmla="*/ 2035079 h 6069892"/>
              <a:gd name="connsiteX252" fmla="*/ 0 w 1506406"/>
              <a:gd name="connsiteY252" fmla="*/ 2013548 h 6069892"/>
              <a:gd name="connsiteX253" fmla="*/ 0 w 1506406"/>
              <a:gd name="connsiteY253" fmla="*/ 1980168 h 6069892"/>
              <a:gd name="connsiteX254" fmla="*/ 0 w 1506406"/>
              <a:gd name="connsiteY254" fmla="*/ 1923616 h 6069892"/>
              <a:gd name="connsiteX255" fmla="*/ 0 w 1506406"/>
              <a:gd name="connsiteY255" fmla="*/ 1907844 h 6069892"/>
              <a:gd name="connsiteX256" fmla="*/ 0 w 1506406"/>
              <a:gd name="connsiteY256" fmla="*/ 1896237 h 6069892"/>
              <a:gd name="connsiteX257" fmla="*/ 0 w 1506406"/>
              <a:gd name="connsiteY257" fmla="*/ 1852933 h 6069892"/>
              <a:gd name="connsiteX258" fmla="*/ 0 w 1506406"/>
              <a:gd name="connsiteY258" fmla="*/ 1845600 h 6069892"/>
              <a:gd name="connsiteX259" fmla="*/ 0 w 1506406"/>
              <a:gd name="connsiteY259" fmla="*/ 1771278 h 6069892"/>
              <a:gd name="connsiteX260" fmla="*/ 0 w 1506406"/>
              <a:gd name="connsiteY260" fmla="*/ 1767085 h 6069892"/>
              <a:gd name="connsiteX261" fmla="*/ 0 w 1506406"/>
              <a:gd name="connsiteY261" fmla="*/ 1765276 h 6069892"/>
              <a:gd name="connsiteX262" fmla="*/ 0 w 1506406"/>
              <a:gd name="connsiteY262" fmla="*/ 1749505 h 6069892"/>
              <a:gd name="connsiteX263" fmla="*/ 0 w 1506406"/>
              <a:gd name="connsiteY263" fmla="*/ 1737898 h 6069892"/>
              <a:gd name="connsiteX264" fmla="*/ 0 w 1506406"/>
              <a:gd name="connsiteY264" fmla="*/ 1694594 h 6069892"/>
              <a:gd name="connsiteX265" fmla="*/ 0 w 1506406"/>
              <a:gd name="connsiteY265" fmla="*/ 1684985 h 6069892"/>
              <a:gd name="connsiteX266" fmla="*/ 0 w 1506406"/>
              <a:gd name="connsiteY266" fmla="*/ 1610663 h 6069892"/>
              <a:gd name="connsiteX267" fmla="*/ 0 w 1506406"/>
              <a:gd name="connsiteY267" fmla="*/ 1560026 h 6069892"/>
              <a:gd name="connsiteX268" fmla="*/ 0 w 1506406"/>
              <a:gd name="connsiteY268" fmla="*/ 1526646 h 6069892"/>
              <a:gd name="connsiteX269" fmla="*/ 0 w 1506406"/>
              <a:gd name="connsiteY269" fmla="*/ 1481510 h 6069892"/>
              <a:gd name="connsiteX270" fmla="*/ 0 w 1506406"/>
              <a:gd name="connsiteY270" fmla="*/ 1469904 h 6069892"/>
              <a:gd name="connsiteX271" fmla="*/ 0 w 1506406"/>
              <a:gd name="connsiteY271" fmla="*/ 1454132 h 6069892"/>
              <a:gd name="connsiteX272" fmla="*/ 0 w 1506406"/>
              <a:gd name="connsiteY272" fmla="*/ 1452324 h 6069892"/>
              <a:gd name="connsiteX273" fmla="*/ 0 w 1506406"/>
              <a:gd name="connsiteY273" fmla="*/ 1448130 h 6069892"/>
              <a:gd name="connsiteX274" fmla="*/ 0 w 1506406"/>
              <a:gd name="connsiteY274" fmla="*/ 1399411 h 6069892"/>
              <a:gd name="connsiteX275" fmla="*/ 0 w 1506406"/>
              <a:gd name="connsiteY275" fmla="*/ 1263665 h 6069892"/>
              <a:gd name="connsiteX276" fmla="*/ 0 w 1506406"/>
              <a:gd name="connsiteY276" fmla="*/ 1200281 h 6069892"/>
              <a:gd name="connsiteX277" fmla="*/ 0 w 1506406"/>
              <a:gd name="connsiteY277" fmla="*/ 1184329 h 6069892"/>
              <a:gd name="connsiteX278" fmla="*/ 0 w 1506406"/>
              <a:gd name="connsiteY278" fmla="*/ 1168558 h 6069892"/>
              <a:gd name="connsiteX279" fmla="*/ 0 w 1506406"/>
              <a:gd name="connsiteY279" fmla="*/ 1162556 h 6069892"/>
              <a:gd name="connsiteX280" fmla="*/ 0 w 1506406"/>
              <a:gd name="connsiteY280" fmla="*/ 1156951 h 6069892"/>
              <a:gd name="connsiteX281" fmla="*/ 0 w 1506406"/>
              <a:gd name="connsiteY281" fmla="*/ 1150949 h 6069892"/>
              <a:gd name="connsiteX282" fmla="*/ 0 w 1506406"/>
              <a:gd name="connsiteY282" fmla="*/ 1113646 h 6069892"/>
              <a:gd name="connsiteX283" fmla="*/ 0 w 1506406"/>
              <a:gd name="connsiteY283" fmla="*/ 1080267 h 6069892"/>
              <a:gd name="connsiteX284" fmla="*/ 0 w 1506406"/>
              <a:gd name="connsiteY284" fmla="*/ 966484 h 6069892"/>
              <a:gd name="connsiteX285" fmla="*/ 0 w 1506406"/>
              <a:gd name="connsiteY285" fmla="*/ 914707 h 6069892"/>
              <a:gd name="connsiteX286" fmla="*/ 0 w 1506406"/>
              <a:gd name="connsiteY286" fmla="*/ 887329 h 6069892"/>
              <a:gd name="connsiteX287" fmla="*/ 0 w 1506406"/>
              <a:gd name="connsiteY287" fmla="*/ 871377 h 6069892"/>
              <a:gd name="connsiteX288" fmla="*/ 0 w 1506406"/>
              <a:gd name="connsiteY288" fmla="*/ 865375 h 6069892"/>
              <a:gd name="connsiteX289" fmla="*/ 2 w 1506406"/>
              <a:gd name="connsiteY289" fmla="*/ 865375 h 6069892"/>
              <a:gd name="connsiteX290" fmla="*/ 2 w 1506406"/>
              <a:gd name="connsiteY290" fmla="*/ 604529 h 6069892"/>
              <a:gd name="connsiteX291" fmla="*/ 2 w 1506406"/>
              <a:gd name="connsiteY291" fmla="*/ 318954 h 6069892"/>
              <a:gd name="connsiteX292" fmla="*/ 2 w 1506406"/>
              <a:gd name="connsiteY292" fmla="*/ 285575 h 6069892"/>
              <a:gd name="connsiteX293" fmla="*/ 2 w 1506406"/>
              <a:gd name="connsiteY293" fmla="*/ 0 h 60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</a:cxnLst>
            <a:rect l="l" t="t" r="r" b="b"/>
            <a:pathLst>
              <a:path w="1506406" h="6069892">
                <a:moveTo>
                  <a:pt x="1506406" y="0"/>
                </a:moveTo>
                <a:lnTo>
                  <a:pt x="1506406" y="66583"/>
                </a:lnTo>
                <a:lnTo>
                  <a:pt x="1506406" y="297181"/>
                </a:lnTo>
                <a:lnTo>
                  <a:pt x="1506406" y="363764"/>
                </a:lnTo>
                <a:lnTo>
                  <a:pt x="1506406" y="369007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654581"/>
                </a:lnTo>
                <a:lnTo>
                  <a:pt x="1506406" y="687960"/>
                </a:lnTo>
                <a:lnTo>
                  <a:pt x="1506406" y="733736"/>
                </a:lnTo>
                <a:lnTo>
                  <a:pt x="1506406" y="745343"/>
                </a:lnTo>
                <a:lnTo>
                  <a:pt x="1506406" y="767116"/>
                </a:lnTo>
                <a:lnTo>
                  <a:pt x="1506406" y="794693"/>
                </a:lnTo>
                <a:lnTo>
                  <a:pt x="1506406" y="837997"/>
                </a:lnTo>
                <a:lnTo>
                  <a:pt x="1506406" y="849604"/>
                </a:lnTo>
                <a:lnTo>
                  <a:pt x="1506406" y="871377"/>
                </a:lnTo>
                <a:lnTo>
                  <a:pt x="1506406" y="973535"/>
                </a:lnTo>
                <a:lnTo>
                  <a:pt x="1506406" y="1030917"/>
                </a:lnTo>
                <a:lnTo>
                  <a:pt x="1506406" y="1052690"/>
                </a:lnTo>
                <a:lnTo>
                  <a:pt x="1506406" y="1064297"/>
                </a:lnTo>
                <a:lnTo>
                  <a:pt x="1506406" y="1080267"/>
                </a:lnTo>
                <a:lnTo>
                  <a:pt x="1506406" y="1113646"/>
                </a:lnTo>
                <a:lnTo>
                  <a:pt x="1506406" y="1135178"/>
                </a:lnTo>
                <a:lnTo>
                  <a:pt x="1506406" y="1156951"/>
                </a:lnTo>
                <a:lnTo>
                  <a:pt x="1506406" y="1168558"/>
                </a:lnTo>
                <a:lnTo>
                  <a:pt x="1506406" y="1349871"/>
                </a:lnTo>
                <a:lnTo>
                  <a:pt x="1506406" y="1399221"/>
                </a:lnTo>
                <a:lnTo>
                  <a:pt x="1506406" y="1399411"/>
                </a:lnTo>
                <a:lnTo>
                  <a:pt x="1506406" y="1427247"/>
                </a:lnTo>
                <a:lnTo>
                  <a:pt x="1506406" y="1454132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684985"/>
                </a:lnTo>
                <a:lnTo>
                  <a:pt x="1506406" y="1712821"/>
                </a:lnTo>
                <a:lnTo>
                  <a:pt x="1506406" y="1791977"/>
                </a:lnTo>
                <a:lnTo>
                  <a:pt x="1506406" y="1803583"/>
                </a:lnTo>
                <a:lnTo>
                  <a:pt x="1506406" y="1852933"/>
                </a:lnTo>
                <a:lnTo>
                  <a:pt x="1506406" y="1896237"/>
                </a:lnTo>
                <a:lnTo>
                  <a:pt x="1506406" y="1907844"/>
                </a:lnTo>
                <a:lnTo>
                  <a:pt x="1506406" y="2066564"/>
                </a:lnTo>
                <a:lnTo>
                  <a:pt x="1506406" y="2089158"/>
                </a:lnTo>
                <a:lnTo>
                  <a:pt x="1506406" y="2138507"/>
                </a:lnTo>
                <a:lnTo>
                  <a:pt x="1506406" y="2193418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343901"/>
                </a:lnTo>
                <a:lnTo>
                  <a:pt x="1506406" y="2352139"/>
                </a:lnTo>
                <a:lnTo>
                  <a:pt x="1506406" y="2385519"/>
                </a:lnTo>
                <a:lnTo>
                  <a:pt x="1506406" y="2520086"/>
                </a:lnTo>
                <a:lnTo>
                  <a:pt x="1506406" y="2563391"/>
                </a:lnTo>
                <a:lnTo>
                  <a:pt x="1506406" y="2574998"/>
                </a:lnTo>
                <a:lnTo>
                  <a:pt x="1506406" y="2596770"/>
                </a:lnTo>
                <a:lnTo>
                  <a:pt x="1506406" y="2629475"/>
                </a:lnTo>
                <a:lnTo>
                  <a:pt x="1506406" y="2654153"/>
                </a:lnTo>
                <a:lnTo>
                  <a:pt x="1506406" y="2662855"/>
                </a:lnTo>
                <a:lnTo>
                  <a:pt x="1506406" y="267109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05661"/>
                </a:lnTo>
                <a:lnTo>
                  <a:pt x="1506406" y="2839040"/>
                </a:lnTo>
                <a:lnTo>
                  <a:pt x="1506406" y="2860572"/>
                </a:lnTo>
                <a:lnTo>
                  <a:pt x="1506406" y="2882345"/>
                </a:lnTo>
                <a:lnTo>
                  <a:pt x="1506406" y="2893951"/>
                </a:lnTo>
                <a:lnTo>
                  <a:pt x="1506406" y="2939727"/>
                </a:lnTo>
                <a:lnTo>
                  <a:pt x="1506406" y="2948429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00684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124615"/>
                </a:lnTo>
                <a:lnTo>
                  <a:pt x="1506406" y="3124805"/>
                </a:lnTo>
                <a:lnTo>
                  <a:pt x="1506406" y="3179526"/>
                </a:lnTo>
                <a:lnTo>
                  <a:pt x="1506406" y="3258681"/>
                </a:lnTo>
                <a:lnTo>
                  <a:pt x="1506406" y="3286258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19637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402141"/>
                </a:lnTo>
                <a:lnTo>
                  <a:pt x="1506406" y="3410379"/>
                </a:lnTo>
                <a:lnTo>
                  <a:pt x="1506406" y="3578327"/>
                </a:lnTo>
                <a:lnTo>
                  <a:pt x="1506406" y="3593795"/>
                </a:lnTo>
                <a:lnTo>
                  <a:pt x="1506406" y="3605212"/>
                </a:lnTo>
                <a:lnTo>
                  <a:pt x="1506406" y="3605402"/>
                </a:lnTo>
                <a:lnTo>
                  <a:pt x="1506406" y="3621631"/>
                </a:lnTo>
                <a:lnTo>
                  <a:pt x="1506406" y="3633238"/>
                </a:lnTo>
                <a:lnTo>
                  <a:pt x="1506406" y="3687716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863901"/>
                </a:lnTo>
                <a:lnTo>
                  <a:pt x="1506406" y="3890976"/>
                </a:lnTo>
                <a:lnTo>
                  <a:pt x="1506406" y="3918812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058924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72555"/>
                </a:lnTo>
                <a:lnTo>
                  <a:pt x="1506406" y="4294329"/>
                </a:lnTo>
                <a:lnTo>
                  <a:pt x="1506406" y="4344498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49892"/>
                </a:lnTo>
                <a:lnTo>
                  <a:pt x="1506406" y="4558130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591510"/>
                </a:lnTo>
                <a:lnTo>
                  <a:pt x="1506406" y="4714471"/>
                </a:lnTo>
                <a:lnTo>
                  <a:pt x="1506406" y="4726077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35466"/>
                </a:lnTo>
                <a:lnTo>
                  <a:pt x="1506406" y="4857239"/>
                </a:lnTo>
                <a:lnTo>
                  <a:pt x="1506406" y="4868846"/>
                </a:lnTo>
                <a:lnTo>
                  <a:pt x="1506406" y="4877084"/>
                </a:lnTo>
                <a:lnTo>
                  <a:pt x="1506406" y="4909494"/>
                </a:lnTo>
                <a:lnTo>
                  <a:pt x="1506406" y="5011652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45031"/>
                </a:lnTo>
                <a:lnTo>
                  <a:pt x="1506406" y="5088336"/>
                </a:lnTo>
                <a:lnTo>
                  <a:pt x="1506406" y="5154420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330606"/>
                </a:lnTo>
                <a:lnTo>
                  <a:pt x="1506406" y="5330796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608132"/>
                </a:lnTo>
                <a:lnTo>
                  <a:pt x="1506406" y="5616370"/>
                </a:lnTo>
                <a:lnTo>
                  <a:pt x="1506406" y="5772711"/>
                </a:lnTo>
                <a:lnTo>
                  <a:pt x="1506406" y="5784318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893707"/>
                </a:lnTo>
                <a:lnTo>
                  <a:pt x="1506406" y="5967734"/>
                </a:lnTo>
                <a:lnTo>
                  <a:pt x="1506406" y="6069892"/>
                </a:lnTo>
                <a:lnTo>
                  <a:pt x="1499092" y="6069892"/>
                </a:lnTo>
                <a:lnTo>
                  <a:pt x="0" y="5244397"/>
                </a:lnTo>
                <a:lnTo>
                  <a:pt x="0" y="5228447"/>
                </a:lnTo>
                <a:lnTo>
                  <a:pt x="0" y="5195068"/>
                </a:lnTo>
                <a:lnTo>
                  <a:pt x="0" y="5154420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58823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68846"/>
                </a:lnTo>
                <a:lnTo>
                  <a:pt x="0" y="4857239"/>
                </a:lnTo>
                <a:lnTo>
                  <a:pt x="0" y="4835466"/>
                </a:lnTo>
                <a:lnTo>
                  <a:pt x="0" y="4790878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49892"/>
                </a:lnTo>
                <a:lnTo>
                  <a:pt x="0" y="4538285"/>
                </a:lnTo>
                <a:lnTo>
                  <a:pt x="0" y="4505303"/>
                </a:lnTo>
                <a:lnTo>
                  <a:pt x="0" y="4505113"/>
                </a:lnTo>
                <a:lnTo>
                  <a:pt x="0" y="4493697"/>
                </a:lnTo>
                <a:lnTo>
                  <a:pt x="0" y="4415181"/>
                </a:lnTo>
                <a:lnTo>
                  <a:pt x="0" y="4344498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19539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86159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58924"/>
                </a:lnTo>
                <a:lnTo>
                  <a:pt x="0" y="4051591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900585"/>
                </a:lnTo>
                <a:lnTo>
                  <a:pt x="0" y="3890976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6017"/>
                </a:lnTo>
                <a:lnTo>
                  <a:pt x="0" y="3761743"/>
                </a:lnTo>
                <a:lnTo>
                  <a:pt x="0" y="3754410"/>
                </a:lnTo>
                <a:lnTo>
                  <a:pt x="0" y="3732637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5402"/>
                </a:lnTo>
                <a:lnTo>
                  <a:pt x="2" y="3447063"/>
                </a:lnTo>
                <a:lnTo>
                  <a:pt x="2" y="3406272"/>
                </a:lnTo>
                <a:lnTo>
                  <a:pt x="0" y="3406272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19637"/>
                </a:lnTo>
                <a:lnTo>
                  <a:pt x="0" y="3308221"/>
                </a:lnTo>
                <a:lnTo>
                  <a:pt x="0" y="3286258"/>
                </a:lnTo>
                <a:lnTo>
                  <a:pt x="0" y="3172475"/>
                </a:lnTo>
                <a:lnTo>
                  <a:pt x="0" y="3120698"/>
                </a:lnTo>
                <a:lnTo>
                  <a:pt x="0" y="3109091"/>
                </a:lnTo>
                <a:lnTo>
                  <a:pt x="0" y="3093320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38406"/>
                </a:lnTo>
                <a:lnTo>
                  <a:pt x="0" y="3022456"/>
                </a:lnTo>
                <a:lnTo>
                  <a:pt x="0" y="3000684"/>
                </a:lnTo>
                <a:lnTo>
                  <a:pt x="0" y="2989077"/>
                </a:lnTo>
                <a:lnTo>
                  <a:pt x="0" y="2948429"/>
                </a:lnTo>
                <a:lnTo>
                  <a:pt x="0" y="2823517"/>
                </a:lnTo>
                <a:lnTo>
                  <a:pt x="0" y="2807745"/>
                </a:lnTo>
                <a:lnTo>
                  <a:pt x="0" y="2796139"/>
                </a:lnTo>
                <a:lnTo>
                  <a:pt x="0" y="2752832"/>
                </a:lnTo>
                <a:lnTo>
                  <a:pt x="0" y="2703503"/>
                </a:lnTo>
                <a:lnTo>
                  <a:pt x="0" y="2666986"/>
                </a:lnTo>
                <a:lnTo>
                  <a:pt x="0" y="2662855"/>
                </a:lnTo>
                <a:lnTo>
                  <a:pt x="0" y="2629475"/>
                </a:lnTo>
                <a:lnTo>
                  <a:pt x="0" y="2584887"/>
                </a:lnTo>
                <a:lnTo>
                  <a:pt x="0" y="2510564"/>
                </a:lnTo>
                <a:lnTo>
                  <a:pt x="0" y="2506371"/>
                </a:lnTo>
                <a:lnTo>
                  <a:pt x="0" y="2381412"/>
                </a:lnTo>
                <a:lnTo>
                  <a:pt x="0" y="2369805"/>
                </a:lnTo>
                <a:lnTo>
                  <a:pt x="0" y="2354033"/>
                </a:lnTo>
                <a:lnTo>
                  <a:pt x="0" y="2348032"/>
                </a:lnTo>
                <a:lnTo>
                  <a:pt x="0" y="2343901"/>
                </a:lnTo>
                <a:lnTo>
                  <a:pt x="0" y="2299312"/>
                </a:lnTo>
                <a:lnTo>
                  <a:pt x="0" y="2299122"/>
                </a:lnTo>
                <a:lnTo>
                  <a:pt x="0" y="2220797"/>
                </a:lnTo>
                <a:lnTo>
                  <a:pt x="0" y="2209190"/>
                </a:lnTo>
                <a:lnTo>
                  <a:pt x="0" y="2193418"/>
                </a:lnTo>
                <a:lnTo>
                  <a:pt x="0" y="2138507"/>
                </a:lnTo>
                <a:lnTo>
                  <a:pt x="0" y="2084231"/>
                </a:lnTo>
                <a:lnTo>
                  <a:pt x="0" y="2068459"/>
                </a:lnTo>
                <a:lnTo>
                  <a:pt x="0" y="2062457"/>
                </a:lnTo>
                <a:lnTo>
                  <a:pt x="0" y="2056852"/>
                </a:lnTo>
                <a:lnTo>
                  <a:pt x="0" y="2050851"/>
                </a:lnTo>
                <a:lnTo>
                  <a:pt x="0" y="2035079"/>
                </a:lnTo>
                <a:lnTo>
                  <a:pt x="0" y="2013548"/>
                </a:lnTo>
                <a:lnTo>
                  <a:pt x="0" y="1980168"/>
                </a:lnTo>
                <a:lnTo>
                  <a:pt x="0" y="1923616"/>
                </a:lnTo>
                <a:lnTo>
                  <a:pt x="0" y="1907844"/>
                </a:lnTo>
                <a:lnTo>
                  <a:pt x="0" y="1896237"/>
                </a:lnTo>
                <a:lnTo>
                  <a:pt x="0" y="1852933"/>
                </a:lnTo>
                <a:lnTo>
                  <a:pt x="0" y="1845600"/>
                </a:lnTo>
                <a:lnTo>
                  <a:pt x="0" y="1771278"/>
                </a:lnTo>
                <a:lnTo>
                  <a:pt x="0" y="1767085"/>
                </a:lnTo>
                <a:lnTo>
                  <a:pt x="0" y="1765276"/>
                </a:lnTo>
                <a:lnTo>
                  <a:pt x="0" y="1749505"/>
                </a:lnTo>
                <a:lnTo>
                  <a:pt x="0" y="1737898"/>
                </a:lnTo>
                <a:lnTo>
                  <a:pt x="0" y="1694594"/>
                </a:lnTo>
                <a:lnTo>
                  <a:pt x="0" y="1684985"/>
                </a:lnTo>
                <a:lnTo>
                  <a:pt x="0" y="1610663"/>
                </a:lnTo>
                <a:lnTo>
                  <a:pt x="0" y="1560026"/>
                </a:lnTo>
                <a:lnTo>
                  <a:pt x="0" y="1526646"/>
                </a:lnTo>
                <a:lnTo>
                  <a:pt x="0" y="1481510"/>
                </a:lnTo>
                <a:lnTo>
                  <a:pt x="0" y="1469904"/>
                </a:lnTo>
                <a:lnTo>
                  <a:pt x="0" y="1454132"/>
                </a:lnTo>
                <a:lnTo>
                  <a:pt x="0" y="1452324"/>
                </a:lnTo>
                <a:lnTo>
                  <a:pt x="0" y="1448130"/>
                </a:lnTo>
                <a:lnTo>
                  <a:pt x="0" y="1399411"/>
                </a:lnTo>
                <a:lnTo>
                  <a:pt x="0" y="1263665"/>
                </a:lnTo>
                <a:lnTo>
                  <a:pt x="0" y="1200281"/>
                </a:lnTo>
                <a:lnTo>
                  <a:pt x="0" y="1184329"/>
                </a:lnTo>
                <a:lnTo>
                  <a:pt x="0" y="1168558"/>
                </a:lnTo>
                <a:lnTo>
                  <a:pt x="0" y="1162556"/>
                </a:lnTo>
                <a:lnTo>
                  <a:pt x="0" y="1156951"/>
                </a:lnTo>
                <a:lnTo>
                  <a:pt x="0" y="1150949"/>
                </a:lnTo>
                <a:lnTo>
                  <a:pt x="0" y="1113646"/>
                </a:lnTo>
                <a:lnTo>
                  <a:pt x="0" y="1080267"/>
                </a:lnTo>
                <a:lnTo>
                  <a:pt x="0" y="966484"/>
                </a:lnTo>
                <a:lnTo>
                  <a:pt x="0" y="914707"/>
                </a:lnTo>
                <a:lnTo>
                  <a:pt x="0" y="887329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bg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1279827" rIns="319957" bIns="365665" rtlCol="0" anchor="t" anchorCtr="0">
            <a:noAutofit/>
          </a:bodyPr>
          <a:lstStyle/>
          <a:p>
            <a:pPr>
              <a:lnSpc>
                <a:spcPts val="1739"/>
              </a:lnSpc>
              <a:spcAft>
                <a:spcPts val="600"/>
              </a:spcAft>
            </a:pPr>
            <a:endParaRPr lang="en-US" sz="1799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DACB12A5-2797-7342-9F1C-B0D73790381C}"/>
              </a:ext>
            </a:extLst>
          </p:cNvPr>
          <p:cNvSpPr/>
          <p:nvPr userDrawn="1"/>
        </p:nvSpPr>
        <p:spPr>
          <a:xfrm rot="16200000">
            <a:off x="6859458" y="-216274"/>
            <a:ext cx="1506406" cy="7978702"/>
          </a:xfrm>
          <a:custGeom>
            <a:avLst/>
            <a:gdLst>
              <a:gd name="connsiteX0" fmla="*/ 1506406 w 1506406"/>
              <a:gd name="connsiteY0" fmla="*/ 0 h 7978702"/>
              <a:gd name="connsiteX1" fmla="*/ 1506406 w 1506406"/>
              <a:gd name="connsiteY1" fmla="*/ 66583 h 7978702"/>
              <a:gd name="connsiteX2" fmla="*/ 1506406 w 1506406"/>
              <a:gd name="connsiteY2" fmla="*/ 448162 h 7978702"/>
              <a:gd name="connsiteX3" fmla="*/ 1506406 w 1506406"/>
              <a:gd name="connsiteY3" fmla="*/ 552423 h 7978702"/>
              <a:gd name="connsiteX4" fmla="*/ 1506406 w 1506406"/>
              <a:gd name="connsiteY4" fmla="*/ 733736 h 7978702"/>
              <a:gd name="connsiteX5" fmla="*/ 1506406 w 1506406"/>
              <a:gd name="connsiteY5" fmla="*/ 767116 h 7978702"/>
              <a:gd name="connsiteX6" fmla="*/ 1506406 w 1506406"/>
              <a:gd name="connsiteY6" fmla="*/ 837997 h 7978702"/>
              <a:gd name="connsiteX7" fmla="*/ 1506406 w 1506406"/>
              <a:gd name="connsiteY7" fmla="*/ 871377 h 7978702"/>
              <a:gd name="connsiteX8" fmla="*/ 1506406 w 1506406"/>
              <a:gd name="connsiteY8" fmla="*/ 1052690 h 7978702"/>
              <a:gd name="connsiteX9" fmla="*/ 1506406 w 1506406"/>
              <a:gd name="connsiteY9" fmla="*/ 1156951 h 7978702"/>
              <a:gd name="connsiteX10" fmla="*/ 1506406 w 1506406"/>
              <a:gd name="connsiteY10" fmla="*/ 1506402 h 7978702"/>
              <a:gd name="connsiteX11" fmla="*/ 1506406 w 1506406"/>
              <a:gd name="connsiteY11" fmla="*/ 1610663 h 7978702"/>
              <a:gd name="connsiteX12" fmla="*/ 1506406 w 1506406"/>
              <a:gd name="connsiteY12" fmla="*/ 1791977 h 7978702"/>
              <a:gd name="connsiteX13" fmla="*/ 1506406 w 1506406"/>
              <a:gd name="connsiteY13" fmla="*/ 1896237 h 7978702"/>
              <a:gd name="connsiteX14" fmla="*/ 1506406 w 1506406"/>
              <a:gd name="connsiteY14" fmla="*/ 2205991 h 7978702"/>
              <a:gd name="connsiteX15" fmla="*/ 1506406 w 1506406"/>
              <a:gd name="connsiteY15" fmla="*/ 2272574 h 7978702"/>
              <a:gd name="connsiteX16" fmla="*/ 1506406 w 1506406"/>
              <a:gd name="connsiteY16" fmla="*/ 2277817 h 7978702"/>
              <a:gd name="connsiteX17" fmla="*/ 1506406 w 1506406"/>
              <a:gd name="connsiteY17" fmla="*/ 2563391 h 7978702"/>
              <a:gd name="connsiteX18" fmla="*/ 1506406 w 1506406"/>
              <a:gd name="connsiteY18" fmla="*/ 2596770 h 7978702"/>
              <a:gd name="connsiteX19" fmla="*/ 1506406 w 1506406"/>
              <a:gd name="connsiteY19" fmla="*/ 2654153 h 7978702"/>
              <a:gd name="connsiteX20" fmla="*/ 1506406 w 1506406"/>
              <a:gd name="connsiteY20" fmla="*/ 2703503 h 7978702"/>
              <a:gd name="connsiteX21" fmla="*/ 1506406 w 1506406"/>
              <a:gd name="connsiteY21" fmla="*/ 2758414 h 7978702"/>
              <a:gd name="connsiteX22" fmla="*/ 1506406 w 1506406"/>
              <a:gd name="connsiteY22" fmla="*/ 2882345 h 7978702"/>
              <a:gd name="connsiteX23" fmla="*/ 1506406 w 1506406"/>
              <a:gd name="connsiteY23" fmla="*/ 2939727 h 7978702"/>
              <a:gd name="connsiteX24" fmla="*/ 1506406 w 1506406"/>
              <a:gd name="connsiteY24" fmla="*/ 2973107 h 7978702"/>
              <a:gd name="connsiteX25" fmla="*/ 1506406 w 1506406"/>
              <a:gd name="connsiteY25" fmla="*/ 2989077 h 7978702"/>
              <a:gd name="connsiteX26" fmla="*/ 1506406 w 1506406"/>
              <a:gd name="connsiteY26" fmla="*/ 3022456 h 7978702"/>
              <a:gd name="connsiteX27" fmla="*/ 1506406 w 1506406"/>
              <a:gd name="connsiteY27" fmla="*/ 3043988 h 7978702"/>
              <a:gd name="connsiteX28" fmla="*/ 1506406 w 1506406"/>
              <a:gd name="connsiteY28" fmla="*/ 3077368 h 7978702"/>
              <a:gd name="connsiteX29" fmla="*/ 1506406 w 1506406"/>
              <a:gd name="connsiteY29" fmla="*/ 3258681 h 7978702"/>
              <a:gd name="connsiteX30" fmla="*/ 1506406 w 1506406"/>
              <a:gd name="connsiteY30" fmla="*/ 3308031 h 7978702"/>
              <a:gd name="connsiteX31" fmla="*/ 1506406 w 1506406"/>
              <a:gd name="connsiteY31" fmla="*/ 3308221 h 7978702"/>
              <a:gd name="connsiteX32" fmla="*/ 1506406 w 1506406"/>
              <a:gd name="connsiteY32" fmla="*/ 3336057 h 7978702"/>
              <a:gd name="connsiteX33" fmla="*/ 1506406 w 1506406"/>
              <a:gd name="connsiteY33" fmla="*/ 3362942 h 7978702"/>
              <a:gd name="connsiteX34" fmla="*/ 1506406 w 1506406"/>
              <a:gd name="connsiteY34" fmla="*/ 3593795 h 7978702"/>
              <a:gd name="connsiteX35" fmla="*/ 1506406 w 1506406"/>
              <a:gd name="connsiteY35" fmla="*/ 3621631 h 7978702"/>
              <a:gd name="connsiteX36" fmla="*/ 1506406 w 1506406"/>
              <a:gd name="connsiteY36" fmla="*/ 3712393 h 7978702"/>
              <a:gd name="connsiteX37" fmla="*/ 1506406 w 1506406"/>
              <a:gd name="connsiteY37" fmla="*/ 3761743 h 7978702"/>
              <a:gd name="connsiteX38" fmla="*/ 1506406 w 1506406"/>
              <a:gd name="connsiteY38" fmla="*/ 3816654 h 7978702"/>
              <a:gd name="connsiteX39" fmla="*/ 1506406 w 1506406"/>
              <a:gd name="connsiteY39" fmla="*/ 3975374 h 7978702"/>
              <a:gd name="connsiteX40" fmla="*/ 1506406 w 1506406"/>
              <a:gd name="connsiteY40" fmla="*/ 3997968 h 7978702"/>
              <a:gd name="connsiteX41" fmla="*/ 1506406 w 1506406"/>
              <a:gd name="connsiteY41" fmla="*/ 4047317 h 7978702"/>
              <a:gd name="connsiteX42" fmla="*/ 1506406 w 1506406"/>
              <a:gd name="connsiteY42" fmla="*/ 4102228 h 7978702"/>
              <a:gd name="connsiteX43" fmla="*/ 1506406 w 1506406"/>
              <a:gd name="connsiteY43" fmla="*/ 4252711 h 7978702"/>
              <a:gd name="connsiteX44" fmla="*/ 1506406 w 1506406"/>
              <a:gd name="connsiteY44" fmla="*/ 4260949 h 7978702"/>
              <a:gd name="connsiteX45" fmla="*/ 1506406 w 1506406"/>
              <a:gd name="connsiteY45" fmla="*/ 4294329 h 7978702"/>
              <a:gd name="connsiteX46" fmla="*/ 1506406 w 1506406"/>
              <a:gd name="connsiteY46" fmla="*/ 4428896 h 7978702"/>
              <a:gd name="connsiteX47" fmla="*/ 1506406 w 1506406"/>
              <a:gd name="connsiteY47" fmla="*/ 4483808 h 7978702"/>
              <a:gd name="connsiteX48" fmla="*/ 1506406 w 1506406"/>
              <a:gd name="connsiteY48" fmla="*/ 4538285 h 7978702"/>
              <a:gd name="connsiteX49" fmla="*/ 1506406 w 1506406"/>
              <a:gd name="connsiteY49" fmla="*/ 4571665 h 7978702"/>
              <a:gd name="connsiteX50" fmla="*/ 1506406 w 1506406"/>
              <a:gd name="connsiteY50" fmla="*/ 4579903 h 7978702"/>
              <a:gd name="connsiteX51" fmla="*/ 1506406 w 1506406"/>
              <a:gd name="connsiteY51" fmla="*/ 4714471 h 7978702"/>
              <a:gd name="connsiteX52" fmla="*/ 1506406 w 1506406"/>
              <a:gd name="connsiteY52" fmla="*/ 4747850 h 7978702"/>
              <a:gd name="connsiteX53" fmla="*/ 1506406 w 1506406"/>
              <a:gd name="connsiteY53" fmla="*/ 4769382 h 7978702"/>
              <a:gd name="connsiteX54" fmla="*/ 1506406 w 1506406"/>
              <a:gd name="connsiteY54" fmla="*/ 4802761 h 7978702"/>
              <a:gd name="connsiteX55" fmla="*/ 1506406 w 1506406"/>
              <a:gd name="connsiteY55" fmla="*/ 4857239 h 7978702"/>
              <a:gd name="connsiteX56" fmla="*/ 1506406 w 1506406"/>
              <a:gd name="connsiteY56" fmla="*/ 4909494 h 7978702"/>
              <a:gd name="connsiteX57" fmla="*/ 1506406 w 1506406"/>
              <a:gd name="connsiteY57" fmla="*/ 5033425 h 7978702"/>
              <a:gd name="connsiteX58" fmla="*/ 1506406 w 1506406"/>
              <a:gd name="connsiteY58" fmla="*/ 5033615 h 7978702"/>
              <a:gd name="connsiteX59" fmla="*/ 1506406 w 1506406"/>
              <a:gd name="connsiteY59" fmla="*/ 5088336 h 7978702"/>
              <a:gd name="connsiteX60" fmla="*/ 1506406 w 1506406"/>
              <a:gd name="connsiteY60" fmla="*/ 5195068 h 7978702"/>
              <a:gd name="connsiteX61" fmla="*/ 1506406 w 1506406"/>
              <a:gd name="connsiteY61" fmla="*/ 5228447 h 7978702"/>
              <a:gd name="connsiteX62" fmla="*/ 1506406 w 1506406"/>
              <a:gd name="connsiteY62" fmla="*/ 5310951 h 7978702"/>
              <a:gd name="connsiteX63" fmla="*/ 1506406 w 1506406"/>
              <a:gd name="connsiteY63" fmla="*/ 5319189 h 7978702"/>
              <a:gd name="connsiteX64" fmla="*/ 1506406 w 1506406"/>
              <a:gd name="connsiteY64" fmla="*/ 5487137 h 7978702"/>
              <a:gd name="connsiteX65" fmla="*/ 1506406 w 1506406"/>
              <a:gd name="connsiteY65" fmla="*/ 5514022 h 7978702"/>
              <a:gd name="connsiteX66" fmla="*/ 1506406 w 1506406"/>
              <a:gd name="connsiteY66" fmla="*/ 5514212 h 7978702"/>
              <a:gd name="connsiteX67" fmla="*/ 1506406 w 1506406"/>
              <a:gd name="connsiteY67" fmla="*/ 5542048 h 7978702"/>
              <a:gd name="connsiteX68" fmla="*/ 1506406 w 1506406"/>
              <a:gd name="connsiteY68" fmla="*/ 5596526 h 7978702"/>
              <a:gd name="connsiteX69" fmla="*/ 1506406 w 1506406"/>
              <a:gd name="connsiteY69" fmla="*/ 5772711 h 7978702"/>
              <a:gd name="connsiteX70" fmla="*/ 1506406 w 1506406"/>
              <a:gd name="connsiteY70" fmla="*/ 5799786 h 7978702"/>
              <a:gd name="connsiteX71" fmla="*/ 1506406 w 1506406"/>
              <a:gd name="connsiteY71" fmla="*/ 5827622 h 7978702"/>
              <a:gd name="connsiteX72" fmla="*/ 1506406 w 1506406"/>
              <a:gd name="connsiteY72" fmla="*/ 5967734 h 7978702"/>
              <a:gd name="connsiteX73" fmla="*/ 1506406 w 1506406"/>
              <a:gd name="connsiteY73" fmla="*/ 6181365 h 7978702"/>
              <a:gd name="connsiteX74" fmla="*/ 1506406 w 1506406"/>
              <a:gd name="connsiteY74" fmla="*/ 6253308 h 7978702"/>
              <a:gd name="connsiteX75" fmla="*/ 1506406 w 1506406"/>
              <a:gd name="connsiteY75" fmla="*/ 6458702 h 7978702"/>
              <a:gd name="connsiteX76" fmla="*/ 1506406 w 1506406"/>
              <a:gd name="connsiteY76" fmla="*/ 6466940 h 7978702"/>
              <a:gd name="connsiteX77" fmla="*/ 1506406 w 1506406"/>
              <a:gd name="connsiteY77" fmla="*/ 6500320 h 7978702"/>
              <a:gd name="connsiteX78" fmla="*/ 1506406 w 1506406"/>
              <a:gd name="connsiteY78" fmla="*/ 6634887 h 7978702"/>
              <a:gd name="connsiteX79" fmla="*/ 1506406 w 1506406"/>
              <a:gd name="connsiteY79" fmla="*/ 6744276 h 7978702"/>
              <a:gd name="connsiteX80" fmla="*/ 1506406 w 1506406"/>
              <a:gd name="connsiteY80" fmla="*/ 6777656 h 7978702"/>
              <a:gd name="connsiteX81" fmla="*/ 1506406 w 1506406"/>
              <a:gd name="connsiteY81" fmla="*/ 6785894 h 7978702"/>
              <a:gd name="connsiteX82" fmla="*/ 1506406 w 1506406"/>
              <a:gd name="connsiteY82" fmla="*/ 6920462 h 7978702"/>
              <a:gd name="connsiteX83" fmla="*/ 1506406 w 1506406"/>
              <a:gd name="connsiteY83" fmla="*/ 6953841 h 7978702"/>
              <a:gd name="connsiteX84" fmla="*/ 1506406 w 1506406"/>
              <a:gd name="connsiteY84" fmla="*/ 7063230 h 7978702"/>
              <a:gd name="connsiteX85" fmla="*/ 1506406 w 1506406"/>
              <a:gd name="connsiteY85" fmla="*/ 7239416 h 7978702"/>
              <a:gd name="connsiteX86" fmla="*/ 1506406 w 1506406"/>
              <a:gd name="connsiteY86" fmla="*/ 7239606 h 7978702"/>
              <a:gd name="connsiteX87" fmla="*/ 1506406 w 1506406"/>
              <a:gd name="connsiteY87" fmla="*/ 7516942 h 7978702"/>
              <a:gd name="connsiteX88" fmla="*/ 1506406 w 1506406"/>
              <a:gd name="connsiteY88" fmla="*/ 7525180 h 7978702"/>
              <a:gd name="connsiteX89" fmla="*/ 1506406 w 1506406"/>
              <a:gd name="connsiteY89" fmla="*/ 7693128 h 7978702"/>
              <a:gd name="connsiteX90" fmla="*/ 1506406 w 1506406"/>
              <a:gd name="connsiteY90" fmla="*/ 7802517 h 7978702"/>
              <a:gd name="connsiteX91" fmla="*/ 1506406 w 1506406"/>
              <a:gd name="connsiteY91" fmla="*/ 7978702 h 7978702"/>
              <a:gd name="connsiteX92" fmla="*/ 1499092 w 1506406"/>
              <a:gd name="connsiteY92" fmla="*/ 7978702 h 7978702"/>
              <a:gd name="connsiteX93" fmla="*/ 0 w 1506406"/>
              <a:gd name="connsiteY93" fmla="*/ 7153207 h 7978702"/>
              <a:gd name="connsiteX94" fmla="*/ 0 w 1506406"/>
              <a:gd name="connsiteY94" fmla="*/ 7063230 h 7978702"/>
              <a:gd name="connsiteX95" fmla="*/ 0 w 1506406"/>
              <a:gd name="connsiteY95" fmla="*/ 6867633 h 7978702"/>
              <a:gd name="connsiteX96" fmla="*/ 0 w 1506406"/>
              <a:gd name="connsiteY96" fmla="*/ 6777656 h 7978702"/>
              <a:gd name="connsiteX97" fmla="*/ 0 w 1506406"/>
              <a:gd name="connsiteY97" fmla="*/ 6744276 h 7978702"/>
              <a:gd name="connsiteX98" fmla="*/ 0 w 1506406"/>
              <a:gd name="connsiteY98" fmla="*/ 6699688 h 7978702"/>
              <a:gd name="connsiteX99" fmla="*/ 0 w 1506406"/>
              <a:gd name="connsiteY99" fmla="*/ 6458702 h 7978702"/>
              <a:gd name="connsiteX100" fmla="*/ 0 w 1506406"/>
              <a:gd name="connsiteY100" fmla="*/ 6414113 h 7978702"/>
              <a:gd name="connsiteX101" fmla="*/ 0 w 1506406"/>
              <a:gd name="connsiteY101" fmla="*/ 6413923 h 7978702"/>
              <a:gd name="connsiteX102" fmla="*/ 0 w 1506406"/>
              <a:gd name="connsiteY102" fmla="*/ 6253308 h 7978702"/>
              <a:gd name="connsiteX103" fmla="*/ 0 w 1506406"/>
              <a:gd name="connsiteY103" fmla="*/ 6128349 h 7978702"/>
              <a:gd name="connsiteX104" fmla="*/ 0 w 1506406"/>
              <a:gd name="connsiteY104" fmla="*/ 6094969 h 7978702"/>
              <a:gd name="connsiteX105" fmla="*/ 0 w 1506406"/>
              <a:gd name="connsiteY105" fmla="*/ 5967734 h 7978702"/>
              <a:gd name="connsiteX106" fmla="*/ 0 w 1506406"/>
              <a:gd name="connsiteY106" fmla="*/ 5960401 h 7978702"/>
              <a:gd name="connsiteX107" fmla="*/ 0 w 1506406"/>
              <a:gd name="connsiteY107" fmla="*/ 5809395 h 7978702"/>
              <a:gd name="connsiteX108" fmla="*/ 0 w 1506406"/>
              <a:gd name="connsiteY108" fmla="*/ 5799786 h 7978702"/>
              <a:gd name="connsiteX109" fmla="*/ 0 w 1506406"/>
              <a:gd name="connsiteY109" fmla="*/ 5674827 h 7978702"/>
              <a:gd name="connsiteX110" fmla="*/ 0 w 1506406"/>
              <a:gd name="connsiteY110" fmla="*/ 5641447 h 7978702"/>
              <a:gd name="connsiteX111" fmla="*/ 0 w 1506406"/>
              <a:gd name="connsiteY111" fmla="*/ 5514212 h 7978702"/>
              <a:gd name="connsiteX112" fmla="*/ 2 w 1506406"/>
              <a:gd name="connsiteY112" fmla="*/ 5355873 h 7978702"/>
              <a:gd name="connsiteX113" fmla="*/ 2 w 1506406"/>
              <a:gd name="connsiteY113" fmla="*/ 5315082 h 7978702"/>
              <a:gd name="connsiteX114" fmla="*/ 0 w 1506406"/>
              <a:gd name="connsiteY114" fmla="*/ 5315082 h 7978702"/>
              <a:gd name="connsiteX115" fmla="*/ 0 w 1506406"/>
              <a:gd name="connsiteY115" fmla="*/ 5228447 h 7978702"/>
              <a:gd name="connsiteX116" fmla="*/ 0 w 1506406"/>
              <a:gd name="connsiteY116" fmla="*/ 5195068 h 7978702"/>
              <a:gd name="connsiteX117" fmla="*/ 0 w 1506406"/>
              <a:gd name="connsiteY117" fmla="*/ 5029508 h 7978702"/>
              <a:gd name="connsiteX118" fmla="*/ 0 w 1506406"/>
              <a:gd name="connsiteY118" fmla="*/ 5002130 h 7978702"/>
              <a:gd name="connsiteX119" fmla="*/ 0 w 1506406"/>
              <a:gd name="connsiteY119" fmla="*/ 4947216 h 7978702"/>
              <a:gd name="connsiteX120" fmla="*/ 0 w 1506406"/>
              <a:gd name="connsiteY120" fmla="*/ 4909494 h 7978702"/>
              <a:gd name="connsiteX121" fmla="*/ 0 w 1506406"/>
              <a:gd name="connsiteY121" fmla="*/ 4857239 h 7978702"/>
              <a:gd name="connsiteX122" fmla="*/ 0 w 1506406"/>
              <a:gd name="connsiteY122" fmla="*/ 4716555 h 7978702"/>
              <a:gd name="connsiteX123" fmla="*/ 0 w 1506406"/>
              <a:gd name="connsiteY123" fmla="*/ 4661642 h 7978702"/>
              <a:gd name="connsiteX124" fmla="*/ 0 w 1506406"/>
              <a:gd name="connsiteY124" fmla="*/ 4575796 h 7978702"/>
              <a:gd name="connsiteX125" fmla="*/ 0 w 1506406"/>
              <a:gd name="connsiteY125" fmla="*/ 4571665 h 7978702"/>
              <a:gd name="connsiteX126" fmla="*/ 0 w 1506406"/>
              <a:gd name="connsiteY126" fmla="*/ 4538285 h 7978702"/>
              <a:gd name="connsiteX127" fmla="*/ 0 w 1506406"/>
              <a:gd name="connsiteY127" fmla="*/ 4493697 h 7978702"/>
              <a:gd name="connsiteX128" fmla="*/ 0 w 1506406"/>
              <a:gd name="connsiteY128" fmla="*/ 4415181 h 7978702"/>
              <a:gd name="connsiteX129" fmla="*/ 0 w 1506406"/>
              <a:gd name="connsiteY129" fmla="*/ 4290222 h 7978702"/>
              <a:gd name="connsiteX130" fmla="*/ 0 w 1506406"/>
              <a:gd name="connsiteY130" fmla="*/ 4262843 h 7978702"/>
              <a:gd name="connsiteX131" fmla="*/ 0 w 1506406"/>
              <a:gd name="connsiteY131" fmla="*/ 4256842 h 7978702"/>
              <a:gd name="connsiteX132" fmla="*/ 0 w 1506406"/>
              <a:gd name="connsiteY132" fmla="*/ 4252711 h 7978702"/>
              <a:gd name="connsiteX133" fmla="*/ 0 w 1506406"/>
              <a:gd name="connsiteY133" fmla="*/ 4208122 h 7978702"/>
              <a:gd name="connsiteX134" fmla="*/ 0 w 1506406"/>
              <a:gd name="connsiteY134" fmla="*/ 4207932 h 7978702"/>
              <a:gd name="connsiteX135" fmla="*/ 0 w 1506406"/>
              <a:gd name="connsiteY135" fmla="*/ 4129607 h 7978702"/>
              <a:gd name="connsiteX136" fmla="*/ 0 w 1506406"/>
              <a:gd name="connsiteY136" fmla="*/ 4102228 h 7978702"/>
              <a:gd name="connsiteX137" fmla="*/ 0 w 1506406"/>
              <a:gd name="connsiteY137" fmla="*/ 4047317 h 7978702"/>
              <a:gd name="connsiteX138" fmla="*/ 0 w 1506406"/>
              <a:gd name="connsiteY138" fmla="*/ 3977269 h 7978702"/>
              <a:gd name="connsiteX139" fmla="*/ 0 w 1506406"/>
              <a:gd name="connsiteY139" fmla="*/ 3971267 h 7978702"/>
              <a:gd name="connsiteX140" fmla="*/ 0 w 1506406"/>
              <a:gd name="connsiteY140" fmla="*/ 3943889 h 7978702"/>
              <a:gd name="connsiteX141" fmla="*/ 0 w 1506406"/>
              <a:gd name="connsiteY141" fmla="*/ 3922358 h 7978702"/>
              <a:gd name="connsiteX142" fmla="*/ 0 w 1506406"/>
              <a:gd name="connsiteY142" fmla="*/ 3888978 h 7978702"/>
              <a:gd name="connsiteX143" fmla="*/ 0 w 1506406"/>
              <a:gd name="connsiteY143" fmla="*/ 3816654 h 7978702"/>
              <a:gd name="connsiteX144" fmla="*/ 0 w 1506406"/>
              <a:gd name="connsiteY144" fmla="*/ 3761743 h 7978702"/>
              <a:gd name="connsiteX145" fmla="*/ 0 w 1506406"/>
              <a:gd name="connsiteY145" fmla="*/ 3754410 h 7978702"/>
              <a:gd name="connsiteX146" fmla="*/ 0 w 1506406"/>
              <a:gd name="connsiteY146" fmla="*/ 3675895 h 7978702"/>
              <a:gd name="connsiteX147" fmla="*/ 0 w 1506406"/>
              <a:gd name="connsiteY147" fmla="*/ 3658315 h 7978702"/>
              <a:gd name="connsiteX148" fmla="*/ 0 w 1506406"/>
              <a:gd name="connsiteY148" fmla="*/ 3603404 h 7978702"/>
              <a:gd name="connsiteX149" fmla="*/ 0 w 1506406"/>
              <a:gd name="connsiteY149" fmla="*/ 3593795 h 7978702"/>
              <a:gd name="connsiteX150" fmla="*/ 0 w 1506406"/>
              <a:gd name="connsiteY150" fmla="*/ 3468836 h 7978702"/>
              <a:gd name="connsiteX151" fmla="*/ 0 w 1506406"/>
              <a:gd name="connsiteY151" fmla="*/ 3435456 h 7978702"/>
              <a:gd name="connsiteX152" fmla="*/ 0 w 1506406"/>
              <a:gd name="connsiteY152" fmla="*/ 3390320 h 7978702"/>
              <a:gd name="connsiteX153" fmla="*/ 0 w 1506406"/>
              <a:gd name="connsiteY153" fmla="*/ 3362942 h 7978702"/>
              <a:gd name="connsiteX154" fmla="*/ 0 w 1506406"/>
              <a:gd name="connsiteY154" fmla="*/ 3356940 h 7978702"/>
              <a:gd name="connsiteX155" fmla="*/ 0 w 1506406"/>
              <a:gd name="connsiteY155" fmla="*/ 3308221 h 7978702"/>
              <a:gd name="connsiteX156" fmla="*/ 0 w 1506406"/>
              <a:gd name="connsiteY156" fmla="*/ 3172475 h 7978702"/>
              <a:gd name="connsiteX157" fmla="*/ 0 w 1506406"/>
              <a:gd name="connsiteY157" fmla="*/ 3109091 h 7978702"/>
              <a:gd name="connsiteX158" fmla="*/ 0 w 1506406"/>
              <a:gd name="connsiteY158" fmla="*/ 3077368 h 7978702"/>
              <a:gd name="connsiteX159" fmla="*/ 0 w 1506406"/>
              <a:gd name="connsiteY159" fmla="*/ 3071366 h 7978702"/>
              <a:gd name="connsiteX160" fmla="*/ 0 w 1506406"/>
              <a:gd name="connsiteY160" fmla="*/ 3022456 h 7978702"/>
              <a:gd name="connsiteX161" fmla="*/ 0 w 1506406"/>
              <a:gd name="connsiteY161" fmla="*/ 2989077 h 7978702"/>
              <a:gd name="connsiteX162" fmla="*/ 0 w 1506406"/>
              <a:gd name="connsiteY162" fmla="*/ 2823517 h 7978702"/>
              <a:gd name="connsiteX163" fmla="*/ 0 w 1506406"/>
              <a:gd name="connsiteY163" fmla="*/ 2796139 h 7978702"/>
              <a:gd name="connsiteX164" fmla="*/ 0 w 1506406"/>
              <a:gd name="connsiteY164" fmla="*/ 2703503 h 7978702"/>
              <a:gd name="connsiteX165" fmla="*/ 0 w 1506406"/>
              <a:gd name="connsiteY165" fmla="*/ 2510564 h 7978702"/>
              <a:gd name="connsiteX166" fmla="*/ 0 w 1506406"/>
              <a:gd name="connsiteY166" fmla="*/ 2369805 h 7978702"/>
              <a:gd name="connsiteX167" fmla="*/ 0 w 1506406"/>
              <a:gd name="connsiteY167" fmla="*/ 2209190 h 7978702"/>
              <a:gd name="connsiteX168" fmla="*/ 0 w 1506406"/>
              <a:gd name="connsiteY168" fmla="*/ 2084231 h 7978702"/>
              <a:gd name="connsiteX169" fmla="*/ 0 w 1506406"/>
              <a:gd name="connsiteY169" fmla="*/ 2056852 h 7978702"/>
              <a:gd name="connsiteX170" fmla="*/ 0 w 1506406"/>
              <a:gd name="connsiteY170" fmla="*/ 2050851 h 7978702"/>
              <a:gd name="connsiteX171" fmla="*/ 0 w 1506406"/>
              <a:gd name="connsiteY171" fmla="*/ 1923616 h 7978702"/>
              <a:gd name="connsiteX172" fmla="*/ 0 w 1506406"/>
              <a:gd name="connsiteY172" fmla="*/ 1896237 h 7978702"/>
              <a:gd name="connsiteX173" fmla="*/ 0 w 1506406"/>
              <a:gd name="connsiteY173" fmla="*/ 1771278 h 7978702"/>
              <a:gd name="connsiteX174" fmla="*/ 0 w 1506406"/>
              <a:gd name="connsiteY174" fmla="*/ 1765276 h 7978702"/>
              <a:gd name="connsiteX175" fmla="*/ 0 w 1506406"/>
              <a:gd name="connsiteY175" fmla="*/ 1737898 h 7978702"/>
              <a:gd name="connsiteX176" fmla="*/ 0 w 1506406"/>
              <a:gd name="connsiteY176" fmla="*/ 1610663 h 7978702"/>
              <a:gd name="connsiteX177" fmla="*/ 0 w 1506406"/>
              <a:gd name="connsiteY177" fmla="*/ 1469904 h 7978702"/>
              <a:gd name="connsiteX178" fmla="*/ 0 w 1506406"/>
              <a:gd name="connsiteY178" fmla="*/ 1452324 h 7978702"/>
              <a:gd name="connsiteX179" fmla="*/ 0 w 1506406"/>
              <a:gd name="connsiteY179" fmla="*/ 1184329 h 7978702"/>
              <a:gd name="connsiteX180" fmla="*/ 0 w 1506406"/>
              <a:gd name="connsiteY180" fmla="*/ 1156951 h 7978702"/>
              <a:gd name="connsiteX181" fmla="*/ 0 w 1506406"/>
              <a:gd name="connsiteY181" fmla="*/ 1150949 h 7978702"/>
              <a:gd name="connsiteX182" fmla="*/ 0 w 1506406"/>
              <a:gd name="connsiteY182" fmla="*/ 966484 h 7978702"/>
              <a:gd name="connsiteX183" fmla="*/ 0 w 1506406"/>
              <a:gd name="connsiteY183" fmla="*/ 871377 h 7978702"/>
              <a:gd name="connsiteX184" fmla="*/ 0 w 1506406"/>
              <a:gd name="connsiteY184" fmla="*/ 865375 h 7978702"/>
              <a:gd name="connsiteX185" fmla="*/ 2 w 1506406"/>
              <a:gd name="connsiteY185" fmla="*/ 865375 h 7978702"/>
              <a:gd name="connsiteX186" fmla="*/ 2 w 1506406"/>
              <a:gd name="connsiteY186" fmla="*/ 604529 h 7978702"/>
              <a:gd name="connsiteX187" fmla="*/ 2 w 1506406"/>
              <a:gd name="connsiteY187" fmla="*/ 318954 h 7978702"/>
              <a:gd name="connsiteX188" fmla="*/ 2 w 1506406"/>
              <a:gd name="connsiteY188" fmla="*/ 285575 h 7978702"/>
              <a:gd name="connsiteX189" fmla="*/ 2 w 1506406"/>
              <a:gd name="connsiteY189" fmla="*/ 0 h 797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1506406" h="7978702">
                <a:moveTo>
                  <a:pt x="1506406" y="0"/>
                </a:moveTo>
                <a:lnTo>
                  <a:pt x="1506406" y="66583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733736"/>
                </a:lnTo>
                <a:lnTo>
                  <a:pt x="1506406" y="767116"/>
                </a:lnTo>
                <a:lnTo>
                  <a:pt x="1506406" y="837997"/>
                </a:lnTo>
                <a:lnTo>
                  <a:pt x="1506406" y="871377"/>
                </a:lnTo>
                <a:lnTo>
                  <a:pt x="1506406" y="1052690"/>
                </a:lnTo>
                <a:lnTo>
                  <a:pt x="1506406" y="1156951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791977"/>
                </a:lnTo>
                <a:lnTo>
                  <a:pt x="1506406" y="1896237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563391"/>
                </a:lnTo>
                <a:lnTo>
                  <a:pt x="1506406" y="2596770"/>
                </a:lnTo>
                <a:lnTo>
                  <a:pt x="1506406" y="265415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82345"/>
                </a:lnTo>
                <a:lnTo>
                  <a:pt x="1506406" y="2939727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258681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593795"/>
                </a:lnTo>
                <a:lnTo>
                  <a:pt x="1506406" y="3621631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94329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714471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57239"/>
                </a:lnTo>
                <a:lnTo>
                  <a:pt x="1506406" y="4909494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88336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772711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967734"/>
                </a:lnTo>
                <a:lnTo>
                  <a:pt x="1506406" y="6181365"/>
                </a:lnTo>
                <a:lnTo>
                  <a:pt x="1506406" y="6253308"/>
                </a:lnTo>
                <a:lnTo>
                  <a:pt x="1506406" y="6458702"/>
                </a:lnTo>
                <a:lnTo>
                  <a:pt x="1506406" y="6466940"/>
                </a:lnTo>
                <a:lnTo>
                  <a:pt x="1506406" y="6500320"/>
                </a:lnTo>
                <a:lnTo>
                  <a:pt x="1506406" y="6634887"/>
                </a:lnTo>
                <a:lnTo>
                  <a:pt x="1506406" y="6744276"/>
                </a:lnTo>
                <a:lnTo>
                  <a:pt x="1506406" y="6777656"/>
                </a:lnTo>
                <a:lnTo>
                  <a:pt x="1506406" y="6785894"/>
                </a:lnTo>
                <a:lnTo>
                  <a:pt x="1506406" y="6920462"/>
                </a:lnTo>
                <a:lnTo>
                  <a:pt x="1506406" y="6953841"/>
                </a:lnTo>
                <a:lnTo>
                  <a:pt x="1506406" y="7063230"/>
                </a:lnTo>
                <a:lnTo>
                  <a:pt x="1506406" y="7239416"/>
                </a:lnTo>
                <a:lnTo>
                  <a:pt x="1506406" y="7239606"/>
                </a:lnTo>
                <a:lnTo>
                  <a:pt x="1506406" y="7516942"/>
                </a:lnTo>
                <a:lnTo>
                  <a:pt x="1506406" y="7525180"/>
                </a:lnTo>
                <a:lnTo>
                  <a:pt x="1506406" y="7693128"/>
                </a:lnTo>
                <a:lnTo>
                  <a:pt x="1506406" y="7802517"/>
                </a:lnTo>
                <a:lnTo>
                  <a:pt x="1506406" y="7978702"/>
                </a:lnTo>
                <a:lnTo>
                  <a:pt x="1499092" y="7978702"/>
                </a:lnTo>
                <a:lnTo>
                  <a:pt x="0" y="7153207"/>
                </a:lnTo>
                <a:lnTo>
                  <a:pt x="0" y="7063230"/>
                </a:lnTo>
                <a:lnTo>
                  <a:pt x="0" y="6867633"/>
                </a:lnTo>
                <a:lnTo>
                  <a:pt x="0" y="6777656"/>
                </a:lnTo>
                <a:lnTo>
                  <a:pt x="0" y="6744276"/>
                </a:lnTo>
                <a:lnTo>
                  <a:pt x="0" y="6699688"/>
                </a:lnTo>
                <a:lnTo>
                  <a:pt x="0" y="6458702"/>
                </a:lnTo>
                <a:lnTo>
                  <a:pt x="0" y="6414113"/>
                </a:lnTo>
                <a:lnTo>
                  <a:pt x="0" y="6413923"/>
                </a:lnTo>
                <a:lnTo>
                  <a:pt x="0" y="6253308"/>
                </a:lnTo>
                <a:lnTo>
                  <a:pt x="0" y="6128349"/>
                </a:lnTo>
                <a:lnTo>
                  <a:pt x="0" y="6094969"/>
                </a:lnTo>
                <a:lnTo>
                  <a:pt x="0" y="5967734"/>
                </a:lnTo>
                <a:lnTo>
                  <a:pt x="0" y="5960401"/>
                </a:lnTo>
                <a:lnTo>
                  <a:pt x="0" y="5809395"/>
                </a:lnTo>
                <a:lnTo>
                  <a:pt x="0" y="5799786"/>
                </a:lnTo>
                <a:lnTo>
                  <a:pt x="0" y="5674827"/>
                </a:lnTo>
                <a:lnTo>
                  <a:pt x="0" y="5641447"/>
                </a:lnTo>
                <a:lnTo>
                  <a:pt x="0" y="5514212"/>
                </a:lnTo>
                <a:lnTo>
                  <a:pt x="2" y="5355873"/>
                </a:lnTo>
                <a:lnTo>
                  <a:pt x="2" y="5315082"/>
                </a:lnTo>
                <a:lnTo>
                  <a:pt x="0" y="5315082"/>
                </a:lnTo>
                <a:lnTo>
                  <a:pt x="0" y="5228447"/>
                </a:lnTo>
                <a:lnTo>
                  <a:pt x="0" y="5195068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57239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38285"/>
                </a:lnTo>
                <a:lnTo>
                  <a:pt x="0" y="4493697"/>
                </a:lnTo>
                <a:lnTo>
                  <a:pt x="0" y="4415181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1743"/>
                </a:lnTo>
                <a:lnTo>
                  <a:pt x="0" y="3754410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3404"/>
                </a:lnTo>
                <a:lnTo>
                  <a:pt x="0" y="3593795"/>
                </a:lnTo>
                <a:lnTo>
                  <a:pt x="0" y="3468836"/>
                </a:lnTo>
                <a:lnTo>
                  <a:pt x="0" y="3435456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08221"/>
                </a:lnTo>
                <a:lnTo>
                  <a:pt x="0" y="3172475"/>
                </a:lnTo>
                <a:lnTo>
                  <a:pt x="0" y="3109091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22456"/>
                </a:lnTo>
                <a:lnTo>
                  <a:pt x="0" y="2989077"/>
                </a:lnTo>
                <a:lnTo>
                  <a:pt x="0" y="2823517"/>
                </a:lnTo>
                <a:lnTo>
                  <a:pt x="0" y="2796139"/>
                </a:lnTo>
                <a:lnTo>
                  <a:pt x="0" y="2703503"/>
                </a:lnTo>
                <a:lnTo>
                  <a:pt x="0" y="2510564"/>
                </a:lnTo>
                <a:lnTo>
                  <a:pt x="0" y="2369805"/>
                </a:lnTo>
                <a:lnTo>
                  <a:pt x="0" y="2209190"/>
                </a:lnTo>
                <a:lnTo>
                  <a:pt x="0" y="2084231"/>
                </a:lnTo>
                <a:lnTo>
                  <a:pt x="0" y="2056852"/>
                </a:lnTo>
                <a:lnTo>
                  <a:pt x="0" y="2050851"/>
                </a:lnTo>
                <a:lnTo>
                  <a:pt x="0" y="1923616"/>
                </a:lnTo>
                <a:lnTo>
                  <a:pt x="0" y="1896237"/>
                </a:lnTo>
                <a:lnTo>
                  <a:pt x="0" y="1771278"/>
                </a:lnTo>
                <a:lnTo>
                  <a:pt x="0" y="1765276"/>
                </a:lnTo>
                <a:lnTo>
                  <a:pt x="0" y="1737898"/>
                </a:lnTo>
                <a:lnTo>
                  <a:pt x="0" y="1610663"/>
                </a:lnTo>
                <a:lnTo>
                  <a:pt x="0" y="1469904"/>
                </a:lnTo>
                <a:lnTo>
                  <a:pt x="0" y="1452324"/>
                </a:lnTo>
                <a:lnTo>
                  <a:pt x="0" y="1184329"/>
                </a:lnTo>
                <a:lnTo>
                  <a:pt x="0" y="1156951"/>
                </a:lnTo>
                <a:lnTo>
                  <a:pt x="0" y="1150949"/>
                </a:lnTo>
                <a:lnTo>
                  <a:pt x="0" y="966484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tx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2651069" rIns="182832" bIns="639913" rtlCol="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endParaRPr lang="en-US" sz="2399">
              <a:solidFill>
                <a:schemeClr val="bg1">
                  <a:alpha val="69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EC4FFCFD-AF9C-4848-86ED-2ABB7632C6BC}"/>
              </a:ext>
            </a:extLst>
          </p:cNvPr>
          <p:cNvSpPr/>
          <p:nvPr userDrawn="1"/>
        </p:nvSpPr>
        <p:spPr>
          <a:xfrm rot="16200000">
            <a:off x="2281743" y="738132"/>
            <a:ext cx="1506406" cy="6069892"/>
          </a:xfrm>
          <a:custGeom>
            <a:avLst/>
            <a:gdLst>
              <a:gd name="connsiteX0" fmla="*/ 1506406 w 1506406"/>
              <a:gd name="connsiteY0" fmla="*/ 0 h 6069892"/>
              <a:gd name="connsiteX1" fmla="*/ 1506406 w 1506406"/>
              <a:gd name="connsiteY1" fmla="*/ 66583 h 6069892"/>
              <a:gd name="connsiteX2" fmla="*/ 1506406 w 1506406"/>
              <a:gd name="connsiteY2" fmla="*/ 297181 h 6069892"/>
              <a:gd name="connsiteX3" fmla="*/ 1506406 w 1506406"/>
              <a:gd name="connsiteY3" fmla="*/ 363764 h 6069892"/>
              <a:gd name="connsiteX4" fmla="*/ 1506406 w 1506406"/>
              <a:gd name="connsiteY4" fmla="*/ 369007 h 6069892"/>
              <a:gd name="connsiteX5" fmla="*/ 1506406 w 1506406"/>
              <a:gd name="connsiteY5" fmla="*/ 448162 h 6069892"/>
              <a:gd name="connsiteX6" fmla="*/ 1506406 w 1506406"/>
              <a:gd name="connsiteY6" fmla="*/ 552423 h 6069892"/>
              <a:gd name="connsiteX7" fmla="*/ 1506406 w 1506406"/>
              <a:gd name="connsiteY7" fmla="*/ 654581 h 6069892"/>
              <a:gd name="connsiteX8" fmla="*/ 1506406 w 1506406"/>
              <a:gd name="connsiteY8" fmla="*/ 687960 h 6069892"/>
              <a:gd name="connsiteX9" fmla="*/ 1506406 w 1506406"/>
              <a:gd name="connsiteY9" fmla="*/ 733736 h 6069892"/>
              <a:gd name="connsiteX10" fmla="*/ 1506406 w 1506406"/>
              <a:gd name="connsiteY10" fmla="*/ 745343 h 6069892"/>
              <a:gd name="connsiteX11" fmla="*/ 1506406 w 1506406"/>
              <a:gd name="connsiteY11" fmla="*/ 767116 h 6069892"/>
              <a:gd name="connsiteX12" fmla="*/ 1506406 w 1506406"/>
              <a:gd name="connsiteY12" fmla="*/ 794693 h 6069892"/>
              <a:gd name="connsiteX13" fmla="*/ 1506406 w 1506406"/>
              <a:gd name="connsiteY13" fmla="*/ 837997 h 6069892"/>
              <a:gd name="connsiteX14" fmla="*/ 1506406 w 1506406"/>
              <a:gd name="connsiteY14" fmla="*/ 849604 h 6069892"/>
              <a:gd name="connsiteX15" fmla="*/ 1506406 w 1506406"/>
              <a:gd name="connsiteY15" fmla="*/ 871377 h 6069892"/>
              <a:gd name="connsiteX16" fmla="*/ 1506406 w 1506406"/>
              <a:gd name="connsiteY16" fmla="*/ 973535 h 6069892"/>
              <a:gd name="connsiteX17" fmla="*/ 1506406 w 1506406"/>
              <a:gd name="connsiteY17" fmla="*/ 1030917 h 6069892"/>
              <a:gd name="connsiteX18" fmla="*/ 1506406 w 1506406"/>
              <a:gd name="connsiteY18" fmla="*/ 1052690 h 6069892"/>
              <a:gd name="connsiteX19" fmla="*/ 1506406 w 1506406"/>
              <a:gd name="connsiteY19" fmla="*/ 1064297 h 6069892"/>
              <a:gd name="connsiteX20" fmla="*/ 1506406 w 1506406"/>
              <a:gd name="connsiteY20" fmla="*/ 1080267 h 6069892"/>
              <a:gd name="connsiteX21" fmla="*/ 1506406 w 1506406"/>
              <a:gd name="connsiteY21" fmla="*/ 1113646 h 6069892"/>
              <a:gd name="connsiteX22" fmla="*/ 1506406 w 1506406"/>
              <a:gd name="connsiteY22" fmla="*/ 1135178 h 6069892"/>
              <a:gd name="connsiteX23" fmla="*/ 1506406 w 1506406"/>
              <a:gd name="connsiteY23" fmla="*/ 1156951 h 6069892"/>
              <a:gd name="connsiteX24" fmla="*/ 1506406 w 1506406"/>
              <a:gd name="connsiteY24" fmla="*/ 1168558 h 6069892"/>
              <a:gd name="connsiteX25" fmla="*/ 1506406 w 1506406"/>
              <a:gd name="connsiteY25" fmla="*/ 1349871 h 6069892"/>
              <a:gd name="connsiteX26" fmla="*/ 1506406 w 1506406"/>
              <a:gd name="connsiteY26" fmla="*/ 1399221 h 6069892"/>
              <a:gd name="connsiteX27" fmla="*/ 1506406 w 1506406"/>
              <a:gd name="connsiteY27" fmla="*/ 1399411 h 6069892"/>
              <a:gd name="connsiteX28" fmla="*/ 1506406 w 1506406"/>
              <a:gd name="connsiteY28" fmla="*/ 1427247 h 6069892"/>
              <a:gd name="connsiteX29" fmla="*/ 1506406 w 1506406"/>
              <a:gd name="connsiteY29" fmla="*/ 1454132 h 6069892"/>
              <a:gd name="connsiteX30" fmla="*/ 1506406 w 1506406"/>
              <a:gd name="connsiteY30" fmla="*/ 1506402 h 6069892"/>
              <a:gd name="connsiteX31" fmla="*/ 1506406 w 1506406"/>
              <a:gd name="connsiteY31" fmla="*/ 1610663 h 6069892"/>
              <a:gd name="connsiteX32" fmla="*/ 1506406 w 1506406"/>
              <a:gd name="connsiteY32" fmla="*/ 1684985 h 6069892"/>
              <a:gd name="connsiteX33" fmla="*/ 1506406 w 1506406"/>
              <a:gd name="connsiteY33" fmla="*/ 1712821 h 6069892"/>
              <a:gd name="connsiteX34" fmla="*/ 1506406 w 1506406"/>
              <a:gd name="connsiteY34" fmla="*/ 1791977 h 6069892"/>
              <a:gd name="connsiteX35" fmla="*/ 1506406 w 1506406"/>
              <a:gd name="connsiteY35" fmla="*/ 1803583 h 6069892"/>
              <a:gd name="connsiteX36" fmla="*/ 1506406 w 1506406"/>
              <a:gd name="connsiteY36" fmla="*/ 1852933 h 6069892"/>
              <a:gd name="connsiteX37" fmla="*/ 1506406 w 1506406"/>
              <a:gd name="connsiteY37" fmla="*/ 1896237 h 6069892"/>
              <a:gd name="connsiteX38" fmla="*/ 1506406 w 1506406"/>
              <a:gd name="connsiteY38" fmla="*/ 1907844 h 6069892"/>
              <a:gd name="connsiteX39" fmla="*/ 1506406 w 1506406"/>
              <a:gd name="connsiteY39" fmla="*/ 2066564 h 6069892"/>
              <a:gd name="connsiteX40" fmla="*/ 1506406 w 1506406"/>
              <a:gd name="connsiteY40" fmla="*/ 2089158 h 6069892"/>
              <a:gd name="connsiteX41" fmla="*/ 1506406 w 1506406"/>
              <a:gd name="connsiteY41" fmla="*/ 2138507 h 6069892"/>
              <a:gd name="connsiteX42" fmla="*/ 1506406 w 1506406"/>
              <a:gd name="connsiteY42" fmla="*/ 2193418 h 6069892"/>
              <a:gd name="connsiteX43" fmla="*/ 1506406 w 1506406"/>
              <a:gd name="connsiteY43" fmla="*/ 2205991 h 6069892"/>
              <a:gd name="connsiteX44" fmla="*/ 1506406 w 1506406"/>
              <a:gd name="connsiteY44" fmla="*/ 2272574 h 6069892"/>
              <a:gd name="connsiteX45" fmla="*/ 1506406 w 1506406"/>
              <a:gd name="connsiteY45" fmla="*/ 2277817 h 6069892"/>
              <a:gd name="connsiteX46" fmla="*/ 1506406 w 1506406"/>
              <a:gd name="connsiteY46" fmla="*/ 2343901 h 6069892"/>
              <a:gd name="connsiteX47" fmla="*/ 1506406 w 1506406"/>
              <a:gd name="connsiteY47" fmla="*/ 2352139 h 6069892"/>
              <a:gd name="connsiteX48" fmla="*/ 1506406 w 1506406"/>
              <a:gd name="connsiteY48" fmla="*/ 2385519 h 6069892"/>
              <a:gd name="connsiteX49" fmla="*/ 1506406 w 1506406"/>
              <a:gd name="connsiteY49" fmla="*/ 2520086 h 6069892"/>
              <a:gd name="connsiteX50" fmla="*/ 1506406 w 1506406"/>
              <a:gd name="connsiteY50" fmla="*/ 2563391 h 6069892"/>
              <a:gd name="connsiteX51" fmla="*/ 1506406 w 1506406"/>
              <a:gd name="connsiteY51" fmla="*/ 2574998 h 6069892"/>
              <a:gd name="connsiteX52" fmla="*/ 1506406 w 1506406"/>
              <a:gd name="connsiteY52" fmla="*/ 2596770 h 6069892"/>
              <a:gd name="connsiteX53" fmla="*/ 1506406 w 1506406"/>
              <a:gd name="connsiteY53" fmla="*/ 2629475 h 6069892"/>
              <a:gd name="connsiteX54" fmla="*/ 1506406 w 1506406"/>
              <a:gd name="connsiteY54" fmla="*/ 2654153 h 6069892"/>
              <a:gd name="connsiteX55" fmla="*/ 1506406 w 1506406"/>
              <a:gd name="connsiteY55" fmla="*/ 2662855 h 6069892"/>
              <a:gd name="connsiteX56" fmla="*/ 1506406 w 1506406"/>
              <a:gd name="connsiteY56" fmla="*/ 2671093 h 6069892"/>
              <a:gd name="connsiteX57" fmla="*/ 1506406 w 1506406"/>
              <a:gd name="connsiteY57" fmla="*/ 2703503 h 6069892"/>
              <a:gd name="connsiteX58" fmla="*/ 1506406 w 1506406"/>
              <a:gd name="connsiteY58" fmla="*/ 2758414 h 6069892"/>
              <a:gd name="connsiteX59" fmla="*/ 1506406 w 1506406"/>
              <a:gd name="connsiteY59" fmla="*/ 2805661 h 6069892"/>
              <a:gd name="connsiteX60" fmla="*/ 1506406 w 1506406"/>
              <a:gd name="connsiteY60" fmla="*/ 2839040 h 6069892"/>
              <a:gd name="connsiteX61" fmla="*/ 1506406 w 1506406"/>
              <a:gd name="connsiteY61" fmla="*/ 2860572 h 6069892"/>
              <a:gd name="connsiteX62" fmla="*/ 1506406 w 1506406"/>
              <a:gd name="connsiteY62" fmla="*/ 2882345 h 6069892"/>
              <a:gd name="connsiteX63" fmla="*/ 1506406 w 1506406"/>
              <a:gd name="connsiteY63" fmla="*/ 2893951 h 6069892"/>
              <a:gd name="connsiteX64" fmla="*/ 1506406 w 1506406"/>
              <a:gd name="connsiteY64" fmla="*/ 2939727 h 6069892"/>
              <a:gd name="connsiteX65" fmla="*/ 1506406 w 1506406"/>
              <a:gd name="connsiteY65" fmla="*/ 2948429 h 6069892"/>
              <a:gd name="connsiteX66" fmla="*/ 1506406 w 1506406"/>
              <a:gd name="connsiteY66" fmla="*/ 2973107 h 6069892"/>
              <a:gd name="connsiteX67" fmla="*/ 1506406 w 1506406"/>
              <a:gd name="connsiteY67" fmla="*/ 2989077 h 6069892"/>
              <a:gd name="connsiteX68" fmla="*/ 1506406 w 1506406"/>
              <a:gd name="connsiteY68" fmla="*/ 3000684 h 6069892"/>
              <a:gd name="connsiteX69" fmla="*/ 1506406 w 1506406"/>
              <a:gd name="connsiteY69" fmla="*/ 3022456 h 6069892"/>
              <a:gd name="connsiteX70" fmla="*/ 1506406 w 1506406"/>
              <a:gd name="connsiteY70" fmla="*/ 3043988 h 6069892"/>
              <a:gd name="connsiteX71" fmla="*/ 1506406 w 1506406"/>
              <a:gd name="connsiteY71" fmla="*/ 3077368 h 6069892"/>
              <a:gd name="connsiteX72" fmla="*/ 1506406 w 1506406"/>
              <a:gd name="connsiteY72" fmla="*/ 3124615 h 6069892"/>
              <a:gd name="connsiteX73" fmla="*/ 1506406 w 1506406"/>
              <a:gd name="connsiteY73" fmla="*/ 3124805 h 6069892"/>
              <a:gd name="connsiteX74" fmla="*/ 1506406 w 1506406"/>
              <a:gd name="connsiteY74" fmla="*/ 3179526 h 6069892"/>
              <a:gd name="connsiteX75" fmla="*/ 1506406 w 1506406"/>
              <a:gd name="connsiteY75" fmla="*/ 3258681 h 6069892"/>
              <a:gd name="connsiteX76" fmla="*/ 1506406 w 1506406"/>
              <a:gd name="connsiteY76" fmla="*/ 3286258 h 6069892"/>
              <a:gd name="connsiteX77" fmla="*/ 1506406 w 1506406"/>
              <a:gd name="connsiteY77" fmla="*/ 3308031 h 6069892"/>
              <a:gd name="connsiteX78" fmla="*/ 1506406 w 1506406"/>
              <a:gd name="connsiteY78" fmla="*/ 3308221 h 6069892"/>
              <a:gd name="connsiteX79" fmla="*/ 1506406 w 1506406"/>
              <a:gd name="connsiteY79" fmla="*/ 3319637 h 6069892"/>
              <a:gd name="connsiteX80" fmla="*/ 1506406 w 1506406"/>
              <a:gd name="connsiteY80" fmla="*/ 3336057 h 6069892"/>
              <a:gd name="connsiteX81" fmla="*/ 1506406 w 1506406"/>
              <a:gd name="connsiteY81" fmla="*/ 3362942 h 6069892"/>
              <a:gd name="connsiteX82" fmla="*/ 1506406 w 1506406"/>
              <a:gd name="connsiteY82" fmla="*/ 3402141 h 6069892"/>
              <a:gd name="connsiteX83" fmla="*/ 1506406 w 1506406"/>
              <a:gd name="connsiteY83" fmla="*/ 3410379 h 6069892"/>
              <a:gd name="connsiteX84" fmla="*/ 1506406 w 1506406"/>
              <a:gd name="connsiteY84" fmla="*/ 3578327 h 6069892"/>
              <a:gd name="connsiteX85" fmla="*/ 1506406 w 1506406"/>
              <a:gd name="connsiteY85" fmla="*/ 3593795 h 6069892"/>
              <a:gd name="connsiteX86" fmla="*/ 1506406 w 1506406"/>
              <a:gd name="connsiteY86" fmla="*/ 3605212 h 6069892"/>
              <a:gd name="connsiteX87" fmla="*/ 1506406 w 1506406"/>
              <a:gd name="connsiteY87" fmla="*/ 3605402 h 6069892"/>
              <a:gd name="connsiteX88" fmla="*/ 1506406 w 1506406"/>
              <a:gd name="connsiteY88" fmla="*/ 3621631 h 6069892"/>
              <a:gd name="connsiteX89" fmla="*/ 1506406 w 1506406"/>
              <a:gd name="connsiteY89" fmla="*/ 3633238 h 6069892"/>
              <a:gd name="connsiteX90" fmla="*/ 1506406 w 1506406"/>
              <a:gd name="connsiteY90" fmla="*/ 3687716 h 6069892"/>
              <a:gd name="connsiteX91" fmla="*/ 1506406 w 1506406"/>
              <a:gd name="connsiteY91" fmla="*/ 3712393 h 6069892"/>
              <a:gd name="connsiteX92" fmla="*/ 1506406 w 1506406"/>
              <a:gd name="connsiteY92" fmla="*/ 3761743 h 6069892"/>
              <a:gd name="connsiteX93" fmla="*/ 1506406 w 1506406"/>
              <a:gd name="connsiteY93" fmla="*/ 3816654 h 6069892"/>
              <a:gd name="connsiteX94" fmla="*/ 1506406 w 1506406"/>
              <a:gd name="connsiteY94" fmla="*/ 3863901 h 6069892"/>
              <a:gd name="connsiteX95" fmla="*/ 1506406 w 1506406"/>
              <a:gd name="connsiteY95" fmla="*/ 3890976 h 6069892"/>
              <a:gd name="connsiteX96" fmla="*/ 1506406 w 1506406"/>
              <a:gd name="connsiteY96" fmla="*/ 3918812 h 6069892"/>
              <a:gd name="connsiteX97" fmla="*/ 1506406 w 1506406"/>
              <a:gd name="connsiteY97" fmla="*/ 3975374 h 6069892"/>
              <a:gd name="connsiteX98" fmla="*/ 1506406 w 1506406"/>
              <a:gd name="connsiteY98" fmla="*/ 3997968 h 6069892"/>
              <a:gd name="connsiteX99" fmla="*/ 1506406 w 1506406"/>
              <a:gd name="connsiteY99" fmla="*/ 4047317 h 6069892"/>
              <a:gd name="connsiteX100" fmla="*/ 1506406 w 1506406"/>
              <a:gd name="connsiteY100" fmla="*/ 4058924 h 6069892"/>
              <a:gd name="connsiteX101" fmla="*/ 1506406 w 1506406"/>
              <a:gd name="connsiteY101" fmla="*/ 4102228 h 6069892"/>
              <a:gd name="connsiteX102" fmla="*/ 1506406 w 1506406"/>
              <a:gd name="connsiteY102" fmla="*/ 4252711 h 6069892"/>
              <a:gd name="connsiteX103" fmla="*/ 1506406 w 1506406"/>
              <a:gd name="connsiteY103" fmla="*/ 4260949 h 6069892"/>
              <a:gd name="connsiteX104" fmla="*/ 1506406 w 1506406"/>
              <a:gd name="connsiteY104" fmla="*/ 4272555 h 6069892"/>
              <a:gd name="connsiteX105" fmla="*/ 1506406 w 1506406"/>
              <a:gd name="connsiteY105" fmla="*/ 4294329 h 6069892"/>
              <a:gd name="connsiteX106" fmla="*/ 1506406 w 1506406"/>
              <a:gd name="connsiteY106" fmla="*/ 4344498 h 6069892"/>
              <a:gd name="connsiteX107" fmla="*/ 1506406 w 1506406"/>
              <a:gd name="connsiteY107" fmla="*/ 4428896 h 6069892"/>
              <a:gd name="connsiteX108" fmla="*/ 1506406 w 1506406"/>
              <a:gd name="connsiteY108" fmla="*/ 4483808 h 6069892"/>
              <a:gd name="connsiteX109" fmla="*/ 1506406 w 1506406"/>
              <a:gd name="connsiteY109" fmla="*/ 4538285 h 6069892"/>
              <a:gd name="connsiteX110" fmla="*/ 1506406 w 1506406"/>
              <a:gd name="connsiteY110" fmla="*/ 4549892 h 6069892"/>
              <a:gd name="connsiteX111" fmla="*/ 1506406 w 1506406"/>
              <a:gd name="connsiteY111" fmla="*/ 4558130 h 6069892"/>
              <a:gd name="connsiteX112" fmla="*/ 1506406 w 1506406"/>
              <a:gd name="connsiteY112" fmla="*/ 4571665 h 6069892"/>
              <a:gd name="connsiteX113" fmla="*/ 1506406 w 1506406"/>
              <a:gd name="connsiteY113" fmla="*/ 4579903 h 6069892"/>
              <a:gd name="connsiteX114" fmla="*/ 1506406 w 1506406"/>
              <a:gd name="connsiteY114" fmla="*/ 4591510 h 6069892"/>
              <a:gd name="connsiteX115" fmla="*/ 1506406 w 1506406"/>
              <a:gd name="connsiteY115" fmla="*/ 4714471 h 6069892"/>
              <a:gd name="connsiteX116" fmla="*/ 1506406 w 1506406"/>
              <a:gd name="connsiteY116" fmla="*/ 4726077 h 6069892"/>
              <a:gd name="connsiteX117" fmla="*/ 1506406 w 1506406"/>
              <a:gd name="connsiteY117" fmla="*/ 4747850 h 6069892"/>
              <a:gd name="connsiteX118" fmla="*/ 1506406 w 1506406"/>
              <a:gd name="connsiteY118" fmla="*/ 4769382 h 6069892"/>
              <a:gd name="connsiteX119" fmla="*/ 1506406 w 1506406"/>
              <a:gd name="connsiteY119" fmla="*/ 4802761 h 6069892"/>
              <a:gd name="connsiteX120" fmla="*/ 1506406 w 1506406"/>
              <a:gd name="connsiteY120" fmla="*/ 4835466 h 6069892"/>
              <a:gd name="connsiteX121" fmla="*/ 1506406 w 1506406"/>
              <a:gd name="connsiteY121" fmla="*/ 4857239 h 6069892"/>
              <a:gd name="connsiteX122" fmla="*/ 1506406 w 1506406"/>
              <a:gd name="connsiteY122" fmla="*/ 4868846 h 6069892"/>
              <a:gd name="connsiteX123" fmla="*/ 1506406 w 1506406"/>
              <a:gd name="connsiteY123" fmla="*/ 4877084 h 6069892"/>
              <a:gd name="connsiteX124" fmla="*/ 1506406 w 1506406"/>
              <a:gd name="connsiteY124" fmla="*/ 4909494 h 6069892"/>
              <a:gd name="connsiteX125" fmla="*/ 1506406 w 1506406"/>
              <a:gd name="connsiteY125" fmla="*/ 5011652 h 6069892"/>
              <a:gd name="connsiteX126" fmla="*/ 1506406 w 1506406"/>
              <a:gd name="connsiteY126" fmla="*/ 5033425 h 6069892"/>
              <a:gd name="connsiteX127" fmla="*/ 1506406 w 1506406"/>
              <a:gd name="connsiteY127" fmla="*/ 5033615 h 6069892"/>
              <a:gd name="connsiteX128" fmla="*/ 1506406 w 1506406"/>
              <a:gd name="connsiteY128" fmla="*/ 5045031 h 6069892"/>
              <a:gd name="connsiteX129" fmla="*/ 1506406 w 1506406"/>
              <a:gd name="connsiteY129" fmla="*/ 5088336 h 6069892"/>
              <a:gd name="connsiteX130" fmla="*/ 1506406 w 1506406"/>
              <a:gd name="connsiteY130" fmla="*/ 5154420 h 6069892"/>
              <a:gd name="connsiteX131" fmla="*/ 1506406 w 1506406"/>
              <a:gd name="connsiteY131" fmla="*/ 5195068 h 6069892"/>
              <a:gd name="connsiteX132" fmla="*/ 1506406 w 1506406"/>
              <a:gd name="connsiteY132" fmla="*/ 5228447 h 6069892"/>
              <a:gd name="connsiteX133" fmla="*/ 1506406 w 1506406"/>
              <a:gd name="connsiteY133" fmla="*/ 5310951 h 6069892"/>
              <a:gd name="connsiteX134" fmla="*/ 1506406 w 1506406"/>
              <a:gd name="connsiteY134" fmla="*/ 5319189 h 6069892"/>
              <a:gd name="connsiteX135" fmla="*/ 1506406 w 1506406"/>
              <a:gd name="connsiteY135" fmla="*/ 5330606 h 6069892"/>
              <a:gd name="connsiteX136" fmla="*/ 1506406 w 1506406"/>
              <a:gd name="connsiteY136" fmla="*/ 5330796 h 6069892"/>
              <a:gd name="connsiteX137" fmla="*/ 1506406 w 1506406"/>
              <a:gd name="connsiteY137" fmla="*/ 5487137 h 6069892"/>
              <a:gd name="connsiteX138" fmla="*/ 1506406 w 1506406"/>
              <a:gd name="connsiteY138" fmla="*/ 5514022 h 6069892"/>
              <a:gd name="connsiteX139" fmla="*/ 1506406 w 1506406"/>
              <a:gd name="connsiteY139" fmla="*/ 5514212 h 6069892"/>
              <a:gd name="connsiteX140" fmla="*/ 1506406 w 1506406"/>
              <a:gd name="connsiteY140" fmla="*/ 5542048 h 6069892"/>
              <a:gd name="connsiteX141" fmla="*/ 1506406 w 1506406"/>
              <a:gd name="connsiteY141" fmla="*/ 5596526 h 6069892"/>
              <a:gd name="connsiteX142" fmla="*/ 1506406 w 1506406"/>
              <a:gd name="connsiteY142" fmla="*/ 5608132 h 6069892"/>
              <a:gd name="connsiteX143" fmla="*/ 1506406 w 1506406"/>
              <a:gd name="connsiteY143" fmla="*/ 5616370 h 6069892"/>
              <a:gd name="connsiteX144" fmla="*/ 1506406 w 1506406"/>
              <a:gd name="connsiteY144" fmla="*/ 5772711 h 6069892"/>
              <a:gd name="connsiteX145" fmla="*/ 1506406 w 1506406"/>
              <a:gd name="connsiteY145" fmla="*/ 5784318 h 6069892"/>
              <a:gd name="connsiteX146" fmla="*/ 1506406 w 1506406"/>
              <a:gd name="connsiteY146" fmla="*/ 5799786 h 6069892"/>
              <a:gd name="connsiteX147" fmla="*/ 1506406 w 1506406"/>
              <a:gd name="connsiteY147" fmla="*/ 5827622 h 6069892"/>
              <a:gd name="connsiteX148" fmla="*/ 1506406 w 1506406"/>
              <a:gd name="connsiteY148" fmla="*/ 5893707 h 6069892"/>
              <a:gd name="connsiteX149" fmla="*/ 1506406 w 1506406"/>
              <a:gd name="connsiteY149" fmla="*/ 5967734 h 6069892"/>
              <a:gd name="connsiteX150" fmla="*/ 1506406 w 1506406"/>
              <a:gd name="connsiteY150" fmla="*/ 6069892 h 6069892"/>
              <a:gd name="connsiteX151" fmla="*/ 1499092 w 1506406"/>
              <a:gd name="connsiteY151" fmla="*/ 6069892 h 6069892"/>
              <a:gd name="connsiteX152" fmla="*/ 0 w 1506406"/>
              <a:gd name="connsiteY152" fmla="*/ 5244397 h 6069892"/>
              <a:gd name="connsiteX153" fmla="*/ 0 w 1506406"/>
              <a:gd name="connsiteY153" fmla="*/ 5228447 h 6069892"/>
              <a:gd name="connsiteX154" fmla="*/ 0 w 1506406"/>
              <a:gd name="connsiteY154" fmla="*/ 5195068 h 6069892"/>
              <a:gd name="connsiteX155" fmla="*/ 0 w 1506406"/>
              <a:gd name="connsiteY155" fmla="*/ 5154420 h 6069892"/>
              <a:gd name="connsiteX156" fmla="*/ 0 w 1506406"/>
              <a:gd name="connsiteY156" fmla="*/ 5029508 h 6069892"/>
              <a:gd name="connsiteX157" fmla="*/ 0 w 1506406"/>
              <a:gd name="connsiteY157" fmla="*/ 5002130 h 6069892"/>
              <a:gd name="connsiteX158" fmla="*/ 0 w 1506406"/>
              <a:gd name="connsiteY158" fmla="*/ 4958823 h 6069892"/>
              <a:gd name="connsiteX159" fmla="*/ 0 w 1506406"/>
              <a:gd name="connsiteY159" fmla="*/ 4947216 h 6069892"/>
              <a:gd name="connsiteX160" fmla="*/ 0 w 1506406"/>
              <a:gd name="connsiteY160" fmla="*/ 4909494 h 6069892"/>
              <a:gd name="connsiteX161" fmla="*/ 0 w 1506406"/>
              <a:gd name="connsiteY161" fmla="*/ 4868846 h 6069892"/>
              <a:gd name="connsiteX162" fmla="*/ 0 w 1506406"/>
              <a:gd name="connsiteY162" fmla="*/ 4857239 h 6069892"/>
              <a:gd name="connsiteX163" fmla="*/ 0 w 1506406"/>
              <a:gd name="connsiteY163" fmla="*/ 4835466 h 6069892"/>
              <a:gd name="connsiteX164" fmla="*/ 0 w 1506406"/>
              <a:gd name="connsiteY164" fmla="*/ 4790878 h 6069892"/>
              <a:gd name="connsiteX165" fmla="*/ 0 w 1506406"/>
              <a:gd name="connsiteY165" fmla="*/ 4716555 h 6069892"/>
              <a:gd name="connsiteX166" fmla="*/ 0 w 1506406"/>
              <a:gd name="connsiteY166" fmla="*/ 4661642 h 6069892"/>
              <a:gd name="connsiteX167" fmla="*/ 0 w 1506406"/>
              <a:gd name="connsiteY167" fmla="*/ 4575796 h 6069892"/>
              <a:gd name="connsiteX168" fmla="*/ 0 w 1506406"/>
              <a:gd name="connsiteY168" fmla="*/ 4571665 h 6069892"/>
              <a:gd name="connsiteX169" fmla="*/ 0 w 1506406"/>
              <a:gd name="connsiteY169" fmla="*/ 4549892 h 6069892"/>
              <a:gd name="connsiteX170" fmla="*/ 0 w 1506406"/>
              <a:gd name="connsiteY170" fmla="*/ 4538285 h 6069892"/>
              <a:gd name="connsiteX171" fmla="*/ 0 w 1506406"/>
              <a:gd name="connsiteY171" fmla="*/ 4505303 h 6069892"/>
              <a:gd name="connsiteX172" fmla="*/ 0 w 1506406"/>
              <a:gd name="connsiteY172" fmla="*/ 4505113 h 6069892"/>
              <a:gd name="connsiteX173" fmla="*/ 0 w 1506406"/>
              <a:gd name="connsiteY173" fmla="*/ 4493697 h 6069892"/>
              <a:gd name="connsiteX174" fmla="*/ 0 w 1506406"/>
              <a:gd name="connsiteY174" fmla="*/ 4415181 h 6069892"/>
              <a:gd name="connsiteX175" fmla="*/ 0 w 1506406"/>
              <a:gd name="connsiteY175" fmla="*/ 4344498 h 6069892"/>
              <a:gd name="connsiteX176" fmla="*/ 0 w 1506406"/>
              <a:gd name="connsiteY176" fmla="*/ 4290222 h 6069892"/>
              <a:gd name="connsiteX177" fmla="*/ 0 w 1506406"/>
              <a:gd name="connsiteY177" fmla="*/ 4262843 h 6069892"/>
              <a:gd name="connsiteX178" fmla="*/ 0 w 1506406"/>
              <a:gd name="connsiteY178" fmla="*/ 4256842 h 6069892"/>
              <a:gd name="connsiteX179" fmla="*/ 0 w 1506406"/>
              <a:gd name="connsiteY179" fmla="*/ 4252711 h 6069892"/>
              <a:gd name="connsiteX180" fmla="*/ 0 w 1506406"/>
              <a:gd name="connsiteY180" fmla="*/ 4219539 h 6069892"/>
              <a:gd name="connsiteX181" fmla="*/ 0 w 1506406"/>
              <a:gd name="connsiteY181" fmla="*/ 4208122 h 6069892"/>
              <a:gd name="connsiteX182" fmla="*/ 0 w 1506406"/>
              <a:gd name="connsiteY182" fmla="*/ 4207932 h 6069892"/>
              <a:gd name="connsiteX183" fmla="*/ 0 w 1506406"/>
              <a:gd name="connsiteY183" fmla="*/ 4186159 h 6069892"/>
              <a:gd name="connsiteX184" fmla="*/ 0 w 1506406"/>
              <a:gd name="connsiteY184" fmla="*/ 4129607 h 6069892"/>
              <a:gd name="connsiteX185" fmla="*/ 0 w 1506406"/>
              <a:gd name="connsiteY185" fmla="*/ 4102228 h 6069892"/>
              <a:gd name="connsiteX186" fmla="*/ 0 w 1506406"/>
              <a:gd name="connsiteY186" fmla="*/ 4058924 h 6069892"/>
              <a:gd name="connsiteX187" fmla="*/ 0 w 1506406"/>
              <a:gd name="connsiteY187" fmla="*/ 4051591 h 6069892"/>
              <a:gd name="connsiteX188" fmla="*/ 0 w 1506406"/>
              <a:gd name="connsiteY188" fmla="*/ 4047317 h 6069892"/>
              <a:gd name="connsiteX189" fmla="*/ 0 w 1506406"/>
              <a:gd name="connsiteY189" fmla="*/ 3977269 h 6069892"/>
              <a:gd name="connsiteX190" fmla="*/ 0 w 1506406"/>
              <a:gd name="connsiteY190" fmla="*/ 3971267 h 6069892"/>
              <a:gd name="connsiteX191" fmla="*/ 0 w 1506406"/>
              <a:gd name="connsiteY191" fmla="*/ 3943889 h 6069892"/>
              <a:gd name="connsiteX192" fmla="*/ 0 w 1506406"/>
              <a:gd name="connsiteY192" fmla="*/ 3922358 h 6069892"/>
              <a:gd name="connsiteX193" fmla="*/ 0 w 1506406"/>
              <a:gd name="connsiteY193" fmla="*/ 3900585 h 6069892"/>
              <a:gd name="connsiteX194" fmla="*/ 0 w 1506406"/>
              <a:gd name="connsiteY194" fmla="*/ 3890976 h 6069892"/>
              <a:gd name="connsiteX195" fmla="*/ 0 w 1506406"/>
              <a:gd name="connsiteY195" fmla="*/ 3888978 h 6069892"/>
              <a:gd name="connsiteX196" fmla="*/ 0 w 1506406"/>
              <a:gd name="connsiteY196" fmla="*/ 3816654 h 6069892"/>
              <a:gd name="connsiteX197" fmla="*/ 0 w 1506406"/>
              <a:gd name="connsiteY197" fmla="*/ 3766017 h 6069892"/>
              <a:gd name="connsiteX198" fmla="*/ 0 w 1506406"/>
              <a:gd name="connsiteY198" fmla="*/ 3761743 h 6069892"/>
              <a:gd name="connsiteX199" fmla="*/ 0 w 1506406"/>
              <a:gd name="connsiteY199" fmla="*/ 3754410 h 6069892"/>
              <a:gd name="connsiteX200" fmla="*/ 0 w 1506406"/>
              <a:gd name="connsiteY200" fmla="*/ 3732637 h 6069892"/>
              <a:gd name="connsiteX201" fmla="*/ 0 w 1506406"/>
              <a:gd name="connsiteY201" fmla="*/ 3675895 h 6069892"/>
              <a:gd name="connsiteX202" fmla="*/ 0 w 1506406"/>
              <a:gd name="connsiteY202" fmla="*/ 3658315 h 6069892"/>
              <a:gd name="connsiteX203" fmla="*/ 0 w 1506406"/>
              <a:gd name="connsiteY203" fmla="*/ 3605402 h 6069892"/>
              <a:gd name="connsiteX204" fmla="*/ 2 w 1506406"/>
              <a:gd name="connsiteY204" fmla="*/ 3447063 h 6069892"/>
              <a:gd name="connsiteX205" fmla="*/ 2 w 1506406"/>
              <a:gd name="connsiteY205" fmla="*/ 3406272 h 6069892"/>
              <a:gd name="connsiteX206" fmla="*/ 0 w 1506406"/>
              <a:gd name="connsiteY206" fmla="*/ 3406272 h 6069892"/>
              <a:gd name="connsiteX207" fmla="*/ 0 w 1506406"/>
              <a:gd name="connsiteY207" fmla="*/ 3390320 h 6069892"/>
              <a:gd name="connsiteX208" fmla="*/ 0 w 1506406"/>
              <a:gd name="connsiteY208" fmla="*/ 3362942 h 6069892"/>
              <a:gd name="connsiteX209" fmla="*/ 0 w 1506406"/>
              <a:gd name="connsiteY209" fmla="*/ 3356940 h 6069892"/>
              <a:gd name="connsiteX210" fmla="*/ 0 w 1506406"/>
              <a:gd name="connsiteY210" fmla="*/ 3319637 h 6069892"/>
              <a:gd name="connsiteX211" fmla="*/ 0 w 1506406"/>
              <a:gd name="connsiteY211" fmla="*/ 3308221 h 6069892"/>
              <a:gd name="connsiteX212" fmla="*/ 0 w 1506406"/>
              <a:gd name="connsiteY212" fmla="*/ 3286258 h 6069892"/>
              <a:gd name="connsiteX213" fmla="*/ 0 w 1506406"/>
              <a:gd name="connsiteY213" fmla="*/ 3172475 h 6069892"/>
              <a:gd name="connsiteX214" fmla="*/ 0 w 1506406"/>
              <a:gd name="connsiteY214" fmla="*/ 3120698 h 6069892"/>
              <a:gd name="connsiteX215" fmla="*/ 0 w 1506406"/>
              <a:gd name="connsiteY215" fmla="*/ 3109091 h 6069892"/>
              <a:gd name="connsiteX216" fmla="*/ 0 w 1506406"/>
              <a:gd name="connsiteY216" fmla="*/ 3093320 h 6069892"/>
              <a:gd name="connsiteX217" fmla="*/ 0 w 1506406"/>
              <a:gd name="connsiteY217" fmla="*/ 3077368 h 6069892"/>
              <a:gd name="connsiteX218" fmla="*/ 0 w 1506406"/>
              <a:gd name="connsiteY218" fmla="*/ 3071366 h 6069892"/>
              <a:gd name="connsiteX219" fmla="*/ 0 w 1506406"/>
              <a:gd name="connsiteY219" fmla="*/ 3038406 h 6069892"/>
              <a:gd name="connsiteX220" fmla="*/ 0 w 1506406"/>
              <a:gd name="connsiteY220" fmla="*/ 3022456 h 6069892"/>
              <a:gd name="connsiteX221" fmla="*/ 0 w 1506406"/>
              <a:gd name="connsiteY221" fmla="*/ 3000684 h 6069892"/>
              <a:gd name="connsiteX222" fmla="*/ 0 w 1506406"/>
              <a:gd name="connsiteY222" fmla="*/ 2989077 h 6069892"/>
              <a:gd name="connsiteX223" fmla="*/ 0 w 1506406"/>
              <a:gd name="connsiteY223" fmla="*/ 2948429 h 6069892"/>
              <a:gd name="connsiteX224" fmla="*/ 0 w 1506406"/>
              <a:gd name="connsiteY224" fmla="*/ 2823517 h 6069892"/>
              <a:gd name="connsiteX225" fmla="*/ 0 w 1506406"/>
              <a:gd name="connsiteY225" fmla="*/ 2807745 h 6069892"/>
              <a:gd name="connsiteX226" fmla="*/ 0 w 1506406"/>
              <a:gd name="connsiteY226" fmla="*/ 2796139 h 6069892"/>
              <a:gd name="connsiteX227" fmla="*/ 0 w 1506406"/>
              <a:gd name="connsiteY227" fmla="*/ 2752832 h 6069892"/>
              <a:gd name="connsiteX228" fmla="*/ 0 w 1506406"/>
              <a:gd name="connsiteY228" fmla="*/ 2703503 h 6069892"/>
              <a:gd name="connsiteX229" fmla="*/ 0 w 1506406"/>
              <a:gd name="connsiteY229" fmla="*/ 2666986 h 6069892"/>
              <a:gd name="connsiteX230" fmla="*/ 0 w 1506406"/>
              <a:gd name="connsiteY230" fmla="*/ 2662855 h 6069892"/>
              <a:gd name="connsiteX231" fmla="*/ 0 w 1506406"/>
              <a:gd name="connsiteY231" fmla="*/ 2629475 h 6069892"/>
              <a:gd name="connsiteX232" fmla="*/ 0 w 1506406"/>
              <a:gd name="connsiteY232" fmla="*/ 2584887 h 6069892"/>
              <a:gd name="connsiteX233" fmla="*/ 0 w 1506406"/>
              <a:gd name="connsiteY233" fmla="*/ 2510564 h 6069892"/>
              <a:gd name="connsiteX234" fmla="*/ 0 w 1506406"/>
              <a:gd name="connsiteY234" fmla="*/ 2506371 h 6069892"/>
              <a:gd name="connsiteX235" fmla="*/ 0 w 1506406"/>
              <a:gd name="connsiteY235" fmla="*/ 2381412 h 6069892"/>
              <a:gd name="connsiteX236" fmla="*/ 0 w 1506406"/>
              <a:gd name="connsiteY236" fmla="*/ 2369805 h 6069892"/>
              <a:gd name="connsiteX237" fmla="*/ 0 w 1506406"/>
              <a:gd name="connsiteY237" fmla="*/ 2354033 h 6069892"/>
              <a:gd name="connsiteX238" fmla="*/ 0 w 1506406"/>
              <a:gd name="connsiteY238" fmla="*/ 2348032 h 6069892"/>
              <a:gd name="connsiteX239" fmla="*/ 0 w 1506406"/>
              <a:gd name="connsiteY239" fmla="*/ 2343901 h 6069892"/>
              <a:gd name="connsiteX240" fmla="*/ 0 w 1506406"/>
              <a:gd name="connsiteY240" fmla="*/ 2299312 h 6069892"/>
              <a:gd name="connsiteX241" fmla="*/ 0 w 1506406"/>
              <a:gd name="connsiteY241" fmla="*/ 2299122 h 6069892"/>
              <a:gd name="connsiteX242" fmla="*/ 0 w 1506406"/>
              <a:gd name="connsiteY242" fmla="*/ 2220797 h 6069892"/>
              <a:gd name="connsiteX243" fmla="*/ 0 w 1506406"/>
              <a:gd name="connsiteY243" fmla="*/ 2209190 h 6069892"/>
              <a:gd name="connsiteX244" fmla="*/ 0 w 1506406"/>
              <a:gd name="connsiteY244" fmla="*/ 2193418 h 6069892"/>
              <a:gd name="connsiteX245" fmla="*/ 0 w 1506406"/>
              <a:gd name="connsiteY245" fmla="*/ 2138507 h 6069892"/>
              <a:gd name="connsiteX246" fmla="*/ 0 w 1506406"/>
              <a:gd name="connsiteY246" fmla="*/ 2084231 h 6069892"/>
              <a:gd name="connsiteX247" fmla="*/ 0 w 1506406"/>
              <a:gd name="connsiteY247" fmla="*/ 2068459 h 6069892"/>
              <a:gd name="connsiteX248" fmla="*/ 0 w 1506406"/>
              <a:gd name="connsiteY248" fmla="*/ 2062457 h 6069892"/>
              <a:gd name="connsiteX249" fmla="*/ 0 w 1506406"/>
              <a:gd name="connsiteY249" fmla="*/ 2056852 h 6069892"/>
              <a:gd name="connsiteX250" fmla="*/ 0 w 1506406"/>
              <a:gd name="connsiteY250" fmla="*/ 2050851 h 6069892"/>
              <a:gd name="connsiteX251" fmla="*/ 0 w 1506406"/>
              <a:gd name="connsiteY251" fmla="*/ 2035079 h 6069892"/>
              <a:gd name="connsiteX252" fmla="*/ 0 w 1506406"/>
              <a:gd name="connsiteY252" fmla="*/ 2013548 h 6069892"/>
              <a:gd name="connsiteX253" fmla="*/ 0 w 1506406"/>
              <a:gd name="connsiteY253" fmla="*/ 1980168 h 6069892"/>
              <a:gd name="connsiteX254" fmla="*/ 0 w 1506406"/>
              <a:gd name="connsiteY254" fmla="*/ 1923616 h 6069892"/>
              <a:gd name="connsiteX255" fmla="*/ 0 w 1506406"/>
              <a:gd name="connsiteY255" fmla="*/ 1907844 h 6069892"/>
              <a:gd name="connsiteX256" fmla="*/ 0 w 1506406"/>
              <a:gd name="connsiteY256" fmla="*/ 1896237 h 6069892"/>
              <a:gd name="connsiteX257" fmla="*/ 0 w 1506406"/>
              <a:gd name="connsiteY257" fmla="*/ 1852933 h 6069892"/>
              <a:gd name="connsiteX258" fmla="*/ 0 w 1506406"/>
              <a:gd name="connsiteY258" fmla="*/ 1845600 h 6069892"/>
              <a:gd name="connsiteX259" fmla="*/ 0 w 1506406"/>
              <a:gd name="connsiteY259" fmla="*/ 1771278 h 6069892"/>
              <a:gd name="connsiteX260" fmla="*/ 0 w 1506406"/>
              <a:gd name="connsiteY260" fmla="*/ 1767085 h 6069892"/>
              <a:gd name="connsiteX261" fmla="*/ 0 w 1506406"/>
              <a:gd name="connsiteY261" fmla="*/ 1765276 h 6069892"/>
              <a:gd name="connsiteX262" fmla="*/ 0 w 1506406"/>
              <a:gd name="connsiteY262" fmla="*/ 1749505 h 6069892"/>
              <a:gd name="connsiteX263" fmla="*/ 0 w 1506406"/>
              <a:gd name="connsiteY263" fmla="*/ 1737898 h 6069892"/>
              <a:gd name="connsiteX264" fmla="*/ 0 w 1506406"/>
              <a:gd name="connsiteY264" fmla="*/ 1694594 h 6069892"/>
              <a:gd name="connsiteX265" fmla="*/ 0 w 1506406"/>
              <a:gd name="connsiteY265" fmla="*/ 1684985 h 6069892"/>
              <a:gd name="connsiteX266" fmla="*/ 0 w 1506406"/>
              <a:gd name="connsiteY266" fmla="*/ 1610663 h 6069892"/>
              <a:gd name="connsiteX267" fmla="*/ 0 w 1506406"/>
              <a:gd name="connsiteY267" fmla="*/ 1560026 h 6069892"/>
              <a:gd name="connsiteX268" fmla="*/ 0 w 1506406"/>
              <a:gd name="connsiteY268" fmla="*/ 1526646 h 6069892"/>
              <a:gd name="connsiteX269" fmla="*/ 0 w 1506406"/>
              <a:gd name="connsiteY269" fmla="*/ 1481510 h 6069892"/>
              <a:gd name="connsiteX270" fmla="*/ 0 w 1506406"/>
              <a:gd name="connsiteY270" fmla="*/ 1469904 h 6069892"/>
              <a:gd name="connsiteX271" fmla="*/ 0 w 1506406"/>
              <a:gd name="connsiteY271" fmla="*/ 1454132 h 6069892"/>
              <a:gd name="connsiteX272" fmla="*/ 0 w 1506406"/>
              <a:gd name="connsiteY272" fmla="*/ 1452324 h 6069892"/>
              <a:gd name="connsiteX273" fmla="*/ 0 w 1506406"/>
              <a:gd name="connsiteY273" fmla="*/ 1448130 h 6069892"/>
              <a:gd name="connsiteX274" fmla="*/ 0 w 1506406"/>
              <a:gd name="connsiteY274" fmla="*/ 1399411 h 6069892"/>
              <a:gd name="connsiteX275" fmla="*/ 0 w 1506406"/>
              <a:gd name="connsiteY275" fmla="*/ 1263665 h 6069892"/>
              <a:gd name="connsiteX276" fmla="*/ 0 w 1506406"/>
              <a:gd name="connsiteY276" fmla="*/ 1200281 h 6069892"/>
              <a:gd name="connsiteX277" fmla="*/ 0 w 1506406"/>
              <a:gd name="connsiteY277" fmla="*/ 1184329 h 6069892"/>
              <a:gd name="connsiteX278" fmla="*/ 0 w 1506406"/>
              <a:gd name="connsiteY278" fmla="*/ 1168558 h 6069892"/>
              <a:gd name="connsiteX279" fmla="*/ 0 w 1506406"/>
              <a:gd name="connsiteY279" fmla="*/ 1162556 h 6069892"/>
              <a:gd name="connsiteX280" fmla="*/ 0 w 1506406"/>
              <a:gd name="connsiteY280" fmla="*/ 1156951 h 6069892"/>
              <a:gd name="connsiteX281" fmla="*/ 0 w 1506406"/>
              <a:gd name="connsiteY281" fmla="*/ 1150949 h 6069892"/>
              <a:gd name="connsiteX282" fmla="*/ 0 w 1506406"/>
              <a:gd name="connsiteY282" fmla="*/ 1113646 h 6069892"/>
              <a:gd name="connsiteX283" fmla="*/ 0 w 1506406"/>
              <a:gd name="connsiteY283" fmla="*/ 1080267 h 6069892"/>
              <a:gd name="connsiteX284" fmla="*/ 0 w 1506406"/>
              <a:gd name="connsiteY284" fmla="*/ 966484 h 6069892"/>
              <a:gd name="connsiteX285" fmla="*/ 0 w 1506406"/>
              <a:gd name="connsiteY285" fmla="*/ 914707 h 6069892"/>
              <a:gd name="connsiteX286" fmla="*/ 0 w 1506406"/>
              <a:gd name="connsiteY286" fmla="*/ 887329 h 6069892"/>
              <a:gd name="connsiteX287" fmla="*/ 0 w 1506406"/>
              <a:gd name="connsiteY287" fmla="*/ 871377 h 6069892"/>
              <a:gd name="connsiteX288" fmla="*/ 0 w 1506406"/>
              <a:gd name="connsiteY288" fmla="*/ 865375 h 6069892"/>
              <a:gd name="connsiteX289" fmla="*/ 2 w 1506406"/>
              <a:gd name="connsiteY289" fmla="*/ 865375 h 6069892"/>
              <a:gd name="connsiteX290" fmla="*/ 2 w 1506406"/>
              <a:gd name="connsiteY290" fmla="*/ 604529 h 6069892"/>
              <a:gd name="connsiteX291" fmla="*/ 2 w 1506406"/>
              <a:gd name="connsiteY291" fmla="*/ 318954 h 6069892"/>
              <a:gd name="connsiteX292" fmla="*/ 2 w 1506406"/>
              <a:gd name="connsiteY292" fmla="*/ 285575 h 6069892"/>
              <a:gd name="connsiteX293" fmla="*/ 2 w 1506406"/>
              <a:gd name="connsiteY293" fmla="*/ 0 h 60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</a:cxnLst>
            <a:rect l="l" t="t" r="r" b="b"/>
            <a:pathLst>
              <a:path w="1506406" h="6069892">
                <a:moveTo>
                  <a:pt x="1506406" y="0"/>
                </a:moveTo>
                <a:lnTo>
                  <a:pt x="1506406" y="66583"/>
                </a:lnTo>
                <a:lnTo>
                  <a:pt x="1506406" y="297181"/>
                </a:lnTo>
                <a:lnTo>
                  <a:pt x="1506406" y="363764"/>
                </a:lnTo>
                <a:lnTo>
                  <a:pt x="1506406" y="369007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654581"/>
                </a:lnTo>
                <a:lnTo>
                  <a:pt x="1506406" y="687960"/>
                </a:lnTo>
                <a:lnTo>
                  <a:pt x="1506406" y="733736"/>
                </a:lnTo>
                <a:lnTo>
                  <a:pt x="1506406" y="745343"/>
                </a:lnTo>
                <a:lnTo>
                  <a:pt x="1506406" y="767116"/>
                </a:lnTo>
                <a:lnTo>
                  <a:pt x="1506406" y="794693"/>
                </a:lnTo>
                <a:lnTo>
                  <a:pt x="1506406" y="837997"/>
                </a:lnTo>
                <a:lnTo>
                  <a:pt x="1506406" y="849604"/>
                </a:lnTo>
                <a:lnTo>
                  <a:pt x="1506406" y="871377"/>
                </a:lnTo>
                <a:lnTo>
                  <a:pt x="1506406" y="973535"/>
                </a:lnTo>
                <a:lnTo>
                  <a:pt x="1506406" y="1030917"/>
                </a:lnTo>
                <a:lnTo>
                  <a:pt x="1506406" y="1052690"/>
                </a:lnTo>
                <a:lnTo>
                  <a:pt x="1506406" y="1064297"/>
                </a:lnTo>
                <a:lnTo>
                  <a:pt x="1506406" y="1080267"/>
                </a:lnTo>
                <a:lnTo>
                  <a:pt x="1506406" y="1113646"/>
                </a:lnTo>
                <a:lnTo>
                  <a:pt x="1506406" y="1135178"/>
                </a:lnTo>
                <a:lnTo>
                  <a:pt x="1506406" y="1156951"/>
                </a:lnTo>
                <a:lnTo>
                  <a:pt x="1506406" y="1168558"/>
                </a:lnTo>
                <a:lnTo>
                  <a:pt x="1506406" y="1349871"/>
                </a:lnTo>
                <a:lnTo>
                  <a:pt x="1506406" y="1399221"/>
                </a:lnTo>
                <a:lnTo>
                  <a:pt x="1506406" y="1399411"/>
                </a:lnTo>
                <a:lnTo>
                  <a:pt x="1506406" y="1427247"/>
                </a:lnTo>
                <a:lnTo>
                  <a:pt x="1506406" y="1454132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684985"/>
                </a:lnTo>
                <a:lnTo>
                  <a:pt x="1506406" y="1712821"/>
                </a:lnTo>
                <a:lnTo>
                  <a:pt x="1506406" y="1791977"/>
                </a:lnTo>
                <a:lnTo>
                  <a:pt x="1506406" y="1803583"/>
                </a:lnTo>
                <a:lnTo>
                  <a:pt x="1506406" y="1852933"/>
                </a:lnTo>
                <a:lnTo>
                  <a:pt x="1506406" y="1896237"/>
                </a:lnTo>
                <a:lnTo>
                  <a:pt x="1506406" y="1907844"/>
                </a:lnTo>
                <a:lnTo>
                  <a:pt x="1506406" y="2066564"/>
                </a:lnTo>
                <a:lnTo>
                  <a:pt x="1506406" y="2089158"/>
                </a:lnTo>
                <a:lnTo>
                  <a:pt x="1506406" y="2138507"/>
                </a:lnTo>
                <a:lnTo>
                  <a:pt x="1506406" y="2193418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343901"/>
                </a:lnTo>
                <a:lnTo>
                  <a:pt x="1506406" y="2352139"/>
                </a:lnTo>
                <a:lnTo>
                  <a:pt x="1506406" y="2385519"/>
                </a:lnTo>
                <a:lnTo>
                  <a:pt x="1506406" y="2520086"/>
                </a:lnTo>
                <a:lnTo>
                  <a:pt x="1506406" y="2563391"/>
                </a:lnTo>
                <a:lnTo>
                  <a:pt x="1506406" y="2574998"/>
                </a:lnTo>
                <a:lnTo>
                  <a:pt x="1506406" y="2596770"/>
                </a:lnTo>
                <a:lnTo>
                  <a:pt x="1506406" y="2629475"/>
                </a:lnTo>
                <a:lnTo>
                  <a:pt x="1506406" y="2654153"/>
                </a:lnTo>
                <a:lnTo>
                  <a:pt x="1506406" y="2662855"/>
                </a:lnTo>
                <a:lnTo>
                  <a:pt x="1506406" y="267109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05661"/>
                </a:lnTo>
                <a:lnTo>
                  <a:pt x="1506406" y="2839040"/>
                </a:lnTo>
                <a:lnTo>
                  <a:pt x="1506406" y="2860572"/>
                </a:lnTo>
                <a:lnTo>
                  <a:pt x="1506406" y="2882345"/>
                </a:lnTo>
                <a:lnTo>
                  <a:pt x="1506406" y="2893951"/>
                </a:lnTo>
                <a:lnTo>
                  <a:pt x="1506406" y="2939727"/>
                </a:lnTo>
                <a:lnTo>
                  <a:pt x="1506406" y="2948429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00684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124615"/>
                </a:lnTo>
                <a:lnTo>
                  <a:pt x="1506406" y="3124805"/>
                </a:lnTo>
                <a:lnTo>
                  <a:pt x="1506406" y="3179526"/>
                </a:lnTo>
                <a:lnTo>
                  <a:pt x="1506406" y="3258681"/>
                </a:lnTo>
                <a:lnTo>
                  <a:pt x="1506406" y="3286258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19637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402141"/>
                </a:lnTo>
                <a:lnTo>
                  <a:pt x="1506406" y="3410379"/>
                </a:lnTo>
                <a:lnTo>
                  <a:pt x="1506406" y="3578327"/>
                </a:lnTo>
                <a:lnTo>
                  <a:pt x="1506406" y="3593795"/>
                </a:lnTo>
                <a:lnTo>
                  <a:pt x="1506406" y="3605212"/>
                </a:lnTo>
                <a:lnTo>
                  <a:pt x="1506406" y="3605402"/>
                </a:lnTo>
                <a:lnTo>
                  <a:pt x="1506406" y="3621631"/>
                </a:lnTo>
                <a:lnTo>
                  <a:pt x="1506406" y="3633238"/>
                </a:lnTo>
                <a:lnTo>
                  <a:pt x="1506406" y="3687716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863901"/>
                </a:lnTo>
                <a:lnTo>
                  <a:pt x="1506406" y="3890976"/>
                </a:lnTo>
                <a:lnTo>
                  <a:pt x="1506406" y="3918812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058924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72555"/>
                </a:lnTo>
                <a:lnTo>
                  <a:pt x="1506406" y="4294329"/>
                </a:lnTo>
                <a:lnTo>
                  <a:pt x="1506406" y="4344498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49892"/>
                </a:lnTo>
                <a:lnTo>
                  <a:pt x="1506406" y="4558130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591510"/>
                </a:lnTo>
                <a:lnTo>
                  <a:pt x="1506406" y="4714471"/>
                </a:lnTo>
                <a:lnTo>
                  <a:pt x="1506406" y="4726077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35466"/>
                </a:lnTo>
                <a:lnTo>
                  <a:pt x="1506406" y="4857239"/>
                </a:lnTo>
                <a:lnTo>
                  <a:pt x="1506406" y="4868846"/>
                </a:lnTo>
                <a:lnTo>
                  <a:pt x="1506406" y="4877084"/>
                </a:lnTo>
                <a:lnTo>
                  <a:pt x="1506406" y="4909494"/>
                </a:lnTo>
                <a:lnTo>
                  <a:pt x="1506406" y="5011652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45031"/>
                </a:lnTo>
                <a:lnTo>
                  <a:pt x="1506406" y="5088336"/>
                </a:lnTo>
                <a:lnTo>
                  <a:pt x="1506406" y="5154420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330606"/>
                </a:lnTo>
                <a:lnTo>
                  <a:pt x="1506406" y="5330796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608132"/>
                </a:lnTo>
                <a:lnTo>
                  <a:pt x="1506406" y="5616370"/>
                </a:lnTo>
                <a:lnTo>
                  <a:pt x="1506406" y="5772711"/>
                </a:lnTo>
                <a:lnTo>
                  <a:pt x="1506406" y="5784318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893707"/>
                </a:lnTo>
                <a:lnTo>
                  <a:pt x="1506406" y="5967734"/>
                </a:lnTo>
                <a:lnTo>
                  <a:pt x="1506406" y="6069892"/>
                </a:lnTo>
                <a:lnTo>
                  <a:pt x="1499092" y="6069892"/>
                </a:lnTo>
                <a:lnTo>
                  <a:pt x="0" y="5244397"/>
                </a:lnTo>
                <a:lnTo>
                  <a:pt x="0" y="5228447"/>
                </a:lnTo>
                <a:lnTo>
                  <a:pt x="0" y="5195068"/>
                </a:lnTo>
                <a:lnTo>
                  <a:pt x="0" y="5154420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58823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68846"/>
                </a:lnTo>
                <a:lnTo>
                  <a:pt x="0" y="4857239"/>
                </a:lnTo>
                <a:lnTo>
                  <a:pt x="0" y="4835466"/>
                </a:lnTo>
                <a:lnTo>
                  <a:pt x="0" y="4790878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49892"/>
                </a:lnTo>
                <a:lnTo>
                  <a:pt x="0" y="4538285"/>
                </a:lnTo>
                <a:lnTo>
                  <a:pt x="0" y="4505303"/>
                </a:lnTo>
                <a:lnTo>
                  <a:pt x="0" y="4505113"/>
                </a:lnTo>
                <a:lnTo>
                  <a:pt x="0" y="4493697"/>
                </a:lnTo>
                <a:lnTo>
                  <a:pt x="0" y="4415181"/>
                </a:lnTo>
                <a:lnTo>
                  <a:pt x="0" y="4344498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19539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86159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58924"/>
                </a:lnTo>
                <a:lnTo>
                  <a:pt x="0" y="4051591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900585"/>
                </a:lnTo>
                <a:lnTo>
                  <a:pt x="0" y="3890976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6017"/>
                </a:lnTo>
                <a:lnTo>
                  <a:pt x="0" y="3761743"/>
                </a:lnTo>
                <a:lnTo>
                  <a:pt x="0" y="3754410"/>
                </a:lnTo>
                <a:lnTo>
                  <a:pt x="0" y="3732637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5402"/>
                </a:lnTo>
                <a:lnTo>
                  <a:pt x="2" y="3447063"/>
                </a:lnTo>
                <a:lnTo>
                  <a:pt x="2" y="3406272"/>
                </a:lnTo>
                <a:lnTo>
                  <a:pt x="0" y="3406272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19637"/>
                </a:lnTo>
                <a:lnTo>
                  <a:pt x="0" y="3308221"/>
                </a:lnTo>
                <a:lnTo>
                  <a:pt x="0" y="3286258"/>
                </a:lnTo>
                <a:lnTo>
                  <a:pt x="0" y="3172475"/>
                </a:lnTo>
                <a:lnTo>
                  <a:pt x="0" y="3120698"/>
                </a:lnTo>
                <a:lnTo>
                  <a:pt x="0" y="3109091"/>
                </a:lnTo>
                <a:lnTo>
                  <a:pt x="0" y="3093320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38406"/>
                </a:lnTo>
                <a:lnTo>
                  <a:pt x="0" y="3022456"/>
                </a:lnTo>
                <a:lnTo>
                  <a:pt x="0" y="3000684"/>
                </a:lnTo>
                <a:lnTo>
                  <a:pt x="0" y="2989077"/>
                </a:lnTo>
                <a:lnTo>
                  <a:pt x="0" y="2948429"/>
                </a:lnTo>
                <a:lnTo>
                  <a:pt x="0" y="2823517"/>
                </a:lnTo>
                <a:lnTo>
                  <a:pt x="0" y="2807745"/>
                </a:lnTo>
                <a:lnTo>
                  <a:pt x="0" y="2796139"/>
                </a:lnTo>
                <a:lnTo>
                  <a:pt x="0" y="2752832"/>
                </a:lnTo>
                <a:lnTo>
                  <a:pt x="0" y="2703503"/>
                </a:lnTo>
                <a:lnTo>
                  <a:pt x="0" y="2666986"/>
                </a:lnTo>
                <a:lnTo>
                  <a:pt x="0" y="2662855"/>
                </a:lnTo>
                <a:lnTo>
                  <a:pt x="0" y="2629475"/>
                </a:lnTo>
                <a:lnTo>
                  <a:pt x="0" y="2584887"/>
                </a:lnTo>
                <a:lnTo>
                  <a:pt x="0" y="2510564"/>
                </a:lnTo>
                <a:lnTo>
                  <a:pt x="0" y="2506371"/>
                </a:lnTo>
                <a:lnTo>
                  <a:pt x="0" y="2381412"/>
                </a:lnTo>
                <a:lnTo>
                  <a:pt x="0" y="2369805"/>
                </a:lnTo>
                <a:lnTo>
                  <a:pt x="0" y="2354033"/>
                </a:lnTo>
                <a:lnTo>
                  <a:pt x="0" y="2348032"/>
                </a:lnTo>
                <a:lnTo>
                  <a:pt x="0" y="2343901"/>
                </a:lnTo>
                <a:lnTo>
                  <a:pt x="0" y="2299312"/>
                </a:lnTo>
                <a:lnTo>
                  <a:pt x="0" y="2299122"/>
                </a:lnTo>
                <a:lnTo>
                  <a:pt x="0" y="2220797"/>
                </a:lnTo>
                <a:lnTo>
                  <a:pt x="0" y="2209190"/>
                </a:lnTo>
                <a:lnTo>
                  <a:pt x="0" y="2193418"/>
                </a:lnTo>
                <a:lnTo>
                  <a:pt x="0" y="2138507"/>
                </a:lnTo>
                <a:lnTo>
                  <a:pt x="0" y="2084231"/>
                </a:lnTo>
                <a:lnTo>
                  <a:pt x="0" y="2068459"/>
                </a:lnTo>
                <a:lnTo>
                  <a:pt x="0" y="2062457"/>
                </a:lnTo>
                <a:lnTo>
                  <a:pt x="0" y="2056852"/>
                </a:lnTo>
                <a:lnTo>
                  <a:pt x="0" y="2050851"/>
                </a:lnTo>
                <a:lnTo>
                  <a:pt x="0" y="2035079"/>
                </a:lnTo>
                <a:lnTo>
                  <a:pt x="0" y="2013548"/>
                </a:lnTo>
                <a:lnTo>
                  <a:pt x="0" y="1980168"/>
                </a:lnTo>
                <a:lnTo>
                  <a:pt x="0" y="1923616"/>
                </a:lnTo>
                <a:lnTo>
                  <a:pt x="0" y="1907844"/>
                </a:lnTo>
                <a:lnTo>
                  <a:pt x="0" y="1896237"/>
                </a:lnTo>
                <a:lnTo>
                  <a:pt x="0" y="1852933"/>
                </a:lnTo>
                <a:lnTo>
                  <a:pt x="0" y="1845600"/>
                </a:lnTo>
                <a:lnTo>
                  <a:pt x="0" y="1771278"/>
                </a:lnTo>
                <a:lnTo>
                  <a:pt x="0" y="1767085"/>
                </a:lnTo>
                <a:lnTo>
                  <a:pt x="0" y="1765276"/>
                </a:lnTo>
                <a:lnTo>
                  <a:pt x="0" y="1749505"/>
                </a:lnTo>
                <a:lnTo>
                  <a:pt x="0" y="1737898"/>
                </a:lnTo>
                <a:lnTo>
                  <a:pt x="0" y="1694594"/>
                </a:lnTo>
                <a:lnTo>
                  <a:pt x="0" y="1684985"/>
                </a:lnTo>
                <a:lnTo>
                  <a:pt x="0" y="1610663"/>
                </a:lnTo>
                <a:lnTo>
                  <a:pt x="0" y="1560026"/>
                </a:lnTo>
                <a:lnTo>
                  <a:pt x="0" y="1526646"/>
                </a:lnTo>
                <a:lnTo>
                  <a:pt x="0" y="1481510"/>
                </a:lnTo>
                <a:lnTo>
                  <a:pt x="0" y="1469904"/>
                </a:lnTo>
                <a:lnTo>
                  <a:pt x="0" y="1454132"/>
                </a:lnTo>
                <a:lnTo>
                  <a:pt x="0" y="1452324"/>
                </a:lnTo>
                <a:lnTo>
                  <a:pt x="0" y="1448130"/>
                </a:lnTo>
                <a:lnTo>
                  <a:pt x="0" y="1399411"/>
                </a:lnTo>
                <a:lnTo>
                  <a:pt x="0" y="1263665"/>
                </a:lnTo>
                <a:lnTo>
                  <a:pt x="0" y="1200281"/>
                </a:lnTo>
                <a:lnTo>
                  <a:pt x="0" y="1184329"/>
                </a:lnTo>
                <a:lnTo>
                  <a:pt x="0" y="1168558"/>
                </a:lnTo>
                <a:lnTo>
                  <a:pt x="0" y="1162556"/>
                </a:lnTo>
                <a:lnTo>
                  <a:pt x="0" y="1156951"/>
                </a:lnTo>
                <a:lnTo>
                  <a:pt x="0" y="1150949"/>
                </a:lnTo>
                <a:lnTo>
                  <a:pt x="0" y="1113646"/>
                </a:lnTo>
                <a:lnTo>
                  <a:pt x="0" y="1080267"/>
                </a:lnTo>
                <a:lnTo>
                  <a:pt x="0" y="966484"/>
                </a:lnTo>
                <a:lnTo>
                  <a:pt x="0" y="914707"/>
                </a:lnTo>
                <a:lnTo>
                  <a:pt x="0" y="887329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bg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1279827" rIns="319957" bIns="365665" rtlCol="0" anchor="t" anchorCtr="0">
            <a:noAutofit/>
          </a:bodyPr>
          <a:lstStyle/>
          <a:p>
            <a:pPr>
              <a:lnSpc>
                <a:spcPts val="1739"/>
              </a:lnSpc>
              <a:spcAft>
                <a:spcPts val="600"/>
              </a:spcAft>
            </a:pPr>
            <a:endParaRPr lang="en-US" sz="1799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95D5E01E-C855-6C43-867C-F775D64BF8DF}"/>
              </a:ext>
            </a:extLst>
          </p:cNvPr>
          <p:cNvSpPr/>
          <p:nvPr userDrawn="1"/>
        </p:nvSpPr>
        <p:spPr>
          <a:xfrm rot="16200000">
            <a:off x="6859458" y="1491408"/>
            <a:ext cx="1506406" cy="7978702"/>
          </a:xfrm>
          <a:custGeom>
            <a:avLst/>
            <a:gdLst>
              <a:gd name="connsiteX0" fmla="*/ 1506406 w 1506406"/>
              <a:gd name="connsiteY0" fmla="*/ 0 h 7978702"/>
              <a:gd name="connsiteX1" fmla="*/ 1506406 w 1506406"/>
              <a:gd name="connsiteY1" fmla="*/ 66583 h 7978702"/>
              <a:gd name="connsiteX2" fmla="*/ 1506406 w 1506406"/>
              <a:gd name="connsiteY2" fmla="*/ 448162 h 7978702"/>
              <a:gd name="connsiteX3" fmla="*/ 1506406 w 1506406"/>
              <a:gd name="connsiteY3" fmla="*/ 552423 h 7978702"/>
              <a:gd name="connsiteX4" fmla="*/ 1506406 w 1506406"/>
              <a:gd name="connsiteY4" fmla="*/ 733736 h 7978702"/>
              <a:gd name="connsiteX5" fmla="*/ 1506406 w 1506406"/>
              <a:gd name="connsiteY5" fmla="*/ 767116 h 7978702"/>
              <a:gd name="connsiteX6" fmla="*/ 1506406 w 1506406"/>
              <a:gd name="connsiteY6" fmla="*/ 837997 h 7978702"/>
              <a:gd name="connsiteX7" fmla="*/ 1506406 w 1506406"/>
              <a:gd name="connsiteY7" fmla="*/ 871377 h 7978702"/>
              <a:gd name="connsiteX8" fmla="*/ 1506406 w 1506406"/>
              <a:gd name="connsiteY8" fmla="*/ 1052690 h 7978702"/>
              <a:gd name="connsiteX9" fmla="*/ 1506406 w 1506406"/>
              <a:gd name="connsiteY9" fmla="*/ 1156951 h 7978702"/>
              <a:gd name="connsiteX10" fmla="*/ 1506406 w 1506406"/>
              <a:gd name="connsiteY10" fmla="*/ 1506402 h 7978702"/>
              <a:gd name="connsiteX11" fmla="*/ 1506406 w 1506406"/>
              <a:gd name="connsiteY11" fmla="*/ 1610663 h 7978702"/>
              <a:gd name="connsiteX12" fmla="*/ 1506406 w 1506406"/>
              <a:gd name="connsiteY12" fmla="*/ 1791977 h 7978702"/>
              <a:gd name="connsiteX13" fmla="*/ 1506406 w 1506406"/>
              <a:gd name="connsiteY13" fmla="*/ 1896237 h 7978702"/>
              <a:gd name="connsiteX14" fmla="*/ 1506406 w 1506406"/>
              <a:gd name="connsiteY14" fmla="*/ 2205991 h 7978702"/>
              <a:gd name="connsiteX15" fmla="*/ 1506406 w 1506406"/>
              <a:gd name="connsiteY15" fmla="*/ 2272574 h 7978702"/>
              <a:gd name="connsiteX16" fmla="*/ 1506406 w 1506406"/>
              <a:gd name="connsiteY16" fmla="*/ 2277817 h 7978702"/>
              <a:gd name="connsiteX17" fmla="*/ 1506406 w 1506406"/>
              <a:gd name="connsiteY17" fmla="*/ 2563391 h 7978702"/>
              <a:gd name="connsiteX18" fmla="*/ 1506406 w 1506406"/>
              <a:gd name="connsiteY18" fmla="*/ 2596770 h 7978702"/>
              <a:gd name="connsiteX19" fmla="*/ 1506406 w 1506406"/>
              <a:gd name="connsiteY19" fmla="*/ 2654153 h 7978702"/>
              <a:gd name="connsiteX20" fmla="*/ 1506406 w 1506406"/>
              <a:gd name="connsiteY20" fmla="*/ 2703503 h 7978702"/>
              <a:gd name="connsiteX21" fmla="*/ 1506406 w 1506406"/>
              <a:gd name="connsiteY21" fmla="*/ 2758414 h 7978702"/>
              <a:gd name="connsiteX22" fmla="*/ 1506406 w 1506406"/>
              <a:gd name="connsiteY22" fmla="*/ 2882345 h 7978702"/>
              <a:gd name="connsiteX23" fmla="*/ 1506406 w 1506406"/>
              <a:gd name="connsiteY23" fmla="*/ 2939727 h 7978702"/>
              <a:gd name="connsiteX24" fmla="*/ 1506406 w 1506406"/>
              <a:gd name="connsiteY24" fmla="*/ 2973107 h 7978702"/>
              <a:gd name="connsiteX25" fmla="*/ 1506406 w 1506406"/>
              <a:gd name="connsiteY25" fmla="*/ 2989077 h 7978702"/>
              <a:gd name="connsiteX26" fmla="*/ 1506406 w 1506406"/>
              <a:gd name="connsiteY26" fmla="*/ 3022456 h 7978702"/>
              <a:gd name="connsiteX27" fmla="*/ 1506406 w 1506406"/>
              <a:gd name="connsiteY27" fmla="*/ 3043988 h 7978702"/>
              <a:gd name="connsiteX28" fmla="*/ 1506406 w 1506406"/>
              <a:gd name="connsiteY28" fmla="*/ 3077368 h 7978702"/>
              <a:gd name="connsiteX29" fmla="*/ 1506406 w 1506406"/>
              <a:gd name="connsiteY29" fmla="*/ 3258681 h 7978702"/>
              <a:gd name="connsiteX30" fmla="*/ 1506406 w 1506406"/>
              <a:gd name="connsiteY30" fmla="*/ 3308031 h 7978702"/>
              <a:gd name="connsiteX31" fmla="*/ 1506406 w 1506406"/>
              <a:gd name="connsiteY31" fmla="*/ 3308221 h 7978702"/>
              <a:gd name="connsiteX32" fmla="*/ 1506406 w 1506406"/>
              <a:gd name="connsiteY32" fmla="*/ 3336057 h 7978702"/>
              <a:gd name="connsiteX33" fmla="*/ 1506406 w 1506406"/>
              <a:gd name="connsiteY33" fmla="*/ 3362942 h 7978702"/>
              <a:gd name="connsiteX34" fmla="*/ 1506406 w 1506406"/>
              <a:gd name="connsiteY34" fmla="*/ 3593795 h 7978702"/>
              <a:gd name="connsiteX35" fmla="*/ 1506406 w 1506406"/>
              <a:gd name="connsiteY35" fmla="*/ 3621631 h 7978702"/>
              <a:gd name="connsiteX36" fmla="*/ 1506406 w 1506406"/>
              <a:gd name="connsiteY36" fmla="*/ 3712393 h 7978702"/>
              <a:gd name="connsiteX37" fmla="*/ 1506406 w 1506406"/>
              <a:gd name="connsiteY37" fmla="*/ 3761743 h 7978702"/>
              <a:gd name="connsiteX38" fmla="*/ 1506406 w 1506406"/>
              <a:gd name="connsiteY38" fmla="*/ 3816654 h 7978702"/>
              <a:gd name="connsiteX39" fmla="*/ 1506406 w 1506406"/>
              <a:gd name="connsiteY39" fmla="*/ 3975374 h 7978702"/>
              <a:gd name="connsiteX40" fmla="*/ 1506406 w 1506406"/>
              <a:gd name="connsiteY40" fmla="*/ 3997968 h 7978702"/>
              <a:gd name="connsiteX41" fmla="*/ 1506406 w 1506406"/>
              <a:gd name="connsiteY41" fmla="*/ 4047317 h 7978702"/>
              <a:gd name="connsiteX42" fmla="*/ 1506406 w 1506406"/>
              <a:gd name="connsiteY42" fmla="*/ 4102228 h 7978702"/>
              <a:gd name="connsiteX43" fmla="*/ 1506406 w 1506406"/>
              <a:gd name="connsiteY43" fmla="*/ 4252711 h 7978702"/>
              <a:gd name="connsiteX44" fmla="*/ 1506406 w 1506406"/>
              <a:gd name="connsiteY44" fmla="*/ 4260949 h 7978702"/>
              <a:gd name="connsiteX45" fmla="*/ 1506406 w 1506406"/>
              <a:gd name="connsiteY45" fmla="*/ 4294329 h 7978702"/>
              <a:gd name="connsiteX46" fmla="*/ 1506406 w 1506406"/>
              <a:gd name="connsiteY46" fmla="*/ 4428896 h 7978702"/>
              <a:gd name="connsiteX47" fmla="*/ 1506406 w 1506406"/>
              <a:gd name="connsiteY47" fmla="*/ 4483808 h 7978702"/>
              <a:gd name="connsiteX48" fmla="*/ 1506406 w 1506406"/>
              <a:gd name="connsiteY48" fmla="*/ 4538285 h 7978702"/>
              <a:gd name="connsiteX49" fmla="*/ 1506406 w 1506406"/>
              <a:gd name="connsiteY49" fmla="*/ 4571665 h 7978702"/>
              <a:gd name="connsiteX50" fmla="*/ 1506406 w 1506406"/>
              <a:gd name="connsiteY50" fmla="*/ 4579903 h 7978702"/>
              <a:gd name="connsiteX51" fmla="*/ 1506406 w 1506406"/>
              <a:gd name="connsiteY51" fmla="*/ 4714471 h 7978702"/>
              <a:gd name="connsiteX52" fmla="*/ 1506406 w 1506406"/>
              <a:gd name="connsiteY52" fmla="*/ 4747850 h 7978702"/>
              <a:gd name="connsiteX53" fmla="*/ 1506406 w 1506406"/>
              <a:gd name="connsiteY53" fmla="*/ 4769382 h 7978702"/>
              <a:gd name="connsiteX54" fmla="*/ 1506406 w 1506406"/>
              <a:gd name="connsiteY54" fmla="*/ 4802761 h 7978702"/>
              <a:gd name="connsiteX55" fmla="*/ 1506406 w 1506406"/>
              <a:gd name="connsiteY55" fmla="*/ 4857239 h 7978702"/>
              <a:gd name="connsiteX56" fmla="*/ 1506406 w 1506406"/>
              <a:gd name="connsiteY56" fmla="*/ 4909494 h 7978702"/>
              <a:gd name="connsiteX57" fmla="*/ 1506406 w 1506406"/>
              <a:gd name="connsiteY57" fmla="*/ 5033425 h 7978702"/>
              <a:gd name="connsiteX58" fmla="*/ 1506406 w 1506406"/>
              <a:gd name="connsiteY58" fmla="*/ 5033615 h 7978702"/>
              <a:gd name="connsiteX59" fmla="*/ 1506406 w 1506406"/>
              <a:gd name="connsiteY59" fmla="*/ 5088336 h 7978702"/>
              <a:gd name="connsiteX60" fmla="*/ 1506406 w 1506406"/>
              <a:gd name="connsiteY60" fmla="*/ 5195068 h 7978702"/>
              <a:gd name="connsiteX61" fmla="*/ 1506406 w 1506406"/>
              <a:gd name="connsiteY61" fmla="*/ 5228447 h 7978702"/>
              <a:gd name="connsiteX62" fmla="*/ 1506406 w 1506406"/>
              <a:gd name="connsiteY62" fmla="*/ 5310951 h 7978702"/>
              <a:gd name="connsiteX63" fmla="*/ 1506406 w 1506406"/>
              <a:gd name="connsiteY63" fmla="*/ 5319189 h 7978702"/>
              <a:gd name="connsiteX64" fmla="*/ 1506406 w 1506406"/>
              <a:gd name="connsiteY64" fmla="*/ 5487137 h 7978702"/>
              <a:gd name="connsiteX65" fmla="*/ 1506406 w 1506406"/>
              <a:gd name="connsiteY65" fmla="*/ 5514022 h 7978702"/>
              <a:gd name="connsiteX66" fmla="*/ 1506406 w 1506406"/>
              <a:gd name="connsiteY66" fmla="*/ 5514212 h 7978702"/>
              <a:gd name="connsiteX67" fmla="*/ 1506406 w 1506406"/>
              <a:gd name="connsiteY67" fmla="*/ 5542048 h 7978702"/>
              <a:gd name="connsiteX68" fmla="*/ 1506406 w 1506406"/>
              <a:gd name="connsiteY68" fmla="*/ 5596526 h 7978702"/>
              <a:gd name="connsiteX69" fmla="*/ 1506406 w 1506406"/>
              <a:gd name="connsiteY69" fmla="*/ 5772711 h 7978702"/>
              <a:gd name="connsiteX70" fmla="*/ 1506406 w 1506406"/>
              <a:gd name="connsiteY70" fmla="*/ 5799786 h 7978702"/>
              <a:gd name="connsiteX71" fmla="*/ 1506406 w 1506406"/>
              <a:gd name="connsiteY71" fmla="*/ 5827622 h 7978702"/>
              <a:gd name="connsiteX72" fmla="*/ 1506406 w 1506406"/>
              <a:gd name="connsiteY72" fmla="*/ 5967734 h 7978702"/>
              <a:gd name="connsiteX73" fmla="*/ 1506406 w 1506406"/>
              <a:gd name="connsiteY73" fmla="*/ 6181365 h 7978702"/>
              <a:gd name="connsiteX74" fmla="*/ 1506406 w 1506406"/>
              <a:gd name="connsiteY74" fmla="*/ 6253308 h 7978702"/>
              <a:gd name="connsiteX75" fmla="*/ 1506406 w 1506406"/>
              <a:gd name="connsiteY75" fmla="*/ 6458702 h 7978702"/>
              <a:gd name="connsiteX76" fmla="*/ 1506406 w 1506406"/>
              <a:gd name="connsiteY76" fmla="*/ 6466940 h 7978702"/>
              <a:gd name="connsiteX77" fmla="*/ 1506406 w 1506406"/>
              <a:gd name="connsiteY77" fmla="*/ 6500320 h 7978702"/>
              <a:gd name="connsiteX78" fmla="*/ 1506406 w 1506406"/>
              <a:gd name="connsiteY78" fmla="*/ 6634887 h 7978702"/>
              <a:gd name="connsiteX79" fmla="*/ 1506406 w 1506406"/>
              <a:gd name="connsiteY79" fmla="*/ 6744276 h 7978702"/>
              <a:gd name="connsiteX80" fmla="*/ 1506406 w 1506406"/>
              <a:gd name="connsiteY80" fmla="*/ 6777656 h 7978702"/>
              <a:gd name="connsiteX81" fmla="*/ 1506406 w 1506406"/>
              <a:gd name="connsiteY81" fmla="*/ 6785894 h 7978702"/>
              <a:gd name="connsiteX82" fmla="*/ 1506406 w 1506406"/>
              <a:gd name="connsiteY82" fmla="*/ 6920462 h 7978702"/>
              <a:gd name="connsiteX83" fmla="*/ 1506406 w 1506406"/>
              <a:gd name="connsiteY83" fmla="*/ 6953841 h 7978702"/>
              <a:gd name="connsiteX84" fmla="*/ 1506406 w 1506406"/>
              <a:gd name="connsiteY84" fmla="*/ 7063230 h 7978702"/>
              <a:gd name="connsiteX85" fmla="*/ 1506406 w 1506406"/>
              <a:gd name="connsiteY85" fmla="*/ 7239416 h 7978702"/>
              <a:gd name="connsiteX86" fmla="*/ 1506406 w 1506406"/>
              <a:gd name="connsiteY86" fmla="*/ 7239606 h 7978702"/>
              <a:gd name="connsiteX87" fmla="*/ 1506406 w 1506406"/>
              <a:gd name="connsiteY87" fmla="*/ 7516942 h 7978702"/>
              <a:gd name="connsiteX88" fmla="*/ 1506406 w 1506406"/>
              <a:gd name="connsiteY88" fmla="*/ 7525180 h 7978702"/>
              <a:gd name="connsiteX89" fmla="*/ 1506406 w 1506406"/>
              <a:gd name="connsiteY89" fmla="*/ 7693128 h 7978702"/>
              <a:gd name="connsiteX90" fmla="*/ 1506406 w 1506406"/>
              <a:gd name="connsiteY90" fmla="*/ 7802517 h 7978702"/>
              <a:gd name="connsiteX91" fmla="*/ 1506406 w 1506406"/>
              <a:gd name="connsiteY91" fmla="*/ 7978702 h 7978702"/>
              <a:gd name="connsiteX92" fmla="*/ 1499092 w 1506406"/>
              <a:gd name="connsiteY92" fmla="*/ 7978702 h 7978702"/>
              <a:gd name="connsiteX93" fmla="*/ 0 w 1506406"/>
              <a:gd name="connsiteY93" fmla="*/ 7153207 h 7978702"/>
              <a:gd name="connsiteX94" fmla="*/ 0 w 1506406"/>
              <a:gd name="connsiteY94" fmla="*/ 7063230 h 7978702"/>
              <a:gd name="connsiteX95" fmla="*/ 0 w 1506406"/>
              <a:gd name="connsiteY95" fmla="*/ 6867633 h 7978702"/>
              <a:gd name="connsiteX96" fmla="*/ 0 w 1506406"/>
              <a:gd name="connsiteY96" fmla="*/ 6777656 h 7978702"/>
              <a:gd name="connsiteX97" fmla="*/ 0 w 1506406"/>
              <a:gd name="connsiteY97" fmla="*/ 6744276 h 7978702"/>
              <a:gd name="connsiteX98" fmla="*/ 0 w 1506406"/>
              <a:gd name="connsiteY98" fmla="*/ 6699688 h 7978702"/>
              <a:gd name="connsiteX99" fmla="*/ 0 w 1506406"/>
              <a:gd name="connsiteY99" fmla="*/ 6458702 h 7978702"/>
              <a:gd name="connsiteX100" fmla="*/ 0 w 1506406"/>
              <a:gd name="connsiteY100" fmla="*/ 6414113 h 7978702"/>
              <a:gd name="connsiteX101" fmla="*/ 0 w 1506406"/>
              <a:gd name="connsiteY101" fmla="*/ 6413923 h 7978702"/>
              <a:gd name="connsiteX102" fmla="*/ 0 w 1506406"/>
              <a:gd name="connsiteY102" fmla="*/ 6253308 h 7978702"/>
              <a:gd name="connsiteX103" fmla="*/ 0 w 1506406"/>
              <a:gd name="connsiteY103" fmla="*/ 6128349 h 7978702"/>
              <a:gd name="connsiteX104" fmla="*/ 0 w 1506406"/>
              <a:gd name="connsiteY104" fmla="*/ 6094969 h 7978702"/>
              <a:gd name="connsiteX105" fmla="*/ 0 w 1506406"/>
              <a:gd name="connsiteY105" fmla="*/ 5967734 h 7978702"/>
              <a:gd name="connsiteX106" fmla="*/ 0 w 1506406"/>
              <a:gd name="connsiteY106" fmla="*/ 5960401 h 7978702"/>
              <a:gd name="connsiteX107" fmla="*/ 0 w 1506406"/>
              <a:gd name="connsiteY107" fmla="*/ 5809395 h 7978702"/>
              <a:gd name="connsiteX108" fmla="*/ 0 w 1506406"/>
              <a:gd name="connsiteY108" fmla="*/ 5799786 h 7978702"/>
              <a:gd name="connsiteX109" fmla="*/ 0 w 1506406"/>
              <a:gd name="connsiteY109" fmla="*/ 5674827 h 7978702"/>
              <a:gd name="connsiteX110" fmla="*/ 0 w 1506406"/>
              <a:gd name="connsiteY110" fmla="*/ 5641447 h 7978702"/>
              <a:gd name="connsiteX111" fmla="*/ 0 w 1506406"/>
              <a:gd name="connsiteY111" fmla="*/ 5514212 h 7978702"/>
              <a:gd name="connsiteX112" fmla="*/ 2 w 1506406"/>
              <a:gd name="connsiteY112" fmla="*/ 5355873 h 7978702"/>
              <a:gd name="connsiteX113" fmla="*/ 2 w 1506406"/>
              <a:gd name="connsiteY113" fmla="*/ 5315082 h 7978702"/>
              <a:gd name="connsiteX114" fmla="*/ 0 w 1506406"/>
              <a:gd name="connsiteY114" fmla="*/ 5315082 h 7978702"/>
              <a:gd name="connsiteX115" fmla="*/ 0 w 1506406"/>
              <a:gd name="connsiteY115" fmla="*/ 5228447 h 7978702"/>
              <a:gd name="connsiteX116" fmla="*/ 0 w 1506406"/>
              <a:gd name="connsiteY116" fmla="*/ 5195068 h 7978702"/>
              <a:gd name="connsiteX117" fmla="*/ 0 w 1506406"/>
              <a:gd name="connsiteY117" fmla="*/ 5029508 h 7978702"/>
              <a:gd name="connsiteX118" fmla="*/ 0 w 1506406"/>
              <a:gd name="connsiteY118" fmla="*/ 5002130 h 7978702"/>
              <a:gd name="connsiteX119" fmla="*/ 0 w 1506406"/>
              <a:gd name="connsiteY119" fmla="*/ 4947216 h 7978702"/>
              <a:gd name="connsiteX120" fmla="*/ 0 w 1506406"/>
              <a:gd name="connsiteY120" fmla="*/ 4909494 h 7978702"/>
              <a:gd name="connsiteX121" fmla="*/ 0 w 1506406"/>
              <a:gd name="connsiteY121" fmla="*/ 4857239 h 7978702"/>
              <a:gd name="connsiteX122" fmla="*/ 0 w 1506406"/>
              <a:gd name="connsiteY122" fmla="*/ 4716555 h 7978702"/>
              <a:gd name="connsiteX123" fmla="*/ 0 w 1506406"/>
              <a:gd name="connsiteY123" fmla="*/ 4661642 h 7978702"/>
              <a:gd name="connsiteX124" fmla="*/ 0 w 1506406"/>
              <a:gd name="connsiteY124" fmla="*/ 4575796 h 7978702"/>
              <a:gd name="connsiteX125" fmla="*/ 0 w 1506406"/>
              <a:gd name="connsiteY125" fmla="*/ 4571665 h 7978702"/>
              <a:gd name="connsiteX126" fmla="*/ 0 w 1506406"/>
              <a:gd name="connsiteY126" fmla="*/ 4538285 h 7978702"/>
              <a:gd name="connsiteX127" fmla="*/ 0 w 1506406"/>
              <a:gd name="connsiteY127" fmla="*/ 4493697 h 7978702"/>
              <a:gd name="connsiteX128" fmla="*/ 0 w 1506406"/>
              <a:gd name="connsiteY128" fmla="*/ 4415181 h 7978702"/>
              <a:gd name="connsiteX129" fmla="*/ 0 w 1506406"/>
              <a:gd name="connsiteY129" fmla="*/ 4290222 h 7978702"/>
              <a:gd name="connsiteX130" fmla="*/ 0 w 1506406"/>
              <a:gd name="connsiteY130" fmla="*/ 4262843 h 7978702"/>
              <a:gd name="connsiteX131" fmla="*/ 0 w 1506406"/>
              <a:gd name="connsiteY131" fmla="*/ 4256842 h 7978702"/>
              <a:gd name="connsiteX132" fmla="*/ 0 w 1506406"/>
              <a:gd name="connsiteY132" fmla="*/ 4252711 h 7978702"/>
              <a:gd name="connsiteX133" fmla="*/ 0 w 1506406"/>
              <a:gd name="connsiteY133" fmla="*/ 4208122 h 7978702"/>
              <a:gd name="connsiteX134" fmla="*/ 0 w 1506406"/>
              <a:gd name="connsiteY134" fmla="*/ 4207932 h 7978702"/>
              <a:gd name="connsiteX135" fmla="*/ 0 w 1506406"/>
              <a:gd name="connsiteY135" fmla="*/ 4129607 h 7978702"/>
              <a:gd name="connsiteX136" fmla="*/ 0 w 1506406"/>
              <a:gd name="connsiteY136" fmla="*/ 4102228 h 7978702"/>
              <a:gd name="connsiteX137" fmla="*/ 0 w 1506406"/>
              <a:gd name="connsiteY137" fmla="*/ 4047317 h 7978702"/>
              <a:gd name="connsiteX138" fmla="*/ 0 w 1506406"/>
              <a:gd name="connsiteY138" fmla="*/ 3977269 h 7978702"/>
              <a:gd name="connsiteX139" fmla="*/ 0 w 1506406"/>
              <a:gd name="connsiteY139" fmla="*/ 3971267 h 7978702"/>
              <a:gd name="connsiteX140" fmla="*/ 0 w 1506406"/>
              <a:gd name="connsiteY140" fmla="*/ 3943889 h 7978702"/>
              <a:gd name="connsiteX141" fmla="*/ 0 w 1506406"/>
              <a:gd name="connsiteY141" fmla="*/ 3922358 h 7978702"/>
              <a:gd name="connsiteX142" fmla="*/ 0 w 1506406"/>
              <a:gd name="connsiteY142" fmla="*/ 3888978 h 7978702"/>
              <a:gd name="connsiteX143" fmla="*/ 0 w 1506406"/>
              <a:gd name="connsiteY143" fmla="*/ 3816654 h 7978702"/>
              <a:gd name="connsiteX144" fmla="*/ 0 w 1506406"/>
              <a:gd name="connsiteY144" fmla="*/ 3761743 h 7978702"/>
              <a:gd name="connsiteX145" fmla="*/ 0 w 1506406"/>
              <a:gd name="connsiteY145" fmla="*/ 3754410 h 7978702"/>
              <a:gd name="connsiteX146" fmla="*/ 0 w 1506406"/>
              <a:gd name="connsiteY146" fmla="*/ 3675895 h 7978702"/>
              <a:gd name="connsiteX147" fmla="*/ 0 w 1506406"/>
              <a:gd name="connsiteY147" fmla="*/ 3658315 h 7978702"/>
              <a:gd name="connsiteX148" fmla="*/ 0 w 1506406"/>
              <a:gd name="connsiteY148" fmla="*/ 3603404 h 7978702"/>
              <a:gd name="connsiteX149" fmla="*/ 0 w 1506406"/>
              <a:gd name="connsiteY149" fmla="*/ 3593795 h 7978702"/>
              <a:gd name="connsiteX150" fmla="*/ 0 w 1506406"/>
              <a:gd name="connsiteY150" fmla="*/ 3468836 h 7978702"/>
              <a:gd name="connsiteX151" fmla="*/ 0 w 1506406"/>
              <a:gd name="connsiteY151" fmla="*/ 3435456 h 7978702"/>
              <a:gd name="connsiteX152" fmla="*/ 0 w 1506406"/>
              <a:gd name="connsiteY152" fmla="*/ 3390320 h 7978702"/>
              <a:gd name="connsiteX153" fmla="*/ 0 w 1506406"/>
              <a:gd name="connsiteY153" fmla="*/ 3362942 h 7978702"/>
              <a:gd name="connsiteX154" fmla="*/ 0 w 1506406"/>
              <a:gd name="connsiteY154" fmla="*/ 3356940 h 7978702"/>
              <a:gd name="connsiteX155" fmla="*/ 0 w 1506406"/>
              <a:gd name="connsiteY155" fmla="*/ 3308221 h 7978702"/>
              <a:gd name="connsiteX156" fmla="*/ 0 w 1506406"/>
              <a:gd name="connsiteY156" fmla="*/ 3172475 h 7978702"/>
              <a:gd name="connsiteX157" fmla="*/ 0 w 1506406"/>
              <a:gd name="connsiteY157" fmla="*/ 3109091 h 7978702"/>
              <a:gd name="connsiteX158" fmla="*/ 0 w 1506406"/>
              <a:gd name="connsiteY158" fmla="*/ 3077368 h 7978702"/>
              <a:gd name="connsiteX159" fmla="*/ 0 w 1506406"/>
              <a:gd name="connsiteY159" fmla="*/ 3071366 h 7978702"/>
              <a:gd name="connsiteX160" fmla="*/ 0 w 1506406"/>
              <a:gd name="connsiteY160" fmla="*/ 3022456 h 7978702"/>
              <a:gd name="connsiteX161" fmla="*/ 0 w 1506406"/>
              <a:gd name="connsiteY161" fmla="*/ 2989077 h 7978702"/>
              <a:gd name="connsiteX162" fmla="*/ 0 w 1506406"/>
              <a:gd name="connsiteY162" fmla="*/ 2823517 h 7978702"/>
              <a:gd name="connsiteX163" fmla="*/ 0 w 1506406"/>
              <a:gd name="connsiteY163" fmla="*/ 2796139 h 7978702"/>
              <a:gd name="connsiteX164" fmla="*/ 0 w 1506406"/>
              <a:gd name="connsiteY164" fmla="*/ 2703503 h 7978702"/>
              <a:gd name="connsiteX165" fmla="*/ 0 w 1506406"/>
              <a:gd name="connsiteY165" fmla="*/ 2510564 h 7978702"/>
              <a:gd name="connsiteX166" fmla="*/ 0 w 1506406"/>
              <a:gd name="connsiteY166" fmla="*/ 2369805 h 7978702"/>
              <a:gd name="connsiteX167" fmla="*/ 0 w 1506406"/>
              <a:gd name="connsiteY167" fmla="*/ 2209190 h 7978702"/>
              <a:gd name="connsiteX168" fmla="*/ 0 w 1506406"/>
              <a:gd name="connsiteY168" fmla="*/ 2084231 h 7978702"/>
              <a:gd name="connsiteX169" fmla="*/ 0 w 1506406"/>
              <a:gd name="connsiteY169" fmla="*/ 2056852 h 7978702"/>
              <a:gd name="connsiteX170" fmla="*/ 0 w 1506406"/>
              <a:gd name="connsiteY170" fmla="*/ 2050851 h 7978702"/>
              <a:gd name="connsiteX171" fmla="*/ 0 w 1506406"/>
              <a:gd name="connsiteY171" fmla="*/ 1923616 h 7978702"/>
              <a:gd name="connsiteX172" fmla="*/ 0 w 1506406"/>
              <a:gd name="connsiteY172" fmla="*/ 1896237 h 7978702"/>
              <a:gd name="connsiteX173" fmla="*/ 0 w 1506406"/>
              <a:gd name="connsiteY173" fmla="*/ 1771278 h 7978702"/>
              <a:gd name="connsiteX174" fmla="*/ 0 w 1506406"/>
              <a:gd name="connsiteY174" fmla="*/ 1765276 h 7978702"/>
              <a:gd name="connsiteX175" fmla="*/ 0 w 1506406"/>
              <a:gd name="connsiteY175" fmla="*/ 1737898 h 7978702"/>
              <a:gd name="connsiteX176" fmla="*/ 0 w 1506406"/>
              <a:gd name="connsiteY176" fmla="*/ 1610663 h 7978702"/>
              <a:gd name="connsiteX177" fmla="*/ 0 w 1506406"/>
              <a:gd name="connsiteY177" fmla="*/ 1469904 h 7978702"/>
              <a:gd name="connsiteX178" fmla="*/ 0 w 1506406"/>
              <a:gd name="connsiteY178" fmla="*/ 1452324 h 7978702"/>
              <a:gd name="connsiteX179" fmla="*/ 0 w 1506406"/>
              <a:gd name="connsiteY179" fmla="*/ 1184329 h 7978702"/>
              <a:gd name="connsiteX180" fmla="*/ 0 w 1506406"/>
              <a:gd name="connsiteY180" fmla="*/ 1156951 h 7978702"/>
              <a:gd name="connsiteX181" fmla="*/ 0 w 1506406"/>
              <a:gd name="connsiteY181" fmla="*/ 1150949 h 7978702"/>
              <a:gd name="connsiteX182" fmla="*/ 0 w 1506406"/>
              <a:gd name="connsiteY182" fmla="*/ 966484 h 7978702"/>
              <a:gd name="connsiteX183" fmla="*/ 0 w 1506406"/>
              <a:gd name="connsiteY183" fmla="*/ 871377 h 7978702"/>
              <a:gd name="connsiteX184" fmla="*/ 0 w 1506406"/>
              <a:gd name="connsiteY184" fmla="*/ 865375 h 7978702"/>
              <a:gd name="connsiteX185" fmla="*/ 2 w 1506406"/>
              <a:gd name="connsiteY185" fmla="*/ 865375 h 7978702"/>
              <a:gd name="connsiteX186" fmla="*/ 2 w 1506406"/>
              <a:gd name="connsiteY186" fmla="*/ 604529 h 7978702"/>
              <a:gd name="connsiteX187" fmla="*/ 2 w 1506406"/>
              <a:gd name="connsiteY187" fmla="*/ 318954 h 7978702"/>
              <a:gd name="connsiteX188" fmla="*/ 2 w 1506406"/>
              <a:gd name="connsiteY188" fmla="*/ 285575 h 7978702"/>
              <a:gd name="connsiteX189" fmla="*/ 2 w 1506406"/>
              <a:gd name="connsiteY189" fmla="*/ 0 h 797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1506406" h="7978702">
                <a:moveTo>
                  <a:pt x="1506406" y="0"/>
                </a:moveTo>
                <a:lnTo>
                  <a:pt x="1506406" y="66583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733736"/>
                </a:lnTo>
                <a:lnTo>
                  <a:pt x="1506406" y="767116"/>
                </a:lnTo>
                <a:lnTo>
                  <a:pt x="1506406" y="837997"/>
                </a:lnTo>
                <a:lnTo>
                  <a:pt x="1506406" y="871377"/>
                </a:lnTo>
                <a:lnTo>
                  <a:pt x="1506406" y="1052690"/>
                </a:lnTo>
                <a:lnTo>
                  <a:pt x="1506406" y="1156951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791977"/>
                </a:lnTo>
                <a:lnTo>
                  <a:pt x="1506406" y="1896237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563391"/>
                </a:lnTo>
                <a:lnTo>
                  <a:pt x="1506406" y="2596770"/>
                </a:lnTo>
                <a:lnTo>
                  <a:pt x="1506406" y="265415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82345"/>
                </a:lnTo>
                <a:lnTo>
                  <a:pt x="1506406" y="2939727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258681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593795"/>
                </a:lnTo>
                <a:lnTo>
                  <a:pt x="1506406" y="3621631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94329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714471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57239"/>
                </a:lnTo>
                <a:lnTo>
                  <a:pt x="1506406" y="4909494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88336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772711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967734"/>
                </a:lnTo>
                <a:lnTo>
                  <a:pt x="1506406" y="6181365"/>
                </a:lnTo>
                <a:lnTo>
                  <a:pt x="1506406" y="6253308"/>
                </a:lnTo>
                <a:lnTo>
                  <a:pt x="1506406" y="6458702"/>
                </a:lnTo>
                <a:lnTo>
                  <a:pt x="1506406" y="6466940"/>
                </a:lnTo>
                <a:lnTo>
                  <a:pt x="1506406" y="6500320"/>
                </a:lnTo>
                <a:lnTo>
                  <a:pt x="1506406" y="6634887"/>
                </a:lnTo>
                <a:lnTo>
                  <a:pt x="1506406" y="6744276"/>
                </a:lnTo>
                <a:lnTo>
                  <a:pt x="1506406" y="6777656"/>
                </a:lnTo>
                <a:lnTo>
                  <a:pt x="1506406" y="6785894"/>
                </a:lnTo>
                <a:lnTo>
                  <a:pt x="1506406" y="6920462"/>
                </a:lnTo>
                <a:lnTo>
                  <a:pt x="1506406" y="6953841"/>
                </a:lnTo>
                <a:lnTo>
                  <a:pt x="1506406" y="7063230"/>
                </a:lnTo>
                <a:lnTo>
                  <a:pt x="1506406" y="7239416"/>
                </a:lnTo>
                <a:lnTo>
                  <a:pt x="1506406" y="7239606"/>
                </a:lnTo>
                <a:lnTo>
                  <a:pt x="1506406" y="7516942"/>
                </a:lnTo>
                <a:lnTo>
                  <a:pt x="1506406" y="7525180"/>
                </a:lnTo>
                <a:lnTo>
                  <a:pt x="1506406" y="7693128"/>
                </a:lnTo>
                <a:lnTo>
                  <a:pt x="1506406" y="7802517"/>
                </a:lnTo>
                <a:lnTo>
                  <a:pt x="1506406" y="7978702"/>
                </a:lnTo>
                <a:lnTo>
                  <a:pt x="1499092" y="7978702"/>
                </a:lnTo>
                <a:lnTo>
                  <a:pt x="0" y="7153207"/>
                </a:lnTo>
                <a:lnTo>
                  <a:pt x="0" y="7063230"/>
                </a:lnTo>
                <a:lnTo>
                  <a:pt x="0" y="6867633"/>
                </a:lnTo>
                <a:lnTo>
                  <a:pt x="0" y="6777656"/>
                </a:lnTo>
                <a:lnTo>
                  <a:pt x="0" y="6744276"/>
                </a:lnTo>
                <a:lnTo>
                  <a:pt x="0" y="6699688"/>
                </a:lnTo>
                <a:lnTo>
                  <a:pt x="0" y="6458702"/>
                </a:lnTo>
                <a:lnTo>
                  <a:pt x="0" y="6414113"/>
                </a:lnTo>
                <a:lnTo>
                  <a:pt x="0" y="6413923"/>
                </a:lnTo>
                <a:lnTo>
                  <a:pt x="0" y="6253308"/>
                </a:lnTo>
                <a:lnTo>
                  <a:pt x="0" y="6128349"/>
                </a:lnTo>
                <a:lnTo>
                  <a:pt x="0" y="6094969"/>
                </a:lnTo>
                <a:lnTo>
                  <a:pt x="0" y="5967734"/>
                </a:lnTo>
                <a:lnTo>
                  <a:pt x="0" y="5960401"/>
                </a:lnTo>
                <a:lnTo>
                  <a:pt x="0" y="5809395"/>
                </a:lnTo>
                <a:lnTo>
                  <a:pt x="0" y="5799786"/>
                </a:lnTo>
                <a:lnTo>
                  <a:pt x="0" y="5674827"/>
                </a:lnTo>
                <a:lnTo>
                  <a:pt x="0" y="5641447"/>
                </a:lnTo>
                <a:lnTo>
                  <a:pt x="0" y="5514212"/>
                </a:lnTo>
                <a:lnTo>
                  <a:pt x="2" y="5355873"/>
                </a:lnTo>
                <a:lnTo>
                  <a:pt x="2" y="5315082"/>
                </a:lnTo>
                <a:lnTo>
                  <a:pt x="0" y="5315082"/>
                </a:lnTo>
                <a:lnTo>
                  <a:pt x="0" y="5228447"/>
                </a:lnTo>
                <a:lnTo>
                  <a:pt x="0" y="5195068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57239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38285"/>
                </a:lnTo>
                <a:lnTo>
                  <a:pt x="0" y="4493697"/>
                </a:lnTo>
                <a:lnTo>
                  <a:pt x="0" y="4415181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1743"/>
                </a:lnTo>
                <a:lnTo>
                  <a:pt x="0" y="3754410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3404"/>
                </a:lnTo>
                <a:lnTo>
                  <a:pt x="0" y="3593795"/>
                </a:lnTo>
                <a:lnTo>
                  <a:pt x="0" y="3468836"/>
                </a:lnTo>
                <a:lnTo>
                  <a:pt x="0" y="3435456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08221"/>
                </a:lnTo>
                <a:lnTo>
                  <a:pt x="0" y="3172475"/>
                </a:lnTo>
                <a:lnTo>
                  <a:pt x="0" y="3109091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22456"/>
                </a:lnTo>
                <a:lnTo>
                  <a:pt x="0" y="2989077"/>
                </a:lnTo>
                <a:lnTo>
                  <a:pt x="0" y="2823517"/>
                </a:lnTo>
                <a:lnTo>
                  <a:pt x="0" y="2796139"/>
                </a:lnTo>
                <a:lnTo>
                  <a:pt x="0" y="2703503"/>
                </a:lnTo>
                <a:lnTo>
                  <a:pt x="0" y="2510564"/>
                </a:lnTo>
                <a:lnTo>
                  <a:pt x="0" y="2369805"/>
                </a:lnTo>
                <a:lnTo>
                  <a:pt x="0" y="2209190"/>
                </a:lnTo>
                <a:lnTo>
                  <a:pt x="0" y="2084231"/>
                </a:lnTo>
                <a:lnTo>
                  <a:pt x="0" y="2056852"/>
                </a:lnTo>
                <a:lnTo>
                  <a:pt x="0" y="2050851"/>
                </a:lnTo>
                <a:lnTo>
                  <a:pt x="0" y="1923616"/>
                </a:lnTo>
                <a:lnTo>
                  <a:pt x="0" y="1896237"/>
                </a:lnTo>
                <a:lnTo>
                  <a:pt x="0" y="1771278"/>
                </a:lnTo>
                <a:lnTo>
                  <a:pt x="0" y="1765276"/>
                </a:lnTo>
                <a:lnTo>
                  <a:pt x="0" y="1737898"/>
                </a:lnTo>
                <a:lnTo>
                  <a:pt x="0" y="1610663"/>
                </a:lnTo>
                <a:lnTo>
                  <a:pt x="0" y="1469904"/>
                </a:lnTo>
                <a:lnTo>
                  <a:pt x="0" y="1452324"/>
                </a:lnTo>
                <a:lnTo>
                  <a:pt x="0" y="1184329"/>
                </a:lnTo>
                <a:lnTo>
                  <a:pt x="0" y="1156951"/>
                </a:lnTo>
                <a:lnTo>
                  <a:pt x="0" y="1150949"/>
                </a:lnTo>
                <a:lnTo>
                  <a:pt x="0" y="966484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tx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2651069" rIns="182832" bIns="639913" rtlCol="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endParaRPr lang="en-US" sz="2399">
              <a:solidFill>
                <a:schemeClr val="bg1">
                  <a:alpha val="7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05AC796-EC31-7844-85EE-DB0E091A33DE}"/>
              </a:ext>
            </a:extLst>
          </p:cNvPr>
          <p:cNvSpPr/>
          <p:nvPr userDrawn="1"/>
        </p:nvSpPr>
        <p:spPr>
          <a:xfrm rot="16200000">
            <a:off x="2281743" y="2445814"/>
            <a:ext cx="1506406" cy="6069892"/>
          </a:xfrm>
          <a:custGeom>
            <a:avLst/>
            <a:gdLst>
              <a:gd name="connsiteX0" fmla="*/ 1506406 w 1506406"/>
              <a:gd name="connsiteY0" fmla="*/ 0 h 6069892"/>
              <a:gd name="connsiteX1" fmla="*/ 1506406 w 1506406"/>
              <a:gd name="connsiteY1" fmla="*/ 66583 h 6069892"/>
              <a:gd name="connsiteX2" fmla="*/ 1506406 w 1506406"/>
              <a:gd name="connsiteY2" fmla="*/ 297181 h 6069892"/>
              <a:gd name="connsiteX3" fmla="*/ 1506406 w 1506406"/>
              <a:gd name="connsiteY3" fmla="*/ 363764 h 6069892"/>
              <a:gd name="connsiteX4" fmla="*/ 1506406 w 1506406"/>
              <a:gd name="connsiteY4" fmla="*/ 369007 h 6069892"/>
              <a:gd name="connsiteX5" fmla="*/ 1506406 w 1506406"/>
              <a:gd name="connsiteY5" fmla="*/ 448162 h 6069892"/>
              <a:gd name="connsiteX6" fmla="*/ 1506406 w 1506406"/>
              <a:gd name="connsiteY6" fmla="*/ 552423 h 6069892"/>
              <a:gd name="connsiteX7" fmla="*/ 1506406 w 1506406"/>
              <a:gd name="connsiteY7" fmla="*/ 654581 h 6069892"/>
              <a:gd name="connsiteX8" fmla="*/ 1506406 w 1506406"/>
              <a:gd name="connsiteY8" fmla="*/ 687960 h 6069892"/>
              <a:gd name="connsiteX9" fmla="*/ 1506406 w 1506406"/>
              <a:gd name="connsiteY9" fmla="*/ 733736 h 6069892"/>
              <a:gd name="connsiteX10" fmla="*/ 1506406 w 1506406"/>
              <a:gd name="connsiteY10" fmla="*/ 745343 h 6069892"/>
              <a:gd name="connsiteX11" fmla="*/ 1506406 w 1506406"/>
              <a:gd name="connsiteY11" fmla="*/ 767116 h 6069892"/>
              <a:gd name="connsiteX12" fmla="*/ 1506406 w 1506406"/>
              <a:gd name="connsiteY12" fmla="*/ 794693 h 6069892"/>
              <a:gd name="connsiteX13" fmla="*/ 1506406 w 1506406"/>
              <a:gd name="connsiteY13" fmla="*/ 837997 h 6069892"/>
              <a:gd name="connsiteX14" fmla="*/ 1506406 w 1506406"/>
              <a:gd name="connsiteY14" fmla="*/ 849604 h 6069892"/>
              <a:gd name="connsiteX15" fmla="*/ 1506406 w 1506406"/>
              <a:gd name="connsiteY15" fmla="*/ 871377 h 6069892"/>
              <a:gd name="connsiteX16" fmla="*/ 1506406 w 1506406"/>
              <a:gd name="connsiteY16" fmla="*/ 973535 h 6069892"/>
              <a:gd name="connsiteX17" fmla="*/ 1506406 w 1506406"/>
              <a:gd name="connsiteY17" fmla="*/ 1030917 h 6069892"/>
              <a:gd name="connsiteX18" fmla="*/ 1506406 w 1506406"/>
              <a:gd name="connsiteY18" fmla="*/ 1052690 h 6069892"/>
              <a:gd name="connsiteX19" fmla="*/ 1506406 w 1506406"/>
              <a:gd name="connsiteY19" fmla="*/ 1064297 h 6069892"/>
              <a:gd name="connsiteX20" fmla="*/ 1506406 w 1506406"/>
              <a:gd name="connsiteY20" fmla="*/ 1080267 h 6069892"/>
              <a:gd name="connsiteX21" fmla="*/ 1506406 w 1506406"/>
              <a:gd name="connsiteY21" fmla="*/ 1113646 h 6069892"/>
              <a:gd name="connsiteX22" fmla="*/ 1506406 w 1506406"/>
              <a:gd name="connsiteY22" fmla="*/ 1135178 h 6069892"/>
              <a:gd name="connsiteX23" fmla="*/ 1506406 w 1506406"/>
              <a:gd name="connsiteY23" fmla="*/ 1156951 h 6069892"/>
              <a:gd name="connsiteX24" fmla="*/ 1506406 w 1506406"/>
              <a:gd name="connsiteY24" fmla="*/ 1168558 h 6069892"/>
              <a:gd name="connsiteX25" fmla="*/ 1506406 w 1506406"/>
              <a:gd name="connsiteY25" fmla="*/ 1349871 h 6069892"/>
              <a:gd name="connsiteX26" fmla="*/ 1506406 w 1506406"/>
              <a:gd name="connsiteY26" fmla="*/ 1399221 h 6069892"/>
              <a:gd name="connsiteX27" fmla="*/ 1506406 w 1506406"/>
              <a:gd name="connsiteY27" fmla="*/ 1399411 h 6069892"/>
              <a:gd name="connsiteX28" fmla="*/ 1506406 w 1506406"/>
              <a:gd name="connsiteY28" fmla="*/ 1427247 h 6069892"/>
              <a:gd name="connsiteX29" fmla="*/ 1506406 w 1506406"/>
              <a:gd name="connsiteY29" fmla="*/ 1454132 h 6069892"/>
              <a:gd name="connsiteX30" fmla="*/ 1506406 w 1506406"/>
              <a:gd name="connsiteY30" fmla="*/ 1506402 h 6069892"/>
              <a:gd name="connsiteX31" fmla="*/ 1506406 w 1506406"/>
              <a:gd name="connsiteY31" fmla="*/ 1610663 h 6069892"/>
              <a:gd name="connsiteX32" fmla="*/ 1506406 w 1506406"/>
              <a:gd name="connsiteY32" fmla="*/ 1684985 h 6069892"/>
              <a:gd name="connsiteX33" fmla="*/ 1506406 w 1506406"/>
              <a:gd name="connsiteY33" fmla="*/ 1712821 h 6069892"/>
              <a:gd name="connsiteX34" fmla="*/ 1506406 w 1506406"/>
              <a:gd name="connsiteY34" fmla="*/ 1791977 h 6069892"/>
              <a:gd name="connsiteX35" fmla="*/ 1506406 w 1506406"/>
              <a:gd name="connsiteY35" fmla="*/ 1803583 h 6069892"/>
              <a:gd name="connsiteX36" fmla="*/ 1506406 w 1506406"/>
              <a:gd name="connsiteY36" fmla="*/ 1852933 h 6069892"/>
              <a:gd name="connsiteX37" fmla="*/ 1506406 w 1506406"/>
              <a:gd name="connsiteY37" fmla="*/ 1896237 h 6069892"/>
              <a:gd name="connsiteX38" fmla="*/ 1506406 w 1506406"/>
              <a:gd name="connsiteY38" fmla="*/ 1907844 h 6069892"/>
              <a:gd name="connsiteX39" fmla="*/ 1506406 w 1506406"/>
              <a:gd name="connsiteY39" fmla="*/ 2066564 h 6069892"/>
              <a:gd name="connsiteX40" fmla="*/ 1506406 w 1506406"/>
              <a:gd name="connsiteY40" fmla="*/ 2089158 h 6069892"/>
              <a:gd name="connsiteX41" fmla="*/ 1506406 w 1506406"/>
              <a:gd name="connsiteY41" fmla="*/ 2138507 h 6069892"/>
              <a:gd name="connsiteX42" fmla="*/ 1506406 w 1506406"/>
              <a:gd name="connsiteY42" fmla="*/ 2193418 h 6069892"/>
              <a:gd name="connsiteX43" fmla="*/ 1506406 w 1506406"/>
              <a:gd name="connsiteY43" fmla="*/ 2205991 h 6069892"/>
              <a:gd name="connsiteX44" fmla="*/ 1506406 w 1506406"/>
              <a:gd name="connsiteY44" fmla="*/ 2272574 h 6069892"/>
              <a:gd name="connsiteX45" fmla="*/ 1506406 w 1506406"/>
              <a:gd name="connsiteY45" fmla="*/ 2277817 h 6069892"/>
              <a:gd name="connsiteX46" fmla="*/ 1506406 w 1506406"/>
              <a:gd name="connsiteY46" fmla="*/ 2343901 h 6069892"/>
              <a:gd name="connsiteX47" fmla="*/ 1506406 w 1506406"/>
              <a:gd name="connsiteY47" fmla="*/ 2352139 h 6069892"/>
              <a:gd name="connsiteX48" fmla="*/ 1506406 w 1506406"/>
              <a:gd name="connsiteY48" fmla="*/ 2385519 h 6069892"/>
              <a:gd name="connsiteX49" fmla="*/ 1506406 w 1506406"/>
              <a:gd name="connsiteY49" fmla="*/ 2520086 h 6069892"/>
              <a:gd name="connsiteX50" fmla="*/ 1506406 w 1506406"/>
              <a:gd name="connsiteY50" fmla="*/ 2563391 h 6069892"/>
              <a:gd name="connsiteX51" fmla="*/ 1506406 w 1506406"/>
              <a:gd name="connsiteY51" fmla="*/ 2574998 h 6069892"/>
              <a:gd name="connsiteX52" fmla="*/ 1506406 w 1506406"/>
              <a:gd name="connsiteY52" fmla="*/ 2596770 h 6069892"/>
              <a:gd name="connsiteX53" fmla="*/ 1506406 w 1506406"/>
              <a:gd name="connsiteY53" fmla="*/ 2629475 h 6069892"/>
              <a:gd name="connsiteX54" fmla="*/ 1506406 w 1506406"/>
              <a:gd name="connsiteY54" fmla="*/ 2654153 h 6069892"/>
              <a:gd name="connsiteX55" fmla="*/ 1506406 w 1506406"/>
              <a:gd name="connsiteY55" fmla="*/ 2662855 h 6069892"/>
              <a:gd name="connsiteX56" fmla="*/ 1506406 w 1506406"/>
              <a:gd name="connsiteY56" fmla="*/ 2671093 h 6069892"/>
              <a:gd name="connsiteX57" fmla="*/ 1506406 w 1506406"/>
              <a:gd name="connsiteY57" fmla="*/ 2703503 h 6069892"/>
              <a:gd name="connsiteX58" fmla="*/ 1506406 w 1506406"/>
              <a:gd name="connsiteY58" fmla="*/ 2758414 h 6069892"/>
              <a:gd name="connsiteX59" fmla="*/ 1506406 w 1506406"/>
              <a:gd name="connsiteY59" fmla="*/ 2805661 h 6069892"/>
              <a:gd name="connsiteX60" fmla="*/ 1506406 w 1506406"/>
              <a:gd name="connsiteY60" fmla="*/ 2839040 h 6069892"/>
              <a:gd name="connsiteX61" fmla="*/ 1506406 w 1506406"/>
              <a:gd name="connsiteY61" fmla="*/ 2860572 h 6069892"/>
              <a:gd name="connsiteX62" fmla="*/ 1506406 w 1506406"/>
              <a:gd name="connsiteY62" fmla="*/ 2882345 h 6069892"/>
              <a:gd name="connsiteX63" fmla="*/ 1506406 w 1506406"/>
              <a:gd name="connsiteY63" fmla="*/ 2893951 h 6069892"/>
              <a:gd name="connsiteX64" fmla="*/ 1506406 w 1506406"/>
              <a:gd name="connsiteY64" fmla="*/ 2939727 h 6069892"/>
              <a:gd name="connsiteX65" fmla="*/ 1506406 w 1506406"/>
              <a:gd name="connsiteY65" fmla="*/ 2948429 h 6069892"/>
              <a:gd name="connsiteX66" fmla="*/ 1506406 w 1506406"/>
              <a:gd name="connsiteY66" fmla="*/ 2973107 h 6069892"/>
              <a:gd name="connsiteX67" fmla="*/ 1506406 w 1506406"/>
              <a:gd name="connsiteY67" fmla="*/ 2989077 h 6069892"/>
              <a:gd name="connsiteX68" fmla="*/ 1506406 w 1506406"/>
              <a:gd name="connsiteY68" fmla="*/ 3000684 h 6069892"/>
              <a:gd name="connsiteX69" fmla="*/ 1506406 w 1506406"/>
              <a:gd name="connsiteY69" fmla="*/ 3022456 h 6069892"/>
              <a:gd name="connsiteX70" fmla="*/ 1506406 w 1506406"/>
              <a:gd name="connsiteY70" fmla="*/ 3043988 h 6069892"/>
              <a:gd name="connsiteX71" fmla="*/ 1506406 w 1506406"/>
              <a:gd name="connsiteY71" fmla="*/ 3077368 h 6069892"/>
              <a:gd name="connsiteX72" fmla="*/ 1506406 w 1506406"/>
              <a:gd name="connsiteY72" fmla="*/ 3124615 h 6069892"/>
              <a:gd name="connsiteX73" fmla="*/ 1506406 w 1506406"/>
              <a:gd name="connsiteY73" fmla="*/ 3124805 h 6069892"/>
              <a:gd name="connsiteX74" fmla="*/ 1506406 w 1506406"/>
              <a:gd name="connsiteY74" fmla="*/ 3179526 h 6069892"/>
              <a:gd name="connsiteX75" fmla="*/ 1506406 w 1506406"/>
              <a:gd name="connsiteY75" fmla="*/ 3258681 h 6069892"/>
              <a:gd name="connsiteX76" fmla="*/ 1506406 w 1506406"/>
              <a:gd name="connsiteY76" fmla="*/ 3286258 h 6069892"/>
              <a:gd name="connsiteX77" fmla="*/ 1506406 w 1506406"/>
              <a:gd name="connsiteY77" fmla="*/ 3308031 h 6069892"/>
              <a:gd name="connsiteX78" fmla="*/ 1506406 w 1506406"/>
              <a:gd name="connsiteY78" fmla="*/ 3308221 h 6069892"/>
              <a:gd name="connsiteX79" fmla="*/ 1506406 w 1506406"/>
              <a:gd name="connsiteY79" fmla="*/ 3319637 h 6069892"/>
              <a:gd name="connsiteX80" fmla="*/ 1506406 w 1506406"/>
              <a:gd name="connsiteY80" fmla="*/ 3336057 h 6069892"/>
              <a:gd name="connsiteX81" fmla="*/ 1506406 w 1506406"/>
              <a:gd name="connsiteY81" fmla="*/ 3362942 h 6069892"/>
              <a:gd name="connsiteX82" fmla="*/ 1506406 w 1506406"/>
              <a:gd name="connsiteY82" fmla="*/ 3402141 h 6069892"/>
              <a:gd name="connsiteX83" fmla="*/ 1506406 w 1506406"/>
              <a:gd name="connsiteY83" fmla="*/ 3410379 h 6069892"/>
              <a:gd name="connsiteX84" fmla="*/ 1506406 w 1506406"/>
              <a:gd name="connsiteY84" fmla="*/ 3578327 h 6069892"/>
              <a:gd name="connsiteX85" fmla="*/ 1506406 w 1506406"/>
              <a:gd name="connsiteY85" fmla="*/ 3593795 h 6069892"/>
              <a:gd name="connsiteX86" fmla="*/ 1506406 w 1506406"/>
              <a:gd name="connsiteY86" fmla="*/ 3605212 h 6069892"/>
              <a:gd name="connsiteX87" fmla="*/ 1506406 w 1506406"/>
              <a:gd name="connsiteY87" fmla="*/ 3605402 h 6069892"/>
              <a:gd name="connsiteX88" fmla="*/ 1506406 w 1506406"/>
              <a:gd name="connsiteY88" fmla="*/ 3621631 h 6069892"/>
              <a:gd name="connsiteX89" fmla="*/ 1506406 w 1506406"/>
              <a:gd name="connsiteY89" fmla="*/ 3633238 h 6069892"/>
              <a:gd name="connsiteX90" fmla="*/ 1506406 w 1506406"/>
              <a:gd name="connsiteY90" fmla="*/ 3687716 h 6069892"/>
              <a:gd name="connsiteX91" fmla="*/ 1506406 w 1506406"/>
              <a:gd name="connsiteY91" fmla="*/ 3712393 h 6069892"/>
              <a:gd name="connsiteX92" fmla="*/ 1506406 w 1506406"/>
              <a:gd name="connsiteY92" fmla="*/ 3761743 h 6069892"/>
              <a:gd name="connsiteX93" fmla="*/ 1506406 w 1506406"/>
              <a:gd name="connsiteY93" fmla="*/ 3816654 h 6069892"/>
              <a:gd name="connsiteX94" fmla="*/ 1506406 w 1506406"/>
              <a:gd name="connsiteY94" fmla="*/ 3863901 h 6069892"/>
              <a:gd name="connsiteX95" fmla="*/ 1506406 w 1506406"/>
              <a:gd name="connsiteY95" fmla="*/ 3890976 h 6069892"/>
              <a:gd name="connsiteX96" fmla="*/ 1506406 w 1506406"/>
              <a:gd name="connsiteY96" fmla="*/ 3918812 h 6069892"/>
              <a:gd name="connsiteX97" fmla="*/ 1506406 w 1506406"/>
              <a:gd name="connsiteY97" fmla="*/ 3975374 h 6069892"/>
              <a:gd name="connsiteX98" fmla="*/ 1506406 w 1506406"/>
              <a:gd name="connsiteY98" fmla="*/ 3997968 h 6069892"/>
              <a:gd name="connsiteX99" fmla="*/ 1506406 w 1506406"/>
              <a:gd name="connsiteY99" fmla="*/ 4047317 h 6069892"/>
              <a:gd name="connsiteX100" fmla="*/ 1506406 w 1506406"/>
              <a:gd name="connsiteY100" fmla="*/ 4058924 h 6069892"/>
              <a:gd name="connsiteX101" fmla="*/ 1506406 w 1506406"/>
              <a:gd name="connsiteY101" fmla="*/ 4102228 h 6069892"/>
              <a:gd name="connsiteX102" fmla="*/ 1506406 w 1506406"/>
              <a:gd name="connsiteY102" fmla="*/ 4252711 h 6069892"/>
              <a:gd name="connsiteX103" fmla="*/ 1506406 w 1506406"/>
              <a:gd name="connsiteY103" fmla="*/ 4260949 h 6069892"/>
              <a:gd name="connsiteX104" fmla="*/ 1506406 w 1506406"/>
              <a:gd name="connsiteY104" fmla="*/ 4272555 h 6069892"/>
              <a:gd name="connsiteX105" fmla="*/ 1506406 w 1506406"/>
              <a:gd name="connsiteY105" fmla="*/ 4294329 h 6069892"/>
              <a:gd name="connsiteX106" fmla="*/ 1506406 w 1506406"/>
              <a:gd name="connsiteY106" fmla="*/ 4344498 h 6069892"/>
              <a:gd name="connsiteX107" fmla="*/ 1506406 w 1506406"/>
              <a:gd name="connsiteY107" fmla="*/ 4428896 h 6069892"/>
              <a:gd name="connsiteX108" fmla="*/ 1506406 w 1506406"/>
              <a:gd name="connsiteY108" fmla="*/ 4483808 h 6069892"/>
              <a:gd name="connsiteX109" fmla="*/ 1506406 w 1506406"/>
              <a:gd name="connsiteY109" fmla="*/ 4538285 h 6069892"/>
              <a:gd name="connsiteX110" fmla="*/ 1506406 w 1506406"/>
              <a:gd name="connsiteY110" fmla="*/ 4549892 h 6069892"/>
              <a:gd name="connsiteX111" fmla="*/ 1506406 w 1506406"/>
              <a:gd name="connsiteY111" fmla="*/ 4558130 h 6069892"/>
              <a:gd name="connsiteX112" fmla="*/ 1506406 w 1506406"/>
              <a:gd name="connsiteY112" fmla="*/ 4571665 h 6069892"/>
              <a:gd name="connsiteX113" fmla="*/ 1506406 w 1506406"/>
              <a:gd name="connsiteY113" fmla="*/ 4579903 h 6069892"/>
              <a:gd name="connsiteX114" fmla="*/ 1506406 w 1506406"/>
              <a:gd name="connsiteY114" fmla="*/ 4591510 h 6069892"/>
              <a:gd name="connsiteX115" fmla="*/ 1506406 w 1506406"/>
              <a:gd name="connsiteY115" fmla="*/ 4714471 h 6069892"/>
              <a:gd name="connsiteX116" fmla="*/ 1506406 w 1506406"/>
              <a:gd name="connsiteY116" fmla="*/ 4726077 h 6069892"/>
              <a:gd name="connsiteX117" fmla="*/ 1506406 w 1506406"/>
              <a:gd name="connsiteY117" fmla="*/ 4747850 h 6069892"/>
              <a:gd name="connsiteX118" fmla="*/ 1506406 w 1506406"/>
              <a:gd name="connsiteY118" fmla="*/ 4769382 h 6069892"/>
              <a:gd name="connsiteX119" fmla="*/ 1506406 w 1506406"/>
              <a:gd name="connsiteY119" fmla="*/ 4802761 h 6069892"/>
              <a:gd name="connsiteX120" fmla="*/ 1506406 w 1506406"/>
              <a:gd name="connsiteY120" fmla="*/ 4835466 h 6069892"/>
              <a:gd name="connsiteX121" fmla="*/ 1506406 w 1506406"/>
              <a:gd name="connsiteY121" fmla="*/ 4857239 h 6069892"/>
              <a:gd name="connsiteX122" fmla="*/ 1506406 w 1506406"/>
              <a:gd name="connsiteY122" fmla="*/ 4868846 h 6069892"/>
              <a:gd name="connsiteX123" fmla="*/ 1506406 w 1506406"/>
              <a:gd name="connsiteY123" fmla="*/ 4877084 h 6069892"/>
              <a:gd name="connsiteX124" fmla="*/ 1506406 w 1506406"/>
              <a:gd name="connsiteY124" fmla="*/ 4909494 h 6069892"/>
              <a:gd name="connsiteX125" fmla="*/ 1506406 w 1506406"/>
              <a:gd name="connsiteY125" fmla="*/ 5011652 h 6069892"/>
              <a:gd name="connsiteX126" fmla="*/ 1506406 w 1506406"/>
              <a:gd name="connsiteY126" fmla="*/ 5033425 h 6069892"/>
              <a:gd name="connsiteX127" fmla="*/ 1506406 w 1506406"/>
              <a:gd name="connsiteY127" fmla="*/ 5033615 h 6069892"/>
              <a:gd name="connsiteX128" fmla="*/ 1506406 w 1506406"/>
              <a:gd name="connsiteY128" fmla="*/ 5045031 h 6069892"/>
              <a:gd name="connsiteX129" fmla="*/ 1506406 w 1506406"/>
              <a:gd name="connsiteY129" fmla="*/ 5088336 h 6069892"/>
              <a:gd name="connsiteX130" fmla="*/ 1506406 w 1506406"/>
              <a:gd name="connsiteY130" fmla="*/ 5154420 h 6069892"/>
              <a:gd name="connsiteX131" fmla="*/ 1506406 w 1506406"/>
              <a:gd name="connsiteY131" fmla="*/ 5195068 h 6069892"/>
              <a:gd name="connsiteX132" fmla="*/ 1506406 w 1506406"/>
              <a:gd name="connsiteY132" fmla="*/ 5228447 h 6069892"/>
              <a:gd name="connsiteX133" fmla="*/ 1506406 w 1506406"/>
              <a:gd name="connsiteY133" fmla="*/ 5310951 h 6069892"/>
              <a:gd name="connsiteX134" fmla="*/ 1506406 w 1506406"/>
              <a:gd name="connsiteY134" fmla="*/ 5319189 h 6069892"/>
              <a:gd name="connsiteX135" fmla="*/ 1506406 w 1506406"/>
              <a:gd name="connsiteY135" fmla="*/ 5330606 h 6069892"/>
              <a:gd name="connsiteX136" fmla="*/ 1506406 w 1506406"/>
              <a:gd name="connsiteY136" fmla="*/ 5330796 h 6069892"/>
              <a:gd name="connsiteX137" fmla="*/ 1506406 w 1506406"/>
              <a:gd name="connsiteY137" fmla="*/ 5487137 h 6069892"/>
              <a:gd name="connsiteX138" fmla="*/ 1506406 w 1506406"/>
              <a:gd name="connsiteY138" fmla="*/ 5514022 h 6069892"/>
              <a:gd name="connsiteX139" fmla="*/ 1506406 w 1506406"/>
              <a:gd name="connsiteY139" fmla="*/ 5514212 h 6069892"/>
              <a:gd name="connsiteX140" fmla="*/ 1506406 w 1506406"/>
              <a:gd name="connsiteY140" fmla="*/ 5542048 h 6069892"/>
              <a:gd name="connsiteX141" fmla="*/ 1506406 w 1506406"/>
              <a:gd name="connsiteY141" fmla="*/ 5596526 h 6069892"/>
              <a:gd name="connsiteX142" fmla="*/ 1506406 w 1506406"/>
              <a:gd name="connsiteY142" fmla="*/ 5608132 h 6069892"/>
              <a:gd name="connsiteX143" fmla="*/ 1506406 w 1506406"/>
              <a:gd name="connsiteY143" fmla="*/ 5616370 h 6069892"/>
              <a:gd name="connsiteX144" fmla="*/ 1506406 w 1506406"/>
              <a:gd name="connsiteY144" fmla="*/ 5772711 h 6069892"/>
              <a:gd name="connsiteX145" fmla="*/ 1506406 w 1506406"/>
              <a:gd name="connsiteY145" fmla="*/ 5784318 h 6069892"/>
              <a:gd name="connsiteX146" fmla="*/ 1506406 w 1506406"/>
              <a:gd name="connsiteY146" fmla="*/ 5799786 h 6069892"/>
              <a:gd name="connsiteX147" fmla="*/ 1506406 w 1506406"/>
              <a:gd name="connsiteY147" fmla="*/ 5827622 h 6069892"/>
              <a:gd name="connsiteX148" fmla="*/ 1506406 w 1506406"/>
              <a:gd name="connsiteY148" fmla="*/ 5893707 h 6069892"/>
              <a:gd name="connsiteX149" fmla="*/ 1506406 w 1506406"/>
              <a:gd name="connsiteY149" fmla="*/ 5967734 h 6069892"/>
              <a:gd name="connsiteX150" fmla="*/ 1506406 w 1506406"/>
              <a:gd name="connsiteY150" fmla="*/ 6069892 h 6069892"/>
              <a:gd name="connsiteX151" fmla="*/ 1499092 w 1506406"/>
              <a:gd name="connsiteY151" fmla="*/ 6069892 h 6069892"/>
              <a:gd name="connsiteX152" fmla="*/ 0 w 1506406"/>
              <a:gd name="connsiteY152" fmla="*/ 5244397 h 6069892"/>
              <a:gd name="connsiteX153" fmla="*/ 0 w 1506406"/>
              <a:gd name="connsiteY153" fmla="*/ 5228447 h 6069892"/>
              <a:gd name="connsiteX154" fmla="*/ 0 w 1506406"/>
              <a:gd name="connsiteY154" fmla="*/ 5195068 h 6069892"/>
              <a:gd name="connsiteX155" fmla="*/ 0 w 1506406"/>
              <a:gd name="connsiteY155" fmla="*/ 5154420 h 6069892"/>
              <a:gd name="connsiteX156" fmla="*/ 0 w 1506406"/>
              <a:gd name="connsiteY156" fmla="*/ 5029508 h 6069892"/>
              <a:gd name="connsiteX157" fmla="*/ 0 w 1506406"/>
              <a:gd name="connsiteY157" fmla="*/ 5002130 h 6069892"/>
              <a:gd name="connsiteX158" fmla="*/ 0 w 1506406"/>
              <a:gd name="connsiteY158" fmla="*/ 4958823 h 6069892"/>
              <a:gd name="connsiteX159" fmla="*/ 0 w 1506406"/>
              <a:gd name="connsiteY159" fmla="*/ 4947216 h 6069892"/>
              <a:gd name="connsiteX160" fmla="*/ 0 w 1506406"/>
              <a:gd name="connsiteY160" fmla="*/ 4909494 h 6069892"/>
              <a:gd name="connsiteX161" fmla="*/ 0 w 1506406"/>
              <a:gd name="connsiteY161" fmla="*/ 4868846 h 6069892"/>
              <a:gd name="connsiteX162" fmla="*/ 0 w 1506406"/>
              <a:gd name="connsiteY162" fmla="*/ 4857239 h 6069892"/>
              <a:gd name="connsiteX163" fmla="*/ 0 w 1506406"/>
              <a:gd name="connsiteY163" fmla="*/ 4835466 h 6069892"/>
              <a:gd name="connsiteX164" fmla="*/ 0 w 1506406"/>
              <a:gd name="connsiteY164" fmla="*/ 4790878 h 6069892"/>
              <a:gd name="connsiteX165" fmla="*/ 0 w 1506406"/>
              <a:gd name="connsiteY165" fmla="*/ 4716555 h 6069892"/>
              <a:gd name="connsiteX166" fmla="*/ 0 w 1506406"/>
              <a:gd name="connsiteY166" fmla="*/ 4661642 h 6069892"/>
              <a:gd name="connsiteX167" fmla="*/ 0 w 1506406"/>
              <a:gd name="connsiteY167" fmla="*/ 4575796 h 6069892"/>
              <a:gd name="connsiteX168" fmla="*/ 0 w 1506406"/>
              <a:gd name="connsiteY168" fmla="*/ 4571665 h 6069892"/>
              <a:gd name="connsiteX169" fmla="*/ 0 w 1506406"/>
              <a:gd name="connsiteY169" fmla="*/ 4549892 h 6069892"/>
              <a:gd name="connsiteX170" fmla="*/ 0 w 1506406"/>
              <a:gd name="connsiteY170" fmla="*/ 4538285 h 6069892"/>
              <a:gd name="connsiteX171" fmla="*/ 0 w 1506406"/>
              <a:gd name="connsiteY171" fmla="*/ 4505303 h 6069892"/>
              <a:gd name="connsiteX172" fmla="*/ 0 w 1506406"/>
              <a:gd name="connsiteY172" fmla="*/ 4505113 h 6069892"/>
              <a:gd name="connsiteX173" fmla="*/ 0 w 1506406"/>
              <a:gd name="connsiteY173" fmla="*/ 4493697 h 6069892"/>
              <a:gd name="connsiteX174" fmla="*/ 0 w 1506406"/>
              <a:gd name="connsiteY174" fmla="*/ 4415181 h 6069892"/>
              <a:gd name="connsiteX175" fmla="*/ 0 w 1506406"/>
              <a:gd name="connsiteY175" fmla="*/ 4344498 h 6069892"/>
              <a:gd name="connsiteX176" fmla="*/ 0 w 1506406"/>
              <a:gd name="connsiteY176" fmla="*/ 4290222 h 6069892"/>
              <a:gd name="connsiteX177" fmla="*/ 0 w 1506406"/>
              <a:gd name="connsiteY177" fmla="*/ 4262843 h 6069892"/>
              <a:gd name="connsiteX178" fmla="*/ 0 w 1506406"/>
              <a:gd name="connsiteY178" fmla="*/ 4256842 h 6069892"/>
              <a:gd name="connsiteX179" fmla="*/ 0 w 1506406"/>
              <a:gd name="connsiteY179" fmla="*/ 4252711 h 6069892"/>
              <a:gd name="connsiteX180" fmla="*/ 0 w 1506406"/>
              <a:gd name="connsiteY180" fmla="*/ 4219539 h 6069892"/>
              <a:gd name="connsiteX181" fmla="*/ 0 w 1506406"/>
              <a:gd name="connsiteY181" fmla="*/ 4208122 h 6069892"/>
              <a:gd name="connsiteX182" fmla="*/ 0 w 1506406"/>
              <a:gd name="connsiteY182" fmla="*/ 4207932 h 6069892"/>
              <a:gd name="connsiteX183" fmla="*/ 0 w 1506406"/>
              <a:gd name="connsiteY183" fmla="*/ 4186159 h 6069892"/>
              <a:gd name="connsiteX184" fmla="*/ 0 w 1506406"/>
              <a:gd name="connsiteY184" fmla="*/ 4129607 h 6069892"/>
              <a:gd name="connsiteX185" fmla="*/ 0 w 1506406"/>
              <a:gd name="connsiteY185" fmla="*/ 4102228 h 6069892"/>
              <a:gd name="connsiteX186" fmla="*/ 0 w 1506406"/>
              <a:gd name="connsiteY186" fmla="*/ 4058924 h 6069892"/>
              <a:gd name="connsiteX187" fmla="*/ 0 w 1506406"/>
              <a:gd name="connsiteY187" fmla="*/ 4051591 h 6069892"/>
              <a:gd name="connsiteX188" fmla="*/ 0 w 1506406"/>
              <a:gd name="connsiteY188" fmla="*/ 4047317 h 6069892"/>
              <a:gd name="connsiteX189" fmla="*/ 0 w 1506406"/>
              <a:gd name="connsiteY189" fmla="*/ 3977269 h 6069892"/>
              <a:gd name="connsiteX190" fmla="*/ 0 w 1506406"/>
              <a:gd name="connsiteY190" fmla="*/ 3971267 h 6069892"/>
              <a:gd name="connsiteX191" fmla="*/ 0 w 1506406"/>
              <a:gd name="connsiteY191" fmla="*/ 3943889 h 6069892"/>
              <a:gd name="connsiteX192" fmla="*/ 0 w 1506406"/>
              <a:gd name="connsiteY192" fmla="*/ 3922358 h 6069892"/>
              <a:gd name="connsiteX193" fmla="*/ 0 w 1506406"/>
              <a:gd name="connsiteY193" fmla="*/ 3900585 h 6069892"/>
              <a:gd name="connsiteX194" fmla="*/ 0 w 1506406"/>
              <a:gd name="connsiteY194" fmla="*/ 3890976 h 6069892"/>
              <a:gd name="connsiteX195" fmla="*/ 0 w 1506406"/>
              <a:gd name="connsiteY195" fmla="*/ 3888978 h 6069892"/>
              <a:gd name="connsiteX196" fmla="*/ 0 w 1506406"/>
              <a:gd name="connsiteY196" fmla="*/ 3816654 h 6069892"/>
              <a:gd name="connsiteX197" fmla="*/ 0 w 1506406"/>
              <a:gd name="connsiteY197" fmla="*/ 3766017 h 6069892"/>
              <a:gd name="connsiteX198" fmla="*/ 0 w 1506406"/>
              <a:gd name="connsiteY198" fmla="*/ 3761743 h 6069892"/>
              <a:gd name="connsiteX199" fmla="*/ 0 w 1506406"/>
              <a:gd name="connsiteY199" fmla="*/ 3754410 h 6069892"/>
              <a:gd name="connsiteX200" fmla="*/ 0 w 1506406"/>
              <a:gd name="connsiteY200" fmla="*/ 3732637 h 6069892"/>
              <a:gd name="connsiteX201" fmla="*/ 0 w 1506406"/>
              <a:gd name="connsiteY201" fmla="*/ 3675895 h 6069892"/>
              <a:gd name="connsiteX202" fmla="*/ 0 w 1506406"/>
              <a:gd name="connsiteY202" fmla="*/ 3658315 h 6069892"/>
              <a:gd name="connsiteX203" fmla="*/ 0 w 1506406"/>
              <a:gd name="connsiteY203" fmla="*/ 3605402 h 6069892"/>
              <a:gd name="connsiteX204" fmla="*/ 2 w 1506406"/>
              <a:gd name="connsiteY204" fmla="*/ 3447063 h 6069892"/>
              <a:gd name="connsiteX205" fmla="*/ 2 w 1506406"/>
              <a:gd name="connsiteY205" fmla="*/ 3406272 h 6069892"/>
              <a:gd name="connsiteX206" fmla="*/ 0 w 1506406"/>
              <a:gd name="connsiteY206" fmla="*/ 3406272 h 6069892"/>
              <a:gd name="connsiteX207" fmla="*/ 0 w 1506406"/>
              <a:gd name="connsiteY207" fmla="*/ 3390320 h 6069892"/>
              <a:gd name="connsiteX208" fmla="*/ 0 w 1506406"/>
              <a:gd name="connsiteY208" fmla="*/ 3362942 h 6069892"/>
              <a:gd name="connsiteX209" fmla="*/ 0 w 1506406"/>
              <a:gd name="connsiteY209" fmla="*/ 3356940 h 6069892"/>
              <a:gd name="connsiteX210" fmla="*/ 0 w 1506406"/>
              <a:gd name="connsiteY210" fmla="*/ 3319637 h 6069892"/>
              <a:gd name="connsiteX211" fmla="*/ 0 w 1506406"/>
              <a:gd name="connsiteY211" fmla="*/ 3308221 h 6069892"/>
              <a:gd name="connsiteX212" fmla="*/ 0 w 1506406"/>
              <a:gd name="connsiteY212" fmla="*/ 3286258 h 6069892"/>
              <a:gd name="connsiteX213" fmla="*/ 0 w 1506406"/>
              <a:gd name="connsiteY213" fmla="*/ 3172475 h 6069892"/>
              <a:gd name="connsiteX214" fmla="*/ 0 w 1506406"/>
              <a:gd name="connsiteY214" fmla="*/ 3120698 h 6069892"/>
              <a:gd name="connsiteX215" fmla="*/ 0 w 1506406"/>
              <a:gd name="connsiteY215" fmla="*/ 3109091 h 6069892"/>
              <a:gd name="connsiteX216" fmla="*/ 0 w 1506406"/>
              <a:gd name="connsiteY216" fmla="*/ 3093320 h 6069892"/>
              <a:gd name="connsiteX217" fmla="*/ 0 w 1506406"/>
              <a:gd name="connsiteY217" fmla="*/ 3077368 h 6069892"/>
              <a:gd name="connsiteX218" fmla="*/ 0 w 1506406"/>
              <a:gd name="connsiteY218" fmla="*/ 3071366 h 6069892"/>
              <a:gd name="connsiteX219" fmla="*/ 0 w 1506406"/>
              <a:gd name="connsiteY219" fmla="*/ 3038406 h 6069892"/>
              <a:gd name="connsiteX220" fmla="*/ 0 w 1506406"/>
              <a:gd name="connsiteY220" fmla="*/ 3022456 h 6069892"/>
              <a:gd name="connsiteX221" fmla="*/ 0 w 1506406"/>
              <a:gd name="connsiteY221" fmla="*/ 3000684 h 6069892"/>
              <a:gd name="connsiteX222" fmla="*/ 0 w 1506406"/>
              <a:gd name="connsiteY222" fmla="*/ 2989077 h 6069892"/>
              <a:gd name="connsiteX223" fmla="*/ 0 w 1506406"/>
              <a:gd name="connsiteY223" fmla="*/ 2948429 h 6069892"/>
              <a:gd name="connsiteX224" fmla="*/ 0 w 1506406"/>
              <a:gd name="connsiteY224" fmla="*/ 2823517 h 6069892"/>
              <a:gd name="connsiteX225" fmla="*/ 0 w 1506406"/>
              <a:gd name="connsiteY225" fmla="*/ 2807745 h 6069892"/>
              <a:gd name="connsiteX226" fmla="*/ 0 w 1506406"/>
              <a:gd name="connsiteY226" fmla="*/ 2796139 h 6069892"/>
              <a:gd name="connsiteX227" fmla="*/ 0 w 1506406"/>
              <a:gd name="connsiteY227" fmla="*/ 2752832 h 6069892"/>
              <a:gd name="connsiteX228" fmla="*/ 0 w 1506406"/>
              <a:gd name="connsiteY228" fmla="*/ 2703503 h 6069892"/>
              <a:gd name="connsiteX229" fmla="*/ 0 w 1506406"/>
              <a:gd name="connsiteY229" fmla="*/ 2666986 h 6069892"/>
              <a:gd name="connsiteX230" fmla="*/ 0 w 1506406"/>
              <a:gd name="connsiteY230" fmla="*/ 2662855 h 6069892"/>
              <a:gd name="connsiteX231" fmla="*/ 0 w 1506406"/>
              <a:gd name="connsiteY231" fmla="*/ 2629475 h 6069892"/>
              <a:gd name="connsiteX232" fmla="*/ 0 w 1506406"/>
              <a:gd name="connsiteY232" fmla="*/ 2584887 h 6069892"/>
              <a:gd name="connsiteX233" fmla="*/ 0 w 1506406"/>
              <a:gd name="connsiteY233" fmla="*/ 2510564 h 6069892"/>
              <a:gd name="connsiteX234" fmla="*/ 0 w 1506406"/>
              <a:gd name="connsiteY234" fmla="*/ 2506371 h 6069892"/>
              <a:gd name="connsiteX235" fmla="*/ 0 w 1506406"/>
              <a:gd name="connsiteY235" fmla="*/ 2381412 h 6069892"/>
              <a:gd name="connsiteX236" fmla="*/ 0 w 1506406"/>
              <a:gd name="connsiteY236" fmla="*/ 2369805 h 6069892"/>
              <a:gd name="connsiteX237" fmla="*/ 0 w 1506406"/>
              <a:gd name="connsiteY237" fmla="*/ 2354033 h 6069892"/>
              <a:gd name="connsiteX238" fmla="*/ 0 w 1506406"/>
              <a:gd name="connsiteY238" fmla="*/ 2348032 h 6069892"/>
              <a:gd name="connsiteX239" fmla="*/ 0 w 1506406"/>
              <a:gd name="connsiteY239" fmla="*/ 2343901 h 6069892"/>
              <a:gd name="connsiteX240" fmla="*/ 0 w 1506406"/>
              <a:gd name="connsiteY240" fmla="*/ 2299312 h 6069892"/>
              <a:gd name="connsiteX241" fmla="*/ 0 w 1506406"/>
              <a:gd name="connsiteY241" fmla="*/ 2299122 h 6069892"/>
              <a:gd name="connsiteX242" fmla="*/ 0 w 1506406"/>
              <a:gd name="connsiteY242" fmla="*/ 2220797 h 6069892"/>
              <a:gd name="connsiteX243" fmla="*/ 0 w 1506406"/>
              <a:gd name="connsiteY243" fmla="*/ 2209190 h 6069892"/>
              <a:gd name="connsiteX244" fmla="*/ 0 w 1506406"/>
              <a:gd name="connsiteY244" fmla="*/ 2193418 h 6069892"/>
              <a:gd name="connsiteX245" fmla="*/ 0 w 1506406"/>
              <a:gd name="connsiteY245" fmla="*/ 2138507 h 6069892"/>
              <a:gd name="connsiteX246" fmla="*/ 0 w 1506406"/>
              <a:gd name="connsiteY246" fmla="*/ 2084231 h 6069892"/>
              <a:gd name="connsiteX247" fmla="*/ 0 w 1506406"/>
              <a:gd name="connsiteY247" fmla="*/ 2068459 h 6069892"/>
              <a:gd name="connsiteX248" fmla="*/ 0 w 1506406"/>
              <a:gd name="connsiteY248" fmla="*/ 2062457 h 6069892"/>
              <a:gd name="connsiteX249" fmla="*/ 0 w 1506406"/>
              <a:gd name="connsiteY249" fmla="*/ 2056852 h 6069892"/>
              <a:gd name="connsiteX250" fmla="*/ 0 w 1506406"/>
              <a:gd name="connsiteY250" fmla="*/ 2050851 h 6069892"/>
              <a:gd name="connsiteX251" fmla="*/ 0 w 1506406"/>
              <a:gd name="connsiteY251" fmla="*/ 2035079 h 6069892"/>
              <a:gd name="connsiteX252" fmla="*/ 0 w 1506406"/>
              <a:gd name="connsiteY252" fmla="*/ 2013548 h 6069892"/>
              <a:gd name="connsiteX253" fmla="*/ 0 w 1506406"/>
              <a:gd name="connsiteY253" fmla="*/ 1980168 h 6069892"/>
              <a:gd name="connsiteX254" fmla="*/ 0 w 1506406"/>
              <a:gd name="connsiteY254" fmla="*/ 1923616 h 6069892"/>
              <a:gd name="connsiteX255" fmla="*/ 0 w 1506406"/>
              <a:gd name="connsiteY255" fmla="*/ 1907844 h 6069892"/>
              <a:gd name="connsiteX256" fmla="*/ 0 w 1506406"/>
              <a:gd name="connsiteY256" fmla="*/ 1896237 h 6069892"/>
              <a:gd name="connsiteX257" fmla="*/ 0 w 1506406"/>
              <a:gd name="connsiteY257" fmla="*/ 1852933 h 6069892"/>
              <a:gd name="connsiteX258" fmla="*/ 0 w 1506406"/>
              <a:gd name="connsiteY258" fmla="*/ 1845600 h 6069892"/>
              <a:gd name="connsiteX259" fmla="*/ 0 w 1506406"/>
              <a:gd name="connsiteY259" fmla="*/ 1771278 h 6069892"/>
              <a:gd name="connsiteX260" fmla="*/ 0 w 1506406"/>
              <a:gd name="connsiteY260" fmla="*/ 1767085 h 6069892"/>
              <a:gd name="connsiteX261" fmla="*/ 0 w 1506406"/>
              <a:gd name="connsiteY261" fmla="*/ 1765276 h 6069892"/>
              <a:gd name="connsiteX262" fmla="*/ 0 w 1506406"/>
              <a:gd name="connsiteY262" fmla="*/ 1749505 h 6069892"/>
              <a:gd name="connsiteX263" fmla="*/ 0 w 1506406"/>
              <a:gd name="connsiteY263" fmla="*/ 1737898 h 6069892"/>
              <a:gd name="connsiteX264" fmla="*/ 0 w 1506406"/>
              <a:gd name="connsiteY264" fmla="*/ 1694594 h 6069892"/>
              <a:gd name="connsiteX265" fmla="*/ 0 w 1506406"/>
              <a:gd name="connsiteY265" fmla="*/ 1684985 h 6069892"/>
              <a:gd name="connsiteX266" fmla="*/ 0 w 1506406"/>
              <a:gd name="connsiteY266" fmla="*/ 1610663 h 6069892"/>
              <a:gd name="connsiteX267" fmla="*/ 0 w 1506406"/>
              <a:gd name="connsiteY267" fmla="*/ 1560026 h 6069892"/>
              <a:gd name="connsiteX268" fmla="*/ 0 w 1506406"/>
              <a:gd name="connsiteY268" fmla="*/ 1526646 h 6069892"/>
              <a:gd name="connsiteX269" fmla="*/ 0 w 1506406"/>
              <a:gd name="connsiteY269" fmla="*/ 1481510 h 6069892"/>
              <a:gd name="connsiteX270" fmla="*/ 0 w 1506406"/>
              <a:gd name="connsiteY270" fmla="*/ 1469904 h 6069892"/>
              <a:gd name="connsiteX271" fmla="*/ 0 w 1506406"/>
              <a:gd name="connsiteY271" fmla="*/ 1454132 h 6069892"/>
              <a:gd name="connsiteX272" fmla="*/ 0 w 1506406"/>
              <a:gd name="connsiteY272" fmla="*/ 1452324 h 6069892"/>
              <a:gd name="connsiteX273" fmla="*/ 0 w 1506406"/>
              <a:gd name="connsiteY273" fmla="*/ 1448130 h 6069892"/>
              <a:gd name="connsiteX274" fmla="*/ 0 w 1506406"/>
              <a:gd name="connsiteY274" fmla="*/ 1399411 h 6069892"/>
              <a:gd name="connsiteX275" fmla="*/ 0 w 1506406"/>
              <a:gd name="connsiteY275" fmla="*/ 1263665 h 6069892"/>
              <a:gd name="connsiteX276" fmla="*/ 0 w 1506406"/>
              <a:gd name="connsiteY276" fmla="*/ 1200281 h 6069892"/>
              <a:gd name="connsiteX277" fmla="*/ 0 w 1506406"/>
              <a:gd name="connsiteY277" fmla="*/ 1184329 h 6069892"/>
              <a:gd name="connsiteX278" fmla="*/ 0 w 1506406"/>
              <a:gd name="connsiteY278" fmla="*/ 1168558 h 6069892"/>
              <a:gd name="connsiteX279" fmla="*/ 0 w 1506406"/>
              <a:gd name="connsiteY279" fmla="*/ 1162556 h 6069892"/>
              <a:gd name="connsiteX280" fmla="*/ 0 w 1506406"/>
              <a:gd name="connsiteY280" fmla="*/ 1156951 h 6069892"/>
              <a:gd name="connsiteX281" fmla="*/ 0 w 1506406"/>
              <a:gd name="connsiteY281" fmla="*/ 1150949 h 6069892"/>
              <a:gd name="connsiteX282" fmla="*/ 0 w 1506406"/>
              <a:gd name="connsiteY282" fmla="*/ 1113646 h 6069892"/>
              <a:gd name="connsiteX283" fmla="*/ 0 w 1506406"/>
              <a:gd name="connsiteY283" fmla="*/ 1080267 h 6069892"/>
              <a:gd name="connsiteX284" fmla="*/ 0 w 1506406"/>
              <a:gd name="connsiteY284" fmla="*/ 966484 h 6069892"/>
              <a:gd name="connsiteX285" fmla="*/ 0 w 1506406"/>
              <a:gd name="connsiteY285" fmla="*/ 914707 h 6069892"/>
              <a:gd name="connsiteX286" fmla="*/ 0 w 1506406"/>
              <a:gd name="connsiteY286" fmla="*/ 887329 h 6069892"/>
              <a:gd name="connsiteX287" fmla="*/ 0 w 1506406"/>
              <a:gd name="connsiteY287" fmla="*/ 871377 h 6069892"/>
              <a:gd name="connsiteX288" fmla="*/ 0 w 1506406"/>
              <a:gd name="connsiteY288" fmla="*/ 865375 h 6069892"/>
              <a:gd name="connsiteX289" fmla="*/ 2 w 1506406"/>
              <a:gd name="connsiteY289" fmla="*/ 865375 h 6069892"/>
              <a:gd name="connsiteX290" fmla="*/ 2 w 1506406"/>
              <a:gd name="connsiteY290" fmla="*/ 604529 h 6069892"/>
              <a:gd name="connsiteX291" fmla="*/ 2 w 1506406"/>
              <a:gd name="connsiteY291" fmla="*/ 318954 h 6069892"/>
              <a:gd name="connsiteX292" fmla="*/ 2 w 1506406"/>
              <a:gd name="connsiteY292" fmla="*/ 285575 h 6069892"/>
              <a:gd name="connsiteX293" fmla="*/ 2 w 1506406"/>
              <a:gd name="connsiteY293" fmla="*/ 0 h 60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</a:cxnLst>
            <a:rect l="l" t="t" r="r" b="b"/>
            <a:pathLst>
              <a:path w="1506406" h="6069892">
                <a:moveTo>
                  <a:pt x="1506406" y="0"/>
                </a:moveTo>
                <a:lnTo>
                  <a:pt x="1506406" y="66583"/>
                </a:lnTo>
                <a:lnTo>
                  <a:pt x="1506406" y="297181"/>
                </a:lnTo>
                <a:lnTo>
                  <a:pt x="1506406" y="363764"/>
                </a:lnTo>
                <a:lnTo>
                  <a:pt x="1506406" y="369007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654581"/>
                </a:lnTo>
                <a:lnTo>
                  <a:pt x="1506406" y="687960"/>
                </a:lnTo>
                <a:lnTo>
                  <a:pt x="1506406" y="733736"/>
                </a:lnTo>
                <a:lnTo>
                  <a:pt x="1506406" y="745343"/>
                </a:lnTo>
                <a:lnTo>
                  <a:pt x="1506406" y="767116"/>
                </a:lnTo>
                <a:lnTo>
                  <a:pt x="1506406" y="794693"/>
                </a:lnTo>
                <a:lnTo>
                  <a:pt x="1506406" y="837997"/>
                </a:lnTo>
                <a:lnTo>
                  <a:pt x="1506406" y="849604"/>
                </a:lnTo>
                <a:lnTo>
                  <a:pt x="1506406" y="871377"/>
                </a:lnTo>
                <a:lnTo>
                  <a:pt x="1506406" y="973535"/>
                </a:lnTo>
                <a:lnTo>
                  <a:pt x="1506406" y="1030917"/>
                </a:lnTo>
                <a:lnTo>
                  <a:pt x="1506406" y="1052690"/>
                </a:lnTo>
                <a:lnTo>
                  <a:pt x="1506406" y="1064297"/>
                </a:lnTo>
                <a:lnTo>
                  <a:pt x="1506406" y="1080267"/>
                </a:lnTo>
                <a:lnTo>
                  <a:pt x="1506406" y="1113646"/>
                </a:lnTo>
                <a:lnTo>
                  <a:pt x="1506406" y="1135178"/>
                </a:lnTo>
                <a:lnTo>
                  <a:pt x="1506406" y="1156951"/>
                </a:lnTo>
                <a:lnTo>
                  <a:pt x="1506406" y="1168558"/>
                </a:lnTo>
                <a:lnTo>
                  <a:pt x="1506406" y="1349871"/>
                </a:lnTo>
                <a:lnTo>
                  <a:pt x="1506406" y="1399221"/>
                </a:lnTo>
                <a:lnTo>
                  <a:pt x="1506406" y="1399411"/>
                </a:lnTo>
                <a:lnTo>
                  <a:pt x="1506406" y="1427247"/>
                </a:lnTo>
                <a:lnTo>
                  <a:pt x="1506406" y="1454132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684985"/>
                </a:lnTo>
                <a:lnTo>
                  <a:pt x="1506406" y="1712821"/>
                </a:lnTo>
                <a:lnTo>
                  <a:pt x="1506406" y="1791977"/>
                </a:lnTo>
                <a:lnTo>
                  <a:pt x="1506406" y="1803583"/>
                </a:lnTo>
                <a:lnTo>
                  <a:pt x="1506406" y="1852933"/>
                </a:lnTo>
                <a:lnTo>
                  <a:pt x="1506406" y="1896237"/>
                </a:lnTo>
                <a:lnTo>
                  <a:pt x="1506406" y="1907844"/>
                </a:lnTo>
                <a:lnTo>
                  <a:pt x="1506406" y="2066564"/>
                </a:lnTo>
                <a:lnTo>
                  <a:pt x="1506406" y="2089158"/>
                </a:lnTo>
                <a:lnTo>
                  <a:pt x="1506406" y="2138507"/>
                </a:lnTo>
                <a:lnTo>
                  <a:pt x="1506406" y="2193418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343901"/>
                </a:lnTo>
                <a:lnTo>
                  <a:pt x="1506406" y="2352139"/>
                </a:lnTo>
                <a:lnTo>
                  <a:pt x="1506406" y="2385519"/>
                </a:lnTo>
                <a:lnTo>
                  <a:pt x="1506406" y="2520086"/>
                </a:lnTo>
                <a:lnTo>
                  <a:pt x="1506406" y="2563391"/>
                </a:lnTo>
                <a:lnTo>
                  <a:pt x="1506406" y="2574998"/>
                </a:lnTo>
                <a:lnTo>
                  <a:pt x="1506406" y="2596770"/>
                </a:lnTo>
                <a:lnTo>
                  <a:pt x="1506406" y="2629475"/>
                </a:lnTo>
                <a:lnTo>
                  <a:pt x="1506406" y="2654153"/>
                </a:lnTo>
                <a:lnTo>
                  <a:pt x="1506406" y="2662855"/>
                </a:lnTo>
                <a:lnTo>
                  <a:pt x="1506406" y="267109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05661"/>
                </a:lnTo>
                <a:lnTo>
                  <a:pt x="1506406" y="2839040"/>
                </a:lnTo>
                <a:lnTo>
                  <a:pt x="1506406" y="2860572"/>
                </a:lnTo>
                <a:lnTo>
                  <a:pt x="1506406" y="2882345"/>
                </a:lnTo>
                <a:lnTo>
                  <a:pt x="1506406" y="2893951"/>
                </a:lnTo>
                <a:lnTo>
                  <a:pt x="1506406" y="2939727"/>
                </a:lnTo>
                <a:lnTo>
                  <a:pt x="1506406" y="2948429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00684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124615"/>
                </a:lnTo>
                <a:lnTo>
                  <a:pt x="1506406" y="3124805"/>
                </a:lnTo>
                <a:lnTo>
                  <a:pt x="1506406" y="3179526"/>
                </a:lnTo>
                <a:lnTo>
                  <a:pt x="1506406" y="3258681"/>
                </a:lnTo>
                <a:lnTo>
                  <a:pt x="1506406" y="3286258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19637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402141"/>
                </a:lnTo>
                <a:lnTo>
                  <a:pt x="1506406" y="3410379"/>
                </a:lnTo>
                <a:lnTo>
                  <a:pt x="1506406" y="3578327"/>
                </a:lnTo>
                <a:lnTo>
                  <a:pt x="1506406" y="3593795"/>
                </a:lnTo>
                <a:lnTo>
                  <a:pt x="1506406" y="3605212"/>
                </a:lnTo>
                <a:lnTo>
                  <a:pt x="1506406" y="3605402"/>
                </a:lnTo>
                <a:lnTo>
                  <a:pt x="1506406" y="3621631"/>
                </a:lnTo>
                <a:lnTo>
                  <a:pt x="1506406" y="3633238"/>
                </a:lnTo>
                <a:lnTo>
                  <a:pt x="1506406" y="3687716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863901"/>
                </a:lnTo>
                <a:lnTo>
                  <a:pt x="1506406" y="3890976"/>
                </a:lnTo>
                <a:lnTo>
                  <a:pt x="1506406" y="3918812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058924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72555"/>
                </a:lnTo>
                <a:lnTo>
                  <a:pt x="1506406" y="4294329"/>
                </a:lnTo>
                <a:lnTo>
                  <a:pt x="1506406" y="4344498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49892"/>
                </a:lnTo>
                <a:lnTo>
                  <a:pt x="1506406" y="4558130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591510"/>
                </a:lnTo>
                <a:lnTo>
                  <a:pt x="1506406" y="4714471"/>
                </a:lnTo>
                <a:lnTo>
                  <a:pt x="1506406" y="4726077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35466"/>
                </a:lnTo>
                <a:lnTo>
                  <a:pt x="1506406" y="4857239"/>
                </a:lnTo>
                <a:lnTo>
                  <a:pt x="1506406" y="4868846"/>
                </a:lnTo>
                <a:lnTo>
                  <a:pt x="1506406" y="4877084"/>
                </a:lnTo>
                <a:lnTo>
                  <a:pt x="1506406" y="4909494"/>
                </a:lnTo>
                <a:lnTo>
                  <a:pt x="1506406" y="5011652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45031"/>
                </a:lnTo>
                <a:lnTo>
                  <a:pt x="1506406" y="5088336"/>
                </a:lnTo>
                <a:lnTo>
                  <a:pt x="1506406" y="5154420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330606"/>
                </a:lnTo>
                <a:lnTo>
                  <a:pt x="1506406" y="5330796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608132"/>
                </a:lnTo>
                <a:lnTo>
                  <a:pt x="1506406" y="5616370"/>
                </a:lnTo>
                <a:lnTo>
                  <a:pt x="1506406" y="5772711"/>
                </a:lnTo>
                <a:lnTo>
                  <a:pt x="1506406" y="5784318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893707"/>
                </a:lnTo>
                <a:lnTo>
                  <a:pt x="1506406" y="5967734"/>
                </a:lnTo>
                <a:lnTo>
                  <a:pt x="1506406" y="6069892"/>
                </a:lnTo>
                <a:lnTo>
                  <a:pt x="1499092" y="6069892"/>
                </a:lnTo>
                <a:lnTo>
                  <a:pt x="0" y="5244397"/>
                </a:lnTo>
                <a:lnTo>
                  <a:pt x="0" y="5228447"/>
                </a:lnTo>
                <a:lnTo>
                  <a:pt x="0" y="5195068"/>
                </a:lnTo>
                <a:lnTo>
                  <a:pt x="0" y="5154420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58823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68846"/>
                </a:lnTo>
                <a:lnTo>
                  <a:pt x="0" y="4857239"/>
                </a:lnTo>
                <a:lnTo>
                  <a:pt x="0" y="4835466"/>
                </a:lnTo>
                <a:lnTo>
                  <a:pt x="0" y="4790878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49892"/>
                </a:lnTo>
                <a:lnTo>
                  <a:pt x="0" y="4538285"/>
                </a:lnTo>
                <a:lnTo>
                  <a:pt x="0" y="4505303"/>
                </a:lnTo>
                <a:lnTo>
                  <a:pt x="0" y="4505113"/>
                </a:lnTo>
                <a:lnTo>
                  <a:pt x="0" y="4493697"/>
                </a:lnTo>
                <a:lnTo>
                  <a:pt x="0" y="4415181"/>
                </a:lnTo>
                <a:lnTo>
                  <a:pt x="0" y="4344498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19539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86159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58924"/>
                </a:lnTo>
                <a:lnTo>
                  <a:pt x="0" y="4051591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900585"/>
                </a:lnTo>
                <a:lnTo>
                  <a:pt x="0" y="3890976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6017"/>
                </a:lnTo>
                <a:lnTo>
                  <a:pt x="0" y="3761743"/>
                </a:lnTo>
                <a:lnTo>
                  <a:pt x="0" y="3754410"/>
                </a:lnTo>
                <a:lnTo>
                  <a:pt x="0" y="3732637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5402"/>
                </a:lnTo>
                <a:lnTo>
                  <a:pt x="2" y="3447063"/>
                </a:lnTo>
                <a:lnTo>
                  <a:pt x="2" y="3406272"/>
                </a:lnTo>
                <a:lnTo>
                  <a:pt x="0" y="3406272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19637"/>
                </a:lnTo>
                <a:lnTo>
                  <a:pt x="0" y="3308221"/>
                </a:lnTo>
                <a:lnTo>
                  <a:pt x="0" y="3286258"/>
                </a:lnTo>
                <a:lnTo>
                  <a:pt x="0" y="3172475"/>
                </a:lnTo>
                <a:lnTo>
                  <a:pt x="0" y="3120698"/>
                </a:lnTo>
                <a:lnTo>
                  <a:pt x="0" y="3109091"/>
                </a:lnTo>
                <a:lnTo>
                  <a:pt x="0" y="3093320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38406"/>
                </a:lnTo>
                <a:lnTo>
                  <a:pt x="0" y="3022456"/>
                </a:lnTo>
                <a:lnTo>
                  <a:pt x="0" y="3000684"/>
                </a:lnTo>
                <a:lnTo>
                  <a:pt x="0" y="2989077"/>
                </a:lnTo>
                <a:lnTo>
                  <a:pt x="0" y="2948429"/>
                </a:lnTo>
                <a:lnTo>
                  <a:pt x="0" y="2823517"/>
                </a:lnTo>
                <a:lnTo>
                  <a:pt x="0" y="2807745"/>
                </a:lnTo>
                <a:lnTo>
                  <a:pt x="0" y="2796139"/>
                </a:lnTo>
                <a:lnTo>
                  <a:pt x="0" y="2752832"/>
                </a:lnTo>
                <a:lnTo>
                  <a:pt x="0" y="2703503"/>
                </a:lnTo>
                <a:lnTo>
                  <a:pt x="0" y="2666986"/>
                </a:lnTo>
                <a:lnTo>
                  <a:pt x="0" y="2662855"/>
                </a:lnTo>
                <a:lnTo>
                  <a:pt x="0" y="2629475"/>
                </a:lnTo>
                <a:lnTo>
                  <a:pt x="0" y="2584887"/>
                </a:lnTo>
                <a:lnTo>
                  <a:pt x="0" y="2510564"/>
                </a:lnTo>
                <a:lnTo>
                  <a:pt x="0" y="2506371"/>
                </a:lnTo>
                <a:lnTo>
                  <a:pt x="0" y="2381412"/>
                </a:lnTo>
                <a:lnTo>
                  <a:pt x="0" y="2369805"/>
                </a:lnTo>
                <a:lnTo>
                  <a:pt x="0" y="2354033"/>
                </a:lnTo>
                <a:lnTo>
                  <a:pt x="0" y="2348032"/>
                </a:lnTo>
                <a:lnTo>
                  <a:pt x="0" y="2343901"/>
                </a:lnTo>
                <a:lnTo>
                  <a:pt x="0" y="2299312"/>
                </a:lnTo>
                <a:lnTo>
                  <a:pt x="0" y="2299122"/>
                </a:lnTo>
                <a:lnTo>
                  <a:pt x="0" y="2220797"/>
                </a:lnTo>
                <a:lnTo>
                  <a:pt x="0" y="2209190"/>
                </a:lnTo>
                <a:lnTo>
                  <a:pt x="0" y="2193418"/>
                </a:lnTo>
                <a:lnTo>
                  <a:pt x="0" y="2138507"/>
                </a:lnTo>
                <a:lnTo>
                  <a:pt x="0" y="2084231"/>
                </a:lnTo>
                <a:lnTo>
                  <a:pt x="0" y="2068459"/>
                </a:lnTo>
                <a:lnTo>
                  <a:pt x="0" y="2062457"/>
                </a:lnTo>
                <a:lnTo>
                  <a:pt x="0" y="2056852"/>
                </a:lnTo>
                <a:lnTo>
                  <a:pt x="0" y="2050851"/>
                </a:lnTo>
                <a:lnTo>
                  <a:pt x="0" y="2035079"/>
                </a:lnTo>
                <a:lnTo>
                  <a:pt x="0" y="2013548"/>
                </a:lnTo>
                <a:lnTo>
                  <a:pt x="0" y="1980168"/>
                </a:lnTo>
                <a:lnTo>
                  <a:pt x="0" y="1923616"/>
                </a:lnTo>
                <a:lnTo>
                  <a:pt x="0" y="1907844"/>
                </a:lnTo>
                <a:lnTo>
                  <a:pt x="0" y="1896237"/>
                </a:lnTo>
                <a:lnTo>
                  <a:pt x="0" y="1852933"/>
                </a:lnTo>
                <a:lnTo>
                  <a:pt x="0" y="1845600"/>
                </a:lnTo>
                <a:lnTo>
                  <a:pt x="0" y="1771278"/>
                </a:lnTo>
                <a:lnTo>
                  <a:pt x="0" y="1767085"/>
                </a:lnTo>
                <a:lnTo>
                  <a:pt x="0" y="1765276"/>
                </a:lnTo>
                <a:lnTo>
                  <a:pt x="0" y="1749505"/>
                </a:lnTo>
                <a:lnTo>
                  <a:pt x="0" y="1737898"/>
                </a:lnTo>
                <a:lnTo>
                  <a:pt x="0" y="1694594"/>
                </a:lnTo>
                <a:lnTo>
                  <a:pt x="0" y="1684985"/>
                </a:lnTo>
                <a:lnTo>
                  <a:pt x="0" y="1610663"/>
                </a:lnTo>
                <a:lnTo>
                  <a:pt x="0" y="1560026"/>
                </a:lnTo>
                <a:lnTo>
                  <a:pt x="0" y="1526646"/>
                </a:lnTo>
                <a:lnTo>
                  <a:pt x="0" y="1481510"/>
                </a:lnTo>
                <a:lnTo>
                  <a:pt x="0" y="1469904"/>
                </a:lnTo>
                <a:lnTo>
                  <a:pt x="0" y="1454132"/>
                </a:lnTo>
                <a:lnTo>
                  <a:pt x="0" y="1452324"/>
                </a:lnTo>
                <a:lnTo>
                  <a:pt x="0" y="1448130"/>
                </a:lnTo>
                <a:lnTo>
                  <a:pt x="0" y="1399411"/>
                </a:lnTo>
                <a:lnTo>
                  <a:pt x="0" y="1263665"/>
                </a:lnTo>
                <a:lnTo>
                  <a:pt x="0" y="1200281"/>
                </a:lnTo>
                <a:lnTo>
                  <a:pt x="0" y="1184329"/>
                </a:lnTo>
                <a:lnTo>
                  <a:pt x="0" y="1168558"/>
                </a:lnTo>
                <a:lnTo>
                  <a:pt x="0" y="1162556"/>
                </a:lnTo>
                <a:lnTo>
                  <a:pt x="0" y="1156951"/>
                </a:lnTo>
                <a:lnTo>
                  <a:pt x="0" y="1150949"/>
                </a:lnTo>
                <a:lnTo>
                  <a:pt x="0" y="1113646"/>
                </a:lnTo>
                <a:lnTo>
                  <a:pt x="0" y="1080267"/>
                </a:lnTo>
                <a:lnTo>
                  <a:pt x="0" y="966484"/>
                </a:lnTo>
                <a:lnTo>
                  <a:pt x="0" y="914707"/>
                </a:lnTo>
                <a:lnTo>
                  <a:pt x="0" y="887329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bg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1279827" rIns="319957" bIns="365665" rtlCol="0" anchor="t" anchorCtr="0">
            <a:noAutofit/>
          </a:bodyPr>
          <a:lstStyle/>
          <a:p>
            <a:pPr lvl="0">
              <a:lnSpc>
                <a:spcPts val="1739"/>
              </a:lnSpc>
              <a:spcAft>
                <a:spcPts val="600"/>
              </a:spcAft>
            </a:pPr>
            <a:endParaRPr lang="en-US" sz="1799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BCF0EA1-6E1F-694F-A11C-56995E64AC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0151" y="1537605"/>
            <a:ext cx="4531284" cy="640819"/>
          </a:xfrm>
        </p:spPr>
        <p:txBody>
          <a:bodyPr/>
          <a:lstStyle>
            <a:lvl1pPr>
              <a:buNone/>
              <a:defRPr sz="2399" b="1">
                <a:solidFill>
                  <a:schemeClr val="bg1"/>
                </a:solidFill>
              </a:defRPr>
            </a:lvl1pPr>
            <a:lvl2pPr marL="12696" indent="0">
              <a:spcBef>
                <a:spcPts val="0"/>
              </a:spcBef>
              <a:buNone/>
              <a:tabLst/>
              <a:defRPr sz="2399">
                <a:solidFill>
                  <a:schemeClr val="accent5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01B7B4E-53BE-534F-B20D-595450B5C8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4398" y="3205043"/>
            <a:ext cx="4074084" cy="640819"/>
          </a:xfrm>
        </p:spPr>
        <p:txBody>
          <a:bodyPr/>
          <a:lstStyle>
            <a:lvl1pPr>
              <a:buNone/>
              <a:defRPr sz="2399" b="1">
                <a:solidFill>
                  <a:schemeClr val="bg1"/>
                </a:solidFill>
              </a:defRPr>
            </a:lvl1pPr>
            <a:lvl2pPr marL="12696" indent="0">
              <a:spcBef>
                <a:spcPts val="0"/>
              </a:spcBef>
              <a:buNone/>
              <a:tabLst/>
              <a:defRPr>
                <a:solidFill>
                  <a:schemeClr val="bg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392B1974-7467-6846-B67D-7EBF73DDFC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4398" y="4926266"/>
            <a:ext cx="4074084" cy="640819"/>
          </a:xfrm>
        </p:spPr>
        <p:txBody>
          <a:bodyPr/>
          <a:lstStyle>
            <a:lvl1pPr>
              <a:buNone/>
              <a:defRPr sz="2399" b="1">
                <a:solidFill>
                  <a:schemeClr val="bg1"/>
                </a:solidFill>
              </a:defRPr>
            </a:lvl1pPr>
            <a:lvl2pPr marL="12696" indent="0">
              <a:spcBef>
                <a:spcPts val="0"/>
              </a:spcBef>
              <a:buNone/>
              <a:tabLst/>
              <a:defRPr>
                <a:solidFill>
                  <a:schemeClr val="bg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F189E04-60C9-4A4F-82CD-BE24BC19E1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64398" y="1537605"/>
            <a:ext cx="4074084" cy="640819"/>
          </a:xfrm>
        </p:spPr>
        <p:txBody>
          <a:bodyPr/>
          <a:lstStyle>
            <a:lvl1pPr>
              <a:buNone/>
              <a:defRPr sz="2399" b="1">
                <a:solidFill>
                  <a:schemeClr val="bg1"/>
                </a:solidFill>
              </a:defRPr>
            </a:lvl1pPr>
            <a:lvl2pPr marL="12696" indent="0">
              <a:spcBef>
                <a:spcPts val="0"/>
              </a:spcBef>
              <a:buNone/>
              <a:tabLst/>
              <a:defRPr>
                <a:solidFill>
                  <a:schemeClr val="bg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0F66868C-944C-6848-8882-5731441845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0151" y="3205043"/>
            <a:ext cx="4531284" cy="640819"/>
          </a:xfrm>
        </p:spPr>
        <p:txBody>
          <a:bodyPr/>
          <a:lstStyle>
            <a:lvl1pPr>
              <a:buNone/>
              <a:defRPr sz="2399" b="1">
                <a:solidFill>
                  <a:schemeClr val="bg1"/>
                </a:solidFill>
              </a:defRPr>
            </a:lvl1pPr>
            <a:lvl2pPr marL="12696" indent="0">
              <a:spcBef>
                <a:spcPts val="0"/>
              </a:spcBef>
              <a:buNone/>
              <a:tabLst/>
              <a:defRPr sz="2399">
                <a:solidFill>
                  <a:schemeClr val="accent5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D8A2C7B-C9AC-A84C-B7F5-A98D7980E3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0151" y="4926266"/>
            <a:ext cx="4531284" cy="640819"/>
          </a:xfrm>
        </p:spPr>
        <p:txBody>
          <a:bodyPr/>
          <a:lstStyle>
            <a:lvl1pPr>
              <a:buNone/>
              <a:defRPr sz="2399" b="1">
                <a:solidFill>
                  <a:schemeClr val="bg1"/>
                </a:solidFill>
              </a:defRPr>
            </a:lvl1pPr>
            <a:lvl2pPr marL="12696" indent="0">
              <a:spcBef>
                <a:spcPts val="0"/>
              </a:spcBef>
              <a:buNone/>
              <a:tabLst/>
              <a:defRPr sz="2399">
                <a:solidFill>
                  <a:schemeClr val="accent5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24AFC61-CAFD-F043-8CE0-A7CE8263DDE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4975" y="1537231"/>
            <a:ext cx="641350" cy="640819"/>
          </a:xfrm>
        </p:spPr>
        <p:txBody>
          <a:bodyPr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5" name="Picture Placeholder 9">
            <a:extLst>
              <a:ext uri="{FF2B5EF4-FFF2-40B4-BE49-F238E27FC236}">
                <a16:creationId xmlns:a16="http://schemas.microsoft.com/office/drawing/2014/main" id="{3916D1E2-24CA-C54A-AFD8-22DD4F642D8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4975" y="3205043"/>
            <a:ext cx="641350" cy="640819"/>
          </a:xfrm>
        </p:spPr>
        <p:txBody>
          <a:bodyPr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6" name="Picture Placeholder 9">
            <a:extLst>
              <a:ext uri="{FF2B5EF4-FFF2-40B4-BE49-F238E27FC236}">
                <a16:creationId xmlns:a16="http://schemas.microsoft.com/office/drawing/2014/main" id="{7F76D20C-029A-CE46-8C18-5347018119D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4975" y="4926266"/>
            <a:ext cx="641350" cy="640819"/>
          </a:xfrm>
        </p:spPr>
        <p:txBody>
          <a:bodyPr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B3BBEEA-11D6-D242-9401-0509D0BD67C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0815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-1col-5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A4A43-28A6-E74E-90C9-65ACF56B398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0FCE44B-78D6-5C4A-82ED-F2551E5278E6}"/>
              </a:ext>
            </a:extLst>
          </p:cNvPr>
          <p:cNvSpPr/>
          <p:nvPr userDrawn="1"/>
        </p:nvSpPr>
        <p:spPr>
          <a:xfrm>
            <a:off x="1" y="13199"/>
            <a:ext cx="4586528" cy="6858000"/>
          </a:xfrm>
          <a:custGeom>
            <a:avLst/>
            <a:gdLst>
              <a:gd name="connsiteX0" fmla="*/ 0 w 4586528"/>
              <a:gd name="connsiteY0" fmla="*/ 0 h 6858000"/>
              <a:gd name="connsiteX1" fmla="*/ 450495 w 4586528"/>
              <a:gd name="connsiteY1" fmla="*/ 0 h 6858000"/>
              <a:gd name="connsiteX2" fmla="*/ 3554542 w 4586528"/>
              <a:gd name="connsiteY2" fmla="*/ 0 h 6858000"/>
              <a:gd name="connsiteX3" fmla="*/ 4005037 w 4586528"/>
              <a:gd name="connsiteY3" fmla="*/ 0 h 6858000"/>
              <a:gd name="connsiteX4" fmla="*/ 4586528 w 4586528"/>
              <a:gd name="connsiteY4" fmla="*/ 6858000 h 6858000"/>
              <a:gd name="connsiteX5" fmla="*/ 4136033 w 4586528"/>
              <a:gd name="connsiteY5" fmla="*/ 6858000 h 6858000"/>
              <a:gd name="connsiteX6" fmla="*/ 450495 w 4586528"/>
              <a:gd name="connsiteY6" fmla="*/ 6858000 h 6858000"/>
              <a:gd name="connsiteX7" fmla="*/ 0 w 458652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6528" h="6858000">
                <a:moveTo>
                  <a:pt x="0" y="0"/>
                </a:moveTo>
                <a:lnTo>
                  <a:pt x="450495" y="0"/>
                </a:lnTo>
                <a:lnTo>
                  <a:pt x="3554542" y="0"/>
                </a:lnTo>
                <a:lnTo>
                  <a:pt x="4005037" y="0"/>
                </a:lnTo>
                <a:lnTo>
                  <a:pt x="4586528" y="6858000"/>
                </a:lnTo>
                <a:lnTo>
                  <a:pt x="4136033" y="6858000"/>
                </a:lnTo>
                <a:lnTo>
                  <a:pt x="4504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FEA5591-1DA5-BA49-8DAA-A31C5FC41EE6}"/>
              </a:ext>
            </a:extLst>
          </p:cNvPr>
          <p:cNvSpPr/>
          <p:nvPr userDrawn="1"/>
        </p:nvSpPr>
        <p:spPr>
          <a:xfrm>
            <a:off x="3936815" y="28217"/>
            <a:ext cx="823031" cy="6858000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7705CA-7262-4541-8F41-59F459BAB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992" y="737900"/>
            <a:ext cx="991562" cy="136560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39BE9A-9F54-F149-BD40-27D43B4AC943}"/>
              </a:ext>
            </a:extLst>
          </p:cNvPr>
          <p:cNvCxnSpPr>
            <a:cxnSpLocks/>
          </p:cNvCxnSpPr>
          <p:nvPr userDrawn="1"/>
        </p:nvCxnSpPr>
        <p:spPr>
          <a:xfrm>
            <a:off x="543090" y="3303859"/>
            <a:ext cx="227428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596" y="2199845"/>
            <a:ext cx="3104449" cy="636540"/>
          </a:xfrm>
        </p:spPr>
        <p:txBody>
          <a:bodyPr/>
          <a:lstStyle>
            <a:lvl1pPr>
              <a:defRPr sz="2999" b="1"/>
            </a:lvl1pPr>
          </a:lstStyle>
          <a:p>
            <a:r>
              <a:rPr lang="en-US"/>
              <a:t>DNA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3090" y="3554141"/>
            <a:ext cx="3104449" cy="365760"/>
          </a:xfrm>
        </p:spPr>
        <p:txBody>
          <a:bodyPr/>
          <a:lstStyle>
            <a:lvl1pPr marL="14284" indent="-14284" algn="l">
              <a:spcBef>
                <a:spcPts val="2399"/>
              </a:spcBef>
              <a:buClr>
                <a:schemeClr val="accent1"/>
              </a:buClr>
              <a:buNone/>
              <a:tabLst/>
              <a:defRPr sz="2199" b="1"/>
            </a:lvl1pPr>
          </a:lstStyle>
          <a:p>
            <a:pPr lvl="0"/>
            <a:r>
              <a:rPr lang="en-US"/>
              <a:t>DNA Subhead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BCD5718-8DE5-774D-B0CF-AE8288A8F98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1820" y="520801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6921EFB9-5549-D743-9556-D8FA53E0FFA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162771" y="520801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9C2A2B36-F1F9-EC49-9F69-2BBD5359A4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71820" y="2706062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ED0217-D12B-DC48-B922-A35AC11AA2A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162771" y="2706062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7F763601-4065-4342-A3B3-8CD7C5FD5E7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371820" y="4844828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4A0C962D-FCC6-DC46-A9B1-95B9BBDFD2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162771" y="4844828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3DE8E14D-C1FB-B140-AB53-00B36638EB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6781" y="1411838"/>
            <a:ext cx="2003588" cy="874162"/>
          </a:xfrm>
        </p:spPr>
        <p:txBody>
          <a:bodyPr/>
          <a:lstStyle>
            <a:lvl1pPr marL="12696" indent="-12696">
              <a:buNone/>
              <a:tabLst/>
              <a:defRPr sz="1799" b="1">
                <a:solidFill>
                  <a:schemeClr val="bg1"/>
                </a:solidFill>
              </a:defRPr>
            </a:lvl1pPr>
            <a:lvl2pPr marL="12696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7C614D-BCEE-9A4A-B7AA-CA852A44BD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46781" y="3565954"/>
            <a:ext cx="2003588" cy="874163"/>
          </a:xfrm>
        </p:spPr>
        <p:txBody>
          <a:bodyPr/>
          <a:lstStyle>
            <a:lvl1pPr marL="12696" indent="-12696">
              <a:buNone/>
              <a:tabLst/>
              <a:defRPr sz="1799" b="1">
                <a:solidFill>
                  <a:schemeClr val="bg1"/>
                </a:solidFill>
              </a:defRPr>
            </a:lvl1pPr>
            <a:lvl2pPr marL="12696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08ADE499-03F8-434C-9FF0-AF6FE34BF1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46781" y="5720070"/>
            <a:ext cx="2003588" cy="874163"/>
          </a:xfrm>
        </p:spPr>
        <p:txBody>
          <a:bodyPr/>
          <a:lstStyle>
            <a:lvl1pPr marL="12696" indent="-12696">
              <a:buNone/>
              <a:tabLst/>
              <a:defRPr sz="1799" b="1">
                <a:solidFill>
                  <a:schemeClr val="bg1"/>
                </a:solidFill>
              </a:defRPr>
            </a:lvl1pPr>
            <a:lvl2pPr marL="12696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1446F247-B7E7-C347-9650-D11E49320B3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36265" y="1411838"/>
            <a:ext cx="2003588" cy="874162"/>
          </a:xfrm>
        </p:spPr>
        <p:txBody>
          <a:bodyPr/>
          <a:lstStyle>
            <a:lvl1pPr marL="12696" indent="-12696">
              <a:buNone/>
              <a:tabLst/>
              <a:defRPr sz="1799" b="1">
                <a:solidFill>
                  <a:schemeClr val="bg1"/>
                </a:solidFill>
              </a:defRPr>
            </a:lvl1pPr>
            <a:lvl2pPr marL="12696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83C19203-A636-724E-A139-B017B193CEE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36265" y="3574746"/>
            <a:ext cx="2003588" cy="874162"/>
          </a:xfrm>
        </p:spPr>
        <p:txBody>
          <a:bodyPr/>
          <a:lstStyle>
            <a:lvl1pPr marL="12696" indent="-12696">
              <a:buNone/>
              <a:tabLst/>
              <a:defRPr sz="1799" b="1">
                <a:solidFill>
                  <a:schemeClr val="bg1"/>
                </a:solidFill>
              </a:defRPr>
            </a:lvl1pPr>
            <a:lvl2pPr marL="12696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83781645-A0D9-394A-B69B-58C4425F34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36265" y="5728861"/>
            <a:ext cx="2003588" cy="874162"/>
          </a:xfrm>
        </p:spPr>
        <p:txBody>
          <a:bodyPr/>
          <a:lstStyle>
            <a:lvl1pPr marL="12696" indent="-12696">
              <a:buNone/>
              <a:tabLst/>
              <a:defRPr sz="1799" b="1">
                <a:solidFill>
                  <a:schemeClr val="bg1"/>
                </a:solidFill>
              </a:defRPr>
            </a:lvl1pPr>
            <a:lvl2pPr marL="12696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916666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-1col-5D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441" y="390996"/>
            <a:ext cx="7332007" cy="733164"/>
          </a:xfrm>
        </p:spPr>
        <p:txBody>
          <a:bodyPr/>
          <a:lstStyle>
            <a:lvl1pPr>
              <a:defRPr sz="4399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C387A1B-918E-AB41-876B-115FEE0A94E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3A4E7B37-3CC6-4141-BEE2-72932ACE87DB}"/>
              </a:ext>
            </a:extLst>
          </p:cNvPr>
          <p:cNvSpPr/>
          <p:nvPr userDrawn="1"/>
        </p:nvSpPr>
        <p:spPr>
          <a:xfrm rot="10800000">
            <a:off x="9813286" y="-1129"/>
            <a:ext cx="2388609" cy="137810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B1B3178F-351A-CD46-8718-D91FAC1DA04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430317" y="218870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636FE332-6BF6-C34A-8A1D-07A2CE733972}"/>
              </a:ext>
            </a:extLst>
          </p:cNvPr>
          <p:cNvSpPr/>
          <p:nvPr userDrawn="1"/>
        </p:nvSpPr>
        <p:spPr>
          <a:xfrm flipH="1">
            <a:off x="5025995" y="2717866"/>
            <a:ext cx="7175899" cy="4140135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442" y="5152163"/>
            <a:ext cx="4327472" cy="872120"/>
          </a:xfrm>
        </p:spPr>
        <p:txBody>
          <a:bodyPr/>
          <a:lstStyle>
            <a:lvl1pPr>
              <a:buNone/>
              <a:defRPr sz="2199">
                <a:solidFill>
                  <a:schemeClr val="accent1"/>
                </a:solidFill>
              </a:defRPr>
            </a:lvl1pPr>
            <a:lvl2pPr marL="12696" indent="-12696">
              <a:spcBef>
                <a:spcPts val="1200"/>
              </a:spcBef>
              <a:buNone/>
              <a:tabLst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tagline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3542E7B-D9A7-1446-AEAA-D8641457A0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262" y="1913087"/>
            <a:ext cx="3459253" cy="3635375"/>
          </a:xfrm>
        </p:spPr>
        <p:txBody>
          <a:bodyPr/>
          <a:lstStyle>
            <a:lvl1pPr>
              <a:buNone/>
              <a:defRPr sz="2799">
                <a:solidFill>
                  <a:schemeClr val="bg1"/>
                </a:solidFill>
              </a:defRPr>
            </a:lvl1pPr>
            <a:lvl2pPr marL="9522" indent="-9522">
              <a:spcBef>
                <a:spcPts val="0"/>
              </a:spcBef>
              <a:buNone/>
              <a:tabLst/>
              <a:defRPr sz="2199">
                <a:solidFill>
                  <a:schemeClr val="accent1"/>
                </a:solidFill>
              </a:defRPr>
            </a:lvl2pPr>
            <a:lvl3pPr marL="180921" indent="-180921">
              <a:spcBef>
                <a:spcPts val="1799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Subhead 2</a:t>
            </a:r>
          </a:p>
          <a:p>
            <a:pPr lvl="2"/>
            <a:r>
              <a:rPr lang="en-US"/>
              <a:t>Bullet copy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DECFA0F-C00A-D743-8483-E45716601A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38075" y="2916454"/>
            <a:ext cx="3276373" cy="2632006"/>
          </a:xfrm>
        </p:spPr>
        <p:txBody>
          <a:bodyPr/>
          <a:lstStyle>
            <a:lvl1pPr marL="180921" indent="-180921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  <a:lvl2pPr marL="9522" indent="-9522">
              <a:spcBef>
                <a:spcPts val="0"/>
              </a:spcBef>
              <a:buNone/>
              <a:tabLst/>
              <a:defRPr sz="2199">
                <a:solidFill>
                  <a:schemeClr val="accent1"/>
                </a:solidFill>
              </a:defRPr>
            </a:lvl2pPr>
            <a:lvl3pPr marL="180921" indent="-180921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Bullet copy</a:t>
            </a:r>
          </a:p>
        </p:txBody>
      </p:sp>
    </p:spTree>
    <p:extLst>
      <p:ext uri="{BB962C8B-B14F-4D97-AF65-F5344CB8AC3E}">
        <p14:creationId xmlns:p14="http://schemas.microsoft.com/office/powerpoint/2010/main" val="6066188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FD90E-4E7B-0E42-A550-FAFDBAF29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8063" y="2111377"/>
            <a:ext cx="2894704" cy="1285433"/>
          </a:xfrm>
        </p:spPr>
        <p:txBody>
          <a:bodyPr/>
          <a:lstStyle>
            <a:lvl1pPr marL="12696" indent="-12696">
              <a:buNone/>
              <a:tabLst/>
              <a:defRPr sz="1799" b="1"/>
            </a:lvl1pPr>
            <a:lvl2pPr marL="12696" indent="0">
              <a:spcBef>
                <a:spcPts val="2399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B6535C7-1134-2D4A-8AA4-D1CF265857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7987" y="2111377"/>
            <a:ext cx="2894704" cy="1285433"/>
          </a:xfrm>
        </p:spPr>
        <p:txBody>
          <a:bodyPr/>
          <a:lstStyle>
            <a:lvl1pPr marL="12696" indent="-12696">
              <a:buNone/>
              <a:tabLst/>
              <a:defRPr sz="1799" b="1"/>
            </a:lvl1pPr>
            <a:lvl2pPr marL="12696" indent="0">
              <a:spcBef>
                <a:spcPts val="2399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C7E2220-7DE6-3C4C-A2F9-4DC7BE9C35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911" y="2111377"/>
            <a:ext cx="2894704" cy="1285433"/>
          </a:xfrm>
        </p:spPr>
        <p:txBody>
          <a:bodyPr/>
          <a:lstStyle>
            <a:lvl1pPr marL="12696" indent="-12696">
              <a:buNone/>
              <a:tabLst/>
              <a:defRPr sz="1799" b="1"/>
            </a:lvl1pPr>
            <a:lvl2pPr marL="12696" indent="0">
              <a:spcBef>
                <a:spcPts val="2399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AA0A2BD-CD84-9C4A-8212-14603ED019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063" y="4352540"/>
            <a:ext cx="2894704" cy="1495886"/>
          </a:xfrm>
        </p:spPr>
        <p:txBody>
          <a:bodyPr/>
          <a:lstStyle>
            <a:lvl1pPr marL="12696" indent="-12696">
              <a:buNone/>
              <a:tabLst/>
              <a:defRPr sz="1799" b="1"/>
            </a:lvl1pPr>
            <a:lvl2pPr marL="12696" indent="0">
              <a:spcBef>
                <a:spcPts val="2399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CCE6F24-1993-FF47-BFD6-40DBB472FF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47987" y="4352540"/>
            <a:ext cx="2894704" cy="1495886"/>
          </a:xfrm>
        </p:spPr>
        <p:txBody>
          <a:bodyPr/>
          <a:lstStyle>
            <a:lvl1pPr marL="12696" indent="-12696">
              <a:buNone/>
              <a:tabLst/>
              <a:defRPr sz="1799" b="1"/>
            </a:lvl1pPr>
            <a:lvl2pPr marL="12696" indent="0">
              <a:spcBef>
                <a:spcPts val="2399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5F34AB5-3FE2-B24F-BAF0-6AC0FDE429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27911" y="4352540"/>
            <a:ext cx="2894704" cy="1495886"/>
          </a:xfrm>
        </p:spPr>
        <p:txBody>
          <a:bodyPr/>
          <a:lstStyle>
            <a:lvl1pPr marL="12696" indent="-12696">
              <a:buNone/>
              <a:tabLst/>
              <a:defRPr sz="1799" b="1"/>
            </a:lvl1pPr>
            <a:lvl2pPr marL="12696" indent="0">
              <a:spcBef>
                <a:spcPts val="2399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387F7A4-BD2A-3246-AD12-4B1729E1745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326" y="1384675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3" name="Picture Placeholder 21">
            <a:extLst>
              <a:ext uri="{FF2B5EF4-FFF2-40B4-BE49-F238E27FC236}">
                <a16:creationId xmlns:a16="http://schemas.microsoft.com/office/drawing/2014/main" id="{B6BEABD9-E495-9448-9621-5466C3D85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47987" y="1384675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4817E008-D798-584C-84D2-C8ACF0F980A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39714" y="1384675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FB7F2DA9-8E7E-A540-A934-8B97E95491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8326" y="3643781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6" name="Picture Placeholder 21">
            <a:extLst>
              <a:ext uri="{FF2B5EF4-FFF2-40B4-BE49-F238E27FC236}">
                <a16:creationId xmlns:a16="http://schemas.microsoft.com/office/drawing/2014/main" id="{170FE604-57C0-DA4B-8C11-0439A64159A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747987" y="3643781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7" name="Picture Placeholder 21">
            <a:extLst>
              <a:ext uri="{FF2B5EF4-FFF2-40B4-BE49-F238E27FC236}">
                <a16:creationId xmlns:a16="http://schemas.microsoft.com/office/drawing/2014/main" id="{0FD53E96-C4CF-A84E-9FCB-9BA04FD46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39714" y="3643781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8" name="AutoShape 2">
            <a:extLst>
              <a:ext uri="{FF2B5EF4-FFF2-40B4-BE49-F238E27FC236}">
                <a16:creationId xmlns:a16="http://schemas.microsoft.com/office/drawing/2014/main" id="{34A30A17-52B8-7B47-BCB3-EFBD831E062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8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EC5B7DC-892D-9B49-8EF0-C2A9425BAA9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06038" y="1384300"/>
            <a:ext cx="1600200" cy="4464050"/>
          </a:xfrm>
        </p:spPr>
        <p:txBody>
          <a:bodyPr tIns="182880"/>
          <a:lstStyle>
            <a:lvl1pPr marL="11110" indent="-11110" algn="ctr">
              <a:buNone/>
              <a:tabLst/>
              <a:defRPr sz="1400"/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730A1E81-6582-9840-BCE4-4B02D881799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445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ontent-1col-5D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441" y="390996"/>
            <a:ext cx="7332007" cy="733164"/>
          </a:xfrm>
        </p:spPr>
        <p:txBody>
          <a:bodyPr/>
          <a:lstStyle>
            <a:lvl1pPr>
              <a:defRPr sz="4399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442" y="5152163"/>
            <a:ext cx="4327472" cy="872120"/>
          </a:xfrm>
        </p:spPr>
        <p:txBody>
          <a:bodyPr/>
          <a:lstStyle>
            <a:lvl1pPr>
              <a:buNone/>
              <a:defRPr sz="2199">
                <a:solidFill>
                  <a:schemeClr val="accent1"/>
                </a:solidFill>
              </a:defRPr>
            </a:lvl1pPr>
            <a:lvl2pPr marL="12696" indent="-12696">
              <a:spcBef>
                <a:spcPts val="1200"/>
              </a:spcBef>
              <a:buNone/>
              <a:tabLst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tagline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3542E7B-D9A7-1446-AEAA-D8641457A0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262" y="1913087"/>
            <a:ext cx="3459253" cy="3635375"/>
          </a:xfrm>
        </p:spPr>
        <p:txBody>
          <a:bodyPr/>
          <a:lstStyle>
            <a:lvl1pPr>
              <a:buNone/>
              <a:defRPr sz="2799">
                <a:solidFill>
                  <a:schemeClr val="bg1"/>
                </a:solidFill>
              </a:defRPr>
            </a:lvl1pPr>
            <a:lvl2pPr marL="9522" indent="-9522">
              <a:spcBef>
                <a:spcPts val="0"/>
              </a:spcBef>
              <a:buNone/>
              <a:tabLst/>
              <a:defRPr sz="2199">
                <a:solidFill>
                  <a:schemeClr val="accent1"/>
                </a:solidFill>
              </a:defRPr>
            </a:lvl2pPr>
            <a:lvl3pPr marL="180921" indent="-180921">
              <a:spcBef>
                <a:spcPts val="1799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Subhead 2</a:t>
            </a:r>
          </a:p>
          <a:p>
            <a:pPr lvl="2"/>
            <a:r>
              <a:rPr lang="en-US"/>
              <a:t>Bullet copy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DECFA0F-C00A-D743-8483-E45716601A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38075" y="2916454"/>
            <a:ext cx="3276373" cy="2632006"/>
          </a:xfrm>
        </p:spPr>
        <p:txBody>
          <a:bodyPr/>
          <a:lstStyle>
            <a:lvl1pPr marL="180921" indent="-180921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  <a:lvl2pPr marL="9522" indent="-9522">
              <a:spcBef>
                <a:spcPts val="0"/>
              </a:spcBef>
              <a:buNone/>
              <a:tabLst/>
              <a:defRPr sz="2199">
                <a:solidFill>
                  <a:schemeClr val="accent1"/>
                </a:solidFill>
              </a:defRPr>
            </a:lvl2pPr>
            <a:lvl3pPr marL="180921" indent="-180921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1550D4B-53A9-7F46-840F-848F2364682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880600" y="2"/>
            <a:ext cx="2308226" cy="4294767"/>
          </a:xfrm>
          <a:custGeom>
            <a:avLst/>
            <a:gdLst>
              <a:gd name="connsiteX0" fmla="*/ 2308226 w 2308226"/>
              <a:gd name="connsiteY0" fmla="*/ 0 h 4294767"/>
              <a:gd name="connsiteX1" fmla="*/ 2308226 w 2308226"/>
              <a:gd name="connsiteY1" fmla="*/ 1338978 h 4294767"/>
              <a:gd name="connsiteX2" fmla="*/ 2308226 w 2308226"/>
              <a:gd name="connsiteY2" fmla="*/ 4294767 h 4294767"/>
              <a:gd name="connsiteX3" fmla="*/ 0 w 2308226"/>
              <a:gd name="connsiteY3" fmla="*/ 4294767 h 4294767"/>
              <a:gd name="connsiteX4" fmla="*/ 0 w 2308226"/>
              <a:gd name="connsiteY4" fmla="*/ 1338978 h 4294767"/>
              <a:gd name="connsiteX5" fmla="*/ 0 w 2308226"/>
              <a:gd name="connsiteY5" fmla="*/ 1338978 h 429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226" h="4294767">
                <a:moveTo>
                  <a:pt x="2308226" y="0"/>
                </a:moveTo>
                <a:lnTo>
                  <a:pt x="2308226" y="1338978"/>
                </a:lnTo>
                <a:lnTo>
                  <a:pt x="2308226" y="4294767"/>
                </a:lnTo>
                <a:lnTo>
                  <a:pt x="0" y="4294767"/>
                </a:lnTo>
                <a:lnTo>
                  <a:pt x="0" y="1338978"/>
                </a:lnTo>
                <a:lnTo>
                  <a:pt x="0" y="133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bIns="914400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78BBBA4-560D-8945-B562-F1FB66F33CD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30163" y="2812475"/>
            <a:ext cx="6973967" cy="4045527"/>
          </a:xfrm>
          <a:custGeom>
            <a:avLst/>
            <a:gdLst>
              <a:gd name="connsiteX0" fmla="*/ 6973967 w 6973967"/>
              <a:gd name="connsiteY0" fmla="*/ 0 h 4045527"/>
              <a:gd name="connsiteX1" fmla="*/ 6973967 w 6973967"/>
              <a:gd name="connsiteY1" fmla="*/ 4045527 h 4045527"/>
              <a:gd name="connsiteX2" fmla="*/ 0 w 6973967"/>
              <a:gd name="connsiteY2" fmla="*/ 4045527 h 4045527"/>
              <a:gd name="connsiteX3" fmla="*/ 0 w 6973967"/>
              <a:gd name="connsiteY3" fmla="*/ 4045526 h 404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3967" h="4045527">
                <a:moveTo>
                  <a:pt x="6973967" y="0"/>
                </a:moveTo>
                <a:lnTo>
                  <a:pt x="6973967" y="4045527"/>
                </a:lnTo>
                <a:lnTo>
                  <a:pt x="0" y="4045527"/>
                </a:lnTo>
                <a:lnTo>
                  <a:pt x="0" y="404552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bIns="274320" anchor="b" anchorCtr="0">
            <a:noAutofit/>
          </a:bodyPr>
          <a:lstStyle>
            <a:lvl1pPr algn="r">
              <a:buNone/>
              <a:defRPr/>
            </a:lvl1pPr>
          </a:lstStyle>
          <a:p>
            <a:endParaRPr 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D433B95C-A6A4-A84A-9A88-77BDA79CE831}"/>
              </a:ext>
            </a:extLst>
          </p:cNvPr>
          <p:cNvSpPr/>
          <p:nvPr userDrawn="1"/>
        </p:nvSpPr>
        <p:spPr>
          <a:xfrm flipV="1">
            <a:off x="9880600" y="-1131"/>
            <a:ext cx="2321296" cy="134098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4F06B66A-350C-5646-96E9-15BE6AD1FFA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079486" y="218870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0496554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ontent-1col-5D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441" y="390996"/>
            <a:ext cx="7332007" cy="733164"/>
          </a:xfrm>
        </p:spPr>
        <p:txBody>
          <a:bodyPr/>
          <a:lstStyle>
            <a:lvl1pPr>
              <a:defRPr sz="4399">
                <a:solidFill>
                  <a:schemeClr val="tx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B708DAE5-088B-664F-BF26-21353024B3E0}"/>
              </a:ext>
            </a:extLst>
          </p:cNvPr>
          <p:cNvSpPr/>
          <p:nvPr userDrawn="1"/>
        </p:nvSpPr>
        <p:spPr>
          <a:xfrm rot="10800000">
            <a:off x="9813286" y="-1129"/>
            <a:ext cx="2388609" cy="137810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C46C322-501B-574C-B4D1-8B623E9504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430317" y="218870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3542E7B-D9A7-1446-AEAA-D8641457A0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262" y="1969150"/>
            <a:ext cx="1580032" cy="681286"/>
          </a:xfrm>
        </p:spPr>
        <p:txBody>
          <a:bodyPr/>
          <a:lstStyle>
            <a:lvl1pPr>
              <a:buNone/>
              <a:defRPr sz="2399" spc="0" baseline="0">
                <a:solidFill>
                  <a:schemeClr val="tx1"/>
                </a:solidFill>
              </a:defRPr>
            </a:lvl1pPr>
            <a:lvl2pPr marL="9522" indent="-9522">
              <a:spcBef>
                <a:spcPts val="400"/>
              </a:spcBef>
              <a:buNone/>
              <a:tabLst/>
              <a:defRPr sz="1600" b="1">
                <a:solidFill>
                  <a:schemeClr val="bg2"/>
                </a:solidFill>
              </a:defRPr>
            </a:lvl2pPr>
            <a:lvl3pPr marL="180921" indent="-180921">
              <a:spcBef>
                <a:spcPts val="1799"/>
              </a:spcBef>
              <a:buClr>
                <a:schemeClr val="accent1"/>
              </a:buClr>
              <a:tabLst/>
              <a:defRPr sz="1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Subhead 2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DECFA0F-C00A-D743-8483-E45716601A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29031" y="3264699"/>
            <a:ext cx="1692187" cy="346518"/>
          </a:xfrm>
        </p:spPr>
        <p:txBody>
          <a:bodyPr/>
          <a:lstStyle>
            <a:lvl1pPr marL="180921" indent="-180921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2" indent="-9522">
              <a:spcBef>
                <a:spcPts val="0"/>
              </a:spcBef>
              <a:buNone/>
              <a:tabLst/>
              <a:defRPr sz="2199">
                <a:solidFill>
                  <a:schemeClr val="accent1"/>
                </a:solidFill>
              </a:defRPr>
            </a:lvl2pPr>
            <a:lvl3pPr marL="180921" indent="-180921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D9C9DF8-3FB4-7949-B602-B94E88F3BF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29031" y="3980317"/>
            <a:ext cx="1692187" cy="346518"/>
          </a:xfrm>
        </p:spPr>
        <p:txBody>
          <a:bodyPr/>
          <a:lstStyle>
            <a:lvl1pPr marL="180921" indent="-180921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2" indent="-9522">
              <a:spcBef>
                <a:spcPts val="0"/>
              </a:spcBef>
              <a:buNone/>
              <a:tabLst/>
              <a:defRPr sz="2199">
                <a:solidFill>
                  <a:schemeClr val="accent1"/>
                </a:solidFill>
              </a:defRPr>
            </a:lvl2pPr>
            <a:lvl3pPr marL="180921" indent="-180921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A44EBB18-6DCB-7F4A-B8C3-16238E5E64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29031" y="4676056"/>
            <a:ext cx="1692187" cy="346518"/>
          </a:xfrm>
        </p:spPr>
        <p:txBody>
          <a:bodyPr/>
          <a:lstStyle>
            <a:lvl1pPr marL="180921" indent="-180921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2" indent="-9522">
              <a:spcBef>
                <a:spcPts val="0"/>
              </a:spcBef>
              <a:buNone/>
              <a:tabLst/>
              <a:defRPr sz="2199">
                <a:solidFill>
                  <a:schemeClr val="accent1"/>
                </a:solidFill>
              </a:defRPr>
            </a:lvl2pPr>
            <a:lvl3pPr marL="180921" indent="-180921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F64AE7F2-EDD0-6E41-82AA-6450497971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29031" y="5391673"/>
            <a:ext cx="1692187" cy="346518"/>
          </a:xfrm>
        </p:spPr>
        <p:txBody>
          <a:bodyPr/>
          <a:lstStyle>
            <a:lvl1pPr marL="180921" indent="-180921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2" indent="-9522">
              <a:spcBef>
                <a:spcPts val="0"/>
              </a:spcBef>
              <a:buNone/>
              <a:tabLst/>
              <a:defRPr sz="2199">
                <a:solidFill>
                  <a:schemeClr val="accent1"/>
                </a:solidFill>
              </a:defRPr>
            </a:lvl2pPr>
            <a:lvl3pPr marL="180921" indent="-180921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C686FEE7-4052-F242-ACAC-E8E0DB5F25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5117" y="3264699"/>
            <a:ext cx="1692187" cy="346518"/>
          </a:xfrm>
        </p:spPr>
        <p:txBody>
          <a:bodyPr/>
          <a:lstStyle>
            <a:lvl1pPr marL="180921" indent="-180921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2" indent="-9522">
              <a:spcBef>
                <a:spcPts val="0"/>
              </a:spcBef>
              <a:buNone/>
              <a:tabLst/>
              <a:defRPr sz="2199">
                <a:solidFill>
                  <a:schemeClr val="accent1"/>
                </a:solidFill>
              </a:defRPr>
            </a:lvl2pPr>
            <a:lvl3pPr marL="180921" indent="-180921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2A3ECEE8-B7EC-DC48-9C9D-AF7B902BF5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5117" y="3980317"/>
            <a:ext cx="1692187" cy="346518"/>
          </a:xfrm>
        </p:spPr>
        <p:txBody>
          <a:bodyPr/>
          <a:lstStyle>
            <a:lvl1pPr marL="180921" indent="-180921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2" indent="-9522">
              <a:spcBef>
                <a:spcPts val="0"/>
              </a:spcBef>
              <a:buNone/>
              <a:tabLst/>
              <a:defRPr sz="2199">
                <a:solidFill>
                  <a:schemeClr val="accent1"/>
                </a:solidFill>
              </a:defRPr>
            </a:lvl2pPr>
            <a:lvl3pPr marL="180921" indent="-180921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475A4BD0-D4B3-4740-B674-56EDEBA98C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5117" y="4676056"/>
            <a:ext cx="1692187" cy="346518"/>
          </a:xfrm>
        </p:spPr>
        <p:txBody>
          <a:bodyPr/>
          <a:lstStyle>
            <a:lvl1pPr marL="180921" indent="-180921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2" indent="-9522">
              <a:spcBef>
                <a:spcPts val="0"/>
              </a:spcBef>
              <a:buNone/>
              <a:tabLst/>
              <a:defRPr sz="2199">
                <a:solidFill>
                  <a:schemeClr val="accent1"/>
                </a:solidFill>
              </a:defRPr>
            </a:lvl2pPr>
            <a:lvl3pPr marL="180921" indent="-180921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C53D52F9-D238-CA4C-B05B-3CAABA0CC2F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5117" y="5391673"/>
            <a:ext cx="1692187" cy="346518"/>
          </a:xfrm>
        </p:spPr>
        <p:txBody>
          <a:bodyPr/>
          <a:lstStyle>
            <a:lvl1pPr marL="180921" indent="-180921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2" indent="-9522">
              <a:spcBef>
                <a:spcPts val="0"/>
              </a:spcBef>
              <a:buNone/>
              <a:tabLst/>
              <a:defRPr sz="2199">
                <a:solidFill>
                  <a:schemeClr val="accent1"/>
                </a:solidFill>
              </a:defRPr>
            </a:lvl2pPr>
            <a:lvl3pPr marL="180921" indent="-180921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877294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2C7B7-43B1-4111-854D-7C16712CE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enter divider slide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9C44B1-010E-4C1C-8A26-6821D71AB5D9}"/>
              </a:ext>
            </a:extLst>
          </p:cNvPr>
          <p:cNvSpPr/>
          <p:nvPr userDrawn="1"/>
        </p:nvSpPr>
        <p:spPr>
          <a:xfrm>
            <a:off x="9596200" y="893"/>
            <a:ext cx="2589450" cy="6856214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051460E-F6C8-492A-B064-FE9A1A863BA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9596200" y="5352086"/>
            <a:ext cx="2589450" cy="1505023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941616A7-DF3C-4E5E-AFE3-77BE4E404B8A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4400818" y="3844107"/>
            <a:ext cx="5206528" cy="3015777"/>
          </a:xfrm>
          <a:prstGeom prst="rtTriangle">
            <a:avLst/>
          </a:prstGeom>
          <a:gradFill rotWithShape="1">
            <a:gsLst>
              <a:gs pos="0">
                <a:srgbClr val="00FFFF"/>
              </a:gs>
              <a:gs pos="40000">
                <a:srgbClr val="00C9FF"/>
              </a:gs>
              <a:gs pos="79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D448DBE-7BD0-45C5-BE91-5CC69B728194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800" dirty="0">
                <a:solidFill>
                  <a:schemeClr val="accent5"/>
                </a:solidFill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25803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7D7F2CD-D6BA-D841-9ADC-95F2D0C0D4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855" y="0"/>
            <a:ext cx="5904971" cy="331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319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ED1030-81DD-0A4F-9B28-57F08F2C59C0}"/>
              </a:ext>
            </a:extLst>
          </p:cNvPr>
          <p:cNvSpPr/>
          <p:nvPr userDrawn="1"/>
        </p:nvSpPr>
        <p:spPr>
          <a:xfrm>
            <a:off x="5774163" y="6131861"/>
            <a:ext cx="6414662" cy="726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FD90E-4E7B-0E42-A550-FAFDBAF29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9393" y="1955239"/>
            <a:ext cx="1727956" cy="1285433"/>
          </a:xfrm>
        </p:spPr>
        <p:txBody>
          <a:bodyPr/>
          <a:lstStyle>
            <a:lvl1pPr marL="12696" indent="-12696">
              <a:buNone/>
              <a:tabLst/>
              <a:defRPr sz="1600" b="1"/>
            </a:lvl1pPr>
            <a:lvl2pPr marL="12696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387F7A4-BD2A-3246-AD12-4B1729E1745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8950" y="1955239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4F23DA97-A5E3-F648-9967-C4C974D682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10510" y="1955239"/>
            <a:ext cx="1727956" cy="1285433"/>
          </a:xfrm>
        </p:spPr>
        <p:txBody>
          <a:bodyPr/>
          <a:lstStyle>
            <a:lvl1pPr marL="12696" indent="-12696">
              <a:buNone/>
              <a:tabLst/>
              <a:defRPr sz="1600" b="1"/>
            </a:lvl1pPr>
            <a:lvl2pPr marL="12696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Picture Placeholder 21">
            <a:extLst>
              <a:ext uri="{FF2B5EF4-FFF2-40B4-BE49-F238E27FC236}">
                <a16:creationId xmlns:a16="http://schemas.microsoft.com/office/drawing/2014/main" id="{5B018F01-772D-2145-8E0D-A841195C6FD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0067" y="1955239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A93FE822-40F8-8E44-B9D6-2E74B50474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88181" y="1955239"/>
            <a:ext cx="1727956" cy="1285433"/>
          </a:xfrm>
        </p:spPr>
        <p:txBody>
          <a:bodyPr/>
          <a:lstStyle>
            <a:lvl1pPr marL="12696" indent="-12696">
              <a:buNone/>
              <a:tabLst/>
              <a:defRPr sz="1600" b="1"/>
            </a:lvl1pPr>
            <a:lvl2pPr marL="12696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1" name="Picture Placeholder 21">
            <a:extLst>
              <a:ext uri="{FF2B5EF4-FFF2-40B4-BE49-F238E27FC236}">
                <a16:creationId xmlns:a16="http://schemas.microsoft.com/office/drawing/2014/main" id="{F553D3E2-3858-5843-B557-3EF16DCB0CB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57738" y="1955239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2B9BFE1B-8850-2146-B5DE-AFA7F8F95D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06193" y="1955239"/>
            <a:ext cx="1727956" cy="1285433"/>
          </a:xfrm>
        </p:spPr>
        <p:txBody>
          <a:bodyPr/>
          <a:lstStyle>
            <a:lvl1pPr marL="12696" indent="-12696">
              <a:buNone/>
              <a:tabLst/>
              <a:defRPr sz="1600" b="1"/>
            </a:lvl1pPr>
            <a:lvl2pPr marL="12696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Picture Placeholder 21">
            <a:extLst>
              <a:ext uri="{FF2B5EF4-FFF2-40B4-BE49-F238E27FC236}">
                <a16:creationId xmlns:a16="http://schemas.microsoft.com/office/drawing/2014/main" id="{F2AC5442-F88B-4A4C-9734-EF0C5CD5598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175750" y="1955239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7A08D290-47B9-BC43-A689-5C040E83FB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9393" y="4120216"/>
            <a:ext cx="1727956" cy="1285433"/>
          </a:xfrm>
        </p:spPr>
        <p:txBody>
          <a:bodyPr/>
          <a:lstStyle>
            <a:lvl1pPr marL="12696" indent="-12696">
              <a:buNone/>
              <a:tabLst/>
              <a:defRPr sz="1600" b="1"/>
            </a:lvl1pPr>
            <a:lvl2pPr marL="12696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5" name="Picture Placeholder 21">
            <a:extLst>
              <a:ext uri="{FF2B5EF4-FFF2-40B4-BE49-F238E27FC236}">
                <a16:creationId xmlns:a16="http://schemas.microsoft.com/office/drawing/2014/main" id="{D017D840-C606-D347-B38A-DE5DC942CB1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88950" y="4120216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9B3DF35D-8F9E-404A-96C2-B5645535CC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10510" y="4120216"/>
            <a:ext cx="1727956" cy="1285433"/>
          </a:xfrm>
        </p:spPr>
        <p:txBody>
          <a:bodyPr/>
          <a:lstStyle>
            <a:lvl1pPr marL="12696" indent="-12696">
              <a:buNone/>
              <a:tabLst/>
              <a:defRPr sz="1600" b="1"/>
            </a:lvl1pPr>
            <a:lvl2pPr marL="12696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7" name="Picture Placeholder 21">
            <a:extLst>
              <a:ext uri="{FF2B5EF4-FFF2-40B4-BE49-F238E27FC236}">
                <a16:creationId xmlns:a16="http://schemas.microsoft.com/office/drawing/2014/main" id="{1E991BE3-941B-A64C-A047-F3C1C35A2D9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380067" y="4120216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3005F061-7C44-434E-8B4F-AD216BE994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8181" y="4120216"/>
            <a:ext cx="1727956" cy="1285433"/>
          </a:xfrm>
        </p:spPr>
        <p:txBody>
          <a:bodyPr/>
          <a:lstStyle>
            <a:lvl1pPr marL="12696" indent="-12696">
              <a:buNone/>
              <a:tabLst/>
              <a:defRPr sz="1600" b="1"/>
            </a:lvl1pPr>
            <a:lvl2pPr marL="12696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9" name="Picture Placeholder 21">
            <a:extLst>
              <a:ext uri="{FF2B5EF4-FFF2-40B4-BE49-F238E27FC236}">
                <a16:creationId xmlns:a16="http://schemas.microsoft.com/office/drawing/2014/main" id="{19DD85D3-4E3B-864E-9FA9-282C8EA3373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57738" y="4120216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50" name="Text Placeholder 14">
            <a:extLst>
              <a:ext uri="{FF2B5EF4-FFF2-40B4-BE49-F238E27FC236}">
                <a16:creationId xmlns:a16="http://schemas.microsoft.com/office/drawing/2014/main" id="{7978AD4F-8D28-E446-ABA1-2FBD0B2F73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6193" y="4120216"/>
            <a:ext cx="1727956" cy="1285433"/>
          </a:xfrm>
        </p:spPr>
        <p:txBody>
          <a:bodyPr/>
          <a:lstStyle>
            <a:lvl1pPr marL="12696" indent="-12696">
              <a:buNone/>
              <a:tabLst/>
              <a:defRPr sz="1600" b="1"/>
            </a:lvl1pPr>
            <a:lvl2pPr marL="12696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1" name="Picture Placeholder 21">
            <a:extLst>
              <a:ext uri="{FF2B5EF4-FFF2-40B4-BE49-F238E27FC236}">
                <a16:creationId xmlns:a16="http://schemas.microsoft.com/office/drawing/2014/main" id="{A60B2717-335C-7840-A100-275AA685B93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175750" y="4120216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73D0EC18-8A12-4B4A-B4B2-C5F2A4C4C40A}"/>
              </a:ext>
            </a:extLst>
          </p:cNvPr>
          <p:cNvSpPr/>
          <p:nvPr userDrawn="1"/>
        </p:nvSpPr>
        <p:spPr>
          <a:xfrm>
            <a:off x="443910" y="5936567"/>
            <a:ext cx="11268047" cy="450166"/>
          </a:xfrm>
          <a:custGeom>
            <a:avLst/>
            <a:gdLst>
              <a:gd name="connsiteX0" fmla="*/ 346382 w 11268047"/>
              <a:gd name="connsiteY0" fmla="*/ 0 h 692765"/>
              <a:gd name="connsiteX1" fmla="*/ 2446657 w 11268047"/>
              <a:gd name="connsiteY1" fmla="*/ 0 h 692765"/>
              <a:gd name="connsiteX2" fmla="*/ 3101905 w 11268047"/>
              <a:gd name="connsiteY2" fmla="*/ 0 h 692765"/>
              <a:gd name="connsiteX3" fmla="*/ 5202179 w 11268047"/>
              <a:gd name="connsiteY3" fmla="*/ 0 h 692765"/>
              <a:gd name="connsiteX4" fmla="*/ 6065868 w 11268047"/>
              <a:gd name="connsiteY4" fmla="*/ 0 h 692765"/>
              <a:gd name="connsiteX5" fmla="*/ 8166142 w 11268047"/>
              <a:gd name="connsiteY5" fmla="*/ 0 h 692765"/>
              <a:gd name="connsiteX6" fmla="*/ 8821391 w 11268047"/>
              <a:gd name="connsiteY6" fmla="*/ 0 h 692765"/>
              <a:gd name="connsiteX7" fmla="*/ 10921665 w 11268047"/>
              <a:gd name="connsiteY7" fmla="*/ 0 h 692765"/>
              <a:gd name="connsiteX8" fmla="*/ 11268047 w 11268047"/>
              <a:gd name="connsiteY8" fmla="*/ 346383 h 692765"/>
              <a:gd name="connsiteX9" fmla="*/ 10921665 w 11268047"/>
              <a:gd name="connsiteY9" fmla="*/ 692765 h 692765"/>
              <a:gd name="connsiteX10" fmla="*/ 8821391 w 11268047"/>
              <a:gd name="connsiteY10" fmla="*/ 692765 h 692765"/>
              <a:gd name="connsiteX11" fmla="*/ 8166142 w 11268047"/>
              <a:gd name="connsiteY11" fmla="*/ 692765 h 692765"/>
              <a:gd name="connsiteX12" fmla="*/ 6065868 w 11268047"/>
              <a:gd name="connsiteY12" fmla="*/ 692765 h 692765"/>
              <a:gd name="connsiteX13" fmla="*/ 5202179 w 11268047"/>
              <a:gd name="connsiteY13" fmla="*/ 692765 h 692765"/>
              <a:gd name="connsiteX14" fmla="*/ 3101905 w 11268047"/>
              <a:gd name="connsiteY14" fmla="*/ 692765 h 692765"/>
              <a:gd name="connsiteX15" fmla="*/ 2446657 w 11268047"/>
              <a:gd name="connsiteY15" fmla="*/ 692765 h 692765"/>
              <a:gd name="connsiteX16" fmla="*/ 346382 w 11268047"/>
              <a:gd name="connsiteY16" fmla="*/ 692765 h 692765"/>
              <a:gd name="connsiteX17" fmla="*/ 0 w 11268047"/>
              <a:gd name="connsiteY17" fmla="*/ 346383 h 69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268047" h="692765">
                <a:moveTo>
                  <a:pt x="346382" y="0"/>
                </a:moveTo>
                <a:lnTo>
                  <a:pt x="2446657" y="0"/>
                </a:lnTo>
                <a:lnTo>
                  <a:pt x="3101905" y="0"/>
                </a:lnTo>
                <a:lnTo>
                  <a:pt x="5202179" y="0"/>
                </a:lnTo>
                <a:lnTo>
                  <a:pt x="6065868" y="0"/>
                </a:lnTo>
                <a:lnTo>
                  <a:pt x="8166142" y="0"/>
                </a:lnTo>
                <a:lnTo>
                  <a:pt x="8821391" y="0"/>
                </a:lnTo>
                <a:lnTo>
                  <a:pt x="10921665" y="0"/>
                </a:lnTo>
                <a:lnTo>
                  <a:pt x="11268047" y="346383"/>
                </a:lnTo>
                <a:lnTo>
                  <a:pt x="10921665" y="692765"/>
                </a:lnTo>
                <a:lnTo>
                  <a:pt x="8821391" y="692765"/>
                </a:lnTo>
                <a:lnTo>
                  <a:pt x="8166142" y="692765"/>
                </a:lnTo>
                <a:lnTo>
                  <a:pt x="6065868" y="692765"/>
                </a:lnTo>
                <a:lnTo>
                  <a:pt x="5202179" y="692765"/>
                </a:lnTo>
                <a:lnTo>
                  <a:pt x="3101905" y="692765"/>
                </a:lnTo>
                <a:lnTo>
                  <a:pt x="2446657" y="692765"/>
                </a:lnTo>
                <a:lnTo>
                  <a:pt x="346382" y="692765"/>
                </a:lnTo>
                <a:lnTo>
                  <a:pt x="0" y="3463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 b="1">
              <a:solidFill>
                <a:schemeClr val="bg1"/>
              </a:solidFill>
            </a:endParaRP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AA0A2BD-CD84-9C4A-8212-14603ED019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6838" y="6021616"/>
            <a:ext cx="10135148" cy="280068"/>
          </a:xfrm>
        </p:spPr>
        <p:txBody>
          <a:bodyPr/>
          <a:lstStyle>
            <a:lvl1pPr marL="12696" indent="-12696" algn="ctr">
              <a:buNone/>
              <a:tabLst/>
              <a:defRPr sz="1799" b="1">
                <a:solidFill>
                  <a:schemeClr val="bg1"/>
                </a:solidFill>
              </a:defRPr>
            </a:lvl1pPr>
            <a:lvl2pPr marL="12696" indent="0">
              <a:spcBef>
                <a:spcPts val="2399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83C97CED-5A3A-E942-8719-056A7047986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8884E-882B-F349-8E0C-EEE061EDC840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5037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122100E0-29FD-CA42-BFC5-A286B7D9581C}"/>
              </a:ext>
            </a:extLst>
          </p:cNvPr>
          <p:cNvSpPr/>
          <p:nvPr userDrawn="1"/>
        </p:nvSpPr>
        <p:spPr>
          <a:xfrm rot="16200000" flipH="1">
            <a:off x="10302349" y="-487179"/>
            <a:ext cx="1409075" cy="238343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163" y="392910"/>
            <a:ext cx="9211576" cy="644526"/>
          </a:xfrm>
        </p:spPr>
        <p:txBody>
          <a:bodyPr/>
          <a:lstStyle>
            <a:lvl1pPr>
              <a:defRPr sz="4399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61" name="Picture Placeholder 4">
            <a:extLst>
              <a:ext uri="{FF2B5EF4-FFF2-40B4-BE49-F238E27FC236}">
                <a16:creationId xmlns:a16="http://schemas.microsoft.com/office/drawing/2014/main" id="{F68CF85D-6495-324D-BC38-D2FE5E6B5E6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529618" y="376054"/>
            <a:ext cx="4633541" cy="6219618"/>
          </a:xfrm>
        </p:spPr>
        <p:txBody>
          <a:bodyPr lIns="0" tIns="182880" rIns="182880" bIns="731520" anchor="ctr" anchorCtr="0"/>
          <a:lstStyle>
            <a:lvl1pPr marL="12696" indent="-12696" algn="ctr">
              <a:buNone/>
              <a:tabLst/>
              <a:defRPr sz="1600"/>
            </a:lvl1pPr>
          </a:lstStyle>
          <a:p>
            <a:r>
              <a:rPr lang="en-US"/>
              <a:t>Product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EA31F6-887C-B949-A8DC-3454B0525D4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427784" y="2145139"/>
            <a:ext cx="2694511" cy="897864"/>
          </a:xfrm>
        </p:spPr>
        <p:txBody>
          <a:bodyPr/>
          <a:lstStyle>
            <a:lvl1pPr marL="12696" indent="-12696">
              <a:buNone/>
              <a:tabLst/>
              <a:defRPr sz="1799" b="1"/>
            </a:lvl1pPr>
            <a:lvl2pPr marL="234880" indent="-220597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/>
            </a:lvl2pPr>
            <a:lvl3pPr marL="119027" indent="-119027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Bullet Copy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0A9378-EA03-9742-A5C9-FBC1496800EA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Picture Placeholder 21">
            <a:extLst>
              <a:ext uri="{FF2B5EF4-FFF2-40B4-BE49-F238E27FC236}">
                <a16:creationId xmlns:a16="http://schemas.microsoft.com/office/drawing/2014/main" id="{3C5F13A6-84D5-C74D-8BFB-198184EFE51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416953" y="151336"/>
            <a:ext cx="545199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A66351D-BFC6-3043-85DD-E1A10FF548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427784" y="3689126"/>
            <a:ext cx="2694511" cy="897864"/>
          </a:xfrm>
        </p:spPr>
        <p:txBody>
          <a:bodyPr/>
          <a:lstStyle>
            <a:lvl1pPr marL="12696" indent="-12696">
              <a:buNone/>
              <a:tabLst/>
              <a:defRPr sz="1799" b="1"/>
            </a:lvl1pPr>
            <a:lvl2pPr marL="234880" indent="-220597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/>
            </a:lvl2pPr>
            <a:lvl3pPr marL="119027" indent="-119027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Bullet Copy </a:t>
            </a:r>
          </a:p>
        </p:txBody>
      </p:sp>
      <p:sp>
        <p:nvSpPr>
          <p:cNvPr id="16" name="Picture Placeholder 21">
            <a:extLst>
              <a:ext uri="{FF2B5EF4-FFF2-40B4-BE49-F238E27FC236}">
                <a16:creationId xmlns:a16="http://schemas.microsoft.com/office/drawing/2014/main" id="{04BE8B49-CE23-394F-83E5-3A4E9D884804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69006" y="1920175"/>
            <a:ext cx="545199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1306911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1667555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83C97CED-5A3A-E942-8719-056A7047986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1215" y="1099936"/>
            <a:ext cx="11225908" cy="365760"/>
          </a:xfrm>
        </p:spPr>
        <p:txBody>
          <a:bodyPr/>
          <a:lstStyle>
            <a:lvl1pPr marL="0" indent="0">
              <a:buNone/>
              <a:defRPr lang="en-US" sz="2199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EA31F6-887C-B949-A8DC-3454B0525D4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082" y="2167458"/>
            <a:ext cx="3612829" cy="220662"/>
          </a:xfrm>
        </p:spPr>
        <p:txBody>
          <a:bodyPr/>
          <a:lstStyle>
            <a:lvl1pPr marL="12696" indent="-12696">
              <a:buNone/>
              <a:tabLst/>
              <a:defRPr sz="1400" b="1"/>
            </a:lvl1pPr>
            <a:lvl2pPr marL="12696" indent="-12696">
              <a:spcBef>
                <a:spcPts val="1799"/>
              </a:spcBef>
              <a:buNone/>
              <a:tabLst/>
              <a:defRPr sz="1400"/>
            </a:lvl2pPr>
            <a:lvl3pPr marL="119027" indent="-119027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7B4902-91D7-F24E-A7D9-96B65357C8A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373018" y="3466944"/>
            <a:ext cx="851828" cy="354945"/>
          </a:xfrm>
        </p:spPr>
        <p:txBody>
          <a:bodyPr/>
          <a:lstStyle>
            <a:lvl1pPr marL="12696" indent="-12696" algn="ctr">
              <a:buNone/>
              <a:tabLst/>
              <a:defRPr sz="1200" b="0"/>
            </a:lvl1pPr>
            <a:lvl2pPr marL="12696" indent="-12696">
              <a:spcBef>
                <a:spcPts val="1799"/>
              </a:spcBef>
              <a:buNone/>
              <a:tabLst/>
              <a:defRPr sz="1400"/>
            </a:lvl2pPr>
            <a:lvl3pPr marL="119027" indent="-119027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85C039A-EF4E-904E-93B2-F9DFC6B702C5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272808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2EBF5704-B50B-F749-981F-311723ED137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102050" y="522066"/>
            <a:ext cx="11225908" cy="365760"/>
          </a:xfrm>
        </p:spPr>
        <p:txBody>
          <a:bodyPr/>
          <a:lstStyle>
            <a:lvl1pPr marL="0" indent="0">
              <a:buNone/>
              <a:defRPr sz="21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70D7BCE1-65C1-E94F-9D38-6AEE86E8F5D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265614" y="3466944"/>
            <a:ext cx="851828" cy="354945"/>
          </a:xfrm>
        </p:spPr>
        <p:txBody>
          <a:bodyPr/>
          <a:lstStyle>
            <a:lvl1pPr marL="12696" indent="-12696" algn="ctr">
              <a:buNone/>
              <a:tabLst/>
              <a:defRPr sz="1200" b="0"/>
            </a:lvl1pPr>
            <a:lvl2pPr marL="12696" indent="-12696">
              <a:spcBef>
                <a:spcPts val="1799"/>
              </a:spcBef>
              <a:buNone/>
              <a:tabLst/>
              <a:defRPr sz="1400"/>
            </a:lvl2pPr>
            <a:lvl3pPr marL="119027" indent="-119027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E84BB701-A6A1-DC49-8EB4-7B564F29854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136944" y="3466944"/>
            <a:ext cx="851828" cy="354945"/>
          </a:xfrm>
        </p:spPr>
        <p:txBody>
          <a:bodyPr/>
          <a:lstStyle>
            <a:lvl1pPr marL="12696" indent="-12696" algn="ctr">
              <a:buNone/>
              <a:tabLst/>
              <a:defRPr sz="1200" b="0"/>
            </a:lvl1pPr>
            <a:lvl2pPr marL="12696" indent="-12696">
              <a:spcBef>
                <a:spcPts val="1799"/>
              </a:spcBef>
              <a:buNone/>
              <a:tabLst/>
              <a:defRPr sz="1400"/>
            </a:lvl2pPr>
            <a:lvl3pPr marL="119027" indent="-119027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DBB9BB20-DF22-FA45-8A92-FB49D31F7382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373018" y="5763577"/>
            <a:ext cx="851828" cy="354945"/>
          </a:xfrm>
        </p:spPr>
        <p:txBody>
          <a:bodyPr/>
          <a:lstStyle>
            <a:lvl1pPr marL="12696" indent="-12696" algn="ctr">
              <a:buNone/>
              <a:tabLst/>
              <a:defRPr sz="1200" b="0"/>
            </a:lvl1pPr>
            <a:lvl2pPr marL="12696" indent="-12696">
              <a:spcBef>
                <a:spcPts val="1799"/>
              </a:spcBef>
              <a:buNone/>
              <a:tabLst/>
              <a:defRPr sz="1400"/>
            </a:lvl2pPr>
            <a:lvl3pPr marL="119027" indent="-119027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570395EE-E74C-CB44-9685-DF603992FCA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265614" y="5763577"/>
            <a:ext cx="851828" cy="354945"/>
          </a:xfrm>
        </p:spPr>
        <p:txBody>
          <a:bodyPr/>
          <a:lstStyle>
            <a:lvl1pPr marL="12696" indent="-12696" algn="ctr">
              <a:buNone/>
              <a:tabLst/>
              <a:defRPr sz="1200" b="0"/>
            </a:lvl1pPr>
            <a:lvl2pPr marL="12696" indent="-12696">
              <a:spcBef>
                <a:spcPts val="1799"/>
              </a:spcBef>
              <a:buNone/>
              <a:tabLst/>
              <a:defRPr sz="1400"/>
            </a:lvl2pPr>
            <a:lvl3pPr marL="119027" indent="-119027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1E16745C-1737-AA41-AB27-65F08A8C765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136944" y="5763577"/>
            <a:ext cx="851828" cy="354945"/>
          </a:xfrm>
        </p:spPr>
        <p:txBody>
          <a:bodyPr/>
          <a:lstStyle>
            <a:lvl1pPr marL="12696" indent="-12696" algn="ctr">
              <a:buNone/>
              <a:tabLst/>
              <a:defRPr sz="1200" b="0"/>
            </a:lvl1pPr>
            <a:lvl2pPr marL="12696" indent="-12696">
              <a:spcBef>
                <a:spcPts val="1799"/>
              </a:spcBef>
              <a:buNone/>
              <a:tabLst/>
              <a:defRPr sz="1400"/>
            </a:lvl2pPr>
            <a:lvl3pPr marL="119027" indent="-119027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0F199F8D-44F2-8F45-A6A5-3638DD5DFFC3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3154771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1" name="Picture Placeholder 7">
            <a:extLst>
              <a:ext uri="{FF2B5EF4-FFF2-40B4-BE49-F238E27FC236}">
                <a16:creationId xmlns:a16="http://schemas.microsoft.com/office/drawing/2014/main" id="{28EB3624-10F2-BC49-8243-3723DF2E2E61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5036734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D82682D8-E8AB-8C48-9057-2B6D925FDEF1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1272808" y="4949376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3" name="Picture Placeholder 7">
            <a:extLst>
              <a:ext uri="{FF2B5EF4-FFF2-40B4-BE49-F238E27FC236}">
                <a16:creationId xmlns:a16="http://schemas.microsoft.com/office/drawing/2014/main" id="{70D0C025-4D64-F148-9D45-A7E32F78D0BD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3154771" y="4949376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5" name="Picture Placeholder 7">
            <a:extLst>
              <a:ext uri="{FF2B5EF4-FFF2-40B4-BE49-F238E27FC236}">
                <a16:creationId xmlns:a16="http://schemas.microsoft.com/office/drawing/2014/main" id="{0B026A52-56C5-E941-817C-4045943007FE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5036734" y="4949376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CB8F4285-3B49-6242-8829-88B1257B0950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7453304" y="2167458"/>
            <a:ext cx="3612829" cy="220662"/>
          </a:xfrm>
        </p:spPr>
        <p:txBody>
          <a:bodyPr/>
          <a:lstStyle>
            <a:lvl1pPr marL="12696" indent="-12696">
              <a:buNone/>
              <a:tabLst/>
              <a:defRPr sz="1400" b="1"/>
            </a:lvl1pPr>
            <a:lvl2pPr marL="12696" indent="-12696">
              <a:spcBef>
                <a:spcPts val="1799"/>
              </a:spcBef>
              <a:buNone/>
              <a:tabLst/>
              <a:defRPr sz="1400"/>
            </a:lvl2pPr>
            <a:lvl3pPr marL="119027" indent="-119027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91FC447A-0275-7449-A476-8E8CFB1C25C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57082" y="4474723"/>
            <a:ext cx="3612829" cy="220662"/>
          </a:xfrm>
        </p:spPr>
        <p:txBody>
          <a:bodyPr/>
          <a:lstStyle>
            <a:lvl1pPr marL="12696" indent="-12696">
              <a:buNone/>
              <a:tabLst/>
              <a:defRPr sz="1400" b="1"/>
            </a:lvl1pPr>
            <a:lvl2pPr marL="12696" indent="-12696">
              <a:spcBef>
                <a:spcPts val="1799"/>
              </a:spcBef>
              <a:buNone/>
              <a:tabLst/>
              <a:defRPr sz="1400"/>
            </a:lvl2pPr>
            <a:lvl3pPr marL="119027" indent="-119027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5AF28E68-72D2-4348-B71D-62BC85C23C7D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358608" y="3466944"/>
            <a:ext cx="851828" cy="354945"/>
          </a:xfrm>
        </p:spPr>
        <p:txBody>
          <a:bodyPr/>
          <a:lstStyle>
            <a:lvl1pPr marL="12696" indent="-12696" algn="ctr">
              <a:buNone/>
              <a:tabLst/>
              <a:defRPr sz="1200" b="0"/>
            </a:lvl1pPr>
            <a:lvl2pPr marL="12696" indent="-12696">
              <a:spcBef>
                <a:spcPts val="1799"/>
              </a:spcBef>
              <a:buNone/>
              <a:tabLst/>
              <a:defRPr sz="1400"/>
            </a:lvl2pPr>
            <a:lvl3pPr marL="119027" indent="-119027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70" name="Text Placeholder 6">
            <a:extLst>
              <a:ext uri="{FF2B5EF4-FFF2-40B4-BE49-F238E27FC236}">
                <a16:creationId xmlns:a16="http://schemas.microsoft.com/office/drawing/2014/main" id="{8903308F-6F77-B943-B34E-0D9A8F7AE7D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0240572" y="3466944"/>
            <a:ext cx="851828" cy="354945"/>
          </a:xfrm>
        </p:spPr>
        <p:txBody>
          <a:bodyPr/>
          <a:lstStyle>
            <a:lvl1pPr marL="12696" indent="-12696" algn="ctr">
              <a:buNone/>
              <a:tabLst/>
              <a:defRPr sz="1200" b="0"/>
            </a:lvl1pPr>
            <a:lvl2pPr marL="12696" indent="-12696">
              <a:spcBef>
                <a:spcPts val="1799"/>
              </a:spcBef>
              <a:buNone/>
              <a:tabLst/>
              <a:defRPr sz="1400"/>
            </a:lvl2pPr>
            <a:lvl3pPr marL="119027" indent="-119027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71" name="Picture Placeholder 7">
            <a:extLst>
              <a:ext uri="{FF2B5EF4-FFF2-40B4-BE49-F238E27FC236}">
                <a16:creationId xmlns:a16="http://schemas.microsoft.com/office/drawing/2014/main" id="{1DF67CA9-1EC5-1946-9628-59A92E5A2B2E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8258400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72" name="Picture Placeholder 7">
            <a:extLst>
              <a:ext uri="{FF2B5EF4-FFF2-40B4-BE49-F238E27FC236}">
                <a16:creationId xmlns:a16="http://schemas.microsoft.com/office/drawing/2014/main" id="{5A8EFD83-BBB9-7A46-9AD2-1F843B061FF1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10140362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738583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3D900B-A3BA-F041-8151-2762CBCF4DC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2100" y="791791"/>
            <a:ext cx="1327150" cy="2179637"/>
          </a:xfrm>
        </p:spPr>
        <p:txBody>
          <a:bodyPr tIns="274320"/>
          <a:lstStyle>
            <a:lvl1pPr marL="11110" indent="-11110" algn="ctr">
              <a:buNone/>
              <a:tabLst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8494" y="3429000"/>
            <a:ext cx="9391962" cy="1996888"/>
          </a:xfrm>
        </p:spPr>
        <p:txBody>
          <a:bodyPr/>
          <a:lstStyle>
            <a:lvl1pPr algn="ctr">
              <a:buClr>
                <a:schemeClr val="accent1"/>
              </a:buClr>
              <a:buNone/>
              <a:defRPr sz="4399">
                <a:solidFill>
                  <a:schemeClr val="tx1"/>
                </a:solidFill>
              </a:defRPr>
            </a:lvl1pPr>
            <a:lvl2pPr>
              <a:defRPr sz="2399"/>
            </a:lvl2pPr>
            <a:lvl3pPr>
              <a:defRPr sz="2399"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121AB366-F421-2548-911C-41E40613717A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8452985" y="4686300"/>
            <a:ext cx="3749287" cy="2171700"/>
          </a:xfrm>
          <a:prstGeom prst="rtTriangle">
            <a:avLst/>
          </a:prstGeom>
          <a:solidFill>
            <a:schemeClr val="tx1"/>
          </a:soli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799">
              <a:solidFill>
                <a:srgbClr val="000000"/>
              </a:solidFill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76AC14B6-4D17-5D49-ACFE-A94BADFC0887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rot="10800000" flipH="1">
            <a:off x="0" y="0"/>
            <a:ext cx="3749287" cy="2171700"/>
          </a:xfrm>
          <a:prstGeom prst="rtTriangle">
            <a:avLst/>
          </a:prstGeom>
          <a:solidFill>
            <a:schemeClr val="tx1"/>
          </a:soli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799">
              <a:solidFill>
                <a:srgbClr val="000000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20FCF80-5C8F-054D-83C7-9A9A45F8EC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73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FDB871D-F3CB-214D-82EA-F6D2CC183089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875964" y="0"/>
            <a:ext cx="8312861" cy="6858000"/>
          </a:xfrm>
          <a:solidFill>
            <a:schemeClr val="bg1">
              <a:lumMod val="95000"/>
            </a:schemeClr>
          </a:solidFill>
        </p:spPr>
        <p:txBody>
          <a:bodyPr lIns="182880" tIns="182880" rIns="457200" anchor="ctr" anchorCtr="0"/>
          <a:lstStyle>
            <a:lvl1pPr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product image 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286FC1A-2EFB-D544-95CA-33CDDB098CC5}"/>
              </a:ext>
            </a:extLst>
          </p:cNvPr>
          <p:cNvSpPr/>
          <p:nvPr userDrawn="1"/>
        </p:nvSpPr>
        <p:spPr>
          <a:xfrm rot="5400000">
            <a:off x="2217763" y="-2241567"/>
            <a:ext cx="6881805" cy="11317329"/>
          </a:xfrm>
          <a:custGeom>
            <a:avLst/>
            <a:gdLst>
              <a:gd name="connsiteX0" fmla="*/ 0 w 6881805"/>
              <a:gd name="connsiteY0" fmla="*/ 11317329 h 11317329"/>
              <a:gd name="connsiteX1" fmla="*/ 0 w 6881805"/>
              <a:gd name="connsiteY1" fmla="*/ 6881805 h 11317329"/>
              <a:gd name="connsiteX2" fmla="*/ 0 w 6881805"/>
              <a:gd name="connsiteY2" fmla="*/ 0 h 11317329"/>
              <a:gd name="connsiteX3" fmla="*/ 6881805 w 6881805"/>
              <a:gd name="connsiteY3" fmla="*/ 6881805 h 11317329"/>
              <a:gd name="connsiteX4" fmla="*/ 6881805 w 6881805"/>
              <a:gd name="connsiteY4" fmla="*/ 11317329 h 1131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1805" h="11317329">
                <a:moveTo>
                  <a:pt x="0" y="11317329"/>
                </a:moveTo>
                <a:lnTo>
                  <a:pt x="0" y="6881805"/>
                </a:lnTo>
                <a:lnTo>
                  <a:pt x="0" y="0"/>
                </a:lnTo>
                <a:lnTo>
                  <a:pt x="6881805" y="6881805"/>
                </a:lnTo>
                <a:lnTo>
                  <a:pt x="6881805" y="113173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FD90E-4E7B-0E42-A550-FAFDBAF29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9094" y="2006596"/>
            <a:ext cx="2691980" cy="1285433"/>
          </a:xfrm>
        </p:spPr>
        <p:txBody>
          <a:bodyPr/>
          <a:lstStyle>
            <a:lvl1pPr marL="12696" indent="-12696">
              <a:buNone/>
              <a:tabLst/>
              <a:defRPr sz="1600" b="1"/>
            </a:lvl1pPr>
            <a:lvl2pPr marL="12696" indent="0">
              <a:spcBef>
                <a:spcPts val="0"/>
              </a:spcBef>
              <a:buNone/>
              <a:tabLst/>
              <a:defRPr sz="1200"/>
            </a:lvl2pPr>
          </a:lstStyle>
          <a:p>
            <a:r>
              <a:rPr lang="en-US"/>
              <a:t>Body copy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4EA32503-5631-3E43-AA9A-77AD9C8036D4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409094" y="5237844"/>
            <a:ext cx="2691980" cy="69830"/>
          </a:xfrm>
          <a:custGeom>
            <a:avLst/>
            <a:gdLst>
              <a:gd name="connsiteX0" fmla="*/ 78092 w 2691980"/>
              <a:gd name="connsiteY0" fmla="*/ 69830 h 69830"/>
              <a:gd name="connsiteX1" fmla="*/ 941720 w 2691980"/>
              <a:gd name="connsiteY1" fmla="*/ 69830 h 69830"/>
              <a:gd name="connsiteX2" fmla="*/ 970757 w 2691980"/>
              <a:gd name="connsiteY2" fmla="*/ 69830 h 69830"/>
              <a:gd name="connsiteX3" fmla="*/ 1060338 w 2691980"/>
              <a:gd name="connsiteY3" fmla="*/ 69830 h 69830"/>
              <a:gd name="connsiteX4" fmla="*/ 1109545 w 2691980"/>
              <a:gd name="connsiteY4" fmla="*/ 69830 h 69830"/>
              <a:gd name="connsiteX5" fmla="*/ 1149539 w 2691980"/>
              <a:gd name="connsiteY5" fmla="*/ 69830 h 69830"/>
              <a:gd name="connsiteX6" fmla="*/ 1178576 w 2691980"/>
              <a:gd name="connsiteY6" fmla="*/ 69830 h 69830"/>
              <a:gd name="connsiteX7" fmla="*/ 1268157 w 2691980"/>
              <a:gd name="connsiteY7" fmla="*/ 69830 h 69830"/>
              <a:gd name="connsiteX8" fmla="*/ 1317364 w 2691980"/>
              <a:gd name="connsiteY8" fmla="*/ 69830 h 69830"/>
              <a:gd name="connsiteX9" fmla="*/ 1452708 w 2691980"/>
              <a:gd name="connsiteY9" fmla="*/ 69830 h 69830"/>
              <a:gd name="connsiteX10" fmla="*/ 1660527 w 2691980"/>
              <a:gd name="connsiteY10" fmla="*/ 69830 h 69830"/>
              <a:gd name="connsiteX11" fmla="*/ 2180992 w 2691980"/>
              <a:gd name="connsiteY11" fmla="*/ 69830 h 69830"/>
              <a:gd name="connsiteX12" fmla="*/ 2257126 w 2691980"/>
              <a:gd name="connsiteY12" fmla="*/ 69830 h 69830"/>
              <a:gd name="connsiteX13" fmla="*/ 2299610 w 2691980"/>
              <a:gd name="connsiteY13" fmla="*/ 69830 h 69830"/>
              <a:gd name="connsiteX14" fmla="*/ 2388811 w 2691980"/>
              <a:gd name="connsiteY14" fmla="*/ 69830 h 69830"/>
              <a:gd name="connsiteX15" fmla="*/ 2464945 w 2691980"/>
              <a:gd name="connsiteY15" fmla="*/ 69830 h 69830"/>
              <a:gd name="connsiteX16" fmla="*/ 2507429 w 2691980"/>
              <a:gd name="connsiteY16" fmla="*/ 69830 h 69830"/>
              <a:gd name="connsiteX17" fmla="*/ 2691980 w 2691980"/>
              <a:gd name="connsiteY17" fmla="*/ 69830 h 69830"/>
              <a:gd name="connsiteX18" fmla="*/ 2691980 w 2691980"/>
              <a:gd name="connsiteY18" fmla="*/ 50156 h 69830"/>
              <a:gd name="connsiteX19" fmla="*/ 2605390 w 2691980"/>
              <a:gd name="connsiteY19" fmla="*/ 0 h 69830"/>
              <a:gd name="connsiteX20" fmla="*/ 2420839 w 2691980"/>
              <a:gd name="connsiteY20" fmla="*/ 0 h 69830"/>
              <a:gd name="connsiteX21" fmla="*/ 2386853 w 2691980"/>
              <a:gd name="connsiteY21" fmla="*/ 0 h 69830"/>
              <a:gd name="connsiteX22" fmla="*/ 2302221 w 2691980"/>
              <a:gd name="connsiteY22" fmla="*/ 0 h 69830"/>
              <a:gd name="connsiteX23" fmla="*/ 2213020 w 2691980"/>
              <a:gd name="connsiteY23" fmla="*/ 0 h 69830"/>
              <a:gd name="connsiteX24" fmla="*/ 2179034 w 2691980"/>
              <a:gd name="connsiteY24" fmla="*/ 0 h 69830"/>
              <a:gd name="connsiteX25" fmla="*/ 2094402 w 2691980"/>
              <a:gd name="connsiteY25" fmla="*/ 0 h 69830"/>
              <a:gd name="connsiteX26" fmla="*/ 1582435 w 2691980"/>
              <a:gd name="connsiteY26" fmla="*/ 0 h 69830"/>
              <a:gd name="connsiteX27" fmla="*/ 1374616 w 2691980"/>
              <a:gd name="connsiteY27" fmla="*/ 0 h 69830"/>
              <a:gd name="connsiteX28" fmla="*/ 1230774 w 2691980"/>
              <a:gd name="connsiteY28" fmla="*/ 0 h 69830"/>
              <a:gd name="connsiteX29" fmla="*/ 1190065 w 2691980"/>
              <a:gd name="connsiteY29" fmla="*/ 0 h 69830"/>
              <a:gd name="connsiteX30" fmla="*/ 1091986 w 2691980"/>
              <a:gd name="connsiteY30" fmla="*/ 0 h 69830"/>
              <a:gd name="connsiteX31" fmla="*/ 1071447 w 2691980"/>
              <a:gd name="connsiteY31" fmla="*/ 0 h 69830"/>
              <a:gd name="connsiteX32" fmla="*/ 1022955 w 2691980"/>
              <a:gd name="connsiteY32" fmla="*/ 0 h 69830"/>
              <a:gd name="connsiteX33" fmla="*/ 982246 w 2691980"/>
              <a:gd name="connsiteY33" fmla="*/ 0 h 69830"/>
              <a:gd name="connsiteX34" fmla="*/ 884167 w 2691980"/>
              <a:gd name="connsiteY34" fmla="*/ 0 h 69830"/>
              <a:gd name="connsiteX35" fmla="*/ 863628 w 2691980"/>
              <a:gd name="connsiteY35" fmla="*/ 0 h 69830"/>
              <a:gd name="connsiteX36" fmla="*/ 0 w 2691980"/>
              <a:gd name="connsiteY36" fmla="*/ 0 h 69830"/>
              <a:gd name="connsiteX37" fmla="*/ 0 w 2691980"/>
              <a:gd name="connsiteY3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1980" h="69830">
                <a:moveTo>
                  <a:pt x="78092" y="69830"/>
                </a:move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52708" y="69830"/>
                </a:lnTo>
                <a:lnTo>
                  <a:pt x="1660527" y="69830"/>
                </a:lnTo>
                <a:lnTo>
                  <a:pt x="2180992" y="69830"/>
                </a:lnTo>
                <a:lnTo>
                  <a:pt x="2257126" y="69830"/>
                </a:lnTo>
                <a:lnTo>
                  <a:pt x="2299610" y="69830"/>
                </a:lnTo>
                <a:lnTo>
                  <a:pt x="2388811" y="69830"/>
                </a:lnTo>
                <a:lnTo>
                  <a:pt x="2464945" y="69830"/>
                </a:lnTo>
                <a:lnTo>
                  <a:pt x="2507429" y="69830"/>
                </a:lnTo>
                <a:lnTo>
                  <a:pt x="2691980" y="69830"/>
                </a:lnTo>
                <a:lnTo>
                  <a:pt x="2691980" y="50156"/>
                </a:lnTo>
                <a:lnTo>
                  <a:pt x="2605390" y="0"/>
                </a:lnTo>
                <a:lnTo>
                  <a:pt x="2420839" y="0"/>
                </a:lnTo>
                <a:lnTo>
                  <a:pt x="2386853" y="0"/>
                </a:lnTo>
                <a:lnTo>
                  <a:pt x="2302221" y="0"/>
                </a:lnTo>
                <a:lnTo>
                  <a:pt x="2213020" y="0"/>
                </a:lnTo>
                <a:lnTo>
                  <a:pt x="2179034" y="0"/>
                </a:lnTo>
                <a:lnTo>
                  <a:pt x="2094402" y="0"/>
                </a:lnTo>
                <a:lnTo>
                  <a:pt x="1582435" y="0"/>
                </a:lnTo>
                <a:lnTo>
                  <a:pt x="1374616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385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25675801-CFFA-5B4F-854F-E4EE9311CE9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409094" y="3494807"/>
            <a:ext cx="2691980" cy="69830"/>
          </a:xfrm>
          <a:custGeom>
            <a:avLst/>
            <a:gdLst>
              <a:gd name="connsiteX0" fmla="*/ 78092 w 2691980"/>
              <a:gd name="connsiteY0" fmla="*/ 69830 h 69830"/>
              <a:gd name="connsiteX1" fmla="*/ 941720 w 2691980"/>
              <a:gd name="connsiteY1" fmla="*/ 69830 h 69830"/>
              <a:gd name="connsiteX2" fmla="*/ 970757 w 2691980"/>
              <a:gd name="connsiteY2" fmla="*/ 69830 h 69830"/>
              <a:gd name="connsiteX3" fmla="*/ 1060338 w 2691980"/>
              <a:gd name="connsiteY3" fmla="*/ 69830 h 69830"/>
              <a:gd name="connsiteX4" fmla="*/ 1109545 w 2691980"/>
              <a:gd name="connsiteY4" fmla="*/ 69830 h 69830"/>
              <a:gd name="connsiteX5" fmla="*/ 1149539 w 2691980"/>
              <a:gd name="connsiteY5" fmla="*/ 69830 h 69830"/>
              <a:gd name="connsiteX6" fmla="*/ 1178576 w 2691980"/>
              <a:gd name="connsiteY6" fmla="*/ 69830 h 69830"/>
              <a:gd name="connsiteX7" fmla="*/ 1268157 w 2691980"/>
              <a:gd name="connsiteY7" fmla="*/ 69830 h 69830"/>
              <a:gd name="connsiteX8" fmla="*/ 1317364 w 2691980"/>
              <a:gd name="connsiteY8" fmla="*/ 69830 h 69830"/>
              <a:gd name="connsiteX9" fmla="*/ 1452708 w 2691980"/>
              <a:gd name="connsiteY9" fmla="*/ 69830 h 69830"/>
              <a:gd name="connsiteX10" fmla="*/ 1660527 w 2691980"/>
              <a:gd name="connsiteY10" fmla="*/ 69830 h 69830"/>
              <a:gd name="connsiteX11" fmla="*/ 2180992 w 2691980"/>
              <a:gd name="connsiteY11" fmla="*/ 69830 h 69830"/>
              <a:gd name="connsiteX12" fmla="*/ 2257126 w 2691980"/>
              <a:gd name="connsiteY12" fmla="*/ 69830 h 69830"/>
              <a:gd name="connsiteX13" fmla="*/ 2299610 w 2691980"/>
              <a:gd name="connsiteY13" fmla="*/ 69830 h 69830"/>
              <a:gd name="connsiteX14" fmla="*/ 2388811 w 2691980"/>
              <a:gd name="connsiteY14" fmla="*/ 69830 h 69830"/>
              <a:gd name="connsiteX15" fmla="*/ 2464945 w 2691980"/>
              <a:gd name="connsiteY15" fmla="*/ 69830 h 69830"/>
              <a:gd name="connsiteX16" fmla="*/ 2507429 w 2691980"/>
              <a:gd name="connsiteY16" fmla="*/ 69830 h 69830"/>
              <a:gd name="connsiteX17" fmla="*/ 2691980 w 2691980"/>
              <a:gd name="connsiteY17" fmla="*/ 69830 h 69830"/>
              <a:gd name="connsiteX18" fmla="*/ 2691980 w 2691980"/>
              <a:gd name="connsiteY18" fmla="*/ 50156 h 69830"/>
              <a:gd name="connsiteX19" fmla="*/ 2605390 w 2691980"/>
              <a:gd name="connsiteY19" fmla="*/ 0 h 69830"/>
              <a:gd name="connsiteX20" fmla="*/ 2420839 w 2691980"/>
              <a:gd name="connsiteY20" fmla="*/ 0 h 69830"/>
              <a:gd name="connsiteX21" fmla="*/ 2386853 w 2691980"/>
              <a:gd name="connsiteY21" fmla="*/ 0 h 69830"/>
              <a:gd name="connsiteX22" fmla="*/ 2302221 w 2691980"/>
              <a:gd name="connsiteY22" fmla="*/ 0 h 69830"/>
              <a:gd name="connsiteX23" fmla="*/ 2213020 w 2691980"/>
              <a:gd name="connsiteY23" fmla="*/ 0 h 69830"/>
              <a:gd name="connsiteX24" fmla="*/ 2179034 w 2691980"/>
              <a:gd name="connsiteY24" fmla="*/ 0 h 69830"/>
              <a:gd name="connsiteX25" fmla="*/ 2094402 w 2691980"/>
              <a:gd name="connsiteY25" fmla="*/ 0 h 69830"/>
              <a:gd name="connsiteX26" fmla="*/ 1582435 w 2691980"/>
              <a:gd name="connsiteY26" fmla="*/ 0 h 69830"/>
              <a:gd name="connsiteX27" fmla="*/ 1374616 w 2691980"/>
              <a:gd name="connsiteY27" fmla="*/ 0 h 69830"/>
              <a:gd name="connsiteX28" fmla="*/ 1230774 w 2691980"/>
              <a:gd name="connsiteY28" fmla="*/ 0 h 69830"/>
              <a:gd name="connsiteX29" fmla="*/ 1190065 w 2691980"/>
              <a:gd name="connsiteY29" fmla="*/ 0 h 69830"/>
              <a:gd name="connsiteX30" fmla="*/ 1091986 w 2691980"/>
              <a:gd name="connsiteY30" fmla="*/ 0 h 69830"/>
              <a:gd name="connsiteX31" fmla="*/ 1071447 w 2691980"/>
              <a:gd name="connsiteY31" fmla="*/ 0 h 69830"/>
              <a:gd name="connsiteX32" fmla="*/ 1022955 w 2691980"/>
              <a:gd name="connsiteY32" fmla="*/ 0 h 69830"/>
              <a:gd name="connsiteX33" fmla="*/ 982246 w 2691980"/>
              <a:gd name="connsiteY33" fmla="*/ 0 h 69830"/>
              <a:gd name="connsiteX34" fmla="*/ 884167 w 2691980"/>
              <a:gd name="connsiteY34" fmla="*/ 0 h 69830"/>
              <a:gd name="connsiteX35" fmla="*/ 863628 w 2691980"/>
              <a:gd name="connsiteY35" fmla="*/ 0 h 69830"/>
              <a:gd name="connsiteX36" fmla="*/ 0 w 2691980"/>
              <a:gd name="connsiteY36" fmla="*/ 0 h 69830"/>
              <a:gd name="connsiteX37" fmla="*/ 0 w 2691980"/>
              <a:gd name="connsiteY3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1980" h="69830">
                <a:moveTo>
                  <a:pt x="78092" y="69830"/>
                </a:move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52708" y="69830"/>
                </a:lnTo>
                <a:lnTo>
                  <a:pt x="1660527" y="69830"/>
                </a:lnTo>
                <a:lnTo>
                  <a:pt x="2180992" y="69830"/>
                </a:lnTo>
                <a:lnTo>
                  <a:pt x="2257126" y="69830"/>
                </a:lnTo>
                <a:lnTo>
                  <a:pt x="2299610" y="69830"/>
                </a:lnTo>
                <a:lnTo>
                  <a:pt x="2388811" y="69830"/>
                </a:lnTo>
                <a:lnTo>
                  <a:pt x="2464945" y="69830"/>
                </a:lnTo>
                <a:lnTo>
                  <a:pt x="2507429" y="69830"/>
                </a:lnTo>
                <a:lnTo>
                  <a:pt x="2691980" y="69830"/>
                </a:lnTo>
                <a:lnTo>
                  <a:pt x="2691980" y="50156"/>
                </a:lnTo>
                <a:lnTo>
                  <a:pt x="2605390" y="0"/>
                </a:lnTo>
                <a:lnTo>
                  <a:pt x="2420839" y="0"/>
                </a:lnTo>
                <a:lnTo>
                  <a:pt x="2386853" y="0"/>
                </a:lnTo>
                <a:lnTo>
                  <a:pt x="2302221" y="0"/>
                </a:lnTo>
                <a:lnTo>
                  <a:pt x="2213020" y="0"/>
                </a:lnTo>
                <a:lnTo>
                  <a:pt x="2179034" y="0"/>
                </a:lnTo>
                <a:lnTo>
                  <a:pt x="2094402" y="0"/>
                </a:lnTo>
                <a:lnTo>
                  <a:pt x="1582435" y="0"/>
                </a:lnTo>
                <a:lnTo>
                  <a:pt x="1374616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385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EF3A7B1B-BB80-6545-9909-0F9B385A0D9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3460627" y="3496845"/>
            <a:ext cx="2691980" cy="69830"/>
          </a:xfrm>
          <a:custGeom>
            <a:avLst/>
            <a:gdLst>
              <a:gd name="connsiteX0" fmla="*/ 78092 w 2691980"/>
              <a:gd name="connsiteY0" fmla="*/ 69830 h 69830"/>
              <a:gd name="connsiteX1" fmla="*/ 941720 w 2691980"/>
              <a:gd name="connsiteY1" fmla="*/ 69830 h 69830"/>
              <a:gd name="connsiteX2" fmla="*/ 970757 w 2691980"/>
              <a:gd name="connsiteY2" fmla="*/ 69830 h 69830"/>
              <a:gd name="connsiteX3" fmla="*/ 1060338 w 2691980"/>
              <a:gd name="connsiteY3" fmla="*/ 69830 h 69830"/>
              <a:gd name="connsiteX4" fmla="*/ 1109545 w 2691980"/>
              <a:gd name="connsiteY4" fmla="*/ 69830 h 69830"/>
              <a:gd name="connsiteX5" fmla="*/ 1149539 w 2691980"/>
              <a:gd name="connsiteY5" fmla="*/ 69830 h 69830"/>
              <a:gd name="connsiteX6" fmla="*/ 1178576 w 2691980"/>
              <a:gd name="connsiteY6" fmla="*/ 69830 h 69830"/>
              <a:gd name="connsiteX7" fmla="*/ 1268157 w 2691980"/>
              <a:gd name="connsiteY7" fmla="*/ 69830 h 69830"/>
              <a:gd name="connsiteX8" fmla="*/ 1317364 w 2691980"/>
              <a:gd name="connsiteY8" fmla="*/ 69830 h 69830"/>
              <a:gd name="connsiteX9" fmla="*/ 1452708 w 2691980"/>
              <a:gd name="connsiteY9" fmla="*/ 69830 h 69830"/>
              <a:gd name="connsiteX10" fmla="*/ 1660527 w 2691980"/>
              <a:gd name="connsiteY10" fmla="*/ 69830 h 69830"/>
              <a:gd name="connsiteX11" fmla="*/ 2180992 w 2691980"/>
              <a:gd name="connsiteY11" fmla="*/ 69830 h 69830"/>
              <a:gd name="connsiteX12" fmla="*/ 2257126 w 2691980"/>
              <a:gd name="connsiteY12" fmla="*/ 69830 h 69830"/>
              <a:gd name="connsiteX13" fmla="*/ 2299610 w 2691980"/>
              <a:gd name="connsiteY13" fmla="*/ 69830 h 69830"/>
              <a:gd name="connsiteX14" fmla="*/ 2388811 w 2691980"/>
              <a:gd name="connsiteY14" fmla="*/ 69830 h 69830"/>
              <a:gd name="connsiteX15" fmla="*/ 2464945 w 2691980"/>
              <a:gd name="connsiteY15" fmla="*/ 69830 h 69830"/>
              <a:gd name="connsiteX16" fmla="*/ 2507429 w 2691980"/>
              <a:gd name="connsiteY16" fmla="*/ 69830 h 69830"/>
              <a:gd name="connsiteX17" fmla="*/ 2691980 w 2691980"/>
              <a:gd name="connsiteY17" fmla="*/ 69830 h 69830"/>
              <a:gd name="connsiteX18" fmla="*/ 2691980 w 2691980"/>
              <a:gd name="connsiteY18" fmla="*/ 50156 h 69830"/>
              <a:gd name="connsiteX19" fmla="*/ 2605390 w 2691980"/>
              <a:gd name="connsiteY19" fmla="*/ 0 h 69830"/>
              <a:gd name="connsiteX20" fmla="*/ 2420839 w 2691980"/>
              <a:gd name="connsiteY20" fmla="*/ 0 h 69830"/>
              <a:gd name="connsiteX21" fmla="*/ 2386853 w 2691980"/>
              <a:gd name="connsiteY21" fmla="*/ 0 h 69830"/>
              <a:gd name="connsiteX22" fmla="*/ 2302221 w 2691980"/>
              <a:gd name="connsiteY22" fmla="*/ 0 h 69830"/>
              <a:gd name="connsiteX23" fmla="*/ 2213020 w 2691980"/>
              <a:gd name="connsiteY23" fmla="*/ 0 h 69830"/>
              <a:gd name="connsiteX24" fmla="*/ 2179034 w 2691980"/>
              <a:gd name="connsiteY24" fmla="*/ 0 h 69830"/>
              <a:gd name="connsiteX25" fmla="*/ 2094402 w 2691980"/>
              <a:gd name="connsiteY25" fmla="*/ 0 h 69830"/>
              <a:gd name="connsiteX26" fmla="*/ 1582435 w 2691980"/>
              <a:gd name="connsiteY26" fmla="*/ 0 h 69830"/>
              <a:gd name="connsiteX27" fmla="*/ 1374616 w 2691980"/>
              <a:gd name="connsiteY27" fmla="*/ 0 h 69830"/>
              <a:gd name="connsiteX28" fmla="*/ 1230774 w 2691980"/>
              <a:gd name="connsiteY28" fmla="*/ 0 h 69830"/>
              <a:gd name="connsiteX29" fmla="*/ 1190065 w 2691980"/>
              <a:gd name="connsiteY29" fmla="*/ 0 h 69830"/>
              <a:gd name="connsiteX30" fmla="*/ 1091986 w 2691980"/>
              <a:gd name="connsiteY30" fmla="*/ 0 h 69830"/>
              <a:gd name="connsiteX31" fmla="*/ 1071447 w 2691980"/>
              <a:gd name="connsiteY31" fmla="*/ 0 h 69830"/>
              <a:gd name="connsiteX32" fmla="*/ 1022955 w 2691980"/>
              <a:gd name="connsiteY32" fmla="*/ 0 h 69830"/>
              <a:gd name="connsiteX33" fmla="*/ 982246 w 2691980"/>
              <a:gd name="connsiteY33" fmla="*/ 0 h 69830"/>
              <a:gd name="connsiteX34" fmla="*/ 884167 w 2691980"/>
              <a:gd name="connsiteY34" fmla="*/ 0 h 69830"/>
              <a:gd name="connsiteX35" fmla="*/ 863628 w 2691980"/>
              <a:gd name="connsiteY35" fmla="*/ 0 h 69830"/>
              <a:gd name="connsiteX36" fmla="*/ 0 w 2691980"/>
              <a:gd name="connsiteY36" fmla="*/ 0 h 69830"/>
              <a:gd name="connsiteX37" fmla="*/ 0 w 2691980"/>
              <a:gd name="connsiteY3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1980" h="69830">
                <a:moveTo>
                  <a:pt x="78092" y="69830"/>
                </a:move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52708" y="69830"/>
                </a:lnTo>
                <a:lnTo>
                  <a:pt x="1660527" y="69830"/>
                </a:lnTo>
                <a:lnTo>
                  <a:pt x="2180992" y="69830"/>
                </a:lnTo>
                <a:lnTo>
                  <a:pt x="2257126" y="69830"/>
                </a:lnTo>
                <a:lnTo>
                  <a:pt x="2299610" y="69830"/>
                </a:lnTo>
                <a:lnTo>
                  <a:pt x="2388811" y="69830"/>
                </a:lnTo>
                <a:lnTo>
                  <a:pt x="2464945" y="69830"/>
                </a:lnTo>
                <a:lnTo>
                  <a:pt x="2507429" y="69830"/>
                </a:lnTo>
                <a:lnTo>
                  <a:pt x="2691980" y="69830"/>
                </a:lnTo>
                <a:lnTo>
                  <a:pt x="2691980" y="50156"/>
                </a:lnTo>
                <a:lnTo>
                  <a:pt x="2605390" y="0"/>
                </a:lnTo>
                <a:lnTo>
                  <a:pt x="2420839" y="0"/>
                </a:lnTo>
                <a:lnTo>
                  <a:pt x="2386853" y="0"/>
                </a:lnTo>
                <a:lnTo>
                  <a:pt x="2302221" y="0"/>
                </a:lnTo>
                <a:lnTo>
                  <a:pt x="2213020" y="0"/>
                </a:lnTo>
                <a:lnTo>
                  <a:pt x="2179034" y="0"/>
                </a:lnTo>
                <a:lnTo>
                  <a:pt x="2094402" y="0"/>
                </a:lnTo>
                <a:lnTo>
                  <a:pt x="1582435" y="0"/>
                </a:lnTo>
                <a:lnTo>
                  <a:pt x="1374616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385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3BE8C6AD-0051-554D-A2A9-B49261F948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60627" y="2006596"/>
            <a:ext cx="2691980" cy="1285433"/>
          </a:xfrm>
        </p:spPr>
        <p:txBody>
          <a:bodyPr/>
          <a:lstStyle>
            <a:lvl1pPr marL="12696" indent="-12696">
              <a:buNone/>
              <a:tabLst/>
              <a:defRPr sz="1600" b="1"/>
            </a:lvl1pPr>
            <a:lvl2pPr marL="12696" indent="0">
              <a:spcBef>
                <a:spcPts val="0"/>
              </a:spcBef>
              <a:buNone/>
              <a:tabLst/>
              <a:defRPr sz="1200"/>
            </a:lvl2pPr>
          </a:lstStyle>
          <a:p>
            <a:r>
              <a:rPr lang="en-US"/>
              <a:t>Body copy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E4769507-01F3-AC4A-9858-0F436C719AC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9094" y="3684910"/>
            <a:ext cx="2691980" cy="1285433"/>
          </a:xfrm>
        </p:spPr>
        <p:txBody>
          <a:bodyPr/>
          <a:lstStyle>
            <a:lvl1pPr marL="12696" indent="-12696">
              <a:buNone/>
              <a:tabLst/>
              <a:defRPr sz="1600" b="1"/>
            </a:lvl1pPr>
            <a:lvl2pPr marL="12696" indent="0">
              <a:spcBef>
                <a:spcPts val="0"/>
              </a:spcBef>
              <a:buNone/>
              <a:tabLst/>
              <a:defRPr sz="1200"/>
            </a:lvl2pPr>
          </a:lstStyle>
          <a:p>
            <a:r>
              <a:rPr lang="en-US"/>
              <a:t>Body copy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B22C2085-34CC-C84C-8975-65D4951FFA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60627" y="3684910"/>
            <a:ext cx="2691980" cy="1285433"/>
          </a:xfrm>
        </p:spPr>
        <p:txBody>
          <a:bodyPr/>
          <a:lstStyle>
            <a:lvl1pPr marL="12696" indent="-12696">
              <a:buNone/>
              <a:tabLst/>
              <a:defRPr sz="1600" b="1"/>
            </a:lvl1pPr>
            <a:lvl2pPr marL="12696" indent="0">
              <a:spcBef>
                <a:spcPts val="0"/>
              </a:spcBef>
              <a:buNone/>
              <a:tabLst/>
              <a:defRPr sz="1200"/>
            </a:lvl2pPr>
          </a:lstStyle>
          <a:p>
            <a:r>
              <a:rPr lang="en-US"/>
              <a:t>Body copy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AB9C6849-9334-BB48-BBA7-FAF5E1F1C75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9094" y="5421881"/>
            <a:ext cx="2691980" cy="885193"/>
          </a:xfrm>
        </p:spPr>
        <p:txBody>
          <a:bodyPr/>
          <a:lstStyle>
            <a:lvl1pPr marL="12696" indent="-12696">
              <a:buNone/>
              <a:tabLst/>
              <a:defRPr sz="1600" b="1"/>
            </a:lvl1pPr>
            <a:lvl2pPr marL="12696" indent="0">
              <a:spcBef>
                <a:spcPts val="0"/>
              </a:spcBef>
              <a:buNone/>
              <a:tabLst/>
              <a:defRPr sz="1200"/>
            </a:lvl2pPr>
          </a:lstStyle>
          <a:p>
            <a:r>
              <a:rPr lang="en-US"/>
              <a:t>Body copy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9552AD-4DA8-D546-884C-4E1D58E24C3D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>
          <a:xfrm>
            <a:off x="10924234" y="7115913"/>
            <a:ext cx="1264591" cy="457200"/>
          </a:xfrm>
        </p:spPr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BE759A-97BD-4B48-AEC1-C7728E2BD468}"/>
              </a:ext>
            </a:extLst>
          </p:cNvPr>
          <p:cNvGrpSpPr/>
          <p:nvPr userDrawn="1"/>
        </p:nvGrpSpPr>
        <p:grpSpPr>
          <a:xfrm rot="10800000">
            <a:off x="3469776" y="396822"/>
            <a:ext cx="8743282" cy="553016"/>
            <a:chOff x="-5142833" y="396874"/>
            <a:chExt cx="8743282" cy="553016"/>
          </a:xfrm>
          <a:solidFill>
            <a:schemeClr val="tx1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51B9527-4959-D249-8BC2-BE10B3095DFB}"/>
                </a:ext>
              </a:extLst>
            </p:cNvPr>
            <p:cNvSpPr/>
            <p:nvPr userDrawn="1"/>
          </p:nvSpPr>
          <p:spPr>
            <a:xfrm>
              <a:off x="-5142833" y="397440"/>
              <a:ext cx="8317836" cy="552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CEE77BAA-BB2B-B742-94DE-DB289F815E9F}"/>
                </a:ext>
              </a:extLst>
            </p:cNvPr>
            <p:cNvSpPr/>
            <p:nvPr userDrawn="1"/>
          </p:nvSpPr>
          <p:spPr>
            <a:xfrm rot="5400000">
              <a:off x="3111498" y="460374"/>
              <a:ext cx="552451" cy="4254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2E4C06-E741-9C40-9279-2E0E6E524E1A}"/>
              </a:ext>
            </a:extLst>
          </p:cNvPr>
          <p:cNvGrpSpPr/>
          <p:nvPr userDrawn="1"/>
        </p:nvGrpSpPr>
        <p:grpSpPr>
          <a:xfrm>
            <a:off x="2" y="396822"/>
            <a:ext cx="3774541" cy="553016"/>
            <a:chOff x="-938498" y="396822"/>
            <a:chExt cx="3774541" cy="55301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ED2FF91-E99B-4E47-BEA6-686AA234FDB6}"/>
                </a:ext>
              </a:extLst>
            </p:cNvPr>
            <p:cNvGrpSpPr/>
            <p:nvPr userDrawn="1"/>
          </p:nvGrpSpPr>
          <p:grpSpPr>
            <a:xfrm>
              <a:off x="477019" y="396822"/>
              <a:ext cx="2359024" cy="553016"/>
              <a:chOff x="0" y="396874"/>
              <a:chExt cx="2359024" cy="553016"/>
            </a:xfrm>
            <a:solidFill>
              <a:schemeClr val="accent1"/>
            </a:solidFill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DF81147-5CFA-AD41-A768-D1D7D186C851}"/>
                  </a:ext>
                </a:extLst>
              </p:cNvPr>
              <p:cNvSpPr/>
              <p:nvPr userDrawn="1"/>
            </p:nvSpPr>
            <p:spPr>
              <a:xfrm>
                <a:off x="0" y="397440"/>
                <a:ext cx="1933575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31" name="Right Triangle 30">
                <a:extLst>
                  <a:ext uri="{FF2B5EF4-FFF2-40B4-BE49-F238E27FC236}">
                    <a16:creationId xmlns:a16="http://schemas.microsoft.com/office/drawing/2014/main" id="{6A1E0A8A-3766-FD42-8A14-2009FF0F0934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C010348-4F2D-BA4B-ACE3-111B62A8E118}"/>
                </a:ext>
              </a:extLst>
            </p:cNvPr>
            <p:cNvGrpSpPr/>
            <p:nvPr userDrawn="1"/>
          </p:nvGrpSpPr>
          <p:grpSpPr>
            <a:xfrm>
              <a:off x="-938498" y="396822"/>
              <a:ext cx="3297522" cy="553016"/>
              <a:chOff x="-938498" y="396874"/>
              <a:chExt cx="3297522" cy="553016"/>
            </a:xfrm>
            <a:solidFill>
              <a:schemeClr val="accent1"/>
            </a:solidFill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1484860-F170-2145-A0EA-AD56198A8E79}"/>
                  </a:ext>
                </a:extLst>
              </p:cNvPr>
              <p:cNvSpPr/>
              <p:nvPr userDrawn="1"/>
            </p:nvSpPr>
            <p:spPr>
              <a:xfrm>
                <a:off x="-938498" y="397440"/>
                <a:ext cx="2872074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D9BDE941-D065-2043-84A0-7C92239FB538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63790"/>
            <a:ext cx="2141199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5CC7CF0-AC75-F947-95F9-93A5B988AC9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96650" y="490167"/>
            <a:ext cx="6470830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98012622-EDBE-994E-81D8-D1DA2E6B63F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409094" y="1830146"/>
            <a:ext cx="2691980" cy="69830"/>
          </a:xfrm>
          <a:custGeom>
            <a:avLst/>
            <a:gdLst>
              <a:gd name="connsiteX0" fmla="*/ 78092 w 2691980"/>
              <a:gd name="connsiteY0" fmla="*/ 69830 h 69830"/>
              <a:gd name="connsiteX1" fmla="*/ 941720 w 2691980"/>
              <a:gd name="connsiteY1" fmla="*/ 69830 h 69830"/>
              <a:gd name="connsiteX2" fmla="*/ 970757 w 2691980"/>
              <a:gd name="connsiteY2" fmla="*/ 69830 h 69830"/>
              <a:gd name="connsiteX3" fmla="*/ 1060338 w 2691980"/>
              <a:gd name="connsiteY3" fmla="*/ 69830 h 69830"/>
              <a:gd name="connsiteX4" fmla="*/ 1109545 w 2691980"/>
              <a:gd name="connsiteY4" fmla="*/ 69830 h 69830"/>
              <a:gd name="connsiteX5" fmla="*/ 1149539 w 2691980"/>
              <a:gd name="connsiteY5" fmla="*/ 69830 h 69830"/>
              <a:gd name="connsiteX6" fmla="*/ 1178576 w 2691980"/>
              <a:gd name="connsiteY6" fmla="*/ 69830 h 69830"/>
              <a:gd name="connsiteX7" fmla="*/ 1268157 w 2691980"/>
              <a:gd name="connsiteY7" fmla="*/ 69830 h 69830"/>
              <a:gd name="connsiteX8" fmla="*/ 1317364 w 2691980"/>
              <a:gd name="connsiteY8" fmla="*/ 69830 h 69830"/>
              <a:gd name="connsiteX9" fmla="*/ 1452708 w 2691980"/>
              <a:gd name="connsiteY9" fmla="*/ 69830 h 69830"/>
              <a:gd name="connsiteX10" fmla="*/ 1660527 w 2691980"/>
              <a:gd name="connsiteY10" fmla="*/ 69830 h 69830"/>
              <a:gd name="connsiteX11" fmla="*/ 2180992 w 2691980"/>
              <a:gd name="connsiteY11" fmla="*/ 69830 h 69830"/>
              <a:gd name="connsiteX12" fmla="*/ 2257126 w 2691980"/>
              <a:gd name="connsiteY12" fmla="*/ 69830 h 69830"/>
              <a:gd name="connsiteX13" fmla="*/ 2299610 w 2691980"/>
              <a:gd name="connsiteY13" fmla="*/ 69830 h 69830"/>
              <a:gd name="connsiteX14" fmla="*/ 2388811 w 2691980"/>
              <a:gd name="connsiteY14" fmla="*/ 69830 h 69830"/>
              <a:gd name="connsiteX15" fmla="*/ 2464945 w 2691980"/>
              <a:gd name="connsiteY15" fmla="*/ 69830 h 69830"/>
              <a:gd name="connsiteX16" fmla="*/ 2507429 w 2691980"/>
              <a:gd name="connsiteY16" fmla="*/ 69830 h 69830"/>
              <a:gd name="connsiteX17" fmla="*/ 2691980 w 2691980"/>
              <a:gd name="connsiteY17" fmla="*/ 69830 h 69830"/>
              <a:gd name="connsiteX18" fmla="*/ 2691980 w 2691980"/>
              <a:gd name="connsiteY18" fmla="*/ 50156 h 69830"/>
              <a:gd name="connsiteX19" fmla="*/ 2605390 w 2691980"/>
              <a:gd name="connsiteY19" fmla="*/ 0 h 69830"/>
              <a:gd name="connsiteX20" fmla="*/ 2420839 w 2691980"/>
              <a:gd name="connsiteY20" fmla="*/ 0 h 69830"/>
              <a:gd name="connsiteX21" fmla="*/ 2386853 w 2691980"/>
              <a:gd name="connsiteY21" fmla="*/ 0 h 69830"/>
              <a:gd name="connsiteX22" fmla="*/ 2302221 w 2691980"/>
              <a:gd name="connsiteY22" fmla="*/ 0 h 69830"/>
              <a:gd name="connsiteX23" fmla="*/ 2213020 w 2691980"/>
              <a:gd name="connsiteY23" fmla="*/ 0 h 69830"/>
              <a:gd name="connsiteX24" fmla="*/ 2179034 w 2691980"/>
              <a:gd name="connsiteY24" fmla="*/ 0 h 69830"/>
              <a:gd name="connsiteX25" fmla="*/ 2094402 w 2691980"/>
              <a:gd name="connsiteY25" fmla="*/ 0 h 69830"/>
              <a:gd name="connsiteX26" fmla="*/ 1582435 w 2691980"/>
              <a:gd name="connsiteY26" fmla="*/ 0 h 69830"/>
              <a:gd name="connsiteX27" fmla="*/ 1374616 w 2691980"/>
              <a:gd name="connsiteY27" fmla="*/ 0 h 69830"/>
              <a:gd name="connsiteX28" fmla="*/ 1230774 w 2691980"/>
              <a:gd name="connsiteY28" fmla="*/ 0 h 69830"/>
              <a:gd name="connsiteX29" fmla="*/ 1190065 w 2691980"/>
              <a:gd name="connsiteY29" fmla="*/ 0 h 69830"/>
              <a:gd name="connsiteX30" fmla="*/ 1091986 w 2691980"/>
              <a:gd name="connsiteY30" fmla="*/ 0 h 69830"/>
              <a:gd name="connsiteX31" fmla="*/ 1071447 w 2691980"/>
              <a:gd name="connsiteY31" fmla="*/ 0 h 69830"/>
              <a:gd name="connsiteX32" fmla="*/ 1022955 w 2691980"/>
              <a:gd name="connsiteY32" fmla="*/ 0 h 69830"/>
              <a:gd name="connsiteX33" fmla="*/ 982246 w 2691980"/>
              <a:gd name="connsiteY33" fmla="*/ 0 h 69830"/>
              <a:gd name="connsiteX34" fmla="*/ 884167 w 2691980"/>
              <a:gd name="connsiteY34" fmla="*/ 0 h 69830"/>
              <a:gd name="connsiteX35" fmla="*/ 863628 w 2691980"/>
              <a:gd name="connsiteY35" fmla="*/ 0 h 69830"/>
              <a:gd name="connsiteX36" fmla="*/ 0 w 2691980"/>
              <a:gd name="connsiteY36" fmla="*/ 0 h 69830"/>
              <a:gd name="connsiteX37" fmla="*/ 0 w 2691980"/>
              <a:gd name="connsiteY3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1980" h="69830">
                <a:moveTo>
                  <a:pt x="78092" y="69830"/>
                </a:move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52708" y="69830"/>
                </a:lnTo>
                <a:lnTo>
                  <a:pt x="1660527" y="69830"/>
                </a:lnTo>
                <a:lnTo>
                  <a:pt x="2180992" y="69830"/>
                </a:lnTo>
                <a:lnTo>
                  <a:pt x="2257126" y="69830"/>
                </a:lnTo>
                <a:lnTo>
                  <a:pt x="2299610" y="69830"/>
                </a:lnTo>
                <a:lnTo>
                  <a:pt x="2388811" y="69830"/>
                </a:lnTo>
                <a:lnTo>
                  <a:pt x="2464945" y="69830"/>
                </a:lnTo>
                <a:lnTo>
                  <a:pt x="2507429" y="69830"/>
                </a:lnTo>
                <a:lnTo>
                  <a:pt x="2691980" y="69830"/>
                </a:lnTo>
                <a:lnTo>
                  <a:pt x="2691980" y="50156"/>
                </a:lnTo>
                <a:lnTo>
                  <a:pt x="2605390" y="0"/>
                </a:lnTo>
                <a:lnTo>
                  <a:pt x="2420839" y="0"/>
                </a:lnTo>
                <a:lnTo>
                  <a:pt x="2386853" y="0"/>
                </a:lnTo>
                <a:lnTo>
                  <a:pt x="2302221" y="0"/>
                </a:lnTo>
                <a:lnTo>
                  <a:pt x="2213020" y="0"/>
                </a:lnTo>
                <a:lnTo>
                  <a:pt x="2179034" y="0"/>
                </a:lnTo>
                <a:lnTo>
                  <a:pt x="2094402" y="0"/>
                </a:lnTo>
                <a:lnTo>
                  <a:pt x="1582435" y="0"/>
                </a:lnTo>
                <a:lnTo>
                  <a:pt x="1374616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385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EE4D0179-1FE8-7547-9742-F299B3CF6157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3460627" y="1830146"/>
            <a:ext cx="2691980" cy="69830"/>
          </a:xfrm>
          <a:custGeom>
            <a:avLst/>
            <a:gdLst>
              <a:gd name="connsiteX0" fmla="*/ 78092 w 2691980"/>
              <a:gd name="connsiteY0" fmla="*/ 69830 h 69830"/>
              <a:gd name="connsiteX1" fmla="*/ 941720 w 2691980"/>
              <a:gd name="connsiteY1" fmla="*/ 69830 h 69830"/>
              <a:gd name="connsiteX2" fmla="*/ 970757 w 2691980"/>
              <a:gd name="connsiteY2" fmla="*/ 69830 h 69830"/>
              <a:gd name="connsiteX3" fmla="*/ 1060338 w 2691980"/>
              <a:gd name="connsiteY3" fmla="*/ 69830 h 69830"/>
              <a:gd name="connsiteX4" fmla="*/ 1109545 w 2691980"/>
              <a:gd name="connsiteY4" fmla="*/ 69830 h 69830"/>
              <a:gd name="connsiteX5" fmla="*/ 1149539 w 2691980"/>
              <a:gd name="connsiteY5" fmla="*/ 69830 h 69830"/>
              <a:gd name="connsiteX6" fmla="*/ 1178576 w 2691980"/>
              <a:gd name="connsiteY6" fmla="*/ 69830 h 69830"/>
              <a:gd name="connsiteX7" fmla="*/ 1268157 w 2691980"/>
              <a:gd name="connsiteY7" fmla="*/ 69830 h 69830"/>
              <a:gd name="connsiteX8" fmla="*/ 1317364 w 2691980"/>
              <a:gd name="connsiteY8" fmla="*/ 69830 h 69830"/>
              <a:gd name="connsiteX9" fmla="*/ 1452708 w 2691980"/>
              <a:gd name="connsiteY9" fmla="*/ 69830 h 69830"/>
              <a:gd name="connsiteX10" fmla="*/ 1660527 w 2691980"/>
              <a:gd name="connsiteY10" fmla="*/ 69830 h 69830"/>
              <a:gd name="connsiteX11" fmla="*/ 2180992 w 2691980"/>
              <a:gd name="connsiteY11" fmla="*/ 69830 h 69830"/>
              <a:gd name="connsiteX12" fmla="*/ 2257126 w 2691980"/>
              <a:gd name="connsiteY12" fmla="*/ 69830 h 69830"/>
              <a:gd name="connsiteX13" fmla="*/ 2299610 w 2691980"/>
              <a:gd name="connsiteY13" fmla="*/ 69830 h 69830"/>
              <a:gd name="connsiteX14" fmla="*/ 2388811 w 2691980"/>
              <a:gd name="connsiteY14" fmla="*/ 69830 h 69830"/>
              <a:gd name="connsiteX15" fmla="*/ 2464945 w 2691980"/>
              <a:gd name="connsiteY15" fmla="*/ 69830 h 69830"/>
              <a:gd name="connsiteX16" fmla="*/ 2507429 w 2691980"/>
              <a:gd name="connsiteY16" fmla="*/ 69830 h 69830"/>
              <a:gd name="connsiteX17" fmla="*/ 2691980 w 2691980"/>
              <a:gd name="connsiteY17" fmla="*/ 69830 h 69830"/>
              <a:gd name="connsiteX18" fmla="*/ 2691980 w 2691980"/>
              <a:gd name="connsiteY18" fmla="*/ 50156 h 69830"/>
              <a:gd name="connsiteX19" fmla="*/ 2605390 w 2691980"/>
              <a:gd name="connsiteY19" fmla="*/ 0 h 69830"/>
              <a:gd name="connsiteX20" fmla="*/ 2420839 w 2691980"/>
              <a:gd name="connsiteY20" fmla="*/ 0 h 69830"/>
              <a:gd name="connsiteX21" fmla="*/ 2386853 w 2691980"/>
              <a:gd name="connsiteY21" fmla="*/ 0 h 69830"/>
              <a:gd name="connsiteX22" fmla="*/ 2302221 w 2691980"/>
              <a:gd name="connsiteY22" fmla="*/ 0 h 69830"/>
              <a:gd name="connsiteX23" fmla="*/ 2213020 w 2691980"/>
              <a:gd name="connsiteY23" fmla="*/ 0 h 69830"/>
              <a:gd name="connsiteX24" fmla="*/ 2179034 w 2691980"/>
              <a:gd name="connsiteY24" fmla="*/ 0 h 69830"/>
              <a:gd name="connsiteX25" fmla="*/ 2094402 w 2691980"/>
              <a:gd name="connsiteY25" fmla="*/ 0 h 69830"/>
              <a:gd name="connsiteX26" fmla="*/ 1582435 w 2691980"/>
              <a:gd name="connsiteY26" fmla="*/ 0 h 69830"/>
              <a:gd name="connsiteX27" fmla="*/ 1374616 w 2691980"/>
              <a:gd name="connsiteY27" fmla="*/ 0 h 69830"/>
              <a:gd name="connsiteX28" fmla="*/ 1230774 w 2691980"/>
              <a:gd name="connsiteY28" fmla="*/ 0 h 69830"/>
              <a:gd name="connsiteX29" fmla="*/ 1190065 w 2691980"/>
              <a:gd name="connsiteY29" fmla="*/ 0 h 69830"/>
              <a:gd name="connsiteX30" fmla="*/ 1091986 w 2691980"/>
              <a:gd name="connsiteY30" fmla="*/ 0 h 69830"/>
              <a:gd name="connsiteX31" fmla="*/ 1071447 w 2691980"/>
              <a:gd name="connsiteY31" fmla="*/ 0 h 69830"/>
              <a:gd name="connsiteX32" fmla="*/ 1022955 w 2691980"/>
              <a:gd name="connsiteY32" fmla="*/ 0 h 69830"/>
              <a:gd name="connsiteX33" fmla="*/ 982246 w 2691980"/>
              <a:gd name="connsiteY33" fmla="*/ 0 h 69830"/>
              <a:gd name="connsiteX34" fmla="*/ 884167 w 2691980"/>
              <a:gd name="connsiteY34" fmla="*/ 0 h 69830"/>
              <a:gd name="connsiteX35" fmla="*/ 863628 w 2691980"/>
              <a:gd name="connsiteY35" fmla="*/ 0 h 69830"/>
              <a:gd name="connsiteX36" fmla="*/ 0 w 2691980"/>
              <a:gd name="connsiteY36" fmla="*/ 0 h 69830"/>
              <a:gd name="connsiteX37" fmla="*/ 0 w 2691980"/>
              <a:gd name="connsiteY3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1980" h="69830">
                <a:moveTo>
                  <a:pt x="78092" y="69830"/>
                </a:move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52708" y="69830"/>
                </a:lnTo>
                <a:lnTo>
                  <a:pt x="1660527" y="69830"/>
                </a:lnTo>
                <a:lnTo>
                  <a:pt x="2180992" y="69830"/>
                </a:lnTo>
                <a:lnTo>
                  <a:pt x="2257126" y="69830"/>
                </a:lnTo>
                <a:lnTo>
                  <a:pt x="2299610" y="69830"/>
                </a:lnTo>
                <a:lnTo>
                  <a:pt x="2388811" y="69830"/>
                </a:lnTo>
                <a:lnTo>
                  <a:pt x="2464945" y="69830"/>
                </a:lnTo>
                <a:lnTo>
                  <a:pt x="2507429" y="69830"/>
                </a:lnTo>
                <a:lnTo>
                  <a:pt x="2691980" y="69830"/>
                </a:lnTo>
                <a:lnTo>
                  <a:pt x="2691980" y="50156"/>
                </a:lnTo>
                <a:lnTo>
                  <a:pt x="2605390" y="0"/>
                </a:lnTo>
                <a:lnTo>
                  <a:pt x="2420839" y="0"/>
                </a:lnTo>
                <a:lnTo>
                  <a:pt x="2386853" y="0"/>
                </a:lnTo>
                <a:lnTo>
                  <a:pt x="2302221" y="0"/>
                </a:lnTo>
                <a:lnTo>
                  <a:pt x="2213020" y="0"/>
                </a:lnTo>
                <a:lnTo>
                  <a:pt x="2179034" y="0"/>
                </a:lnTo>
                <a:lnTo>
                  <a:pt x="2094402" y="0"/>
                </a:lnTo>
                <a:lnTo>
                  <a:pt x="1582435" y="0"/>
                </a:lnTo>
                <a:lnTo>
                  <a:pt x="1374616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385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1A4370BB-C44F-C342-B1FE-2C98FABD17F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7081" y="1134107"/>
            <a:ext cx="6470830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907458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BB7BF3-6657-124A-9E5B-562E7F9DF2D7}"/>
              </a:ext>
            </a:extLst>
          </p:cNvPr>
          <p:cNvSpPr/>
          <p:nvPr userDrawn="1"/>
        </p:nvSpPr>
        <p:spPr>
          <a:xfrm>
            <a:off x="19349" y="0"/>
            <a:ext cx="1216947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7C3C83A-FD1F-9548-BEFD-A24C6A2A0189}"/>
              </a:ext>
            </a:extLst>
          </p:cNvPr>
          <p:cNvGrpSpPr/>
          <p:nvPr userDrawn="1"/>
        </p:nvGrpSpPr>
        <p:grpSpPr>
          <a:xfrm>
            <a:off x="11161" y="396822"/>
            <a:ext cx="3044711" cy="553016"/>
            <a:chOff x="-208668" y="396822"/>
            <a:chExt cx="3044711" cy="55301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88AEBA7-BFB0-E44E-A1D6-78BB52D041E9}"/>
                </a:ext>
              </a:extLst>
            </p:cNvPr>
            <p:cNvGrpSpPr/>
            <p:nvPr userDrawn="1"/>
          </p:nvGrpSpPr>
          <p:grpSpPr>
            <a:xfrm>
              <a:off x="477019" y="396822"/>
              <a:ext cx="2359024" cy="553016"/>
              <a:chOff x="0" y="396874"/>
              <a:chExt cx="2359024" cy="553016"/>
            </a:xfrm>
            <a:solidFill>
              <a:schemeClr val="accent1"/>
            </a:solidFill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B2275B1-832A-F445-907E-3A9DB73D637A}"/>
                  </a:ext>
                </a:extLst>
              </p:cNvPr>
              <p:cNvSpPr/>
              <p:nvPr userDrawn="1"/>
            </p:nvSpPr>
            <p:spPr>
              <a:xfrm>
                <a:off x="0" y="397440"/>
                <a:ext cx="1933575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31" name="Right Triangle 30">
                <a:extLst>
                  <a:ext uri="{FF2B5EF4-FFF2-40B4-BE49-F238E27FC236}">
                    <a16:creationId xmlns:a16="http://schemas.microsoft.com/office/drawing/2014/main" id="{C3C056F3-2FDE-254F-8449-434A4312BB39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04B1835-540B-2046-998D-3EA2CA07D1C5}"/>
                </a:ext>
              </a:extLst>
            </p:cNvPr>
            <p:cNvGrpSpPr/>
            <p:nvPr userDrawn="1"/>
          </p:nvGrpSpPr>
          <p:grpSpPr>
            <a:xfrm>
              <a:off x="-208668" y="396822"/>
              <a:ext cx="2567692" cy="553016"/>
              <a:chOff x="-208668" y="396874"/>
              <a:chExt cx="2567692" cy="553016"/>
            </a:xfrm>
            <a:solidFill>
              <a:schemeClr val="accent1"/>
            </a:solidFill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5579A5E-2BD3-924B-8B1D-8809810A0D22}"/>
                  </a:ext>
                </a:extLst>
              </p:cNvPr>
              <p:cNvSpPr/>
              <p:nvPr userDrawn="1"/>
            </p:nvSpPr>
            <p:spPr>
              <a:xfrm>
                <a:off x="-208668" y="397440"/>
                <a:ext cx="2142243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6CA96E7A-5626-DB4D-9E16-B8407E0210B7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CBEF8CA-9FA3-B24D-98FE-249EF7651E0C}"/>
              </a:ext>
            </a:extLst>
          </p:cNvPr>
          <p:cNvGrpSpPr/>
          <p:nvPr userDrawn="1"/>
        </p:nvGrpSpPr>
        <p:grpSpPr>
          <a:xfrm>
            <a:off x="2704257" y="396822"/>
            <a:ext cx="9525174" cy="553016"/>
            <a:chOff x="2704257" y="432540"/>
            <a:chExt cx="9525174" cy="553016"/>
          </a:xfrm>
          <a:solidFill>
            <a:schemeClr val="bg1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898556C-0373-3E40-BF1C-65FB83E38817}"/>
                </a:ext>
              </a:extLst>
            </p:cNvPr>
            <p:cNvSpPr/>
            <p:nvPr userDrawn="1"/>
          </p:nvSpPr>
          <p:spPr>
            <a:xfrm>
              <a:off x="3129706" y="432540"/>
              <a:ext cx="9099725" cy="552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0" name="Right Triangle 39">
              <a:extLst>
                <a:ext uri="{FF2B5EF4-FFF2-40B4-BE49-F238E27FC236}">
                  <a16:creationId xmlns:a16="http://schemas.microsoft.com/office/drawing/2014/main" id="{10562A82-48EC-6943-84BD-146A4666DC89}"/>
                </a:ext>
              </a:extLst>
            </p:cNvPr>
            <p:cNvSpPr/>
            <p:nvPr userDrawn="1"/>
          </p:nvSpPr>
          <p:spPr>
            <a:xfrm rot="16200000">
              <a:off x="2640757" y="496605"/>
              <a:ext cx="552451" cy="4254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FDB871D-F3CB-214D-82EA-F6D2CC183089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671095" y="1264024"/>
            <a:ext cx="4846637" cy="5593976"/>
          </a:xfrm>
          <a:noFill/>
        </p:spPr>
        <p:txBody>
          <a:bodyPr tIns="18288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AEFBF4-9847-0145-AA64-F68118B3829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70370" y="2890792"/>
            <a:ext cx="2219325" cy="1695450"/>
          </a:xfrm>
        </p:spPr>
        <p:txBody>
          <a:bodyPr/>
          <a:lstStyle>
            <a:lvl1pPr marL="12696" indent="-12696" algn="l">
              <a:spcBef>
                <a:spcPts val="0"/>
              </a:spcBef>
              <a:buNone/>
              <a:tabLst/>
              <a:defRPr sz="6598" b="1">
                <a:solidFill>
                  <a:schemeClr val="accent1"/>
                </a:solidFill>
              </a:defRPr>
            </a:lvl1pPr>
            <a:lvl2pPr marL="117440" indent="-11744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00" b="0">
                <a:solidFill>
                  <a:schemeClr val="bg1"/>
                </a:solidFill>
              </a:defRPr>
            </a:lvl2pPr>
            <a:lvl3pPr marL="12696" indent="0">
              <a:spcBef>
                <a:spcPts val="1799"/>
              </a:spcBef>
              <a:buNone/>
              <a:tabLst/>
              <a:defRPr sz="1799">
                <a:solidFill>
                  <a:schemeClr val="bg1"/>
                </a:solidFill>
              </a:defRPr>
            </a:lvl3pPr>
            <a:lvl4pPr marL="12696" indent="0">
              <a:spcBef>
                <a:spcPts val="1799"/>
              </a:spcBef>
              <a:buNone/>
              <a:tabLst/>
              <a:defRPr sz="1799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Stat</a:t>
            </a:r>
          </a:p>
          <a:p>
            <a:pPr lvl="1"/>
            <a:r>
              <a:rPr lang="en-US"/>
              <a:t>Bullets </a:t>
            </a:r>
          </a:p>
          <a:p>
            <a:pPr lvl="2"/>
            <a:r>
              <a:rPr lang="en-US"/>
              <a:t>Callout 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9BE70E4-41EE-6443-B4C7-5EB93FC4D85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955465" y="2890792"/>
            <a:ext cx="2219325" cy="1695450"/>
          </a:xfrm>
        </p:spPr>
        <p:txBody>
          <a:bodyPr/>
          <a:lstStyle>
            <a:lvl1pPr marL="12696" indent="-12696" algn="l">
              <a:spcBef>
                <a:spcPts val="0"/>
              </a:spcBef>
              <a:buNone/>
              <a:tabLst/>
              <a:defRPr sz="6598" b="1">
                <a:solidFill>
                  <a:schemeClr val="accent1"/>
                </a:solidFill>
              </a:defRPr>
            </a:lvl1pPr>
            <a:lvl2pPr marL="12696" indent="0">
              <a:lnSpc>
                <a:spcPct val="90000"/>
              </a:lnSpc>
              <a:spcBef>
                <a:spcPts val="0"/>
              </a:spcBef>
              <a:buNone/>
              <a:tabLst/>
              <a:defRPr lang="en-US" sz="12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696" indent="0">
              <a:spcBef>
                <a:spcPts val="0"/>
              </a:spcBef>
              <a:buNone/>
              <a:tabLst/>
              <a:defRPr lang="en-US" sz="1799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696" indent="0">
              <a:spcBef>
                <a:spcPts val="1799"/>
              </a:spcBef>
              <a:buNone/>
              <a:tabLst/>
              <a:defRPr sz="1799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Stat</a:t>
            </a:r>
          </a:p>
          <a:p>
            <a:pPr marL="117440" lvl="1" indent="-117440" algn="l" defTabSz="913852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/>
              <a:t>Bullets</a:t>
            </a:r>
          </a:p>
          <a:p>
            <a:pPr marL="12696" lvl="2" indent="0" algn="l" defTabSz="913852" rtl="0" eaLnBrk="1" latinLnBrk="0" hangingPunct="1">
              <a:lnSpc>
                <a:spcPct val="100000"/>
              </a:lnSpc>
              <a:spcBef>
                <a:spcPts val="1799"/>
              </a:spcBef>
              <a:buFont typeface="Arial" panose="020B0604020202020204" pitchFamily="34" charset="0"/>
              <a:buNone/>
              <a:tabLst/>
            </a:pPr>
            <a:r>
              <a:rPr lang="en-US"/>
              <a:t>Callout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05D84EB-D30D-3845-994A-0E19BEAAA164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3852"/>
            <a:fld id="{F19F85D4-6AC3-4CF9-A1A5-831DFC2C241F}" type="slidenum">
              <a:rPr lang="en-US" smtClean="0"/>
              <a:pPr defTabSz="913852"/>
              <a:t>‹#›</a:t>
            </a:fld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97FFBAA-D114-8046-938D-5E4235543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63790"/>
            <a:ext cx="2141199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738EB45-6F71-714C-8E28-CDEC78F22E2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03542" y="490167"/>
            <a:ext cx="6470830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C9757D24-8C04-8548-86C2-02ED6F94D36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70370" y="1863196"/>
            <a:ext cx="2219325" cy="676867"/>
          </a:xfrm>
        </p:spPr>
        <p:txBody>
          <a:bodyPr/>
          <a:lstStyle>
            <a:lvl1pPr marL="12696" indent="-12696" algn="l">
              <a:spcBef>
                <a:spcPts val="0"/>
              </a:spcBef>
              <a:buNone/>
              <a:tabLst/>
              <a:defRPr sz="2199" b="1">
                <a:solidFill>
                  <a:schemeClr val="bg1"/>
                </a:solidFill>
              </a:defRPr>
            </a:lvl1pPr>
            <a:lvl2pPr marL="12696" indent="0">
              <a:lnSpc>
                <a:spcPct val="90000"/>
              </a:lnSpc>
              <a:spcBef>
                <a:spcPts val="0"/>
              </a:spcBef>
              <a:buNone/>
              <a:tabLst/>
              <a:defRPr sz="6598" b="1">
                <a:solidFill>
                  <a:schemeClr val="bg1"/>
                </a:solidFill>
              </a:defRPr>
            </a:lvl2pPr>
            <a:lvl3pPr marL="12696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3pPr>
            <a:lvl4pPr marL="12696" indent="0">
              <a:spcBef>
                <a:spcPts val="1799"/>
              </a:spcBef>
              <a:buNone/>
              <a:tabLst/>
              <a:defRPr sz="1799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E3849DA-5768-BF4B-9DAE-690E36956C8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55465" y="1863196"/>
            <a:ext cx="2219325" cy="676867"/>
          </a:xfrm>
        </p:spPr>
        <p:txBody>
          <a:bodyPr/>
          <a:lstStyle>
            <a:lvl1pPr marL="12696" indent="-12696" algn="l">
              <a:spcBef>
                <a:spcPts val="0"/>
              </a:spcBef>
              <a:buNone/>
              <a:tabLst/>
              <a:defRPr sz="2199" b="1">
                <a:solidFill>
                  <a:schemeClr val="bg1"/>
                </a:solidFill>
              </a:defRPr>
            </a:lvl1pPr>
            <a:lvl2pPr marL="12696" indent="0">
              <a:lnSpc>
                <a:spcPct val="90000"/>
              </a:lnSpc>
              <a:spcBef>
                <a:spcPts val="0"/>
              </a:spcBef>
              <a:buNone/>
              <a:tabLst/>
              <a:defRPr sz="6598" b="1">
                <a:solidFill>
                  <a:schemeClr val="bg1"/>
                </a:solidFill>
              </a:defRPr>
            </a:lvl2pPr>
            <a:lvl3pPr marL="12696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3pPr>
            <a:lvl4pPr marL="12696" indent="0">
              <a:spcBef>
                <a:spcPts val="1799"/>
              </a:spcBef>
              <a:buNone/>
              <a:tabLst/>
              <a:defRPr sz="1799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201691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5129" y="932689"/>
            <a:ext cx="8746623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5129" y="1408177"/>
            <a:ext cx="8746623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8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3125539"/>
            <a:ext cx="2390150" cy="572402"/>
          </a:xfrm>
        </p:spPr>
        <p:txBody>
          <a:bodyPr/>
          <a:lstStyle>
            <a:lvl1pPr marL="12696" indent="-12696">
              <a:buClr>
                <a:schemeClr val="accent1"/>
              </a:buClr>
              <a:buNone/>
              <a:tabLst/>
              <a:defRPr sz="1799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2D4083F-0AD3-994D-AD03-81FAD9F04CF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074" y="362585"/>
            <a:ext cx="2206751" cy="2215515"/>
          </a:xfrm>
        </p:spPr>
        <p:txBody>
          <a:bodyPr tIns="457200"/>
          <a:lstStyle>
            <a:lvl1pPr algn="ctr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8A8B2EA-95D5-2043-A304-C41840376D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666" y="3125539"/>
            <a:ext cx="2390150" cy="572402"/>
          </a:xfrm>
        </p:spPr>
        <p:txBody>
          <a:bodyPr/>
          <a:lstStyle>
            <a:lvl1pPr marL="12696" indent="-12696">
              <a:buClr>
                <a:schemeClr val="accent1"/>
              </a:buClr>
              <a:buNone/>
              <a:tabLst/>
              <a:defRPr sz="1799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0E58839-63A1-454D-9349-31894AC058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9343" y="3125539"/>
            <a:ext cx="2390150" cy="572402"/>
          </a:xfrm>
        </p:spPr>
        <p:txBody>
          <a:bodyPr/>
          <a:lstStyle>
            <a:lvl1pPr marL="12696" indent="-12696">
              <a:buClr>
                <a:schemeClr val="accent1"/>
              </a:buClr>
              <a:buNone/>
              <a:tabLst/>
              <a:defRPr sz="1799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FA05ACA-352E-BB4D-9021-1B447B2839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00807" y="3125539"/>
            <a:ext cx="2390150" cy="572402"/>
          </a:xfrm>
        </p:spPr>
        <p:txBody>
          <a:bodyPr/>
          <a:lstStyle>
            <a:lvl1pPr marL="12696" indent="-12696">
              <a:buClr>
                <a:schemeClr val="accent1"/>
              </a:buClr>
              <a:buNone/>
              <a:tabLst/>
              <a:defRPr sz="1799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DE2E156-C5A3-8742-AE79-E479402A3F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013045"/>
            <a:ext cx="1021976" cy="457200"/>
          </a:xfrm>
        </p:spPr>
        <p:txBody>
          <a:bodyPr/>
          <a:lstStyle>
            <a:lvl1pPr marL="12696" indent="-12696">
              <a:buClr>
                <a:schemeClr val="accent1"/>
              </a:buClr>
              <a:buNone/>
              <a:tabLst/>
              <a:defRPr sz="31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E8EA6BF-49F3-E948-87E0-AD4CDD654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10220" y="4013045"/>
            <a:ext cx="1290918" cy="370696"/>
          </a:xfrm>
        </p:spPr>
        <p:txBody>
          <a:bodyPr anchor="b" anchorCtr="0"/>
          <a:lstStyle>
            <a:lvl1pPr marL="12696" indent="-12696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3942303-F940-2341-87BA-3E0D3F03C4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710498"/>
            <a:ext cx="1021976" cy="457200"/>
          </a:xfrm>
        </p:spPr>
        <p:txBody>
          <a:bodyPr/>
          <a:lstStyle>
            <a:lvl1pPr marL="12696" indent="-12696">
              <a:buClr>
                <a:schemeClr val="accent1"/>
              </a:buClr>
              <a:buNone/>
              <a:tabLst/>
              <a:defRPr sz="31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DD87509F-D487-4F49-AAC0-17B6503CF8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10220" y="4710498"/>
            <a:ext cx="1290918" cy="370696"/>
          </a:xfrm>
        </p:spPr>
        <p:txBody>
          <a:bodyPr anchor="b" anchorCtr="0"/>
          <a:lstStyle>
            <a:lvl1pPr marL="12696" indent="-12696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508C08A-7FC7-D548-99E2-BD1DF06F6F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5407951"/>
            <a:ext cx="1021976" cy="457200"/>
          </a:xfrm>
        </p:spPr>
        <p:txBody>
          <a:bodyPr/>
          <a:lstStyle>
            <a:lvl1pPr marL="12696" indent="-12696">
              <a:buClr>
                <a:schemeClr val="accent1"/>
              </a:buClr>
              <a:buNone/>
              <a:tabLst/>
              <a:defRPr sz="31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D354A28-A8E3-5E46-B772-5381C8B7C57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10220" y="5407951"/>
            <a:ext cx="1290918" cy="370696"/>
          </a:xfrm>
        </p:spPr>
        <p:txBody>
          <a:bodyPr anchor="b" anchorCtr="0"/>
          <a:lstStyle>
            <a:lvl1pPr marL="12696" indent="-12696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45B0DF96-07BB-414E-AE81-9226AA9CF8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665" y="4013045"/>
            <a:ext cx="1021976" cy="457200"/>
          </a:xfrm>
        </p:spPr>
        <p:txBody>
          <a:bodyPr/>
          <a:lstStyle>
            <a:lvl1pPr marL="12696" indent="-12696">
              <a:buClr>
                <a:schemeClr val="accent1"/>
              </a:buClr>
              <a:buNone/>
              <a:tabLst/>
              <a:defRPr sz="31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88AF688-C3E3-6C4B-8EC9-CCC60B2973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11685" y="4013045"/>
            <a:ext cx="1290918" cy="370696"/>
          </a:xfrm>
        </p:spPr>
        <p:txBody>
          <a:bodyPr anchor="b" anchorCtr="0"/>
          <a:lstStyle>
            <a:lvl1pPr marL="12696" indent="-12696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DCF419B-A1DC-4741-AF82-4AB7B82BEDF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665" y="4710498"/>
            <a:ext cx="1021976" cy="457200"/>
          </a:xfrm>
        </p:spPr>
        <p:txBody>
          <a:bodyPr/>
          <a:lstStyle>
            <a:lvl1pPr marL="12696" indent="-12696">
              <a:buClr>
                <a:schemeClr val="accent1"/>
              </a:buClr>
              <a:buNone/>
              <a:tabLst/>
              <a:defRPr sz="31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3335C70A-3AA6-CE41-A449-F05FEC9726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11685" y="4710498"/>
            <a:ext cx="1290918" cy="370696"/>
          </a:xfrm>
        </p:spPr>
        <p:txBody>
          <a:bodyPr anchor="b" anchorCtr="0"/>
          <a:lstStyle>
            <a:lvl1pPr marL="12696" indent="-12696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46F0AFD-6AC5-644E-BEF8-07E20F3BDD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8665" y="5407951"/>
            <a:ext cx="1021976" cy="457200"/>
          </a:xfrm>
        </p:spPr>
        <p:txBody>
          <a:bodyPr/>
          <a:lstStyle>
            <a:lvl1pPr marL="12696" indent="-12696">
              <a:buClr>
                <a:schemeClr val="accent1"/>
              </a:buClr>
              <a:buNone/>
              <a:tabLst/>
              <a:defRPr sz="3199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0EE3A8EC-AB42-C84E-8F64-375406509C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11685" y="5407951"/>
            <a:ext cx="1290918" cy="370696"/>
          </a:xfrm>
        </p:spPr>
        <p:txBody>
          <a:bodyPr anchor="b" anchorCtr="0"/>
          <a:lstStyle>
            <a:lvl1pPr marL="12696" indent="-12696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AFD03803-4E5E-FD4E-80E7-C74F3FF578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13591" y="4070900"/>
            <a:ext cx="2390149" cy="1854411"/>
          </a:xfrm>
        </p:spPr>
        <p:txBody>
          <a:bodyPr anchor="t" anchorCtr="0"/>
          <a:lstStyle>
            <a:lvl1pPr marL="12696" indent="-12696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842D3AA-CB14-2C46-B635-AEA243CA6C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14727" y="4070900"/>
            <a:ext cx="2390149" cy="1854411"/>
          </a:xfrm>
        </p:spPr>
        <p:txBody>
          <a:bodyPr anchor="t" anchorCtr="0"/>
          <a:lstStyle>
            <a:lvl1pPr marL="12696" indent="-12696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5C2F058C-6838-514E-819E-8A87181C979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57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8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3811" y="1691640"/>
            <a:ext cx="8127939" cy="715384"/>
          </a:xfrm>
        </p:spPr>
        <p:txBody>
          <a:bodyPr/>
          <a:lstStyle>
            <a:lvl1pPr>
              <a:buClr>
                <a:schemeClr val="accent1"/>
              </a:buClr>
              <a:buNone/>
              <a:defRPr sz="4799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F872F80-C623-4046-8579-3D2E7F7183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811" y="2592594"/>
            <a:ext cx="8127939" cy="2275243"/>
          </a:xfrm>
        </p:spPr>
        <p:txBody>
          <a:bodyPr numCol="2" spcCol="457200"/>
          <a:lstStyle>
            <a:lvl1pPr marL="172986" indent="-172986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937E601-8A15-D244-95CF-F5CCAE134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811" y="5047489"/>
            <a:ext cx="8127939" cy="662590"/>
          </a:xfrm>
        </p:spPr>
        <p:txBody>
          <a:bodyPr/>
          <a:lstStyle>
            <a:lvl1pPr marL="172986" indent="-172986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2399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266722A-9224-4449-950F-FE225346A5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075" y="1691642"/>
            <a:ext cx="2797113" cy="3027363"/>
          </a:xfrm>
        </p:spPr>
        <p:txBody>
          <a:bodyPr tIns="274320"/>
          <a:lstStyle>
            <a:lvl1pPr algn="ctr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4B6A574-FB63-4344-B769-0A3A20BB955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51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1FA4AEA-37D8-E148-A23F-92602BD40B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1789045"/>
            <a:ext cx="2802834" cy="5068957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product photo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9C96F5-2670-D24B-884E-10914CCE2C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9763" y="1789045"/>
            <a:ext cx="8503226" cy="4613345"/>
          </a:xfrm>
        </p:spPr>
        <p:txBody>
          <a:bodyPr numCol="3" spcCol="228600"/>
          <a:lstStyle>
            <a:lvl1pPr marL="19044" indent="-19044">
              <a:spcBef>
                <a:spcPts val="1200"/>
              </a:spcBef>
              <a:buNone/>
              <a:tabLst/>
              <a:defRPr sz="1200" b="1">
                <a:solidFill>
                  <a:schemeClr val="bg2"/>
                </a:solidFill>
              </a:defRPr>
            </a:lvl1pPr>
            <a:lvl2pPr marL="19044" indent="-19044">
              <a:spcBef>
                <a:spcPts val="300"/>
              </a:spcBef>
              <a:buNone/>
              <a:tabLst/>
              <a:defRPr sz="800" b="0"/>
            </a:lvl2pPr>
            <a:lvl3pPr marL="296774" indent="-158702">
              <a:spcBef>
                <a:spcPts val="300"/>
              </a:spcBef>
              <a:buNone/>
              <a:tabLst/>
              <a:defRPr sz="800"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E906536-85D6-5744-8242-74DAEF3920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68748" y="3591733"/>
            <a:ext cx="1371600" cy="1728947"/>
          </a:xfrm>
        </p:spPr>
        <p:txBody>
          <a:bodyPr/>
          <a:lstStyle>
            <a:lvl1pPr marL="11110" indent="-11110" algn="ctr">
              <a:buNone/>
              <a:tabLst/>
              <a:defRPr/>
            </a:lvl1pPr>
          </a:lstStyle>
          <a:p>
            <a:r>
              <a:rPr lang="en-US"/>
              <a:t>product photo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A61EDE3-82F3-4E42-B93C-BC0054F30D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819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06E8-A757-4D7D-BA29-B00E4D670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divider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9BC03B-4C9A-4C64-92B4-10A027EE2F2F}"/>
              </a:ext>
            </a:extLst>
          </p:cNvPr>
          <p:cNvSpPr/>
          <p:nvPr userDrawn="1"/>
        </p:nvSpPr>
        <p:spPr>
          <a:xfrm>
            <a:off x="9901443" y="893"/>
            <a:ext cx="2307103" cy="6856214"/>
          </a:xfrm>
          <a:prstGeom prst="rect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9C5831F1-3A81-49F1-A28E-A83FC662F0C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 flipV="1">
            <a:off x="7594345" y="-1"/>
            <a:ext cx="2318970" cy="1343219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BEE23220-23CE-4C57-B25F-29B45A16F081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9889571" y="-2"/>
            <a:ext cx="2318973" cy="1343221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3CAAD04-268E-4987-A8D4-4F6D39BC6FCD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338159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9C96F5-2670-D24B-884E-10914CCE2C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081" y="1552751"/>
            <a:ext cx="11225908" cy="472981"/>
          </a:xfrm>
        </p:spPr>
        <p:txBody>
          <a:bodyPr numCol="1" spcCol="0"/>
          <a:lstStyle>
            <a:lvl1pPr marL="19044" indent="-19044">
              <a:spcBef>
                <a:spcPts val="1200"/>
              </a:spcBef>
              <a:buNone/>
              <a:tabLst/>
              <a:defRPr sz="1999" b="1">
                <a:solidFill>
                  <a:schemeClr val="bg2"/>
                </a:solidFill>
              </a:defRPr>
            </a:lvl1pPr>
            <a:lvl2pPr marL="19044" indent="-19044">
              <a:spcBef>
                <a:spcPts val="300"/>
              </a:spcBef>
              <a:buNone/>
              <a:tabLst/>
              <a:defRPr sz="1200" b="0"/>
            </a:lvl2pPr>
            <a:lvl3pPr marL="296774" indent="-158702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20842D-D259-B24A-BFFF-20D942A109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082" y="2489469"/>
            <a:ext cx="2565519" cy="472982"/>
          </a:xfrm>
        </p:spPr>
        <p:txBody>
          <a:bodyPr numCol="1" spcCol="0"/>
          <a:lstStyle>
            <a:lvl1pPr marL="19044" indent="-19044">
              <a:spcBef>
                <a:spcPts val="3599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44" indent="-19044">
              <a:spcBef>
                <a:spcPts val="300"/>
              </a:spcBef>
              <a:buNone/>
              <a:tabLst/>
              <a:defRPr sz="1200" b="0"/>
            </a:lvl2pPr>
            <a:lvl3pPr marL="296774" indent="-158702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55A4F47-5A2B-3341-8EC1-0320B8DECD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8142" y="2489469"/>
            <a:ext cx="2565519" cy="472982"/>
          </a:xfrm>
        </p:spPr>
        <p:txBody>
          <a:bodyPr numCol="1" spcCol="0"/>
          <a:lstStyle>
            <a:lvl1pPr marL="19044" indent="-19044">
              <a:spcBef>
                <a:spcPts val="3599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44" indent="-19044">
              <a:spcBef>
                <a:spcPts val="300"/>
              </a:spcBef>
              <a:buNone/>
              <a:tabLst/>
              <a:defRPr sz="1200" b="0"/>
            </a:lvl2pPr>
            <a:lvl3pPr marL="296774" indent="-158702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13B0EAB2-A107-F443-BD7A-7DDFEDB52E4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8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BB17B-6F4B-A045-B4F9-11FB2DC4627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657BC44-FB2D-664A-B74D-3A9BF03AA6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082" y="3438948"/>
            <a:ext cx="2565519" cy="472982"/>
          </a:xfrm>
        </p:spPr>
        <p:txBody>
          <a:bodyPr numCol="1" spcCol="0"/>
          <a:lstStyle>
            <a:lvl1pPr marL="19044" indent="-19044">
              <a:spcBef>
                <a:spcPts val="3599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44" indent="-19044">
              <a:spcBef>
                <a:spcPts val="300"/>
              </a:spcBef>
              <a:buNone/>
              <a:tabLst/>
              <a:defRPr sz="1200" b="0"/>
            </a:lvl2pPr>
            <a:lvl3pPr marL="296774" indent="-158702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226F867E-DDDC-0E41-8FDA-776AC85351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38142" y="3438948"/>
            <a:ext cx="2565519" cy="472982"/>
          </a:xfrm>
        </p:spPr>
        <p:txBody>
          <a:bodyPr numCol="1" spcCol="0"/>
          <a:lstStyle>
            <a:lvl1pPr marL="19044" indent="-19044">
              <a:spcBef>
                <a:spcPts val="3599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44" indent="-19044">
              <a:spcBef>
                <a:spcPts val="300"/>
              </a:spcBef>
              <a:buNone/>
              <a:tabLst/>
              <a:defRPr sz="1200" b="0"/>
            </a:lvl2pPr>
            <a:lvl3pPr marL="296774" indent="-158702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39B555A0-79DF-D84F-81CD-5DFE1D2E65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82" y="4388427"/>
            <a:ext cx="2565519" cy="472982"/>
          </a:xfrm>
        </p:spPr>
        <p:txBody>
          <a:bodyPr numCol="1" spcCol="0"/>
          <a:lstStyle>
            <a:lvl1pPr marL="19044" indent="-19044">
              <a:spcBef>
                <a:spcPts val="3599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44" indent="-19044">
              <a:spcBef>
                <a:spcPts val="300"/>
              </a:spcBef>
              <a:buNone/>
              <a:tabLst/>
              <a:defRPr sz="1200" b="0"/>
            </a:lvl2pPr>
            <a:lvl3pPr marL="296774" indent="-158702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A00201CD-2A54-8A4E-8E52-93E6DDF133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38142" y="4388427"/>
            <a:ext cx="2565519" cy="472982"/>
          </a:xfrm>
        </p:spPr>
        <p:txBody>
          <a:bodyPr numCol="1" spcCol="0"/>
          <a:lstStyle>
            <a:lvl1pPr marL="19044" indent="-19044">
              <a:spcBef>
                <a:spcPts val="3599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44" indent="-19044">
              <a:spcBef>
                <a:spcPts val="300"/>
              </a:spcBef>
              <a:buNone/>
              <a:tabLst/>
              <a:defRPr sz="1200" b="0"/>
            </a:lvl2pPr>
            <a:lvl3pPr marL="296774" indent="-158702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29F37874-A721-8643-BAE1-448423AE7F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7082" y="5337907"/>
            <a:ext cx="2565519" cy="472982"/>
          </a:xfrm>
        </p:spPr>
        <p:txBody>
          <a:bodyPr numCol="1" spcCol="0"/>
          <a:lstStyle>
            <a:lvl1pPr marL="19044" indent="-19044">
              <a:spcBef>
                <a:spcPts val="3599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44" indent="-19044">
              <a:spcBef>
                <a:spcPts val="300"/>
              </a:spcBef>
              <a:buNone/>
              <a:tabLst/>
              <a:defRPr sz="1200" b="0"/>
            </a:lvl2pPr>
            <a:lvl3pPr marL="296774" indent="-158702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DB90D97D-2FF3-5040-A035-73DF754F3E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38142" y="5337907"/>
            <a:ext cx="2565519" cy="472982"/>
          </a:xfrm>
        </p:spPr>
        <p:txBody>
          <a:bodyPr numCol="1" spcCol="0"/>
          <a:lstStyle>
            <a:lvl1pPr marL="19044" indent="-19044">
              <a:spcBef>
                <a:spcPts val="3599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44" indent="-19044">
              <a:spcBef>
                <a:spcPts val="300"/>
              </a:spcBef>
              <a:buNone/>
              <a:tabLst/>
              <a:defRPr sz="1200" b="0"/>
            </a:lvl2pPr>
            <a:lvl3pPr marL="296774" indent="-158702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307571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34EA0B-92BD-3449-8C95-20E889A5DFA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93993" y="0"/>
            <a:ext cx="7708900" cy="6868779"/>
          </a:xfrm>
          <a:solidFill>
            <a:schemeClr val="tx1">
              <a:lumMod val="95000"/>
            </a:schemeClr>
          </a:solidFill>
        </p:spPr>
        <p:txBody>
          <a:bodyPr tIns="182880" rIns="182880" bIns="0"/>
          <a:lstStyle>
            <a:lvl1pPr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Lifestyle Image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73F9AC7-4DA3-044F-ACC6-1438587CF16E}"/>
              </a:ext>
            </a:extLst>
          </p:cNvPr>
          <p:cNvSpPr/>
          <p:nvPr userDrawn="1"/>
        </p:nvSpPr>
        <p:spPr>
          <a:xfrm>
            <a:off x="-1" y="-10778"/>
            <a:ext cx="11334364" cy="6868779"/>
          </a:xfrm>
          <a:custGeom>
            <a:avLst/>
            <a:gdLst>
              <a:gd name="connsiteX0" fmla="*/ 0 w 11334364"/>
              <a:gd name="connsiteY0" fmla="*/ 0 h 6857999"/>
              <a:gd name="connsiteX1" fmla="*/ 444499 w 11334364"/>
              <a:gd name="connsiteY1" fmla="*/ 0 h 6857999"/>
              <a:gd name="connsiteX2" fmla="*/ 576074 w 11334364"/>
              <a:gd name="connsiteY2" fmla="*/ 0 h 6857999"/>
              <a:gd name="connsiteX3" fmla="*/ 671512 w 11334364"/>
              <a:gd name="connsiteY3" fmla="*/ 0 h 6857999"/>
              <a:gd name="connsiteX4" fmla="*/ 742950 w 11334364"/>
              <a:gd name="connsiteY4" fmla="*/ 0 h 6857999"/>
              <a:gd name="connsiteX5" fmla="*/ 1020573 w 11334364"/>
              <a:gd name="connsiteY5" fmla="*/ 0 h 6857999"/>
              <a:gd name="connsiteX6" fmla="*/ 1116011 w 11334364"/>
              <a:gd name="connsiteY6" fmla="*/ 0 h 6857999"/>
              <a:gd name="connsiteX7" fmla="*/ 1187449 w 11334364"/>
              <a:gd name="connsiteY7" fmla="*/ 0 h 6857999"/>
              <a:gd name="connsiteX8" fmla="*/ 1247586 w 11334364"/>
              <a:gd name="connsiteY8" fmla="*/ 0 h 6857999"/>
              <a:gd name="connsiteX9" fmla="*/ 1319024 w 11334364"/>
              <a:gd name="connsiteY9" fmla="*/ 0 h 6857999"/>
              <a:gd name="connsiteX10" fmla="*/ 1414462 w 11334364"/>
              <a:gd name="connsiteY10" fmla="*/ 0 h 6857999"/>
              <a:gd name="connsiteX11" fmla="*/ 1692085 w 11334364"/>
              <a:gd name="connsiteY11" fmla="*/ 0 h 6857999"/>
              <a:gd name="connsiteX12" fmla="*/ 1763523 w 11334364"/>
              <a:gd name="connsiteY12" fmla="*/ 0 h 6857999"/>
              <a:gd name="connsiteX13" fmla="*/ 1858961 w 11334364"/>
              <a:gd name="connsiteY13" fmla="*/ 0 h 6857999"/>
              <a:gd name="connsiteX14" fmla="*/ 1990536 w 11334364"/>
              <a:gd name="connsiteY14" fmla="*/ 0 h 6857999"/>
              <a:gd name="connsiteX15" fmla="*/ 2037302 w 11334364"/>
              <a:gd name="connsiteY15" fmla="*/ 0 h 6857999"/>
              <a:gd name="connsiteX16" fmla="*/ 2042563 w 11334364"/>
              <a:gd name="connsiteY16" fmla="*/ 0 h 6857999"/>
              <a:gd name="connsiteX17" fmla="*/ 2048774 w 11334364"/>
              <a:gd name="connsiteY17" fmla="*/ 0 h 6857999"/>
              <a:gd name="connsiteX18" fmla="*/ 2435035 w 11334364"/>
              <a:gd name="connsiteY18" fmla="*/ 0 h 6857999"/>
              <a:gd name="connsiteX19" fmla="*/ 2481801 w 11334364"/>
              <a:gd name="connsiteY19" fmla="*/ 0 h 6857999"/>
              <a:gd name="connsiteX20" fmla="*/ 2487062 w 11334364"/>
              <a:gd name="connsiteY20" fmla="*/ 0 h 6857999"/>
              <a:gd name="connsiteX21" fmla="*/ 2493273 w 11334364"/>
              <a:gd name="connsiteY21" fmla="*/ 0 h 6857999"/>
              <a:gd name="connsiteX22" fmla="*/ 2613376 w 11334364"/>
              <a:gd name="connsiteY22" fmla="*/ 0 h 6857999"/>
              <a:gd name="connsiteX23" fmla="*/ 2618637 w 11334364"/>
              <a:gd name="connsiteY23" fmla="*/ 0 h 6857999"/>
              <a:gd name="connsiteX24" fmla="*/ 2624848 w 11334364"/>
              <a:gd name="connsiteY24" fmla="*/ 0 h 6857999"/>
              <a:gd name="connsiteX25" fmla="*/ 2708814 w 11334364"/>
              <a:gd name="connsiteY25" fmla="*/ 0 h 6857999"/>
              <a:gd name="connsiteX26" fmla="*/ 2714075 w 11334364"/>
              <a:gd name="connsiteY26" fmla="*/ 0 h 6857999"/>
              <a:gd name="connsiteX27" fmla="*/ 2720286 w 11334364"/>
              <a:gd name="connsiteY27" fmla="*/ 0 h 6857999"/>
              <a:gd name="connsiteX28" fmla="*/ 2780252 w 11334364"/>
              <a:gd name="connsiteY28" fmla="*/ 0 h 6857999"/>
              <a:gd name="connsiteX29" fmla="*/ 2785513 w 11334364"/>
              <a:gd name="connsiteY29" fmla="*/ 0 h 6857999"/>
              <a:gd name="connsiteX30" fmla="*/ 2791724 w 11334364"/>
              <a:gd name="connsiteY30" fmla="*/ 0 h 6857999"/>
              <a:gd name="connsiteX31" fmla="*/ 3057875 w 11334364"/>
              <a:gd name="connsiteY31" fmla="*/ 0 h 6857999"/>
              <a:gd name="connsiteX32" fmla="*/ 3063136 w 11334364"/>
              <a:gd name="connsiteY32" fmla="*/ 0 h 6857999"/>
              <a:gd name="connsiteX33" fmla="*/ 3069347 w 11334364"/>
              <a:gd name="connsiteY33" fmla="*/ 0 h 6857999"/>
              <a:gd name="connsiteX34" fmla="*/ 3153313 w 11334364"/>
              <a:gd name="connsiteY34" fmla="*/ 0 h 6857999"/>
              <a:gd name="connsiteX35" fmla="*/ 3158574 w 11334364"/>
              <a:gd name="connsiteY35" fmla="*/ 0 h 6857999"/>
              <a:gd name="connsiteX36" fmla="*/ 3164785 w 11334364"/>
              <a:gd name="connsiteY36" fmla="*/ 0 h 6857999"/>
              <a:gd name="connsiteX37" fmla="*/ 3224751 w 11334364"/>
              <a:gd name="connsiteY37" fmla="*/ 0 h 6857999"/>
              <a:gd name="connsiteX38" fmla="*/ 3230012 w 11334364"/>
              <a:gd name="connsiteY38" fmla="*/ 0 h 6857999"/>
              <a:gd name="connsiteX39" fmla="*/ 3236223 w 11334364"/>
              <a:gd name="connsiteY39" fmla="*/ 0 h 6857999"/>
              <a:gd name="connsiteX40" fmla="*/ 3284888 w 11334364"/>
              <a:gd name="connsiteY40" fmla="*/ 0 h 6857999"/>
              <a:gd name="connsiteX41" fmla="*/ 3290149 w 11334364"/>
              <a:gd name="connsiteY41" fmla="*/ 0 h 6857999"/>
              <a:gd name="connsiteX42" fmla="*/ 3296360 w 11334364"/>
              <a:gd name="connsiteY42" fmla="*/ 0 h 6857999"/>
              <a:gd name="connsiteX43" fmla="*/ 3356326 w 11334364"/>
              <a:gd name="connsiteY43" fmla="*/ 0 h 6857999"/>
              <a:gd name="connsiteX44" fmla="*/ 3361587 w 11334364"/>
              <a:gd name="connsiteY44" fmla="*/ 0 h 6857999"/>
              <a:gd name="connsiteX45" fmla="*/ 3367798 w 11334364"/>
              <a:gd name="connsiteY45" fmla="*/ 0 h 6857999"/>
              <a:gd name="connsiteX46" fmla="*/ 3451764 w 11334364"/>
              <a:gd name="connsiteY46" fmla="*/ 0 h 6857999"/>
              <a:gd name="connsiteX47" fmla="*/ 3457025 w 11334364"/>
              <a:gd name="connsiteY47" fmla="*/ 0 h 6857999"/>
              <a:gd name="connsiteX48" fmla="*/ 3463236 w 11334364"/>
              <a:gd name="connsiteY48" fmla="*/ 0 h 6857999"/>
              <a:gd name="connsiteX49" fmla="*/ 3729387 w 11334364"/>
              <a:gd name="connsiteY49" fmla="*/ 0 h 6857999"/>
              <a:gd name="connsiteX50" fmla="*/ 3734648 w 11334364"/>
              <a:gd name="connsiteY50" fmla="*/ 0 h 6857999"/>
              <a:gd name="connsiteX51" fmla="*/ 3740859 w 11334364"/>
              <a:gd name="connsiteY51" fmla="*/ 0 h 6857999"/>
              <a:gd name="connsiteX52" fmla="*/ 3800825 w 11334364"/>
              <a:gd name="connsiteY52" fmla="*/ 0 h 6857999"/>
              <a:gd name="connsiteX53" fmla="*/ 3806086 w 11334364"/>
              <a:gd name="connsiteY53" fmla="*/ 0 h 6857999"/>
              <a:gd name="connsiteX54" fmla="*/ 3812297 w 11334364"/>
              <a:gd name="connsiteY54" fmla="*/ 0 h 6857999"/>
              <a:gd name="connsiteX55" fmla="*/ 3896263 w 11334364"/>
              <a:gd name="connsiteY55" fmla="*/ 0 h 6857999"/>
              <a:gd name="connsiteX56" fmla="*/ 3901524 w 11334364"/>
              <a:gd name="connsiteY56" fmla="*/ 0 h 6857999"/>
              <a:gd name="connsiteX57" fmla="*/ 3907735 w 11334364"/>
              <a:gd name="connsiteY57" fmla="*/ 0 h 6857999"/>
              <a:gd name="connsiteX58" fmla="*/ 4027838 w 11334364"/>
              <a:gd name="connsiteY58" fmla="*/ 0 h 6857999"/>
              <a:gd name="connsiteX59" fmla="*/ 4033099 w 11334364"/>
              <a:gd name="connsiteY59" fmla="*/ 0 h 6857999"/>
              <a:gd name="connsiteX60" fmla="*/ 4039310 w 11334364"/>
              <a:gd name="connsiteY60" fmla="*/ 0 h 6857999"/>
              <a:gd name="connsiteX61" fmla="*/ 4472337 w 11334364"/>
              <a:gd name="connsiteY61" fmla="*/ 0 h 6857999"/>
              <a:gd name="connsiteX62" fmla="*/ 4477598 w 11334364"/>
              <a:gd name="connsiteY62" fmla="*/ 0 h 6857999"/>
              <a:gd name="connsiteX63" fmla="*/ 4483809 w 11334364"/>
              <a:gd name="connsiteY63" fmla="*/ 0 h 6857999"/>
              <a:gd name="connsiteX64" fmla="*/ 4483809 w 11334364"/>
              <a:gd name="connsiteY64" fmla="*/ 6212 h 6857999"/>
              <a:gd name="connsiteX65" fmla="*/ 11334364 w 11334364"/>
              <a:gd name="connsiteY65" fmla="*/ 6857999 h 6857999"/>
              <a:gd name="connsiteX66" fmla="*/ 10889865 w 11334364"/>
              <a:gd name="connsiteY66" fmla="*/ 6857999 h 6857999"/>
              <a:gd name="connsiteX67" fmla="*/ 10758290 w 11334364"/>
              <a:gd name="connsiteY67" fmla="*/ 6857999 h 6857999"/>
              <a:gd name="connsiteX68" fmla="*/ 10662852 w 11334364"/>
              <a:gd name="connsiteY68" fmla="*/ 6857999 h 6857999"/>
              <a:gd name="connsiteX69" fmla="*/ 10591414 w 11334364"/>
              <a:gd name="connsiteY69" fmla="*/ 6857999 h 6857999"/>
              <a:gd name="connsiteX70" fmla="*/ 10313791 w 11334364"/>
              <a:gd name="connsiteY70" fmla="*/ 6857999 h 6857999"/>
              <a:gd name="connsiteX71" fmla="*/ 10218353 w 11334364"/>
              <a:gd name="connsiteY71" fmla="*/ 6857999 h 6857999"/>
              <a:gd name="connsiteX72" fmla="*/ 10146915 w 11334364"/>
              <a:gd name="connsiteY72" fmla="*/ 6857999 h 6857999"/>
              <a:gd name="connsiteX73" fmla="*/ 10086778 w 11334364"/>
              <a:gd name="connsiteY73" fmla="*/ 6857999 h 6857999"/>
              <a:gd name="connsiteX74" fmla="*/ 10015340 w 11334364"/>
              <a:gd name="connsiteY74" fmla="*/ 6857999 h 6857999"/>
              <a:gd name="connsiteX75" fmla="*/ 9919902 w 11334364"/>
              <a:gd name="connsiteY75" fmla="*/ 6857999 h 6857999"/>
              <a:gd name="connsiteX76" fmla="*/ 9642279 w 11334364"/>
              <a:gd name="connsiteY76" fmla="*/ 6857999 h 6857999"/>
              <a:gd name="connsiteX77" fmla="*/ 9570841 w 11334364"/>
              <a:gd name="connsiteY77" fmla="*/ 6857999 h 6857999"/>
              <a:gd name="connsiteX78" fmla="*/ 9475403 w 11334364"/>
              <a:gd name="connsiteY78" fmla="*/ 6857999 h 6857999"/>
              <a:gd name="connsiteX79" fmla="*/ 9343828 w 11334364"/>
              <a:gd name="connsiteY79" fmla="*/ 6857999 h 6857999"/>
              <a:gd name="connsiteX80" fmla="*/ 8899329 w 11334364"/>
              <a:gd name="connsiteY80" fmla="*/ 6857999 h 6857999"/>
              <a:gd name="connsiteX81" fmla="*/ 5108267 w 11334364"/>
              <a:gd name="connsiteY81" fmla="*/ 6857999 h 6857999"/>
              <a:gd name="connsiteX82" fmla="*/ 5096795 w 11334364"/>
              <a:gd name="connsiteY82" fmla="*/ 6857999 h 6857999"/>
              <a:gd name="connsiteX83" fmla="*/ 4663768 w 11334364"/>
              <a:gd name="connsiteY83" fmla="*/ 6857999 h 6857999"/>
              <a:gd name="connsiteX84" fmla="*/ 4652296 w 11334364"/>
              <a:gd name="connsiteY84" fmla="*/ 6857999 h 6857999"/>
              <a:gd name="connsiteX85" fmla="*/ 4532193 w 11334364"/>
              <a:gd name="connsiteY85" fmla="*/ 6857999 h 6857999"/>
              <a:gd name="connsiteX86" fmla="*/ 4520721 w 11334364"/>
              <a:gd name="connsiteY86" fmla="*/ 6857999 h 6857999"/>
              <a:gd name="connsiteX87" fmla="*/ 4483809 w 11334364"/>
              <a:gd name="connsiteY87" fmla="*/ 6857999 h 6857999"/>
              <a:gd name="connsiteX88" fmla="*/ 4472337 w 11334364"/>
              <a:gd name="connsiteY88" fmla="*/ 6857999 h 6857999"/>
              <a:gd name="connsiteX89" fmla="*/ 4436755 w 11334364"/>
              <a:gd name="connsiteY89" fmla="*/ 6857999 h 6857999"/>
              <a:gd name="connsiteX90" fmla="*/ 4425283 w 11334364"/>
              <a:gd name="connsiteY90" fmla="*/ 6857999 h 6857999"/>
              <a:gd name="connsiteX91" fmla="*/ 4365317 w 11334364"/>
              <a:gd name="connsiteY91" fmla="*/ 6857999 h 6857999"/>
              <a:gd name="connsiteX92" fmla="*/ 4353845 w 11334364"/>
              <a:gd name="connsiteY92" fmla="*/ 6857999 h 6857999"/>
              <a:gd name="connsiteX93" fmla="*/ 4087694 w 11334364"/>
              <a:gd name="connsiteY93" fmla="*/ 6857999 h 6857999"/>
              <a:gd name="connsiteX94" fmla="*/ 4076222 w 11334364"/>
              <a:gd name="connsiteY94" fmla="*/ 6857999 h 6857999"/>
              <a:gd name="connsiteX95" fmla="*/ 4039310 w 11334364"/>
              <a:gd name="connsiteY95" fmla="*/ 6857999 h 6857999"/>
              <a:gd name="connsiteX96" fmla="*/ 4027838 w 11334364"/>
              <a:gd name="connsiteY96" fmla="*/ 6857999 h 6857999"/>
              <a:gd name="connsiteX97" fmla="*/ 3992256 w 11334364"/>
              <a:gd name="connsiteY97" fmla="*/ 6857999 h 6857999"/>
              <a:gd name="connsiteX98" fmla="*/ 3980784 w 11334364"/>
              <a:gd name="connsiteY98" fmla="*/ 6857999 h 6857999"/>
              <a:gd name="connsiteX99" fmla="*/ 3920818 w 11334364"/>
              <a:gd name="connsiteY99" fmla="*/ 6857999 h 6857999"/>
              <a:gd name="connsiteX100" fmla="*/ 3909346 w 11334364"/>
              <a:gd name="connsiteY100" fmla="*/ 6857999 h 6857999"/>
              <a:gd name="connsiteX101" fmla="*/ 3907735 w 11334364"/>
              <a:gd name="connsiteY101" fmla="*/ 6857999 h 6857999"/>
              <a:gd name="connsiteX102" fmla="*/ 3896263 w 11334364"/>
              <a:gd name="connsiteY102" fmla="*/ 6857999 h 6857999"/>
              <a:gd name="connsiteX103" fmla="*/ 3860681 w 11334364"/>
              <a:gd name="connsiteY103" fmla="*/ 6857999 h 6857999"/>
              <a:gd name="connsiteX104" fmla="*/ 3849209 w 11334364"/>
              <a:gd name="connsiteY104" fmla="*/ 6857999 h 6857999"/>
              <a:gd name="connsiteX105" fmla="*/ 3812297 w 11334364"/>
              <a:gd name="connsiteY105" fmla="*/ 6857999 h 6857999"/>
              <a:gd name="connsiteX106" fmla="*/ 3800825 w 11334364"/>
              <a:gd name="connsiteY106" fmla="*/ 6857999 h 6857999"/>
              <a:gd name="connsiteX107" fmla="*/ 3789243 w 11334364"/>
              <a:gd name="connsiteY107" fmla="*/ 6857999 h 6857999"/>
              <a:gd name="connsiteX108" fmla="*/ 3777771 w 11334364"/>
              <a:gd name="connsiteY108" fmla="*/ 6857999 h 6857999"/>
              <a:gd name="connsiteX109" fmla="*/ 3740859 w 11334364"/>
              <a:gd name="connsiteY109" fmla="*/ 6857999 h 6857999"/>
              <a:gd name="connsiteX110" fmla="*/ 3729387 w 11334364"/>
              <a:gd name="connsiteY110" fmla="*/ 6857999 h 6857999"/>
              <a:gd name="connsiteX111" fmla="*/ 3693805 w 11334364"/>
              <a:gd name="connsiteY111" fmla="*/ 6857999 h 6857999"/>
              <a:gd name="connsiteX112" fmla="*/ 3682333 w 11334364"/>
              <a:gd name="connsiteY112" fmla="*/ 6857999 h 6857999"/>
              <a:gd name="connsiteX113" fmla="*/ 3463236 w 11334364"/>
              <a:gd name="connsiteY113" fmla="*/ 6857999 h 6857999"/>
              <a:gd name="connsiteX114" fmla="*/ 3451764 w 11334364"/>
              <a:gd name="connsiteY114" fmla="*/ 6857999 h 6857999"/>
              <a:gd name="connsiteX115" fmla="*/ 3416182 w 11334364"/>
              <a:gd name="connsiteY115" fmla="*/ 6857999 h 6857999"/>
              <a:gd name="connsiteX116" fmla="*/ 3404710 w 11334364"/>
              <a:gd name="connsiteY116" fmla="*/ 6857999 h 6857999"/>
              <a:gd name="connsiteX117" fmla="*/ 3367798 w 11334364"/>
              <a:gd name="connsiteY117" fmla="*/ 6857999 h 6857999"/>
              <a:gd name="connsiteX118" fmla="*/ 3356326 w 11334364"/>
              <a:gd name="connsiteY118" fmla="*/ 6857999 h 6857999"/>
              <a:gd name="connsiteX119" fmla="*/ 3344744 w 11334364"/>
              <a:gd name="connsiteY119" fmla="*/ 6857999 h 6857999"/>
              <a:gd name="connsiteX120" fmla="*/ 3333272 w 11334364"/>
              <a:gd name="connsiteY120" fmla="*/ 6857999 h 6857999"/>
              <a:gd name="connsiteX121" fmla="*/ 3296360 w 11334364"/>
              <a:gd name="connsiteY121" fmla="*/ 6857999 h 6857999"/>
              <a:gd name="connsiteX122" fmla="*/ 3284888 w 11334364"/>
              <a:gd name="connsiteY122" fmla="*/ 6857999 h 6857999"/>
              <a:gd name="connsiteX123" fmla="*/ 3249306 w 11334364"/>
              <a:gd name="connsiteY123" fmla="*/ 6857999 h 6857999"/>
              <a:gd name="connsiteX124" fmla="*/ 3237834 w 11334364"/>
              <a:gd name="connsiteY124" fmla="*/ 6857999 h 6857999"/>
              <a:gd name="connsiteX125" fmla="*/ 3236223 w 11334364"/>
              <a:gd name="connsiteY125" fmla="*/ 6857999 h 6857999"/>
              <a:gd name="connsiteX126" fmla="*/ 3224751 w 11334364"/>
              <a:gd name="connsiteY126" fmla="*/ 6857999 h 6857999"/>
              <a:gd name="connsiteX127" fmla="*/ 3164785 w 11334364"/>
              <a:gd name="connsiteY127" fmla="*/ 6857999 h 6857999"/>
              <a:gd name="connsiteX128" fmla="*/ 3153313 w 11334364"/>
              <a:gd name="connsiteY128" fmla="*/ 6857999 h 6857999"/>
              <a:gd name="connsiteX129" fmla="*/ 3117731 w 11334364"/>
              <a:gd name="connsiteY129" fmla="*/ 6857999 h 6857999"/>
              <a:gd name="connsiteX130" fmla="*/ 3106259 w 11334364"/>
              <a:gd name="connsiteY130" fmla="*/ 6857999 h 6857999"/>
              <a:gd name="connsiteX131" fmla="*/ 3069347 w 11334364"/>
              <a:gd name="connsiteY131" fmla="*/ 6857999 h 6857999"/>
              <a:gd name="connsiteX132" fmla="*/ 3057875 w 11334364"/>
              <a:gd name="connsiteY132" fmla="*/ 6857999 h 6857999"/>
              <a:gd name="connsiteX133" fmla="*/ 2791724 w 11334364"/>
              <a:gd name="connsiteY133" fmla="*/ 6857999 h 6857999"/>
              <a:gd name="connsiteX134" fmla="*/ 2780252 w 11334364"/>
              <a:gd name="connsiteY134" fmla="*/ 6857999 h 6857999"/>
              <a:gd name="connsiteX135" fmla="*/ 2720286 w 11334364"/>
              <a:gd name="connsiteY135" fmla="*/ 6857999 h 6857999"/>
              <a:gd name="connsiteX136" fmla="*/ 2708814 w 11334364"/>
              <a:gd name="connsiteY136" fmla="*/ 6857999 h 6857999"/>
              <a:gd name="connsiteX137" fmla="*/ 2673232 w 11334364"/>
              <a:gd name="connsiteY137" fmla="*/ 6857999 h 6857999"/>
              <a:gd name="connsiteX138" fmla="*/ 2661760 w 11334364"/>
              <a:gd name="connsiteY138" fmla="*/ 6857999 h 6857999"/>
              <a:gd name="connsiteX139" fmla="*/ 2624848 w 11334364"/>
              <a:gd name="connsiteY139" fmla="*/ 6857999 h 6857999"/>
              <a:gd name="connsiteX140" fmla="*/ 2613376 w 11334364"/>
              <a:gd name="connsiteY140" fmla="*/ 6857999 h 6857999"/>
              <a:gd name="connsiteX141" fmla="*/ 2493273 w 11334364"/>
              <a:gd name="connsiteY141" fmla="*/ 6857999 h 6857999"/>
              <a:gd name="connsiteX142" fmla="*/ 2481801 w 11334364"/>
              <a:gd name="connsiteY142" fmla="*/ 6857999 h 6857999"/>
              <a:gd name="connsiteX143" fmla="*/ 2435035 w 11334364"/>
              <a:gd name="connsiteY143" fmla="*/ 6857999 h 6857999"/>
              <a:gd name="connsiteX144" fmla="*/ 2048774 w 11334364"/>
              <a:gd name="connsiteY144" fmla="*/ 6857999 h 6857999"/>
              <a:gd name="connsiteX145" fmla="*/ 2037302 w 11334364"/>
              <a:gd name="connsiteY145" fmla="*/ 6857999 h 6857999"/>
              <a:gd name="connsiteX146" fmla="*/ 1990536 w 11334364"/>
              <a:gd name="connsiteY146" fmla="*/ 6857999 h 6857999"/>
              <a:gd name="connsiteX147" fmla="*/ 1858961 w 11334364"/>
              <a:gd name="connsiteY147" fmla="*/ 6857999 h 6857999"/>
              <a:gd name="connsiteX148" fmla="*/ 1763523 w 11334364"/>
              <a:gd name="connsiteY148" fmla="*/ 6857999 h 6857999"/>
              <a:gd name="connsiteX149" fmla="*/ 1692085 w 11334364"/>
              <a:gd name="connsiteY149" fmla="*/ 6857999 h 6857999"/>
              <a:gd name="connsiteX150" fmla="*/ 1414462 w 11334364"/>
              <a:gd name="connsiteY150" fmla="*/ 6857999 h 6857999"/>
              <a:gd name="connsiteX151" fmla="*/ 1319024 w 11334364"/>
              <a:gd name="connsiteY151" fmla="*/ 6857999 h 6857999"/>
              <a:gd name="connsiteX152" fmla="*/ 1247586 w 11334364"/>
              <a:gd name="connsiteY152" fmla="*/ 6857999 h 6857999"/>
              <a:gd name="connsiteX153" fmla="*/ 1187449 w 11334364"/>
              <a:gd name="connsiteY153" fmla="*/ 6857999 h 6857999"/>
              <a:gd name="connsiteX154" fmla="*/ 1116011 w 11334364"/>
              <a:gd name="connsiteY154" fmla="*/ 6857999 h 6857999"/>
              <a:gd name="connsiteX155" fmla="*/ 1020573 w 11334364"/>
              <a:gd name="connsiteY155" fmla="*/ 6857999 h 6857999"/>
              <a:gd name="connsiteX156" fmla="*/ 742950 w 11334364"/>
              <a:gd name="connsiteY156" fmla="*/ 6857999 h 6857999"/>
              <a:gd name="connsiteX157" fmla="*/ 671512 w 11334364"/>
              <a:gd name="connsiteY157" fmla="*/ 6857999 h 6857999"/>
              <a:gd name="connsiteX158" fmla="*/ 576074 w 11334364"/>
              <a:gd name="connsiteY158" fmla="*/ 6857999 h 6857999"/>
              <a:gd name="connsiteX159" fmla="*/ 444499 w 11334364"/>
              <a:gd name="connsiteY159" fmla="*/ 6857999 h 6857999"/>
              <a:gd name="connsiteX160" fmla="*/ 0 w 11334364"/>
              <a:gd name="connsiteY16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1334364" h="6857999">
                <a:moveTo>
                  <a:pt x="0" y="0"/>
                </a:moveTo>
                <a:lnTo>
                  <a:pt x="444499" y="0"/>
                </a:lnTo>
                <a:lnTo>
                  <a:pt x="576074" y="0"/>
                </a:lnTo>
                <a:lnTo>
                  <a:pt x="671512" y="0"/>
                </a:lnTo>
                <a:lnTo>
                  <a:pt x="742950" y="0"/>
                </a:lnTo>
                <a:lnTo>
                  <a:pt x="1020573" y="0"/>
                </a:lnTo>
                <a:lnTo>
                  <a:pt x="1116011" y="0"/>
                </a:lnTo>
                <a:lnTo>
                  <a:pt x="1187449" y="0"/>
                </a:lnTo>
                <a:lnTo>
                  <a:pt x="1247586" y="0"/>
                </a:lnTo>
                <a:lnTo>
                  <a:pt x="1319024" y="0"/>
                </a:lnTo>
                <a:lnTo>
                  <a:pt x="1414462" y="0"/>
                </a:lnTo>
                <a:lnTo>
                  <a:pt x="1692085" y="0"/>
                </a:lnTo>
                <a:lnTo>
                  <a:pt x="1763523" y="0"/>
                </a:lnTo>
                <a:lnTo>
                  <a:pt x="1858961" y="0"/>
                </a:lnTo>
                <a:lnTo>
                  <a:pt x="1990536" y="0"/>
                </a:lnTo>
                <a:lnTo>
                  <a:pt x="2037302" y="0"/>
                </a:lnTo>
                <a:lnTo>
                  <a:pt x="2042563" y="0"/>
                </a:lnTo>
                <a:lnTo>
                  <a:pt x="2048774" y="0"/>
                </a:lnTo>
                <a:lnTo>
                  <a:pt x="2435035" y="0"/>
                </a:lnTo>
                <a:lnTo>
                  <a:pt x="2481801" y="0"/>
                </a:lnTo>
                <a:lnTo>
                  <a:pt x="2487062" y="0"/>
                </a:lnTo>
                <a:lnTo>
                  <a:pt x="2493273" y="0"/>
                </a:lnTo>
                <a:lnTo>
                  <a:pt x="2613376" y="0"/>
                </a:lnTo>
                <a:lnTo>
                  <a:pt x="2618637" y="0"/>
                </a:lnTo>
                <a:lnTo>
                  <a:pt x="2624848" y="0"/>
                </a:lnTo>
                <a:lnTo>
                  <a:pt x="2708814" y="0"/>
                </a:lnTo>
                <a:lnTo>
                  <a:pt x="2714075" y="0"/>
                </a:lnTo>
                <a:lnTo>
                  <a:pt x="2720286" y="0"/>
                </a:lnTo>
                <a:lnTo>
                  <a:pt x="2780252" y="0"/>
                </a:lnTo>
                <a:lnTo>
                  <a:pt x="2785513" y="0"/>
                </a:lnTo>
                <a:lnTo>
                  <a:pt x="2791724" y="0"/>
                </a:lnTo>
                <a:lnTo>
                  <a:pt x="3057875" y="0"/>
                </a:lnTo>
                <a:lnTo>
                  <a:pt x="3063136" y="0"/>
                </a:lnTo>
                <a:lnTo>
                  <a:pt x="3069347" y="0"/>
                </a:lnTo>
                <a:lnTo>
                  <a:pt x="3153313" y="0"/>
                </a:lnTo>
                <a:lnTo>
                  <a:pt x="3158574" y="0"/>
                </a:lnTo>
                <a:lnTo>
                  <a:pt x="3164785" y="0"/>
                </a:lnTo>
                <a:lnTo>
                  <a:pt x="3224751" y="0"/>
                </a:lnTo>
                <a:lnTo>
                  <a:pt x="3230012" y="0"/>
                </a:lnTo>
                <a:lnTo>
                  <a:pt x="3236223" y="0"/>
                </a:lnTo>
                <a:lnTo>
                  <a:pt x="3284888" y="0"/>
                </a:lnTo>
                <a:lnTo>
                  <a:pt x="3290149" y="0"/>
                </a:lnTo>
                <a:lnTo>
                  <a:pt x="3296360" y="0"/>
                </a:lnTo>
                <a:lnTo>
                  <a:pt x="3356326" y="0"/>
                </a:lnTo>
                <a:lnTo>
                  <a:pt x="3361587" y="0"/>
                </a:lnTo>
                <a:lnTo>
                  <a:pt x="3367798" y="0"/>
                </a:lnTo>
                <a:lnTo>
                  <a:pt x="3451764" y="0"/>
                </a:lnTo>
                <a:lnTo>
                  <a:pt x="3457025" y="0"/>
                </a:lnTo>
                <a:lnTo>
                  <a:pt x="3463236" y="0"/>
                </a:lnTo>
                <a:lnTo>
                  <a:pt x="3729387" y="0"/>
                </a:lnTo>
                <a:lnTo>
                  <a:pt x="3734648" y="0"/>
                </a:lnTo>
                <a:lnTo>
                  <a:pt x="3740859" y="0"/>
                </a:lnTo>
                <a:lnTo>
                  <a:pt x="3800825" y="0"/>
                </a:lnTo>
                <a:lnTo>
                  <a:pt x="3806086" y="0"/>
                </a:lnTo>
                <a:lnTo>
                  <a:pt x="3812297" y="0"/>
                </a:lnTo>
                <a:lnTo>
                  <a:pt x="3896263" y="0"/>
                </a:lnTo>
                <a:lnTo>
                  <a:pt x="3901524" y="0"/>
                </a:lnTo>
                <a:lnTo>
                  <a:pt x="3907735" y="0"/>
                </a:lnTo>
                <a:lnTo>
                  <a:pt x="4027838" y="0"/>
                </a:lnTo>
                <a:lnTo>
                  <a:pt x="4033099" y="0"/>
                </a:lnTo>
                <a:lnTo>
                  <a:pt x="4039310" y="0"/>
                </a:lnTo>
                <a:lnTo>
                  <a:pt x="4472337" y="0"/>
                </a:lnTo>
                <a:lnTo>
                  <a:pt x="4477598" y="0"/>
                </a:lnTo>
                <a:lnTo>
                  <a:pt x="4483809" y="0"/>
                </a:lnTo>
                <a:lnTo>
                  <a:pt x="4483809" y="6212"/>
                </a:lnTo>
                <a:lnTo>
                  <a:pt x="11334364" y="6857999"/>
                </a:lnTo>
                <a:lnTo>
                  <a:pt x="10889865" y="6857999"/>
                </a:lnTo>
                <a:lnTo>
                  <a:pt x="10758290" y="6857999"/>
                </a:lnTo>
                <a:lnTo>
                  <a:pt x="10662852" y="6857999"/>
                </a:lnTo>
                <a:lnTo>
                  <a:pt x="10591414" y="6857999"/>
                </a:lnTo>
                <a:lnTo>
                  <a:pt x="10313791" y="6857999"/>
                </a:lnTo>
                <a:lnTo>
                  <a:pt x="10218353" y="6857999"/>
                </a:lnTo>
                <a:lnTo>
                  <a:pt x="10146915" y="6857999"/>
                </a:lnTo>
                <a:lnTo>
                  <a:pt x="10086778" y="6857999"/>
                </a:lnTo>
                <a:lnTo>
                  <a:pt x="10015340" y="6857999"/>
                </a:lnTo>
                <a:lnTo>
                  <a:pt x="9919902" y="6857999"/>
                </a:lnTo>
                <a:lnTo>
                  <a:pt x="9642279" y="6857999"/>
                </a:lnTo>
                <a:lnTo>
                  <a:pt x="9570841" y="6857999"/>
                </a:lnTo>
                <a:lnTo>
                  <a:pt x="9475403" y="6857999"/>
                </a:lnTo>
                <a:lnTo>
                  <a:pt x="9343828" y="6857999"/>
                </a:lnTo>
                <a:lnTo>
                  <a:pt x="8899329" y="6857999"/>
                </a:lnTo>
                <a:lnTo>
                  <a:pt x="5108267" y="6857999"/>
                </a:lnTo>
                <a:lnTo>
                  <a:pt x="5096795" y="6857999"/>
                </a:lnTo>
                <a:lnTo>
                  <a:pt x="4663768" y="6857999"/>
                </a:lnTo>
                <a:lnTo>
                  <a:pt x="4652296" y="6857999"/>
                </a:lnTo>
                <a:lnTo>
                  <a:pt x="4532193" y="6857999"/>
                </a:lnTo>
                <a:lnTo>
                  <a:pt x="4520721" y="6857999"/>
                </a:lnTo>
                <a:lnTo>
                  <a:pt x="4483809" y="6857999"/>
                </a:lnTo>
                <a:lnTo>
                  <a:pt x="4472337" y="6857999"/>
                </a:lnTo>
                <a:lnTo>
                  <a:pt x="4436755" y="6857999"/>
                </a:lnTo>
                <a:lnTo>
                  <a:pt x="4425283" y="6857999"/>
                </a:lnTo>
                <a:lnTo>
                  <a:pt x="4365317" y="6857999"/>
                </a:lnTo>
                <a:lnTo>
                  <a:pt x="4353845" y="6857999"/>
                </a:lnTo>
                <a:lnTo>
                  <a:pt x="4087694" y="6857999"/>
                </a:lnTo>
                <a:lnTo>
                  <a:pt x="4076222" y="6857999"/>
                </a:lnTo>
                <a:lnTo>
                  <a:pt x="4039310" y="6857999"/>
                </a:lnTo>
                <a:lnTo>
                  <a:pt x="4027838" y="6857999"/>
                </a:lnTo>
                <a:lnTo>
                  <a:pt x="3992256" y="6857999"/>
                </a:lnTo>
                <a:lnTo>
                  <a:pt x="3980784" y="6857999"/>
                </a:lnTo>
                <a:lnTo>
                  <a:pt x="3920818" y="6857999"/>
                </a:lnTo>
                <a:lnTo>
                  <a:pt x="3909346" y="6857999"/>
                </a:lnTo>
                <a:lnTo>
                  <a:pt x="3907735" y="6857999"/>
                </a:lnTo>
                <a:lnTo>
                  <a:pt x="3896263" y="6857999"/>
                </a:lnTo>
                <a:lnTo>
                  <a:pt x="3860681" y="6857999"/>
                </a:lnTo>
                <a:lnTo>
                  <a:pt x="3849209" y="6857999"/>
                </a:lnTo>
                <a:lnTo>
                  <a:pt x="3812297" y="6857999"/>
                </a:lnTo>
                <a:lnTo>
                  <a:pt x="3800825" y="6857999"/>
                </a:lnTo>
                <a:lnTo>
                  <a:pt x="3789243" y="6857999"/>
                </a:lnTo>
                <a:lnTo>
                  <a:pt x="3777771" y="6857999"/>
                </a:lnTo>
                <a:lnTo>
                  <a:pt x="3740859" y="6857999"/>
                </a:lnTo>
                <a:lnTo>
                  <a:pt x="3729387" y="6857999"/>
                </a:lnTo>
                <a:lnTo>
                  <a:pt x="3693805" y="6857999"/>
                </a:lnTo>
                <a:lnTo>
                  <a:pt x="3682333" y="6857999"/>
                </a:lnTo>
                <a:lnTo>
                  <a:pt x="3463236" y="6857999"/>
                </a:lnTo>
                <a:lnTo>
                  <a:pt x="3451764" y="6857999"/>
                </a:lnTo>
                <a:lnTo>
                  <a:pt x="3416182" y="6857999"/>
                </a:lnTo>
                <a:lnTo>
                  <a:pt x="3404710" y="6857999"/>
                </a:lnTo>
                <a:lnTo>
                  <a:pt x="3367798" y="6857999"/>
                </a:lnTo>
                <a:lnTo>
                  <a:pt x="3356326" y="6857999"/>
                </a:lnTo>
                <a:lnTo>
                  <a:pt x="3344744" y="6857999"/>
                </a:lnTo>
                <a:lnTo>
                  <a:pt x="3333272" y="6857999"/>
                </a:lnTo>
                <a:lnTo>
                  <a:pt x="3296360" y="6857999"/>
                </a:lnTo>
                <a:lnTo>
                  <a:pt x="3284888" y="6857999"/>
                </a:lnTo>
                <a:lnTo>
                  <a:pt x="3249306" y="6857999"/>
                </a:lnTo>
                <a:lnTo>
                  <a:pt x="3237834" y="6857999"/>
                </a:lnTo>
                <a:lnTo>
                  <a:pt x="3236223" y="6857999"/>
                </a:lnTo>
                <a:lnTo>
                  <a:pt x="3224751" y="6857999"/>
                </a:lnTo>
                <a:lnTo>
                  <a:pt x="3164785" y="6857999"/>
                </a:lnTo>
                <a:lnTo>
                  <a:pt x="3153313" y="6857999"/>
                </a:lnTo>
                <a:lnTo>
                  <a:pt x="3117731" y="6857999"/>
                </a:lnTo>
                <a:lnTo>
                  <a:pt x="3106259" y="6857999"/>
                </a:lnTo>
                <a:lnTo>
                  <a:pt x="3069347" y="6857999"/>
                </a:lnTo>
                <a:lnTo>
                  <a:pt x="3057875" y="6857999"/>
                </a:lnTo>
                <a:lnTo>
                  <a:pt x="2791724" y="6857999"/>
                </a:lnTo>
                <a:lnTo>
                  <a:pt x="2780252" y="6857999"/>
                </a:lnTo>
                <a:lnTo>
                  <a:pt x="2720286" y="6857999"/>
                </a:lnTo>
                <a:lnTo>
                  <a:pt x="2708814" y="6857999"/>
                </a:lnTo>
                <a:lnTo>
                  <a:pt x="2673232" y="6857999"/>
                </a:lnTo>
                <a:lnTo>
                  <a:pt x="2661760" y="6857999"/>
                </a:lnTo>
                <a:lnTo>
                  <a:pt x="2624848" y="6857999"/>
                </a:lnTo>
                <a:lnTo>
                  <a:pt x="2613376" y="6857999"/>
                </a:lnTo>
                <a:lnTo>
                  <a:pt x="2493273" y="6857999"/>
                </a:lnTo>
                <a:lnTo>
                  <a:pt x="2481801" y="6857999"/>
                </a:lnTo>
                <a:lnTo>
                  <a:pt x="2435035" y="6857999"/>
                </a:lnTo>
                <a:lnTo>
                  <a:pt x="2048774" y="6857999"/>
                </a:lnTo>
                <a:lnTo>
                  <a:pt x="2037302" y="6857999"/>
                </a:lnTo>
                <a:lnTo>
                  <a:pt x="1990536" y="6857999"/>
                </a:lnTo>
                <a:lnTo>
                  <a:pt x="1858961" y="6857999"/>
                </a:lnTo>
                <a:lnTo>
                  <a:pt x="1763523" y="6857999"/>
                </a:lnTo>
                <a:lnTo>
                  <a:pt x="1692085" y="6857999"/>
                </a:lnTo>
                <a:lnTo>
                  <a:pt x="1414462" y="6857999"/>
                </a:lnTo>
                <a:lnTo>
                  <a:pt x="1319024" y="6857999"/>
                </a:lnTo>
                <a:lnTo>
                  <a:pt x="1247586" y="6857999"/>
                </a:lnTo>
                <a:lnTo>
                  <a:pt x="1187449" y="6857999"/>
                </a:lnTo>
                <a:lnTo>
                  <a:pt x="1116011" y="6857999"/>
                </a:lnTo>
                <a:lnTo>
                  <a:pt x="1020573" y="6857999"/>
                </a:lnTo>
                <a:lnTo>
                  <a:pt x="742950" y="6857999"/>
                </a:lnTo>
                <a:lnTo>
                  <a:pt x="671512" y="6857999"/>
                </a:lnTo>
                <a:lnTo>
                  <a:pt x="576074" y="6857999"/>
                </a:lnTo>
                <a:lnTo>
                  <a:pt x="4444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874D454-294A-394B-AEA9-F1B8D74BFC9C}"/>
              </a:ext>
            </a:extLst>
          </p:cNvPr>
          <p:cNvSpPr/>
          <p:nvPr userDrawn="1"/>
        </p:nvSpPr>
        <p:spPr>
          <a:xfrm rot="10800000" flipH="1">
            <a:off x="4479137" y="-10779"/>
            <a:ext cx="3032124" cy="1519441"/>
          </a:xfrm>
          <a:custGeom>
            <a:avLst/>
            <a:gdLst>
              <a:gd name="connsiteX0" fmla="*/ 0 w 3032124"/>
              <a:gd name="connsiteY0" fmla="*/ 1519441 h 1519441"/>
              <a:gd name="connsiteX1" fmla="*/ 2456050 w 3032124"/>
              <a:gd name="connsiteY1" fmla="*/ 1519441 h 1519441"/>
              <a:gd name="connsiteX2" fmla="*/ 3032124 w 3032124"/>
              <a:gd name="connsiteY2" fmla="*/ 1519441 h 1519441"/>
              <a:gd name="connsiteX3" fmla="*/ 1512957 w 3032124"/>
              <a:gd name="connsiteY3" fmla="*/ 0 h 1519441"/>
              <a:gd name="connsiteX4" fmla="*/ 0 w 3032124"/>
              <a:gd name="connsiteY4" fmla="*/ 1513229 h 1519441"/>
              <a:gd name="connsiteX5" fmla="*/ 0 w 3032124"/>
              <a:gd name="connsiteY5" fmla="*/ 1519441 h 151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2124" h="1519441">
                <a:moveTo>
                  <a:pt x="0" y="1519441"/>
                </a:moveTo>
                <a:lnTo>
                  <a:pt x="2456050" y="1519441"/>
                </a:lnTo>
                <a:lnTo>
                  <a:pt x="3032124" y="1519441"/>
                </a:lnTo>
                <a:lnTo>
                  <a:pt x="1512957" y="0"/>
                </a:lnTo>
                <a:lnTo>
                  <a:pt x="0" y="1513229"/>
                </a:lnTo>
                <a:lnTo>
                  <a:pt x="0" y="1519441"/>
                </a:lnTo>
                <a:close/>
              </a:path>
            </a:pathLst>
          </a:custGeom>
          <a:gradFill>
            <a:gsLst>
              <a:gs pos="100000">
                <a:srgbClr val="00FFFF"/>
              </a:gs>
              <a:gs pos="44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759655"/>
            <a:ext cx="8729004" cy="5401994"/>
          </a:xfrm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None/>
              <a:defRPr sz="1200"/>
            </a:lvl1pPr>
            <a:lvl2pPr marL="12696" indent="0">
              <a:spcBef>
                <a:spcPts val="600"/>
              </a:spcBef>
              <a:spcAft>
                <a:spcPts val="1200"/>
              </a:spcAft>
              <a:buNone/>
              <a:tabLst/>
              <a:defRPr sz="2399" b="1">
                <a:solidFill>
                  <a:schemeClr val="accent1"/>
                </a:solidFill>
              </a:defRPr>
            </a:lvl2pPr>
            <a:lvl3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228462" lvl="0" indent="-228462" algn="l" defTabSz="913852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506584-A50B-3F44-8CBF-B53A42B16BE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24234" y="6880685"/>
            <a:ext cx="1264591" cy="457200"/>
          </a:xfrm>
        </p:spPr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749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DAD104CB-B321-3A42-B080-81EA785DB5F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49041" y="1435588"/>
            <a:ext cx="5487812" cy="4473526"/>
          </a:xfrm>
        </p:spPr>
        <p:txBody>
          <a:bodyPr/>
          <a:lstStyle>
            <a:lvl1pPr algn="ctr">
              <a:buNone/>
              <a:defRPr sz="1400"/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5A9FD5-B8E6-0442-8B05-6ADB653B59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081" y="1726811"/>
            <a:ext cx="2961368" cy="1575581"/>
          </a:xfrm>
        </p:spPr>
        <p:txBody>
          <a:bodyPr/>
          <a:lstStyle>
            <a:lvl1pPr marL="571329" indent="0">
              <a:spcBef>
                <a:spcPts val="1200"/>
              </a:spcBef>
              <a:spcAft>
                <a:spcPts val="600"/>
              </a:spcAft>
              <a:buNone/>
              <a:tabLst/>
              <a:defRPr sz="1799" b="1"/>
            </a:lvl1pPr>
            <a:lvl2pPr marL="12696" indent="0">
              <a:spcBef>
                <a:spcPts val="1799"/>
              </a:spcBef>
              <a:buNone/>
              <a:tabLst/>
              <a:defRPr sz="1600">
                <a:solidFill>
                  <a:schemeClr val="bg2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5BDCF85-48A0-F14B-BF89-1F1554F6A4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081" y="3954739"/>
            <a:ext cx="2961368" cy="1575581"/>
          </a:xfrm>
        </p:spPr>
        <p:txBody>
          <a:bodyPr/>
          <a:lstStyle>
            <a:lvl1pPr marL="571329" indent="0">
              <a:spcBef>
                <a:spcPts val="1200"/>
              </a:spcBef>
              <a:spcAft>
                <a:spcPts val="600"/>
              </a:spcAft>
              <a:buNone/>
              <a:tabLst/>
              <a:defRPr sz="1799" b="1"/>
            </a:lvl1pPr>
            <a:lvl2pPr marL="12696" indent="0">
              <a:spcBef>
                <a:spcPts val="1799"/>
              </a:spcBef>
              <a:buNone/>
              <a:tabLst/>
              <a:defRPr sz="1600">
                <a:solidFill>
                  <a:schemeClr val="bg2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911B4BF-EEC3-9C44-99AF-C9E0234601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1" y="1755629"/>
            <a:ext cx="422275" cy="420688"/>
          </a:xfrm>
        </p:spPr>
        <p:txBody>
          <a:bodyPr/>
          <a:lstStyle>
            <a:lvl1pPr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2D172571-9342-7241-8026-441A6039C9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1" y="3955737"/>
            <a:ext cx="422275" cy="420688"/>
          </a:xfrm>
        </p:spPr>
        <p:txBody>
          <a:bodyPr/>
          <a:lstStyle>
            <a:lvl1pPr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C2D07FB7-6AB7-874D-94E3-A5C2740C944E}"/>
              </a:ext>
            </a:extLst>
          </p:cNvPr>
          <p:cNvSpPr/>
          <p:nvPr userDrawn="1"/>
        </p:nvSpPr>
        <p:spPr>
          <a:xfrm flipH="1">
            <a:off x="7705725" y="2374900"/>
            <a:ext cx="4483100" cy="44831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861B25BB-56E1-7841-A3D9-3494C5E35B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93934" y="5163526"/>
            <a:ext cx="422275" cy="420688"/>
          </a:xfrm>
        </p:spPr>
        <p:txBody>
          <a:bodyPr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B9558310-3B7A-F04F-AC7B-C63043E26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86592" y="5148775"/>
            <a:ext cx="1445153" cy="457200"/>
          </a:xfrm>
        </p:spPr>
        <p:txBody>
          <a:bodyPr/>
          <a:lstStyle>
            <a:lvl1pPr marL="12696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sz="1400" b="1">
                <a:solidFill>
                  <a:schemeClr val="bg1"/>
                </a:solidFill>
              </a:defRPr>
            </a:lvl1pPr>
            <a:lvl2pPr marL="12696" indent="0">
              <a:spcBef>
                <a:spcPts val="1799"/>
              </a:spcBef>
              <a:buNone/>
              <a:tabLst/>
              <a:defRPr sz="1600">
                <a:solidFill>
                  <a:schemeClr val="bg2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</a:t>
            </a:r>
            <a:br>
              <a:rPr lang="en-US"/>
            </a:br>
            <a:r>
              <a:rPr lang="en-US"/>
              <a:t>edit text</a:t>
            </a:r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A452CE63-8C07-6F41-A904-D1A8373DE27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93934" y="5909114"/>
            <a:ext cx="422275" cy="420688"/>
          </a:xfrm>
        </p:spPr>
        <p:txBody>
          <a:bodyPr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7871621-B6D1-754A-9778-215AB9EA6EA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3852"/>
            <a:fld id="{F19F85D4-6AC3-4CF9-A1A5-831DFC2C241F}" type="slidenum">
              <a:rPr lang="en-US" smtClean="0"/>
              <a:pPr defTabSz="913852"/>
              <a:t>‹#›</a:t>
            </a:fld>
            <a:endParaRPr lang="en-US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56011341-D0B1-F14E-94BE-5FC8D54F0B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86592" y="5883561"/>
            <a:ext cx="1445153" cy="457200"/>
          </a:xfrm>
        </p:spPr>
        <p:txBody>
          <a:bodyPr/>
          <a:lstStyle>
            <a:lvl1pPr marL="12696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sz="1400" b="1">
                <a:solidFill>
                  <a:schemeClr val="bg1"/>
                </a:solidFill>
              </a:defRPr>
            </a:lvl1pPr>
            <a:lvl2pPr marL="12696" indent="0">
              <a:spcBef>
                <a:spcPts val="1799"/>
              </a:spcBef>
              <a:buNone/>
              <a:tabLst/>
              <a:defRPr sz="1600">
                <a:solidFill>
                  <a:schemeClr val="bg2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</a:t>
            </a:r>
            <a:br>
              <a:rPr lang="en-US"/>
            </a:br>
            <a:r>
              <a:rPr lang="en-US"/>
              <a:t>edit text</a:t>
            </a:r>
          </a:p>
        </p:txBody>
      </p:sp>
    </p:spTree>
    <p:extLst>
      <p:ext uri="{BB962C8B-B14F-4D97-AF65-F5344CB8AC3E}">
        <p14:creationId xmlns:p14="http://schemas.microsoft.com/office/powerpoint/2010/main" val="19703595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B4732BA1-D112-A54A-BE4B-044AA54AC5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7081" y="553817"/>
            <a:ext cx="1122951" cy="1285433"/>
          </a:xfrm>
          <a:noFill/>
        </p:spPr>
        <p:txBody>
          <a:bodyPr/>
          <a:lstStyle>
            <a:lvl1pPr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FD90E-4E7B-0E42-A550-FAFDBAF29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64738" y="2820833"/>
            <a:ext cx="2264421" cy="1285433"/>
          </a:xfrm>
        </p:spPr>
        <p:txBody>
          <a:bodyPr/>
          <a:lstStyle>
            <a:lvl1pPr marL="12696" indent="-12696">
              <a:buNone/>
              <a:tabLst/>
              <a:defRPr sz="1400" b="0"/>
            </a:lvl1pPr>
            <a:lvl2pPr marL="12696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4560" y="457200"/>
            <a:ext cx="6470830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80D64346-DA50-D34F-9DC8-133F5895B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705" y="2820833"/>
            <a:ext cx="2264421" cy="1285433"/>
          </a:xfrm>
        </p:spPr>
        <p:txBody>
          <a:bodyPr/>
          <a:lstStyle>
            <a:lvl1pPr marL="12696" indent="-12696">
              <a:buNone/>
              <a:tabLst/>
              <a:defRPr sz="1400" b="0"/>
            </a:lvl1pPr>
            <a:lvl2pPr marL="12696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2276F09E-A325-8C47-BCF4-3A2EEB19A9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8677" y="2820833"/>
            <a:ext cx="2840044" cy="1285433"/>
          </a:xfrm>
        </p:spPr>
        <p:txBody>
          <a:bodyPr/>
          <a:lstStyle>
            <a:lvl1pPr marL="12696" indent="-12696">
              <a:buNone/>
              <a:tabLst/>
              <a:defRPr sz="1400" b="0"/>
            </a:lvl1pPr>
            <a:lvl2pPr marL="12696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68F407F3-068A-B945-AB91-3E0D6FC3CB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4738" y="4383500"/>
            <a:ext cx="2264421" cy="1285433"/>
          </a:xfrm>
        </p:spPr>
        <p:txBody>
          <a:bodyPr/>
          <a:lstStyle>
            <a:lvl1pPr marL="12696" indent="-12696">
              <a:buNone/>
              <a:tabLst/>
              <a:defRPr sz="1400" b="0"/>
            </a:lvl1pPr>
            <a:lvl2pPr marL="12696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ACF7A4A8-296F-5743-B900-707FB7F4A6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0705" y="4383500"/>
            <a:ext cx="2264421" cy="1285433"/>
          </a:xfrm>
        </p:spPr>
        <p:txBody>
          <a:bodyPr/>
          <a:lstStyle>
            <a:lvl1pPr marL="12696" indent="-12696">
              <a:buNone/>
              <a:tabLst/>
              <a:defRPr sz="1400" b="0"/>
            </a:lvl1pPr>
            <a:lvl2pPr marL="12696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4" name="AutoShape 2">
            <a:extLst>
              <a:ext uri="{FF2B5EF4-FFF2-40B4-BE49-F238E27FC236}">
                <a16:creationId xmlns:a16="http://schemas.microsoft.com/office/drawing/2014/main" id="{34E7C540-19B0-E349-A7A7-19C37A63975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8"/>
            <a:ext cx="6096000" cy="517525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5AE38C-FC52-C34B-AC0B-8B342A31CFA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3852"/>
            <a:fld id="{F19F85D4-6AC3-4CF9-A1A5-831DFC2C241F}" type="slidenum">
              <a:rPr lang="en-US" smtClean="0"/>
              <a:pPr defTabSz="913852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586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2F34E76-838C-AE49-A33A-954E85EA0660}"/>
              </a:ext>
            </a:extLst>
          </p:cNvPr>
          <p:cNvCxnSpPr>
            <a:cxnSpLocks/>
          </p:cNvCxnSpPr>
          <p:nvPr userDrawn="1"/>
        </p:nvCxnSpPr>
        <p:spPr>
          <a:xfrm>
            <a:off x="459779" y="1461861"/>
            <a:ext cx="11223211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F6796FC-F100-1F43-BD81-C743821F8D88}"/>
              </a:ext>
            </a:extLst>
          </p:cNvPr>
          <p:cNvCxnSpPr>
            <a:cxnSpLocks/>
          </p:cNvCxnSpPr>
          <p:nvPr userDrawn="1"/>
        </p:nvCxnSpPr>
        <p:spPr>
          <a:xfrm>
            <a:off x="459779" y="3187907"/>
            <a:ext cx="11223211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3DFEA36-9FF1-6D44-B7C6-CF6BE7BB2369}"/>
              </a:ext>
            </a:extLst>
          </p:cNvPr>
          <p:cNvCxnSpPr>
            <a:cxnSpLocks/>
          </p:cNvCxnSpPr>
          <p:nvPr userDrawn="1"/>
        </p:nvCxnSpPr>
        <p:spPr>
          <a:xfrm>
            <a:off x="459779" y="2324884"/>
            <a:ext cx="11223211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FA1BE829-8206-C14E-B376-30BE0A19DD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259" y="1477791"/>
            <a:ext cx="1987842" cy="453122"/>
          </a:xfrm>
        </p:spPr>
        <p:txBody>
          <a:bodyPr/>
          <a:lstStyle>
            <a:lvl1pPr marL="12696" indent="-12696">
              <a:buNone/>
              <a:tabLst/>
              <a:defRPr sz="1799" b="1">
                <a:solidFill>
                  <a:schemeClr val="bg2"/>
                </a:solidFill>
              </a:defRPr>
            </a:lvl1pPr>
            <a:lvl2pPr marL="12696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Performance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14615835-1B53-704C-8ECF-674BEEDAD0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259" y="3202439"/>
            <a:ext cx="1987842" cy="453122"/>
          </a:xfrm>
        </p:spPr>
        <p:txBody>
          <a:bodyPr/>
          <a:lstStyle>
            <a:lvl1pPr marL="12696" indent="-12696">
              <a:buNone/>
              <a:tabLst/>
              <a:defRPr sz="1799" b="1">
                <a:solidFill>
                  <a:schemeClr val="accent5"/>
                </a:solidFill>
              </a:defRPr>
            </a:lvl1pPr>
            <a:lvl2pPr marL="12696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Professional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06F2B93A-33DE-E742-8BC0-DA2350482F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259" y="2340813"/>
            <a:ext cx="1987842" cy="453122"/>
          </a:xfrm>
        </p:spPr>
        <p:txBody>
          <a:bodyPr/>
          <a:lstStyle>
            <a:lvl1pPr marL="12696" indent="-12696">
              <a:buNone/>
              <a:tabLst/>
              <a:defRPr sz="1799" b="1"/>
            </a:lvl1pPr>
            <a:lvl2pPr marL="12696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Enterprise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EF873B28-A7CE-6346-A239-09483A36E36E}"/>
              </a:ext>
            </a:extLst>
          </p:cNvPr>
          <p:cNvSpPr/>
          <p:nvPr userDrawn="1"/>
        </p:nvSpPr>
        <p:spPr>
          <a:xfrm rot="16200000">
            <a:off x="567853" y="4429653"/>
            <a:ext cx="645751" cy="1921928"/>
          </a:xfrm>
          <a:custGeom>
            <a:avLst/>
            <a:gdLst>
              <a:gd name="connsiteX0" fmla="*/ 1506406 w 1506406"/>
              <a:gd name="connsiteY0" fmla="*/ 0 h 4263953"/>
              <a:gd name="connsiteX1" fmla="*/ 1506406 w 1506406"/>
              <a:gd name="connsiteY1" fmla="*/ 66583 h 4263953"/>
              <a:gd name="connsiteX2" fmla="*/ 1506406 w 1506406"/>
              <a:gd name="connsiteY2" fmla="*/ 163267 h 4263953"/>
              <a:gd name="connsiteX3" fmla="*/ 1506406 w 1506406"/>
              <a:gd name="connsiteY3" fmla="*/ 448163 h 4263953"/>
              <a:gd name="connsiteX4" fmla="*/ 1506406 w 1506406"/>
              <a:gd name="connsiteY4" fmla="*/ 448841 h 4263953"/>
              <a:gd name="connsiteX5" fmla="*/ 1506406 w 1506406"/>
              <a:gd name="connsiteY5" fmla="*/ 482221 h 4263953"/>
              <a:gd name="connsiteX6" fmla="*/ 1506406 w 1506406"/>
              <a:gd name="connsiteY6" fmla="*/ 552423 h 4263953"/>
              <a:gd name="connsiteX7" fmla="*/ 1506406 w 1506406"/>
              <a:gd name="connsiteY7" fmla="*/ 588953 h 4263953"/>
              <a:gd name="connsiteX8" fmla="*/ 1506406 w 1506406"/>
              <a:gd name="connsiteY8" fmla="*/ 605791 h 4263953"/>
              <a:gd name="connsiteX9" fmla="*/ 1506406 w 1506406"/>
              <a:gd name="connsiteY9" fmla="*/ 672374 h 4263953"/>
              <a:gd name="connsiteX10" fmla="*/ 1506406 w 1506406"/>
              <a:gd name="connsiteY10" fmla="*/ 733737 h 4263953"/>
              <a:gd name="connsiteX11" fmla="*/ 1506406 w 1506406"/>
              <a:gd name="connsiteY11" fmla="*/ 767117 h 4263953"/>
              <a:gd name="connsiteX12" fmla="*/ 1506406 w 1506406"/>
              <a:gd name="connsiteY12" fmla="*/ 767795 h 4263953"/>
              <a:gd name="connsiteX13" fmla="*/ 1506406 w 1506406"/>
              <a:gd name="connsiteY13" fmla="*/ 769059 h 4263953"/>
              <a:gd name="connsiteX14" fmla="*/ 1506406 w 1506406"/>
              <a:gd name="connsiteY14" fmla="*/ 837997 h 4263953"/>
              <a:gd name="connsiteX15" fmla="*/ 1506406 w 1506406"/>
              <a:gd name="connsiteY15" fmla="*/ 871377 h 4263953"/>
              <a:gd name="connsiteX16" fmla="*/ 1506406 w 1506406"/>
              <a:gd name="connsiteY16" fmla="*/ 874527 h 4263953"/>
              <a:gd name="connsiteX17" fmla="*/ 1506406 w 1506406"/>
              <a:gd name="connsiteY17" fmla="*/ 907907 h 4263953"/>
              <a:gd name="connsiteX18" fmla="*/ 1506406 w 1506406"/>
              <a:gd name="connsiteY18" fmla="*/ 1052691 h 4263953"/>
              <a:gd name="connsiteX19" fmla="*/ 1506406 w 1506406"/>
              <a:gd name="connsiteY19" fmla="*/ 1053955 h 4263953"/>
              <a:gd name="connsiteX20" fmla="*/ 1506406 w 1506406"/>
              <a:gd name="connsiteY20" fmla="*/ 1054633 h 4263953"/>
              <a:gd name="connsiteX21" fmla="*/ 1506406 w 1506406"/>
              <a:gd name="connsiteY21" fmla="*/ 1088013 h 4263953"/>
              <a:gd name="connsiteX22" fmla="*/ 1506406 w 1506406"/>
              <a:gd name="connsiteY22" fmla="*/ 1156951 h 4263953"/>
              <a:gd name="connsiteX23" fmla="*/ 1506406 w 1506406"/>
              <a:gd name="connsiteY23" fmla="*/ 1158215 h 4263953"/>
              <a:gd name="connsiteX24" fmla="*/ 1506406 w 1506406"/>
              <a:gd name="connsiteY24" fmla="*/ 1193481 h 4263953"/>
              <a:gd name="connsiteX25" fmla="*/ 1506406 w 1506406"/>
              <a:gd name="connsiteY25" fmla="*/ 1193671 h 4263953"/>
              <a:gd name="connsiteX26" fmla="*/ 1506406 w 1506406"/>
              <a:gd name="connsiteY26" fmla="*/ 1194745 h 4263953"/>
              <a:gd name="connsiteX27" fmla="*/ 1506406 w 1506406"/>
              <a:gd name="connsiteY27" fmla="*/ 1221507 h 4263953"/>
              <a:gd name="connsiteX28" fmla="*/ 1506406 w 1506406"/>
              <a:gd name="connsiteY28" fmla="*/ 1339529 h 4263953"/>
              <a:gd name="connsiteX29" fmla="*/ 1506406 w 1506406"/>
              <a:gd name="connsiteY29" fmla="*/ 1372909 h 4263953"/>
              <a:gd name="connsiteX30" fmla="*/ 1506406 w 1506406"/>
              <a:gd name="connsiteY30" fmla="*/ 1373587 h 4263953"/>
              <a:gd name="connsiteX31" fmla="*/ 1506406 w 1506406"/>
              <a:gd name="connsiteY31" fmla="*/ 1443789 h 4263953"/>
              <a:gd name="connsiteX32" fmla="*/ 1506406 w 1506406"/>
              <a:gd name="connsiteY32" fmla="*/ 1477169 h 4263953"/>
              <a:gd name="connsiteX33" fmla="*/ 1506406 w 1506406"/>
              <a:gd name="connsiteY33" fmla="*/ 1479245 h 4263953"/>
              <a:gd name="connsiteX34" fmla="*/ 1506406 w 1506406"/>
              <a:gd name="connsiteY34" fmla="*/ 1480319 h 4263953"/>
              <a:gd name="connsiteX35" fmla="*/ 1506406 w 1506406"/>
              <a:gd name="connsiteY35" fmla="*/ 1506403 h 4263953"/>
              <a:gd name="connsiteX36" fmla="*/ 1506406 w 1506406"/>
              <a:gd name="connsiteY36" fmla="*/ 1507081 h 4263953"/>
              <a:gd name="connsiteX37" fmla="*/ 1506406 w 1506406"/>
              <a:gd name="connsiteY37" fmla="*/ 1513699 h 4263953"/>
              <a:gd name="connsiteX38" fmla="*/ 1506406 w 1506406"/>
              <a:gd name="connsiteY38" fmla="*/ 1610663 h 4263953"/>
              <a:gd name="connsiteX39" fmla="*/ 1506406 w 1506406"/>
              <a:gd name="connsiteY39" fmla="*/ 1647193 h 4263953"/>
              <a:gd name="connsiteX40" fmla="*/ 1506406 w 1506406"/>
              <a:gd name="connsiteY40" fmla="*/ 1658483 h 4263953"/>
              <a:gd name="connsiteX41" fmla="*/ 1506406 w 1506406"/>
              <a:gd name="connsiteY41" fmla="*/ 1762743 h 4263953"/>
              <a:gd name="connsiteX42" fmla="*/ 1506406 w 1506406"/>
              <a:gd name="connsiteY42" fmla="*/ 1791977 h 4263953"/>
              <a:gd name="connsiteX43" fmla="*/ 1506406 w 1506406"/>
              <a:gd name="connsiteY43" fmla="*/ 1799273 h 4263953"/>
              <a:gd name="connsiteX44" fmla="*/ 1506406 w 1506406"/>
              <a:gd name="connsiteY44" fmla="*/ 1799463 h 4263953"/>
              <a:gd name="connsiteX45" fmla="*/ 1506406 w 1506406"/>
              <a:gd name="connsiteY45" fmla="*/ 1827299 h 4263953"/>
              <a:gd name="connsiteX46" fmla="*/ 1506406 w 1506406"/>
              <a:gd name="connsiteY46" fmla="*/ 1860825 h 4263953"/>
              <a:gd name="connsiteX47" fmla="*/ 1506406 w 1506406"/>
              <a:gd name="connsiteY47" fmla="*/ 1896237 h 4263953"/>
              <a:gd name="connsiteX48" fmla="*/ 1506406 w 1506406"/>
              <a:gd name="connsiteY48" fmla="*/ 1932767 h 4263953"/>
              <a:gd name="connsiteX49" fmla="*/ 1506406 w 1506406"/>
              <a:gd name="connsiteY49" fmla="*/ 2085037 h 4263953"/>
              <a:gd name="connsiteX50" fmla="*/ 1506406 w 1506406"/>
              <a:gd name="connsiteY50" fmla="*/ 2112195 h 4263953"/>
              <a:gd name="connsiteX51" fmla="*/ 1506406 w 1506406"/>
              <a:gd name="connsiteY51" fmla="*/ 2112873 h 4263953"/>
              <a:gd name="connsiteX52" fmla="*/ 1506406 w 1506406"/>
              <a:gd name="connsiteY52" fmla="*/ 2138161 h 4263953"/>
              <a:gd name="connsiteX53" fmla="*/ 1506406 w 1506406"/>
              <a:gd name="connsiteY53" fmla="*/ 2146399 h 4263953"/>
              <a:gd name="connsiteX54" fmla="*/ 1506406 w 1506406"/>
              <a:gd name="connsiteY54" fmla="*/ 2179779 h 4263953"/>
              <a:gd name="connsiteX55" fmla="*/ 1506406 w 1506406"/>
              <a:gd name="connsiteY55" fmla="*/ 2216455 h 4263953"/>
              <a:gd name="connsiteX56" fmla="*/ 1506406 w 1506406"/>
              <a:gd name="connsiteY56" fmla="*/ 2252985 h 4263953"/>
              <a:gd name="connsiteX57" fmla="*/ 1506406 w 1506406"/>
              <a:gd name="connsiteY57" fmla="*/ 2277817 h 4263953"/>
              <a:gd name="connsiteX58" fmla="*/ 1506406 w 1506406"/>
              <a:gd name="connsiteY58" fmla="*/ 2314347 h 4263953"/>
              <a:gd name="connsiteX59" fmla="*/ 1506406 w 1506406"/>
              <a:gd name="connsiteY59" fmla="*/ 2397769 h 4263953"/>
              <a:gd name="connsiteX60" fmla="*/ 1506406 w 1506406"/>
              <a:gd name="connsiteY60" fmla="*/ 2423735 h 4263953"/>
              <a:gd name="connsiteX61" fmla="*/ 1506406 w 1506406"/>
              <a:gd name="connsiteY61" fmla="*/ 2457115 h 4263953"/>
              <a:gd name="connsiteX62" fmla="*/ 1506406 w 1506406"/>
              <a:gd name="connsiteY62" fmla="*/ 2465353 h 4263953"/>
              <a:gd name="connsiteX63" fmla="*/ 1506406 w 1506406"/>
              <a:gd name="connsiteY63" fmla="*/ 2466617 h 4263953"/>
              <a:gd name="connsiteX64" fmla="*/ 1506406 w 1506406"/>
              <a:gd name="connsiteY64" fmla="*/ 2502029 h 4263953"/>
              <a:gd name="connsiteX65" fmla="*/ 1506406 w 1506406"/>
              <a:gd name="connsiteY65" fmla="*/ 2538559 h 4263953"/>
              <a:gd name="connsiteX66" fmla="*/ 1506406 w 1506406"/>
              <a:gd name="connsiteY66" fmla="*/ 2563391 h 4263953"/>
              <a:gd name="connsiteX67" fmla="*/ 1506406 w 1506406"/>
              <a:gd name="connsiteY67" fmla="*/ 2596771 h 4263953"/>
              <a:gd name="connsiteX68" fmla="*/ 1506406 w 1506406"/>
              <a:gd name="connsiteY68" fmla="*/ 2599921 h 4263953"/>
              <a:gd name="connsiteX69" fmla="*/ 1506406 w 1506406"/>
              <a:gd name="connsiteY69" fmla="*/ 2633301 h 4263953"/>
              <a:gd name="connsiteX70" fmla="*/ 1506406 w 1506406"/>
              <a:gd name="connsiteY70" fmla="*/ 2703503 h 4263953"/>
              <a:gd name="connsiteX71" fmla="*/ 1506406 w 1506406"/>
              <a:gd name="connsiteY71" fmla="*/ 2742689 h 4263953"/>
              <a:gd name="connsiteX72" fmla="*/ 1506406 w 1506406"/>
              <a:gd name="connsiteY72" fmla="*/ 2743953 h 4263953"/>
              <a:gd name="connsiteX73" fmla="*/ 1506406 w 1506406"/>
              <a:gd name="connsiteY73" fmla="*/ 2752191 h 4263953"/>
              <a:gd name="connsiteX74" fmla="*/ 1506406 w 1506406"/>
              <a:gd name="connsiteY74" fmla="*/ 2785571 h 4263953"/>
              <a:gd name="connsiteX75" fmla="*/ 1506406 w 1506406"/>
              <a:gd name="connsiteY75" fmla="*/ 2882345 h 4263953"/>
              <a:gd name="connsiteX76" fmla="*/ 1506406 w 1506406"/>
              <a:gd name="connsiteY76" fmla="*/ 2883609 h 4263953"/>
              <a:gd name="connsiteX77" fmla="*/ 1506406 w 1506406"/>
              <a:gd name="connsiteY77" fmla="*/ 2918875 h 4263953"/>
              <a:gd name="connsiteX78" fmla="*/ 1506406 w 1506406"/>
              <a:gd name="connsiteY78" fmla="*/ 2919065 h 4263953"/>
              <a:gd name="connsiteX79" fmla="*/ 1506406 w 1506406"/>
              <a:gd name="connsiteY79" fmla="*/ 2920139 h 4263953"/>
              <a:gd name="connsiteX80" fmla="*/ 1506406 w 1506406"/>
              <a:gd name="connsiteY80" fmla="*/ 2989077 h 4263953"/>
              <a:gd name="connsiteX81" fmla="*/ 1506406 w 1506406"/>
              <a:gd name="connsiteY81" fmla="*/ 3022457 h 4263953"/>
              <a:gd name="connsiteX82" fmla="*/ 1506406 w 1506406"/>
              <a:gd name="connsiteY82" fmla="*/ 3029527 h 4263953"/>
              <a:gd name="connsiteX83" fmla="*/ 1506406 w 1506406"/>
              <a:gd name="connsiteY83" fmla="*/ 3062907 h 4263953"/>
              <a:gd name="connsiteX84" fmla="*/ 1506406 w 1506406"/>
              <a:gd name="connsiteY84" fmla="*/ 3071145 h 4263953"/>
              <a:gd name="connsiteX85" fmla="*/ 1506406 w 1506406"/>
              <a:gd name="connsiteY85" fmla="*/ 3169183 h 4263953"/>
              <a:gd name="connsiteX86" fmla="*/ 1506406 w 1506406"/>
              <a:gd name="connsiteY86" fmla="*/ 3196401 h 4263953"/>
              <a:gd name="connsiteX87" fmla="*/ 1506406 w 1506406"/>
              <a:gd name="connsiteY87" fmla="*/ 3202563 h 4263953"/>
              <a:gd name="connsiteX88" fmla="*/ 1506406 w 1506406"/>
              <a:gd name="connsiteY88" fmla="*/ 3204639 h 4263953"/>
              <a:gd name="connsiteX89" fmla="*/ 1506406 w 1506406"/>
              <a:gd name="connsiteY89" fmla="*/ 3205713 h 4263953"/>
              <a:gd name="connsiteX90" fmla="*/ 1506406 w 1506406"/>
              <a:gd name="connsiteY90" fmla="*/ 3239093 h 4263953"/>
              <a:gd name="connsiteX91" fmla="*/ 1506406 w 1506406"/>
              <a:gd name="connsiteY91" fmla="*/ 3308031 h 4263953"/>
              <a:gd name="connsiteX92" fmla="*/ 1506406 w 1506406"/>
              <a:gd name="connsiteY92" fmla="*/ 3308221 h 4263953"/>
              <a:gd name="connsiteX93" fmla="*/ 1506406 w 1506406"/>
              <a:gd name="connsiteY93" fmla="*/ 3309295 h 4263953"/>
              <a:gd name="connsiteX94" fmla="*/ 1506406 w 1506406"/>
              <a:gd name="connsiteY94" fmla="*/ 3336057 h 4263953"/>
              <a:gd name="connsiteX95" fmla="*/ 1506406 w 1506406"/>
              <a:gd name="connsiteY95" fmla="*/ 3348481 h 4263953"/>
              <a:gd name="connsiteX96" fmla="*/ 1506406 w 1506406"/>
              <a:gd name="connsiteY96" fmla="*/ 3372587 h 4263953"/>
              <a:gd name="connsiteX97" fmla="*/ 1506406 w 1506406"/>
              <a:gd name="connsiteY97" fmla="*/ 3481977 h 4263953"/>
              <a:gd name="connsiteX98" fmla="*/ 1506406 w 1506406"/>
              <a:gd name="connsiteY98" fmla="*/ 3488137 h 4263953"/>
              <a:gd name="connsiteX99" fmla="*/ 1506406 w 1506406"/>
              <a:gd name="connsiteY99" fmla="*/ 3524667 h 4263953"/>
              <a:gd name="connsiteX100" fmla="*/ 1506406 w 1506406"/>
              <a:gd name="connsiteY100" fmla="*/ 3524857 h 4263953"/>
              <a:gd name="connsiteX101" fmla="*/ 1506406 w 1506406"/>
              <a:gd name="connsiteY101" fmla="*/ 3593795 h 4263953"/>
              <a:gd name="connsiteX102" fmla="*/ 1506406 w 1506406"/>
              <a:gd name="connsiteY102" fmla="*/ 3594869 h 4263953"/>
              <a:gd name="connsiteX103" fmla="*/ 1506406 w 1506406"/>
              <a:gd name="connsiteY103" fmla="*/ 3621631 h 4263953"/>
              <a:gd name="connsiteX104" fmla="*/ 1506406 w 1506406"/>
              <a:gd name="connsiteY104" fmla="*/ 3628249 h 4263953"/>
              <a:gd name="connsiteX105" fmla="*/ 1506406 w 1506406"/>
              <a:gd name="connsiteY105" fmla="*/ 3658161 h 4263953"/>
              <a:gd name="connsiteX106" fmla="*/ 1506406 w 1506406"/>
              <a:gd name="connsiteY106" fmla="*/ 3802193 h 4263953"/>
              <a:gd name="connsiteX107" fmla="*/ 1506406 w 1506406"/>
              <a:gd name="connsiteY107" fmla="*/ 3810431 h 4263953"/>
              <a:gd name="connsiteX108" fmla="*/ 1506406 w 1506406"/>
              <a:gd name="connsiteY108" fmla="*/ 3913823 h 4263953"/>
              <a:gd name="connsiteX109" fmla="*/ 1506406 w 1506406"/>
              <a:gd name="connsiteY109" fmla="*/ 3914013 h 4263953"/>
              <a:gd name="connsiteX110" fmla="*/ 1506406 w 1506406"/>
              <a:gd name="connsiteY110" fmla="*/ 3941849 h 4263953"/>
              <a:gd name="connsiteX111" fmla="*/ 1506406 w 1506406"/>
              <a:gd name="connsiteY111" fmla="*/ 3978379 h 4263953"/>
              <a:gd name="connsiteX112" fmla="*/ 1506406 w 1506406"/>
              <a:gd name="connsiteY112" fmla="*/ 4087769 h 4263953"/>
              <a:gd name="connsiteX113" fmla="*/ 1506406 w 1506406"/>
              <a:gd name="connsiteY113" fmla="*/ 4199587 h 4263953"/>
              <a:gd name="connsiteX114" fmla="*/ 1506406 w 1506406"/>
              <a:gd name="connsiteY114" fmla="*/ 4227423 h 4263953"/>
              <a:gd name="connsiteX115" fmla="*/ 1506406 w 1506406"/>
              <a:gd name="connsiteY115" fmla="*/ 4263953 h 4263953"/>
              <a:gd name="connsiteX116" fmla="*/ 1499092 w 1506406"/>
              <a:gd name="connsiteY116" fmla="*/ 4263953 h 4263953"/>
              <a:gd name="connsiteX117" fmla="*/ 0 w 1506406"/>
              <a:gd name="connsiteY117" fmla="*/ 3438458 h 4263953"/>
              <a:gd name="connsiteX118" fmla="*/ 0 w 1506406"/>
              <a:gd name="connsiteY118" fmla="*/ 3429308 h 4263953"/>
              <a:gd name="connsiteX119" fmla="*/ 0 w 1506406"/>
              <a:gd name="connsiteY119" fmla="*/ 3401930 h 4263953"/>
              <a:gd name="connsiteX120" fmla="*/ 0 w 1506406"/>
              <a:gd name="connsiteY120" fmla="*/ 3348480 h 4263953"/>
              <a:gd name="connsiteX121" fmla="*/ 0 w 1506406"/>
              <a:gd name="connsiteY121" fmla="*/ 3309294 h 4263953"/>
              <a:gd name="connsiteX122" fmla="*/ 0 w 1506406"/>
              <a:gd name="connsiteY122" fmla="*/ 3152884 h 4263953"/>
              <a:gd name="connsiteX123" fmla="*/ 0 w 1506406"/>
              <a:gd name="connsiteY123" fmla="*/ 3116356 h 4263953"/>
              <a:gd name="connsiteX124" fmla="*/ 0 w 1506406"/>
              <a:gd name="connsiteY124" fmla="*/ 3062906 h 4263953"/>
              <a:gd name="connsiteX125" fmla="*/ 0 w 1506406"/>
              <a:gd name="connsiteY125" fmla="*/ 3029526 h 4263953"/>
              <a:gd name="connsiteX126" fmla="*/ 0 w 1506406"/>
              <a:gd name="connsiteY126" fmla="*/ 2984938 h 4263953"/>
              <a:gd name="connsiteX127" fmla="*/ 0 w 1506406"/>
              <a:gd name="connsiteY127" fmla="*/ 2975596 h 4263953"/>
              <a:gd name="connsiteX128" fmla="*/ 0 w 1506406"/>
              <a:gd name="connsiteY128" fmla="*/ 2832666 h 4263953"/>
              <a:gd name="connsiteX129" fmla="*/ 0 w 1506406"/>
              <a:gd name="connsiteY129" fmla="*/ 2823516 h 4263953"/>
              <a:gd name="connsiteX130" fmla="*/ 0 w 1506406"/>
              <a:gd name="connsiteY130" fmla="*/ 2814982 h 4263953"/>
              <a:gd name="connsiteX131" fmla="*/ 0 w 1506406"/>
              <a:gd name="connsiteY131" fmla="*/ 2796138 h 4263953"/>
              <a:gd name="connsiteX132" fmla="*/ 0 w 1506406"/>
              <a:gd name="connsiteY132" fmla="*/ 2743952 h 4263953"/>
              <a:gd name="connsiteX133" fmla="*/ 0 w 1506406"/>
              <a:gd name="connsiteY133" fmla="*/ 2742688 h 4263953"/>
              <a:gd name="connsiteX134" fmla="*/ 0 w 1506406"/>
              <a:gd name="connsiteY134" fmla="*/ 2703502 h 4263953"/>
              <a:gd name="connsiteX135" fmla="*/ 0 w 1506406"/>
              <a:gd name="connsiteY135" fmla="*/ 2699364 h 4263953"/>
              <a:gd name="connsiteX136" fmla="*/ 0 w 1506406"/>
              <a:gd name="connsiteY136" fmla="*/ 2699174 h 4263953"/>
              <a:gd name="connsiteX137" fmla="*/ 0 w 1506406"/>
              <a:gd name="connsiteY137" fmla="*/ 2690022 h 4263953"/>
              <a:gd name="connsiteX138" fmla="*/ 0 w 1506406"/>
              <a:gd name="connsiteY138" fmla="*/ 2662644 h 4263953"/>
              <a:gd name="connsiteX139" fmla="*/ 0 w 1506406"/>
              <a:gd name="connsiteY139" fmla="*/ 2656642 h 4263953"/>
              <a:gd name="connsiteX140" fmla="*/ 0 w 1506406"/>
              <a:gd name="connsiteY140" fmla="*/ 2547092 h 4263953"/>
              <a:gd name="connsiteX141" fmla="*/ 0 w 1506406"/>
              <a:gd name="connsiteY141" fmla="*/ 2538558 h 4263953"/>
              <a:gd name="connsiteX142" fmla="*/ 0 w 1506406"/>
              <a:gd name="connsiteY142" fmla="*/ 2529408 h 4263953"/>
              <a:gd name="connsiteX143" fmla="*/ 0 w 1506406"/>
              <a:gd name="connsiteY143" fmla="*/ 2510564 h 4263953"/>
              <a:gd name="connsiteX144" fmla="*/ 0 w 1506406"/>
              <a:gd name="connsiteY144" fmla="*/ 2502028 h 4263953"/>
              <a:gd name="connsiteX145" fmla="*/ 0 w 1506406"/>
              <a:gd name="connsiteY145" fmla="*/ 2457114 h 4263953"/>
              <a:gd name="connsiteX146" fmla="*/ 0 w 1506406"/>
              <a:gd name="connsiteY146" fmla="*/ 2423734 h 4263953"/>
              <a:gd name="connsiteX147" fmla="*/ 0 w 1506406"/>
              <a:gd name="connsiteY147" fmla="*/ 2413600 h 4263953"/>
              <a:gd name="connsiteX148" fmla="*/ 0 w 1506406"/>
              <a:gd name="connsiteY148" fmla="*/ 2380220 h 4263953"/>
              <a:gd name="connsiteX149" fmla="*/ 0 w 1506406"/>
              <a:gd name="connsiteY149" fmla="*/ 2379146 h 4263953"/>
              <a:gd name="connsiteX150" fmla="*/ 0 w 1506406"/>
              <a:gd name="connsiteY150" fmla="*/ 2377070 h 4263953"/>
              <a:gd name="connsiteX151" fmla="*/ 0 w 1506406"/>
              <a:gd name="connsiteY151" fmla="*/ 2371068 h 4263953"/>
              <a:gd name="connsiteX152" fmla="*/ 0 w 1506406"/>
              <a:gd name="connsiteY152" fmla="*/ 2369804 h 4263953"/>
              <a:gd name="connsiteX153" fmla="*/ 0 w 1506406"/>
              <a:gd name="connsiteY153" fmla="*/ 2343690 h 4263953"/>
              <a:gd name="connsiteX154" fmla="*/ 0 w 1506406"/>
              <a:gd name="connsiteY154" fmla="*/ 2252984 h 4263953"/>
              <a:gd name="connsiteX155" fmla="*/ 0 w 1506406"/>
              <a:gd name="connsiteY155" fmla="*/ 2245652 h 4263953"/>
              <a:gd name="connsiteX156" fmla="*/ 0 w 1506406"/>
              <a:gd name="connsiteY156" fmla="*/ 2216454 h 4263953"/>
              <a:gd name="connsiteX157" fmla="*/ 0 w 1506406"/>
              <a:gd name="connsiteY157" fmla="*/ 2209190 h 4263953"/>
              <a:gd name="connsiteX158" fmla="*/ 0 w 1506406"/>
              <a:gd name="connsiteY158" fmla="*/ 2138160 h 4263953"/>
              <a:gd name="connsiteX159" fmla="*/ 0 w 1506406"/>
              <a:gd name="connsiteY159" fmla="*/ 2094646 h 4263953"/>
              <a:gd name="connsiteX160" fmla="*/ 0 w 1506406"/>
              <a:gd name="connsiteY160" fmla="*/ 2093572 h 4263953"/>
              <a:gd name="connsiteX161" fmla="*/ 0 w 1506406"/>
              <a:gd name="connsiteY161" fmla="*/ 2093382 h 4263953"/>
              <a:gd name="connsiteX162" fmla="*/ 0 w 1506406"/>
              <a:gd name="connsiteY162" fmla="*/ 2085036 h 4263953"/>
              <a:gd name="connsiteX163" fmla="*/ 0 w 1506406"/>
              <a:gd name="connsiteY163" fmla="*/ 2084230 h 4263953"/>
              <a:gd name="connsiteX164" fmla="*/ 0 w 1506406"/>
              <a:gd name="connsiteY164" fmla="*/ 2075696 h 4263953"/>
              <a:gd name="connsiteX165" fmla="*/ 0 w 1506406"/>
              <a:gd name="connsiteY165" fmla="*/ 2058116 h 4263953"/>
              <a:gd name="connsiteX166" fmla="*/ 0 w 1506406"/>
              <a:gd name="connsiteY166" fmla="*/ 2056852 h 4263953"/>
              <a:gd name="connsiteX167" fmla="*/ 0 w 1506406"/>
              <a:gd name="connsiteY167" fmla="*/ 2050850 h 4263953"/>
              <a:gd name="connsiteX168" fmla="*/ 0 w 1506406"/>
              <a:gd name="connsiteY168" fmla="*/ 1960078 h 4263953"/>
              <a:gd name="connsiteX169" fmla="*/ 0 w 1506406"/>
              <a:gd name="connsiteY169" fmla="*/ 1932766 h 4263953"/>
              <a:gd name="connsiteX170" fmla="*/ 0 w 1506406"/>
              <a:gd name="connsiteY170" fmla="*/ 1926698 h 4263953"/>
              <a:gd name="connsiteX171" fmla="*/ 0 w 1506406"/>
              <a:gd name="connsiteY171" fmla="*/ 1923616 h 4263953"/>
              <a:gd name="connsiteX172" fmla="*/ 0 w 1506406"/>
              <a:gd name="connsiteY172" fmla="*/ 1896236 h 4263953"/>
              <a:gd name="connsiteX173" fmla="*/ 0 w 1506406"/>
              <a:gd name="connsiteY173" fmla="*/ 1807808 h 4263953"/>
              <a:gd name="connsiteX174" fmla="*/ 0 w 1506406"/>
              <a:gd name="connsiteY174" fmla="*/ 1799462 h 4263953"/>
              <a:gd name="connsiteX175" fmla="*/ 0 w 1506406"/>
              <a:gd name="connsiteY175" fmla="*/ 1774428 h 4263953"/>
              <a:gd name="connsiteX176" fmla="*/ 0 w 1506406"/>
              <a:gd name="connsiteY176" fmla="*/ 1771278 h 4263953"/>
              <a:gd name="connsiteX177" fmla="*/ 0 w 1506406"/>
              <a:gd name="connsiteY177" fmla="*/ 1765276 h 4263953"/>
              <a:gd name="connsiteX178" fmla="*/ 0 w 1506406"/>
              <a:gd name="connsiteY178" fmla="*/ 1737898 h 4263953"/>
              <a:gd name="connsiteX179" fmla="*/ 0 w 1506406"/>
              <a:gd name="connsiteY179" fmla="*/ 1647192 h 4263953"/>
              <a:gd name="connsiteX180" fmla="*/ 0 w 1506406"/>
              <a:gd name="connsiteY180" fmla="*/ 1639860 h 4263953"/>
              <a:gd name="connsiteX181" fmla="*/ 0 w 1506406"/>
              <a:gd name="connsiteY181" fmla="*/ 1610662 h 4263953"/>
              <a:gd name="connsiteX182" fmla="*/ 0 w 1506406"/>
              <a:gd name="connsiteY182" fmla="*/ 1600332 h 4263953"/>
              <a:gd name="connsiteX183" fmla="*/ 0 w 1506406"/>
              <a:gd name="connsiteY183" fmla="*/ 1572276 h 4263953"/>
              <a:gd name="connsiteX184" fmla="*/ 0 w 1506406"/>
              <a:gd name="connsiteY184" fmla="*/ 1513698 h 4263953"/>
              <a:gd name="connsiteX185" fmla="*/ 0 w 1506406"/>
              <a:gd name="connsiteY185" fmla="*/ 1488854 h 4263953"/>
              <a:gd name="connsiteX186" fmla="*/ 0 w 1506406"/>
              <a:gd name="connsiteY186" fmla="*/ 1480318 h 4263953"/>
              <a:gd name="connsiteX187" fmla="*/ 0 w 1506406"/>
              <a:gd name="connsiteY187" fmla="*/ 1479244 h 4263953"/>
              <a:gd name="connsiteX188" fmla="*/ 0 w 1506406"/>
              <a:gd name="connsiteY188" fmla="*/ 1477168 h 4263953"/>
              <a:gd name="connsiteX189" fmla="*/ 0 w 1506406"/>
              <a:gd name="connsiteY189" fmla="*/ 1471166 h 4263953"/>
              <a:gd name="connsiteX190" fmla="*/ 0 w 1506406"/>
              <a:gd name="connsiteY190" fmla="*/ 1469904 h 4263953"/>
              <a:gd name="connsiteX191" fmla="*/ 0 w 1506406"/>
              <a:gd name="connsiteY191" fmla="*/ 1452324 h 4263953"/>
              <a:gd name="connsiteX192" fmla="*/ 0 w 1506406"/>
              <a:gd name="connsiteY192" fmla="*/ 1354286 h 4263953"/>
              <a:gd name="connsiteX193" fmla="*/ 0 w 1506406"/>
              <a:gd name="connsiteY193" fmla="*/ 1320906 h 4263953"/>
              <a:gd name="connsiteX194" fmla="*/ 0 w 1506406"/>
              <a:gd name="connsiteY194" fmla="*/ 1193670 h 4263953"/>
              <a:gd name="connsiteX195" fmla="*/ 2 w 1506406"/>
              <a:gd name="connsiteY195" fmla="*/ 1035332 h 4263953"/>
              <a:gd name="connsiteX196" fmla="*/ 2 w 1506406"/>
              <a:gd name="connsiteY196" fmla="*/ 994540 h 4263953"/>
              <a:gd name="connsiteX197" fmla="*/ 0 w 1506406"/>
              <a:gd name="connsiteY197" fmla="*/ 994540 h 4263953"/>
              <a:gd name="connsiteX198" fmla="*/ 0 w 1506406"/>
              <a:gd name="connsiteY198" fmla="*/ 966484 h 4263953"/>
              <a:gd name="connsiteX199" fmla="*/ 0 w 1506406"/>
              <a:gd name="connsiteY199" fmla="*/ 907906 h 4263953"/>
              <a:gd name="connsiteX200" fmla="*/ 0 w 1506406"/>
              <a:gd name="connsiteY200" fmla="*/ 874526 h 4263953"/>
              <a:gd name="connsiteX201" fmla="*/ 0 w 1506406"/>
              <a:gd name="connsiteY201" fmla="*/ 871376 h 4263953"/>
              <a:gd name="connsiteX202" fmla="*/ 0 w 1506406"/>
              <a:gd name="connsiteY202" fmla="*/ 865374 h 4263953"/>
              <a:gd name="connsiteX203" fmla="*/ 2 w 1506406"/>
              <a:gd name="connsiteY203" fmla="*/ 865374 h 4263953"/>
              <a:gd name="connsiteX204" fmla="*/ 2 w 1506406"/>
              <a:gd name="connsiteY204" fmla="*/ 605791 h 4263953"/>
              <a:gd name="connsiteX205" fmla="*/ 2 w 1506406"/>
              <a:gd name="connsiteY205" fmla="*/ 604529 h 4263953"/>
              <a:gd name="connsiteX206" fmla="*/ 2 w 1506406"/>
              <a:gd name="connsiteY206" fmla="*/ 318954 h 4263953"/>
              <a:gd name="connsiteX207" fmla="*/ 2 w 1506406"/>
              <a:gd name="connsiteY207" fmla="*/ 285575 h 4263953"/>
              <a:gd name="connsiteX208" fmla="*/ 2 w 1506406"/>
              <a:gd name="connsiteY208" fmla="*/ 0 h 42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1506406" h="4263953">
                <a:moveTo>
                  <a:pt x="1506406" y="0"/>
                </a:moveTo>
                <a:lnTo>
                  <a:pt x="1506406" y="66583"/>
                </a:lnTo>
                <a:lnTo>
                  <a:pt x="1506406" y="163267"/>
                </a:lnTo>
                <a:lnTo>
                  <a:pt x="1506406" y="448163"/>
                </a:lnTo>
                <a:lnTo>
                  <a:pt x="1506406" y="448841"/>
                </a:lnTo>
                <a:lnTo>
                  <a:pt x="1506406" y="482221"/>
                </a:lnTo>
                <a:lnTo>
                  <a:pt x="1506406" y="552423"/>
                </a:lnTo>
                <a:lnTo>
                  <a:pt x="1506406" y="588953"/>
                </a:lnTo>
                <a:lnTo>
                  <a:pt x="1506406" y="605791"/>
                </a:lnTo>
                <a:lnTo>
                  <a:pt x="1506406" y="672374"/>
                </a:lnTo>
                <a:lnTo>
                  <a:pt x="1506406" y="733737"/>
                </a:lnTo>
                <a:lnTo>
                  <a:pt x="1506406" y="767117"/>
                </a:lnTo>
                <a:lnTo>
                  <a:pt x="1506406" y="767795"/>
                </a:lnTo>
                <a:lnTo>
                  <a:pt x="1506406" y="769059"/>
                </a:lnTo>
                <a:lnTo>
                  <a:pt x="1506406" y="837997"/>
                </a:lnTo>
                <a:lnTo>
                  <a:pt x="1506406" y="871377"/>
                </a:lnTo>
                <a:lnTo>
                  <a:pt x="1506406" y="874527"/>
                </a:lnTo>
                <a:lnTo>
                  <a:pt x="1506406" y="907907"/>
                </a:lnTo>
                <a:lnTo>
                  <a:pt x="1506406" y="1052691"/>
                </a:lnTo>
                <a:lnTo>
                  <a:pt x="1506406" y="1053955"/>
                </a:lnTo>
                <a:lnTo>
                  <a:pt x="1506406" y="1054633"/>
                </a:lnTo>
                <a:lnTo>
                  <a:pt x="1506406" y="1088013"/>
                </a:lnTo>
                <a:lnTo>
                  <a:pt x="1506406" y="1156951"/>
                </a:lnTo>
                <a:lnTo>
                  <a:pt x="1506406" y="1158215"/>
                </a:lnTo>
                <a:lnTo>
                  <a:pt x="1506406" y="1193481"/>
                </a:lnTo>
                <a:lnTo>
                  <a:pt x="1506406" y="1193671"/>
                </a:lnTo>
                <a:lnTo>
                  <a:pt x="1506406" y="1194745"/>
                </a:lnTo>
                <a:lnTo>
                  <a:pt x="1506406" y="1221507"/>
                </a:lnTo>
                <a:lnTo>
                  <a:pt x="1506406" y="1339529"/>
                </a:lnTo>
                <a:lnTo>
                  <a:pt x="1506406" y="1372909"/>
                </a:lnTo>
                <a:lnTo>
                  <a:pt x="1506406" y="1373587"/>
                </a:lnTo>
                <a:lnTo>
                  <a:pt x="1506406" y="1443789"/>
                </a:lnTo>
                <a:lnTo>
                  <a:pt x="1506406" y="1477169"/>
                </a:lnTo>
                <a:lnTo>
                  <a:pt x="1506406" y="1479245"/>
                </a:lnTo>
                <a:lnTo>
                  <a:pt x="1506406" y="1480319"/>
                </a:lnTo>
                <a:lnTo>
                  <a:pt x="1506406" y="1506403"/>
                </a:lnTo>
                <a:lnTo>
                  <a:pt x="1506406" y="1507081"/>
                </a:lnTo>
                <a:lnTo>
                  <a:pt x="1506406" y="1513699"/>
                </a:lnTo>
                <a:lnTo>
                  <a:pt x="1506406" y="1610663"/>
                </a:lnTo>
                <a:lnTo>
                  <a:pt x="1506406" y="1647193"/>
                </a:lnTo>
                <a:lnTo>
                  <a:pt x="1506406" y="1658483"/>
                </a:lnTo>
                <a:lnTo>
                  <a:pt x="1506406" y="1762743"/>
                </a:lnTo>
                <a:lnTo>
                  <a:pt x="1506406" y="1791977"/>
                </a:lnTo>
                <a:lnTo>
                  <a:pt x="1506406" y="1799273"/>
                </a:lnTo>
                <a:lnTo>
                  <a:pt x="1506406" y="1799463"/>
                </a:lnTo>
                <a:lnTo>
                  <a:pt x="1506406" y="1827299"/>
                </a:lnTo>
                <a:lnTo>
                  <a:pt x="1506406" y="1860825"/>
                </a:lnTo>
                <a:lnTo>
                  <a:pt x="1506406" y="1896237"/>
                </a:lnTo>
                <a:lnTo>
                  <a:pt x="1506406" y="1932767"/>
                </a:lnTo>
                <a:lnTo>
                  <a:pt x="1506406" y="2085037"/>
                </a:lnTo>
                <a:lnTo>
                  <a:pt x="1506406" y="2112195"/>
                </a:lnTo>
                <a:lnTo>
                  <a:pt x="1506406" y="2112873"/>
                </a:lnTo>
                <a:lnTo>
                  <a:pt x="1506406" y="2138161"/>
                </a:lnTo>
                <a:lnTo>
                  <a:pt x="1506406" y="2146399"/>
                </a:lnTo>
                <a:lnTo>
                  <a:pt x="1506406" y="2179779"/>
                </a:lnTo>
                <a:lnTo>
                  <a:pt x="1506406" y="2216455"/>
                </a:lnTo>
                <a:lnTo>
                  <a:pt x="1506406" y="2252985"/>
                </a:lnTo>
                <a:lnTo>
                  <a:pt x="1506406" y="2277817"/>
                </a:lnTo>
                <a:lnTo>
                  <a:pt x="1506406" y="2314347"/>
                </a:lnTo>
                <a:lnTo>
                  <a:pt x="1506406" y="2397769"/>
                </a:lnTo>
                <a:lnTo>
                  <a:pt x="1506406" y="2423735"/>
                </a:lnTo>
                <a:lnTo>
                  <a:pt x="1506406" y="2457115"/>
                </a:lnTo>
                <a:lnTo>
                  <a:pt x="1506406" y="2465353"/>
                </a:lnTo>
                <a:lnTo>
                  <a:pt x="1506406" y="2466617"/>
                </a:lnTo>
                <a:lnTo>
                  <a:pt x="1506406" y="2502029"/>
                </a:lnTo>
                <a:lnTo>
                  <a:pt x="1506406" y="2538559"/>
                </a:lnTo>
                <a:lnTo>
                  <a:pt x="1506406" y="2563391"/>
                </a:lnTo>
                <a:lnTo>
                  <a:pt x="1506406" y="2596771"/>
                </a:lnTo>
                <a:lnTo>
                  <a:pt x="1506406" y="2599921"/>
                </a:lnTo>
                <a:lnTo>
                  <a:pt x="1506406" y="2633301"/>
                </a:lnTo>
                <a:lnTo>
                  <a:pt x="1506406" y="2703503"/>
                </a:lnTo>
                <a:lnTo>
                  <a:pt x="1506406" y="2742689"/>
                </a:lnTo>
                <a:lnTo>
                  <a:pt x="1506406" y="2743953"/>
                </a:lnTo>
                <a:lnTo>
                  <a:pt x="1506406" y="2752191"/>
                </a:lnTo>
                <a:lnTo>
                  <a:pt x="1506406" y="2785571"/>
                </a:lnTo>
                <a:lnTo>
                  <a:pt x="1506406" y="2882345"/>
                </a:lnTo>
                <a:lnTo>
                  <a:pt x="1506406" y="2883609"/>
                </a:lnTo>
                <a:lnTo>
                  <a:pt x="1506406" y="2918875"/>
                </a:lnTo>
                <a:lnTo>
                  <a:pt x="1506406" y="2919065"/>
                </a:lnTo>
                <a:lnTo>
                  <a:pt x="1506406" y="2920139"/>
                </a:lnTo>
                <a:lnTo>
                  <a:pt x="1506406" y="2989077"/>
                </a:lnTo>
                <a:lnTo>
                  <a:pt x="1506406" y="3022457"/>
                </a:lnTo>
                <a:lnTo>
                  <a:pt x="1506406" y="3029527"/>
                </a:lnTo>
                <a:lnTo>
                  <a:pt x="1506406" y="3062907"/>
                </a:lnTo>
                <a:lnTo>
                  <a:pt x="1506406" y="3071145"/>
                </a:lnTo>
                <a:lnTo>
                  <a:pt x="1506406" y="3169183"/>
                </a:lnTo>
                <a:lnTo>
                  <a:pt x="1506406" y="3196401"/>
                </a:lnTo>
                <a:lnTo>
                  <a:pt x="1506406" y="3202563"/>
                </a:lnTo>
                <a:lnTo>
                  <a:pt x="1506406" y="3204639"/>
                </a:lnTo>
                <a:lnTo>
                  <a:pt x="1506406" y="3205713"/>
                </a:lnTo>
                <a:lnTo>
                  <a:pt x="1506406" y="3239093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09295"/>
                </a:lnTo>
                <a:lnTo>
                  <a:pt x="1506406" y="3336057"/>
                </a:lnTo>
                <a:lnTo>
                  <a:pt x="1506406" y="3348481"/>
                </a:lnTo>
                <a:lnTo>
                  <a:pt x="1506406" y="3372587"/>
                </a:lnTo>
                <a:lnTo>
                  <a:pt x="1506406" y="3481977"/>
                </a:lnTo>
                <a:lnTo>
                  <a:pt x="1506406" y="3488137"/>
                </a:lnTo>
                <a:lnTo>
                  <a:pt x="1506406" y="3524667"/>
                </a:lnTo>
                <a:lnTo>
                  <a:pt x="1506406" y="3524857"/>
                </a:lnTo>
                <a:lnTo>
                  <a:pt x="1506406" y="3593795"/>
                </a:lnTo>
                <a:lnTo>
                  <a:pt x="1506406" y="3594869"/>
                </a:lnTo>
                <a:lnTo>
                  <a:pt x="1506406" y="3621631"/>
                </a:lnTo>
                <a:lnTo>
                  <a:pt x="1506406" y="3628249"/>
                </a:lnTo>
                <a:lnTo>
                  <a:pt x="1506406" y="3658161"/>
                </a:lnTo>
                <a:lnTo>
                  <a:pt x="1506406" y="3802193"/>
                </a:lnTo>
                <a:lnTo>
                  <a:pt x="1506406" y="3810431"/>
                </a:lnTo>
                <a:lnTo>
                  <a:pt x="1506406" y="3913823"/>
                </a:lnTo>
                <a:lnTo>
                  <a:pt x="1506406" y="3914013"/>
                </a:lnTo>
                <a:lnTo>
                  <a:pt x="1506406" y="3941849"/>
                </a:lnTo>
                <a:lnTo>
                  <a:pt x="1506406" y="3978379"/>
                </a:lnTo>
                <a:lnTo>
                  <a:pt x="1506406" y="4087769"/>
                </a:lnTo>
                <a:lnTo>
                  <a:pt x="1506406" y="4199587"/>
                </a:lnTo>
                <a:lnTo>
                  <a:pt x="1506406" y="4227423"/>
                </a:lnTo>
                <a:lnTo>
                  <a:pt x="1506406" y="4263953"/>
                </a:lnTo>
                <a:lnTo>
                  <a:pt x="1499092" y="4263953"/>
                </a:lnTo>
                <a:lnTo>
                  <a:pt x="0" y="3438458"/>
                </a:lnTo>
                <a:lnTo>
                  <a:pt x="0" y="3429308"/>
                </a:lnTo>
                <a:lnTo>
                  <a:pt x="0" y="3401930"/>
                </a:lnTo>
                <a:lnTo>
                  <a:pt x="0" y="3348480"/>
                </a:lnTo>
                <a:lnTo>
                  <a:pt x="0" y="3309294"/>
                </a:lnTo>
                <a:lnTo>
                  <a:pt x="0" y="3152884"/>
                </a:lnTo>
                <a:lnTo>
                  <a:pt x="0" y="3116356"/>
                </a:lnTo>
                <a:lnTo>
                  <a:pt x="0" y="3062906"/>
                </a:lnTo>
                <a:lnTo>
                  <a:pt x="0" y="3029526"/>
                </a:lnTo>
                <a:lnTo>
                  <a:pt x="0" y="2984938"/>
                </a:lnTo>
                <a:lnTo>
                  <a:pt x="0" y="2975596"/>
                </a:lnTo>
                <a:lnTo>
                  <a:pt x="0" y="2832666"/>
                </a:lnTo>
                <a:lnTo>
                  <a:pt x="0" y="2823516"/>
                </a:lnTo>
                <a:lnTo>
                  <a:pt x="0" y="2814982"/>
                </a:lnTo>
                <a:lnTo>
                  <a:pt x="0" y="2796138"/>
                </a:lnTo>
                <a:lnTo>
                  <a:pt x="0" y="2743952"/>
                </a:lnTo>
                <a:lnTo>
                  <a:pt x="0" y="2742688"/>
                </a:lnTo>
                <a:lnTo>
                  <a:pt x="0" y="2703502"/>
                </a:lnTo>
                <a:lnTo>
                  <a:pt x="0" y="2699364"/>
                </a:lnTo>
                <a:lnTo>
                  <a:pt x="0" y="2699174"/>
                </a:lnTo>
                <a:lnTo>
                  <a:pt x="0" y="2690022"/>
                </a:lnTo>
                <a:lnTo>
                  <a:pt x="0" y="2662644"/>
                </a:lnTo>
                <a:lnTo>
                  <a:pt x="0" y="2656642"/>
                </a:lnTo>
                <a:lnTo>
                  <a:pt x="0" y="2547092"/>
                </a:lnTo>
                <a:lnTo>
                  <a:pt x="0" y="2538558"/>
                </a:lnTo>
                <a:lnTo>
                  <a:pt x="0" y="2529408"/>
                </a:lnTo>
                <a:lnTo>
                  <a:pt x="0" y="2510564"/>
                </a:lnTo>
                <a:lnTo>
                  <a:pt x="0" y="2502028"/>
                </a:lnTo>
                <a:lnTo>
                  <a:pt x="0" y="2457114"/>
                </a:lnTo>
                <a:lnTo>
                  <a:pt x="0" y="2423734"/>
                </a:lnTo>
                <a:lnTo>
                  <a:pt x="0" y="2413600"/>
                </a:lnTo>
                <a:lnTo>
                  <a:pt x="0" y="2380220"/>
                </a:lnTo>
                <a:lnTo>
                  <a:pt x="0" y="2379146"/>
                </a:lnTo>
                <a:lnTo>
                  <a:pt x="0" y="2377070"/>
                </a:lnTo>
                <a:lnTo>
                  <a:pt x="0" y="2371068"/>
                </a:lnTo>
                <a:lnTo>
                  <a:pt x="0" y="2369804"/>
                </a:lnTo>
                <a:lnTo>
                  <a:pt x="0" y="2343690"/>
                </a:lnTo>
                <a:lnTo>
                  <a:pt x="0" y="2252984"/>
                </a:lnTo>
                <a:lnTo>
                  <a:pt x="0" y="2245652"/>
                </a:lnTo>
                <a:lnTo>
                  <a:pt x="0" y="2216454"/>
                </a:lnTo>
                <a:lnTo>
                  <a:pt x="0" y="2209190"/>
                </a:lnTo>
                <a:lnTo>
                  <a:pt x="0" y="2138160"/>
                </a:lnTo>
                <a:lnTo>
                  <a:pt x="0" y="2094646"/>
                </a:lnTo>
                <a:lnTo>
                  <a:pt x="0" y="2093572"/>
                </a:lnTo>
                <a:lnTo>
                  <a:pt x="0" y="2093382"/>
                </a:lnTo>
                <a:lnTo>
                  <a:pt x="0" y="2085036"/>
                </a:lnTo>
                <a:lnTo>
                  <a:pt x="0" y="2084230"/>
                </a:lnTo>
                <a:lnTo>
                  <a:pt x="0" y="2075696"/>
                </a:lnTo>
                <a:lnTo>
                  <a:pt x="0" y="2058116"/>
                </a:lnTo>
                <a:lnTo>
                  <a:pt x="0" y="2056852"/>
                </a:lnTo>
                <a:lnTo>
                  <a:pt x="0" y="2050850"/>
                </a:lnTo>
                <a:lnTo>
                  <a:pt x="0" y="1960078"/>
                </a:lnTo>
                <a:lnTo>
                  <a:pt x="0" y="1932766"/>
                </a:lnTo>
                <a:lnTo>
                  <a:pt x="0" y="1926698"/>
                </a:lnTo>
                <a:lnTo>
                  <a:pt x="0" y="1923616"/>
                </a:lnTo>
                <a:lnTo>
                  <a:pt x="0" y="1896236"/>
                </a:lnTo>
                <a:lnTo>
                  <a:pt x="0" y="1807808"/>
                </a:lnTo>
                <a:lnTo>
                  <a:pt x="0" y="1799462"/>
                </a:lnTo>
                <a:lnTo>
                  <a:pt x="0" y="1774428"/>
                </a:lnTo>
                <a:lnTo>
                  <a:pt x="0" y="1771278"/>
                </a:lnTo>
                <a:lnTo>
                  <a:pt x="0" y="1765276"/>
                </a:lnTo>
                <a:lnTo>
                  <a:pt x="0" y="1737898"/>
                </a:lnTo>
                <a:lnTo>
                  <a:pt x="0" y="1647192"/>
                </a:lnTo>
                <a:lnTo>
                  <a:pt x="0" y="1639860"/>
                </a:lnTo>
                <a:lnTo>
                  <a:pt x="0" y="1610662"/>
                </a:lnTo>
                <a:lnTo>
                  <a:pt x="0" y="1600332"/>
                </a:lnTo>
                <a:lnTo>
                  <a:pt x="0" y="1572276"/>
                </a:lnTo>
                <a:lnTo>
                  <a:pt x="0" y="1513698"/>
                </a:lnTo>
                <a:lnTo>
                  <a:pt x="0" y="1488854"/>
                </a:lnTo>
                <a:lnTo>
                  <a:pt x="0" y="1480318"/>
                </a:lnTo>
                <a:lnTo>
                  <a:pt x="0" y="1479244"/>
                </a:lnTo>
                <a:lnTo>
                  <a:pt x="0" y="1477168"/>
                </a:lnTo>
                <a:lnTo>
                  <a:pt x="0" y="1471166"/>
                </a:lnTo>
                <a:lnTo>
                  <a:pt x="0" y="1469904"/>
                </a:lnTo>
                <a:lnTo>
                  <a:pt x="0" y="1452324"/>
                </a:lnTo>
                <a:lnTo>
                  <a:pt x="0" y="1354286"/>
                </a:lnTo>
                <a:lnTo>
                  <a:pt x="0" y="1320906"/>
                </a:lnTo>
                <a:lnTo>
                  <a:pt x="0" y="1193670"/>
                </a:lnTo>
                <a:lnTo>
                  <a:pt x="2" y="1035332"/>
                </a:lnTo>
                <a:lnTo>
                  <a:pt x="2" y="994540"/>
                </a:lnTo>
                <a:lnTo>
                  <a:pt x="0" y="994540"/>
                </a:lnTo>
                <a:lnTo>
                  <a:pt x="0" y="966484"/>
                </a:lnTo>
                <a:lnTo>
                  <a:pt x="0" y="907906"/>
                </a:lnTo>
                <a:lnTo>
                  <a:pt x="0" y="874526"/>
                </a:lnTo>
                <a:lnTo>
                  <a:pt x="0" y="871376"/>
                </a:lnTo>
                <a:lnTo>
                  <a:pt x="0" y="865374"/>
                </a:lnTo>
                <a:lnTo>
                  <a:pt x="2" y="865374"/>
                </a:lnTo>
                <a:lnTo>
                  <a:pt x="2" y="605791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accent1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tIns="548497" rtlCol="0" anchor="ctr">
            <a:noAutofit/>
          </a:bodyPr>
          <a:lstStyle/>
          <a:p>
            <a:endParaRPr lang="en-US" sz="1400" b="1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B3885B88-442D-FC4B-A937-97153291725C}"/>
              </a:ext>
            </a:extLst>
          </p:cNvPr>
          <p:cNvSpPr/>
          <p:nvPr userDrawn="1"/>
        </p:nvSpPr>
        <p:spPr>
          <a:xfrm rot="16200000">
            <a:off x="567853" y="3578751"/>
            <a:ext cx="645751" cy="1921928"/>
          </a:xfrm>
          <a:custGeom>
            <a:avLst/>
            <a:gdLst>
              <a:gd name="connsiteX0" fmla="*/ 1506406 w 1506406"/>
              <a:gd name="connsiteY0" fmla="*/ 0 h 4263953"/>
              <a:gd name="connsiteX1" fmla="*/ 1506406 w 1506406"/>
              <a:gd name="connsiteY1" fmla="*/ 66583 h 4263953"/>
              <a:gd name="connsiteX2" fmla="*/ 1506406 w 1506406"/>
              <a:gd name="connsiteY2" fmla="*/ 163267 h 4263953"/>
              <a:gd name="connsiteX3" fmla="*/ 1506406 w 1506406"/>
              <a:gd name="connsiteY3" fmla="*/ 448163 h 4263953"/>
              <a:gd name="connsiteX4" fmla="*/ 1506406 w 1506406"/>
              <a:gd name="connsiteY4" fmla="*/ 448841 h 4263953"/>
              <a:gd name="connsiteX5" fmla="*/ 1506406 w 1506406"/>
              <a:gd name="connsiteY5" fmla="*/ 482221 h 4263953"/>
              <a:gd name="connsiteX6" fmla="*/ 1506406 w 1506406"/>
              <a:gd name="connsiteY6" fmla="*/ 552423 h 4263953"/>
              <a:gd name="connsiteX7" fmla="*/ 1506406 w 1506406"/>
              <a:gd name="connsiteY7" fmla="*/ 588953 h 4263953"/>
              <a:gd name="connsiteX8" fmla="*/ 1506406 w 1506406"/>
              <a:gd name="connsiteY8" fmla="*/ 605791 h 4263953"/>
              <a:gd name="connsiteX9" fmla="*/ 1506406 w 1506406"/>
              <a:gd name="connsiteY9" fmla="*/ 672374 h 4263953"/>
              <a:gd name="connsiteX10" fmla="*/ 1506406 w 1506406"/>
              <a:gd name="connsiteY10" fmla="*/ 733737 h 4263953"/>
              <a:gd name="connsiteX11" fmla="*/ 1506406 w 1506406"/>
              <a:gd name="connsiteY11" fmla="*/ 767117 h 4263953"/>
              <a:gd name="connsiteX12" fmla="*/ 1506406 w 1506406"/>
              <a:gd name="connsiteY12" fmla="*/ 767795 h 4263953"/>
              <a:gd name="connsiteX13" fmla="*/ 1506406 w 1506406"/>
              <a:gd name="connsiteY13" fmla="*/ 769059 h 4263953"/>
              <a:gd name="connsiteX14" fmla="*/ 1506406 w 1506406"/>
              <a:gd name="connsiteY14" fmla="*/ 837997 h 4263953"/>
              <a:gd name="connsiteX15" fmla="*/ 1506406 w 1506406"/>
              <a:gd name="connsiteY15" fmla="*/ 871377 h 4263953"/>
              <a:gd name="connsiteX16" fmla="*/ 1506406 w 1506406"/>
              <a:gd name="connsiteY16" fmla="*/ 874527 h 4263953"/>
              <a:gd name="connsiteX17" fmla="*/ 1506406 w 1506406"/>
              <a:gd name="connsiteY17" fmla="*/ 907907 h 4263953"/>
              <a:gd name="connsiteX18" fmla="*/ 1506406 w 1506406"/>
              <a:gd name="connsiteY18" fmla="*/ 1052691 h 4263953"/>
              <a:gd name="connsiteX19" fmla="*/ 1506406 w 1506406"/>
              <a:gd name="connsiteY19" fmla="*/ 1053955 h 4263953"/>
              <a:gd name="connsiteX20" fmla="*/ 1506406 w 1506406"/>
              <a:gd name="connsiteY20" fmla="*/ 1054633 h 4263953"/>
              <a:gd name="connsiteX21" fmla="*/ 1506406 w 1506406"/>
              <a:gd name="connsiteY21" fmla="*/ 1088013 h 4263953"/>
              <a:gd name="connsiteX22" fmla="*/ 1506406 w 1506406"/>
              <a:gd name="connsiteY22" fmla="*/ 1156951 h 4263953"/>
              <a:gd name="connsiteX23" fmla="*/ 1506406 w 1506406"/>
              <a:gd name="connsiteY23" fmla="*/ 1158215 h 4263953"/>
              <a:gd name="connsiteX24" fmla="*/ 1506406 w 1506406"/>
              <a:gd name="connsiteY24" fmla="*/ 1193481 h 4263953"/>
              <a:gd name="connsiteX25" fmla="*/ 1506406 w 1506406"/>
              <a:gd name="connsiteY25" fmla="*/ 1193671 h 4263953"/>
              <a:gd name="connsiteX26" fmla="*/ 1506406 w 1506406"/>
              <a:gd name="connsiteY26" fmla="*/ 1194745 h 4263953"/>
              <a:gd name="connsiteX27" fmla="*/ 1506406 w 1506406"/>
              <a:gd name="connsiteY27" fmla="*/ 1221507 h 4263953"/>
              <a:gd name="connsiteX28" fmla="*/ 1506406 w 1506406"/>
              <a:gd name="connsiteY28" fmla="*/ 1339529 h 4263953"/>
              <a:gd name="connsiteX29" fmla="*/ 1506406 w 1506406"/>
              <a:gd name="connsiteY29" fmla="*/ 1372909 h 4263953"/>
              <a:gd name="connsiteX30" fmla="*/ 1506406 w 1506406"/>
              <a:gd name="connsiteY30" fmla="*/ 1373587 h 4263953"/>
              <a:gd name="connsiteX31" fmla="*/ 1506406 w 1506406"/>
              <a:gd name="connsiteY31" fmla="*/ 1443789 h 4263953"/>
              <a:gd name="connsiteX32" fmla="*/ 1506406 w 1506406"/>
              <a:gd name="connsiteY32" fmla="*/ 1477169 h 4263953"/>
              <a:gd name="connsiteX33" fmla="*/ 1506406 w 1506406"/>
              <a:gd name="connsiteY33" fmla="*/ 1479245 h 4263953"/>
              <a:gd name="connsiteX34" fmla="*/ 1506406 w 1506406"/>
              <a:gd name="connsiteY34" fmla="*/ 1480319 h 4263953"/>
              <a:gd name="connsiteX35" fmla="*/ 1506406 w 1506406"/>
              <a:gd name="connsiteY35" fmla="*/ 1506403 h 4263953"/>
              <a:gd name="connsiteX36" fmla="*/ 1506406 w 1506406"/>
              <a:gd name="connsiteY36" fmla="*/ 1507081 h 4263953"/>
              <a:gd name="connsiteX37" fmla="*/ 1506406 w 1506406"/>
              <a:gd name="connsiteY37" fmla="*/ 1513699 h 4263953"/>
              <a:gd name="connsiteX38" fmla="*/ 1506406 w 1506406"/>
              <a:gd name="connsiteY38" fmla="*/ 1610663 h 4263953"/>
              <a:gd name="connsiteX39" fmla="*/ 1506406 w 1506406"/>
              <a:gd name="connsiteY39" fmla="*/ 1647193 h 4263953"/>
              <a:gd name="connsiteX40" fmla="*/ 1506406 w 1506406"/>
              <a:gd name="connsiteY40" fmla="*/ 1658483 h 4263953"/>
              <a:gd name="connsiteX41" fmla="*/ 1506406 w 1506406"/>
              <a:gd name="connsiteY41" fmla="*/ 1762743 h 4263953"/>
              <a:gd name="connsiteX42" fmla="*/ 1506406 w 1506406"/>
              <a:gd name="connsiteY42" fmla="*/ 1791977 h 4263953"/>
              <a:gd name="connsiteX43" fmla="*/ 1506406 w 1506406"/>
              <a:gd name="connsiteY43" fmla="*/ 1799273 h 4263953"/>
              <a:gd name="connsiteX44" fmla="*/ 1506406 w 1506406"/>
              <a:gd name="connsiteY44" fmla="*/ 1799463 h 4263953"/>
              <a:gd name="connsiteX45" fmla="*/ 1506406 w 1506406"/>
              <a:gd name="connsiteY45" fmla="*/ 1827299 h 4263953"/>
              <a:gd name="connsiteX46" fmla="*/ 1506406 w 1506406"/>
              <a:gd name="connsiteY46" fmla="*/ 1860825 h 4263953"/>
              <a:gd name="connsiteX47" fmla="*/ 1506406 w 1506406"/>
              <a:gd name="connsiteY47" fmla="*/ 1896237 h 4263953"/>
              <a:gd name="connsiteX48" fmla="*/ 1506406 w 1506406"/>
              <a:gd name="connsiteY48" fmla="*/ 1932767 h 4263953"/>
              <a:gd name="connsiteX49" fmla="*/ 1506406 w 1506406"/>
              <a:gd name="connsiteY49" fmla="*/ 2085037 h 4263953"/>
              <a:gd name="connsiteX50" fmla="*/ 1506406 w 1506406"/>
              <a:gd name="connsiteY50" fmla="*/ 2112195 h 4263953"/>
              <a:gd name="connsiteX51" fmla="*/ 1506406 w 1506406"/>
              <a:gd name="connsiteY51" fmla="*/ 2112873 h 4263953"/>
              <a:gd name="connsiteX52" fmla="*/ 1506406 w 1506406"/>
              <a:gd name="connsiteY52" fmla="*/ 2138161 h 4263953"/>
              <a:gd name="connsiteX53" fmla="*/ 1506406 w 1506406"/>
              <a:gd name="connsiteY53" fmla="*/ 2146399 h 4263953"/>
              <a:gd name="connsiteX54" fmla="*/ 1506406 w 1506406"/>
              <a:gd name="connsiteY54" fmla="*/ 2179779 h 4263953"/>
              <a:gd name="connsiteX55" fmla="*/ 1506406 w 1506406"/>
              <a:gd name="connsiteY55" fmla="*/ 2216455 h 4263953"/>
              <a:gd name="connsiteX56" fmla="*/ 1506406 w 1506406"/>
              <a:gd name="connsiteY56" fmla="*/ 2252985 h 4263953"/>
              <a:gd name="connsiteX57" fmla="*/ 1506406 w 1506406"/>
              <a:gd name="connsiteY57" fmla="*/ 2277817 h 4263953"/>
              <a:gd name="connsiteX58" fmla="*/ 1506406 w 1506406"/>
              <a:gd name="connsiteY58" fmla="*/ 2314347 h 4263953"/>
              <a:gd name="connsiteX59" fmla="*/ 1506406 w 1506406"/>
              <a:gd name="connsiteY59" fmla="*/ 2397769 h 4263953"/>
              <a:gd name="connsiteX60" fmla="*/ 1506406 w 1506406"/>
              <a:gd name="connsiteY60" fmla="*/ 2423735 h 4263953"/>
              <a:gd name="connsiteX61" fmla="*/ 1506406 w 1506406"/>
              <a:gd name="connsiteY61" fmla="*/ 2457115 h 4263953"/>
              <a:gd name="connsiteX62" fmla="*/ 1506406 w 1506406"/>
              <a:gd name="connsiteY62" fmla="*/ 2465353 h 4263953"/>
              <a:gd name="connsiteX63" fmla="*/ 1506406 w 1506406"/>
              <a:gd name="connsiteY63" fmla="*/ 2466617 h 4263953"/>
              <a:gd name="connsiteX64" fmla="*/ 1506406 w 1506406"/>
              <a:gd name="connsiteY64" fmla="*/ 2502029 h 4263953"/>
              <a:gd name="connsiteX65" fmla="*/ 1506406 w 1506406"/>
              <a:gd name="connsiteY65" fmla="*/ 2538559 h 4263953"/>
              <a:gd name="connsiteX66" fmla="*/ 1506406 w 1506406"/>
              <a:gd name="connsiteY66" fmla="*/ 2563391 h 4263953"/>
              <a:gd name="connsiteX67" fmla="*/ 1506406 w 1506406"/>
              <a:gd name="connsiteY67" fmla="*/ 2596771 h 4263953"/>
              <a:gd name="connsiteX68" fmla="*/ 1506406 w 1506406"/>
              <a:gd name="connsiteY68" fmla="*/ 2599921 h 4263953"/>
              <a:gd name="connsiteX69" fmla="*/ 1506406 w 1506406"/>
              <a:gd name="connsiteY69" fmla="*/ 2633301 h 4263953"/>
              <a:gd name="connsiteX70" fmla="*/ 1506406 w 1506406"/>
              <a:gd name="connsiteY70" fmla="*/ 2703503 h 4263953"/>
              <a:gd name="connsiteX71" fmla="*/ 1506406 w 1506406"/>
              <a:gd name="connsiteY71" fmla="*/ 2742689 h 4263953"/>
              <a:gd name="connsiteX72" fmla="*/ 1506406 w 1506406"/>
              <a:gd name="connsiteY72" fmla="*/ 2743953 h 4263953"/>
              <a:gd name="connsiteX73" fmla="*/ 1506406 w 1506406"/>
              <a:gd name="connsiteY73" fmla="*/ 2752191 h 4263953"/>
              <a:gd name="connsiteX74" fmla="*/ 1506406 w 1506406"/>
              <a:gd name="connsiteY74" fmla="*/ 2785571 h 4263953"/>
              <a:gd name="connsiteX75" fmla="*/ 1506406 w 1506406"/>
              <a:gd name="connsiteY75" fmla="*/ 2882345 h 4263953"/>
              <a:gd name="connsiteX76" fmla="*/ 1506406 w 1506406"/>
              <a:gd name="connsiteY76" fmla="*/ 2883609 h 4263953"/>
              <a:gd name="connsiteX77" fmla="*/ 1506406 w 1506406"/>
              <a:gd name="connsiteY77" fmla="*/ 2918875 h 4263953"/>
              <a:gd name="connsiteX78" fmla="*/ 1506406 w 1506406"/>
              <a:gd name="connsiteY78" fmla="*/ 2919065 h 4263953"/>
              <a:gd name="connsiteX79" fmla="*/ 1506406 w 1506406"/>
              <a:gd name="connsiteY79" fmla="*/ 2920139 h 4263953"/>
              <a:gd name="connsiteX80" fmla="*/ 1506406 w 1506406"/>
              <a:gd name="connsiteY80" fmla="*/ 2989077 h 4263953"/>
              <a:gd name="connsiteX81" fmla="*/ 1506406 w 1506406"/>
              <a:gd name="connsiteY81" fmla="*/ 3022457 h 4263953"/>
              <a:gd name="connsiteX82" fmla="*/ 1506406 w 1506406"/>
              <a:gd name="connsiteY82" fmla="*/ 3029527 h 4263953"/>
              <a:gd name="connsiteX83" fmla="*/ 1506406 w 1506406"/>
              <a:gd name="connsiteY83" fmla="*/ 3062907 h 4263953"/>
              <a:gd name="connsiteX84" fmla="*/ 1506406 w 1506406"/>
              <a:gd name="connsiteY84" fmla="*/ 3071145 h 4263953"/>
              <a:gd name="connsiteX85" fmla="*/ 1506406 w 1506406"/>
              <a:gd name="connsiteY85" fmla="*/ 3169183 h 4263953"/>
              <a:gd name="connsiteX86" fmla="*/ 1506406 w 1506406"/>
              <a:gd name="connsiteY86" fmla="*/ 3196401 h 4263953"/>
              <a:gd name="connsiteX87" fmla="*/ 1506406 w 1506406"/>
              <a:gd name="connsiteY87" fmla="*/ 3202563 h 4263953"/>
              <a:gd name="connsiteX88" fmla="*/ 1506406 w 1506406"/>
              <a:gd name="connsiteY88" fmla="*/ 3204639 h 4263953"/>
              <a:gd name="connsiteX89" fmla="*/ 1506406 w 1506406"/>
              <a:gd name="connsiteY89" fmla="*/ 3205713 h 4263953"/>
              <a:gd name="connsiteX90" fmla="*/ 1506406 w 1506406"/>
              <a:gd name="connsiteY90" fmla="*/ 3239093 h 4263953"/>
              <a:gd name="connsiteX91" fmla="*/ 1506406 w 1506406"/>
              <a:gd name="connsiteY91" fmla="*/ 3308031 h 4263953"/>
              <a:gd name="connsiteX92" fmla="*/ 1506406 w 1506406"/>
              <a:gd name="connsiteY92" fmla="*/ 3308221 h 4263953"/>
              <a:gd name="connsiteX93" fmla="*/ 1506406 w 1506406"/>
              <a:gd name="connsiteY93" fmla="*/ 3309295 h 4263953"/>
              <a:gd name="connsiteX94" fmla="*/ 1506406 w 1506406"/>
              <a:gd name="connsiteY94" fmla="*/ 3336057 h 4263953"/>
              <a:gd name="connsiteX95" fmla="*/ 1506406 w 1506406"/>
              <a:gd name="connsiteY95" fmla="*/ 3348481 h 4263953"/>
              <a:gd name="connsiteX96" fmla="*/ 1506406 w 1506406"/>
              <a:gd name="connsiteY96" fmla="*/ 3372587 h 4263953"/>
              <a:gd name="connsiteX97" fmla="*/ 1506406 w 1506406"/>
              <a:gd name="connsiteY97" fmla="*/ 3481977 h 4263953"/>
              <a:gd name="connsiteX98" fmla="*/ 1506406 w 1506406"/>
              <a:gd name="connsiteY98" fmla="*/ 3488137 h 4263953"/>
              <a:gd name="connsiteX99" fmla="*/ 1506406 w 1506406"/>
              <a:gd name="connsiteY99" fmla="*/ 3524667 h 4263953"/>
              <a:gd name="connsiteX100" fmla="*/ 1506406 w 1506406"/>
              <a:gd name="connsiteY100" fmla="*/ 3524857 h 4263953"/>
              <a:gd name="connsiteX101" fmla="*/ 1506406 w 1506406"/>
              <a:gd name="connsiteY101" fmla="*/ 3593795 h 4263953"/>
              <a:gd name="connsiteX102" fmla="*/ 1506406 w 1506406"/>
              <a:gd name="connsiteY102" fmla="*/ 3594869 h 4263953"/>
              <a:gd name="connsiteX103" fmla="*/ 1506406 w 1506406"/>
              <a:gd name="connsiteY103" fmla="*/ 3621631 h 4263953"/>
              <a:gd name="connsiteX104" fmla="*/ 1506406 w 1506406"/>
              <a:gd name="connsiteY104" fmla="*/ 3628249 h 4263953"/>
              <a:gd name="connsiteX105" fmla="*/ 1506406 w 1506406"/>
              <a:gd name="connsiteY105" fmla="*/ 3658161 h 4263953"/>
              <a:gd name="connsiteX106" fmla="*/ 1506406 w 1506406"/>
              <a:gd name="connsiteY106" fmla="*/ 3802193 h 4263953"/>
              <a:gd name="connsiteX107" fmla="*/ 1506406 w 1506406"/>
              <a:gd name="connsiteY107" fmla="*/ 3810431 h 4263953"/>
              <a:gd name="connsiteX108" fmla="*/ 1506406 w 1506406"/>
              <a:gd name="connsiteY108" fmla="*/ 3913823 h 4263953"/>
              <a:gd name="connsiteX109" fmla="*/ 1506406 w 1506406"/>
              <a:gd name="connsiteY109" fmla="*/ 3914013 h 4263953"/>
              <a:gd name="connsiteX110" fmla="*/ 1506406 w 1506406"/>
              <a:gd name="connsiteY110" fmla="*/ 3941849 h 4263953"/>
              <a:gd name="connsiteX111" fmla="*/ 1506406 w 1506406"/>
              <a:gd name="connsiteY111" fmla="*/ 3978379 h 4263953"/>
              <a:gd name="connsiteX112" fmla="*/ 1506406 w 1506406"/>
              <a:gd name="connsiteY112" fmla="*/ 4087769 h 4263953"/>
              <a:gd name="connsiteX113" fmla="*/ 1506406 w 1506406"/>
              <a:gd name="connsiteY113" fmla="*/ 4199587 h 4263953"/>
              <a:gd name="connsiteX114" fmla="*/ 1506406 w 1506406"/>
              <a:gd name="connsiteY114" fmla="*/ 4227423 h 4263953"/>
              <a:gd name="connsiteX115" fmla="*/ 1506406 w 1506406"/>
              <a:gd name="connsiteY115" fmla="*/ 4263953 h 4263953"/>
              <a:gd name="connsiteX116" fmla="*/ 1499092 w 1506406"/>
              <a:gd name="connsiteY116" fmla="*/ 4263953 h 4263953"/>
              <a:gd name="connsiteX117" fmla="*/ 0 w 1506406"/>
              <a:gd name="connsiteY117" fmla="*/ 3438458 h 4263953"/>
              <a:gd name="connsiteX118" fmla="*/ 0 w 1506406"/>
              <a:gd name="connsiteY118" fmla="*/ 3429308 h 4263953"/>
              <a:gd name="connsiteX119" fmla="*/ 0 w 1506406"/>
              <a:gd name="connsiteY119" fmla="*/ 3401930 h 4263953"/>
              <a:gd name="connsiteX120" fmla="*/ 0 w 1506406"/>
              <a:gd name="connsiteY120" fmla="*/ 3348480 h 4263953"/>
              <a:gd name="connsiteX121" fmla="*/ 0 w 1506406"/>
              <a:gd name="connsiteY121" fmla="*/ 3309294 h 4263953"/>
              <a:gd name="connsiteX122" fmla="*/ 0 w 1506406"/>
              <a:gd name="connsiteY122" fmla="*/ 3152884 h 4263953"/>
              <a:gd name="connsiteX123" fmla="*/ 0 w 1506406"/>
              <a:gd name="connsiteY123" fmla="*/ 3116356 h 4263953"/>
              <a:gd name="connsiteX124" fmla="*/ 0 w 1506406"/>
              <a:gd name="connsiteY124" fmla="*/ 3062906 h 4263953"/>
              <a:gd name="connsiteX125" fmla="*/ 0 w 1506406"/>
              <a:gd name="connsiteY125" fmla="*/ 3029526 h 4263953"/>
              <a:gd name="connsiteX126" fmla="*/ 0 w 1506406"/>
              <a:gd name="connsiteY126" fmla="*/ 2984938 h 4263953"/>
              <a:gd name="connsiteX127" fmla="*/ 0 w 1506406"/>
              <a:gd name="connsiteY127" fmla="*/ 2975596 h 4263953"/>
              <a:gd name="connsiteX128" fmla="*/ 0 w 1506406"/>
              <a:gd name="connsiteY128" fmla="*/ 2832666 h 4263953"/>
              <a:gd name="connsiteX129" fmla="*/ 0 w 1506406"/>
              <a:gd name="connsiteY129" fmla="*/ 2823516 h 4263953"/>
              <a:gd name="connsiteX130" fmla="*/ 0 w 1506406"/>
              <a:gd name="connsiteY130" fmla="*/ 2814982 h 4263953"/>
              <a:gd name="connsiteX131" fmla="*/ 0 w 1506406"/>
              <a:gd name="connsiteY131" fmla="*/ 2796138 h 4263953"/>
              <a:gd name="connsiteX132" fmla="*/ 0 w 1506406"/>
              <a:gd name="connsiteY132" fmla="*/ 2743952 h 4263953"/>
              <a:gd name="connsiteX133" fmla="*/ 0 w 1506406"/>
              <a:gd name="connsiteY133" fmla="*/ 2742688 h 4263953"/>
              <a:gd name="connsiteX134" fmla="*/ 0 w 1506406"/>
              <a:gd name="connsiteY134" fmla="*/ 2703502 h 4263953"/>
              <a:gd name="connsiteX135" fmla="*/ 0 w 1506406"/>
              <a:gd name="connsiteY135" fmla="*/ 2699364 h 4263953"/>
              <a:gd name="connsiteX136" fmla="*/ 0 w 1506406"/>
              <a:gd name="connsiteY136" fmla="*/ 2699174 h 4263953"/>
              <a:gd name="connsiteX137" fmla="*/ 0 w 1506406"/>
              <a:gd name="connsiteY137" fmla="*/ 2690022 h 4263953"/>
              <a:gd name="connsiteX138" fmla="*/ 0 w 1506406"/>
              <a:gd name="connsiteY138" fmla="*/ 2662644 h 4263953"/>
              <a:gd name="connsiteX139" fmla="*/ 0 w 1506406"/>
              <a:gd name="connsiteY139" fmla="*/ 2656642 h 4263953"/>
              <a:gd name="connsiteX140" fmla="*/ 0 w 1506406"/>
              <a:gd name="connsiteY140" fmla="*/ 2547092 h 4263953"/>
              <a:gd name="connsiteX141" fmla="*/ 0 w 1506406"/>
              <a:gd name="connsiteY141" fmla="*/ 2538558 h 4263953"/>
              <a:gd name="connsiteX142" fmla="*/ 0 w 1506406"/>
              <a:gd name="connsiteY142" fmla="*/ 2529408 h 4263953"/>
              <a:gd name="connsiteX143" fmla="*/ 0 w 1506406"/>
              <a:gd name="connsiteY143" fmla="*/ 2510564 h 4263953"/>
              <a:gd name="connsiteX144" fmla="*/ 0 w 1506406"/>
              <a:gd name="connsiteY144" fmla="*/ 2502028 h 4263953"/>
              <a:gd name="connsiteX145" fmla="*/ 0 w 1506406"/>
              <a:gd name="connsiteY145" fmla="*/ 2457114 h 4263953"/>
              <a:gd name="connsiteX146" fmla="*/ 0 w 1506406"/>
              <a:gd name="connsiteY146" fmla="*/ 2423734 h 4263953"/>
              <a:gd name="connsiteX147" fmla="*/ 0 w 1506406"/>
              <a:gd name="connsiteY147" fmla="*/ 2413600 h 4263953"/>
              <a:gd name="connsiteX148" fmla="*/ 0 w 1506406"/>
              <a:gd name="connsiteY148" fmla="*/ 2380220 h 4263953"/>
              <a:gd name="connsiteX149" fmla="*/ 0 w 1506406"/>
              <a:gd name="connsiteY149" fmla="*/ 2379146 h 4263953"/>
              <a:gd name="connsiteX150" fmla="*/ 0 w 1506406"/>
              <a:gd name="connsiteY150" fmla="*/ 2377070 h 4263953"/>
              <a:gd name="connsiteX151" fmla="*/ 0 w 1506406"/>
              <a:gd name="connsiteY151" fmla="*/ 2371068 h 4263953"/>
              <a:gd name="connsiteX152" fmla="*/ 0 w 1506406"/>
              <a:gd name="connsiteY152" fmla="*/ 2369804 h 4263953"/>
              <a:gd name="connsiteX153" fmla="*/ 0 w 1506406"/>
              <a:gd name="connsiteY153" fmla="*/ 2343690 h 4263953"/>
              <a:gd name="connsiteX154" fmla="*/ 0 w 1506406"/>
              <a:gd name="connsiteY154" fmla="*/ 2252984 h 4263953"/>
              <a:gd name="connsiteX155" fmla="*/ 0 w 1506406"/>
              <a:gd name="connsiteY155" fmla="*/ 2245652 h 4263953"/>
              <a:gd name="connsiteX156" fmla="*/ 0 w 1506406"/>
              <a:gd name="connsiteY156" fmla="*/ 2216454 h 4263953"/>
              <a:gd name="connsiteX157" fmla="*/ 0 w 1506406"/>
              <a:gd name="connsiteY157" fmla="*/ 2209190 h 4263953"/>
              <a:gd name="connsiteX158" fmla="*/ 0 w 1506406"/>
              <a:gd name="connsiteY158" fmla="*/ 2138160 h 4263953"/>
              <a:gd name="connsiteX159" fmla="*/ 0 w 1506406"/>
              <a:gd name="connsiteY159" fmla="*/ 2094646 h 4263953"/>
              <a:gd name="connsiteX160" fmla="*/ 0 w 1506406"/>
              <a:gd name="connsiteY160" fmla="*/ 2093572 h 4263953"/>
              <a:gd name="connsiteX161" fmla="*/ 0 w 1506406"/>
              <a:gd name="connsiteY161" fmla="*/ 2093382 h 4263953"/>
              <a:gd name="connsiteX162" fmla="*/ 0 w 1506406"/>
              <a:gd name="connsiteY162" fmla="*/ 2085036 h 4263953"/>
              <a:gd name="connsiteX163" fmla="*/ 0 w 1506406"/>
              <a:gd name="connsiteY163" fmla="*/ 2084230 h 4263953"/>
              <a:gd name="connsiteX164" fmla="*/ 0 w 1506406"/>
              <a:gd name="connsiteY164" fmla="*/ 2075696 h 4263953"/>
              <a:gd name="connsiteX165" fmla="*/ 0 w 1506406"/>
              <a:gd name="connsiteY165" fmla="*/ 2058116 h 4263953"/>
              <a:gd name="connsiteX166" fmla="*/ 0 w 1506406"/>
              <a:gd name="connsiteY166" fmla="*/ 2056852 h 4263953"/>
              <a:gd name="connsiteX167" fmla="*/ 0 w 1506406"/>
              <a:gd name="connsiteY167" fmla="*/ 2050850 h 4263953"/>
              <a:gd name="connsiteX168" fmla="*/ 0 w 1506406"/>
              <a:gd name="connsiteY168" fmla="*/ 1960078 h 4263953"/>
              <a:gd name="connsiteX169" fmla="*/ 0 w 1506406"/>
              <a:gd name="connsiteY169" fmla="*/ 1932766 h 4263953"/>
              <a:gd name="connsiteX170" fmla="*/ 0 w 1506406"/>
              <a:gd name="connsiteY170" fmla="*/ 1926698 h 4263953"/>
              <a:gd name="connsiteX171" fmla="*/ 0 w 1506406"/>
              <a:gd name="connsiteY171" fmla="*/ 1923616 h 4263953"/>
              <a:gd name="connsiteX172" fmla="*/ 0 w 1506406"/>
              <a:gd name="connsiteY172" fmla="*/ 1896236 h 4263953"/>
              <a:gd name="connsiteX173" fmla="*/ 0 w 1506406"/>
              <a:gd name="connsiteY173" fmla="*/ 1807808 h 4263953"/>
              <a:gd name="connsiteX174" fmla="*/ 0 w 1506406"/>
              <a:gd name="connsiteY174" fmla="*/ 1799462 h 4263953"/>
              <a:gd name="connsiteX175" fmla="*/ 0 w 1506406"/>
              <a:gd name="connsiteY175" fmla="*/ 1774428 h 4263953"/>
              <a:gd name="connsiteX176" fmla="*/ 0 w 1506406"/>
              <a:gd name="connsiteY176" fmla="*/ 1771278 h 4263953"/>
              <a:gd name="connsiteX177" fmla="*/ 0 w 1506406"/>
              <a:gd name="connsiteY177" fmla="*/ 1765276 h 4263953"/>
              <a:gd name="connsiteX178" fmla="*/ 0 w 1506406"/>
              <a:gd name="connsiteY178" fmla="*/ 1737898 h 4263953"/>
              <a:gd name="connsiteX179" fmla="*/ 0 w 1506406"/>
              <a:gd name="connsiteY179" fmla="*/ 1647192 h 4263953"/>
              <a:gd name="connsiteX180" fmla="*/ 0 w 1506406"/>
              <a:gd name="connsiteY180" fmla="*/ 1639860 h 4263953"/>
              <a:gd name="connsiteX181" fmla="*/ 0 w 1506406"/>
              <a:gd name="connsiteY181" fmla="*/ 1610662 h 4263953"/>
              <a:gd name="connsiteX182" fmla="*/ 0 w 1506406"/>
              <a:gd name="connsiteY182" fmla="*/ 1600332 h 4263953"/>
              <a:gd name="connsiteX183" fmla="*/ 0 w 1506406"/>
              <a:gd name="connsiteY183" fmla="*/ 1572276 h 4263953"/>
              <a:gd name="connsiteX184" fmla="*/ 0 w 1506406"/>
              <a:gd name="connsiteY184" fmla="*/ 1513698 h 4263953"/>
              <a:gd name="connsiteX185" fmla="*/ 0 w 1506406"/>
              <a:gd name="connsiteY185" fmla="*/ 1488854 h 4263953"/>
              <a:gd name="connsiteX186" fmla="*/ 0 w 1506406"/>
              <a:gd name="connsiteY186" fmla="*/ 1480318 h 4263953"/>
              <a:gd name="connsiteX187" fmla="*/ 0 w 1506406"/>
              <a:gd name="connsiteY187" fmla="*/ 1479244 h 4263953"/>
              <a:gd name="connsiteX188" fmla="*/ 0 w 1506406"/>
              <a:gd name="connsiteY188" fmla="*/ 1477168 h 4263953"/>
              <a:gd name="connsiteX189" fmla="*/ 0 w 1506406"/>
              <a:gd name="connsiteY189" fmla="*/ 1471166 h 4263953"/>
              <a:gd name="connsiteX190" fmla="*/ 0 w 1506406"/>
              <a:gd name="connsiteY190" fmla="*/ 1469904 h 4263953"/>
              <a:gd name="connsiteX191" fmla="*/ 0 w 1506406"/>
              <a:gd name="connsiteY191" fmla="*/ 1452324 h 4263953"/>
              <a:gd name="connsiteX192" fmla="*/ 0 w 1506406"/>
              <a:gd name="connsiteY192" fmla="*/ 1354286 h 4263953"/>
              <a:gd name="connsiteX193" fmla="*/ 0 w 1506406"/>
              <a:gd name="connsiteY193" fmla="*/ 1320906 h 4263953"/>
              <a:gd name="connsiteX194" fmla="*/ 0 w 1506406"/>
              <a:gd name="connsiteY194" fmla="*/ 1193670 h 4263953"/>
              <a:gd name="connsiteX195" fmla="*/ 2 w 1506406"/>
              <a:gd name="connsiteY195" fmla="*/ 1035332 h 4263953"/>
              <a:gd name="connsiteX196" fmla="*/ 2 w 1506406"/>
              <a:gd name="connsiteY196" fmla="*/ 994540 h 4263953"/>
              <a:gd name="connsiteX197" fmla="*/ 0 w 1506406"/>
              <a:gd name="connsiteY197" fmla="*/ 994540 h 4263953"/>
              <a:gd name="connsiteX198" fmla="*/ 0 w 1506406"/>
              <a:gd name="connsiteY198" fmla="*/ 966484 h 4263953"/>
              <a:gd name="connsiteX199" fmla="*/ 0 w 1506406"/>
              <a:gd name="connsiteY199" fmla="*/ 907906 h 4263953"/>
              <a:gd name="connsiteX200" fmla="*/ 0 w 1506406"/>
              <a:gd name="connsiteY200" fmla="*/ 874526 h 4263953"/>
              <a:gd name="connsiteX201" fmla="*/ 0 w 1506406"/>
              <a:gd name="connsiteY201" fmla="*/ 871376 h 4263953"/>
              <a:gd name="connsiteX202" fmla="*/ 0 w 1506406"/>
              <a:gd name="connsiteY202" fmla="*/ 865374 h 4263953"/>
              <a:gd name="connsiteX203" fmla="*/ 2 w 1506406"/>
              <a:gd name="connsiteY203" fmla="*/ 865374 h 4263953"/>
              <a:gd name="connsiteX204" fmla="*/ 2 w 1506406"/>
              <a:gd name="connsiteY204" fmla="*/ 605791 h 4263953"/>
              <a:gd name="connsiteX205" fmla="*/ 2 w 1506406"/>
              <a:gd name="connsiteY205" fmla="*/ 604529 h 4263953"/>
              <a:gd name="connsiteX206" fmla="*/ 2 w 1506406"/>
              <a:gd name="connsiteY206" fmla="*/ 318954 h 4263953"/>
              <a:gd name="connsiteX207" fmla="*/ 2 w 1506406"/>
              <a:gd name="connsiteY207" fmla="*/ 285575 h 4263953"/>
              <a:gd name="connsiteX208" fmla="*/ 2 w 1506406"/>
              <a:gd name="connsiteY208" fmla="*/ 0 h 42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1506406" h="4263953">
                <a:moveTo>
                  <a:pt x="1506406" y="0"/>
                </a:moveTo>
                <a:lnTo>
                  <a:pt x="1506406" y="66583"/>
                </a:lnTo>
                <a:lnTo>
                  <a:pt x="1506406" y="163267"/>
                </a:lnTo>
                <a:lnTo>
                  <a:pt x="1506406" y="448163"/>
                </a:lnTo>
                <a:lnTo>
                  <a:pt x="1506406" y="448841"/>
                </a:lnTo>
                <a:lnTo>
                  <a:pt x="1506406" y="482221"/>
                </a:lnTo>
                <a:lnTo>
                  <a:pt x="1506406" y="552423"/>
                </a:lnTo>
                <a:lnTo>
                  <a:pt x="1506406" y="588953"/>
                </a:lnTo>
                <a:lnTo>
                  <a:pt x="1506406" y="605791"/>
                </a:lnTo>
                <a:lnTo>
                  <a:pt x="1506406" y="672374"/>
                </a:lnTo>
                <a:lnTo>
                  <a:pt x="1506406" y="733737"/>
                </a:lnTo>
                <a:lnTo>
                  <a:pt x="1506406" y="767117"/>
                </a:lnTo>
                <a:lnTo>
                  <a:pt x="1506406" y="767795"/>
                </a:lnTo>
                <a:lnTo>
                  <a:pt x="1506406" y="769059"/>
                </a:lnTo>
                <a:lnTo>
                  <a:pt x="1506406" y="837997"/>
                </a:lnTo>
                <a:lnTo>
                  <a:pt x="1506406" y="871377"/>
                </a:lnTo>
                <a:lnTo>
                  <a:pt x="1506406" y="874527"/>
                </a:lnTo>
                <a:lnTo>
                  <a:pt x="1506406" y="907907"/>
                </a:lnTo>
                <a:lnTo>
                  <a:pt x="1506406" y="1052691"/>
                </a:lnTo>
                <a:lnTo>
                  <a:pt x="1506406" y="1053955"/>
                </a:lnTo>
                <a:lnTo>
                  <a:pt x="1506406" y="1054633"/>
                </a:lnTo>
                <a:lnTo>
                  <a:pt x="1506406" y="1088013"/>
                </a:lnTo>
                <a:lnTo>
                  <a:pt x="1506406" y="1156951"/>
                </a:lnTo>
                <a:lnTo>
                  <a:pt x="1506406" y="1158215"/>
                </a:lnTo>
                <a:lnTo>
                  <a:pt x="1506406" y="1193481"/>
                </a:lnTo>
                <a:lnTo>
                  <a:pt x="1506406" y="1193671"/>
                </a:lnTo>
                <a:lnTo>
                  <a:pt x="1506406" y="1194745"/>
                </a:lnTo>
                <a:lnTo>
                  <a:pt x="1506406" y="1221507"/>
                </a:lnTo>
                <a:lnTo>
                  <a:pt x="1506406" y="1339529"/>
                </a:lnTo>
                <a:lnTo>
                  <a:pt x="1506406" y="1372909"/>
                </a:lnTo>
                <a:lnTo>
                  <a:pt x="1506406" y="1373587"/>
                </a:lnTo>
                <a:lnTo>
                  <a:pt x="1506406" y="1443789"/>
                </a:lnTo>
                <a:lnTo>
                  <a:pt x="1506406" y="1477169"/>
                </a:lnTo>
                <a:lnTo>
                  <a:pt x="1506406" y="1479245"/>
                </a:lnTo>
                <a:lnTo>
                  <a:pt x="1506406" y="1480319"/>
                </a:lnTo>
                <a:lnTo>
                  <a:pt x="1506406" y="1506403"/>
                </a:lnTo>
                <a:lnTo>
                  <a:pt x="1506406" y="1507081"/>
                </a:lnTo>
                <a:lnTo>
                  <a:pt x="1506406" y="1513699"/>
                </a:lnTo>
                <a:lnTo>
                  <a:pt x="1506406" y="1610663"/>
                </a:lnTo>
                <a:lnTo>
                  <a:pt x="1506406" y="1647193"/>
                </a:lnTo>
                <a:lnTo>
                  <a:pt x="1506406" y="1658483"/>
                </a:lnTo>
                <a:lnTo>
                  <a:pt x="1506406" y="1762743"/>
                </a:lnTo>
                <a:lnTo>
                  <a:pt x="1506406" y="1791977"/>
                </a:lnTo>
                <a:lnTo>
                  <a:pt x="1506406" y="1799273"/>
                </a:lnTo>
                <a:lnTo>
                  <a:pt x="1506406" y="1799463"/>
                </a:lnTo>
                <a:lnTo>
                  <a:pt x="1506406" y="1827299"/>
                </a:lnTo>
                <a:lnTo>
                  <a:pt x="1506406" y="1860825"/>
                </a:lnTo>
                <a:lnTo>
                  <a:pt x="1506406" y="1896237"/>
                </a:lnTo>
                <a:lnTo>
                  <a:pt x="1506406" y="1932767"/>
                </a:lnTo>
                <a:lnTo>
                  <a:pt x="1506406" y="2085037"/>
                </a:lnTo>
                <a:lnTo>
                  <a:pt x="1506406" y="2112195"/>
                </a:lnTo>
                <a:lnTo>
                  <a:pt x="1506406" y="2112873"/>
                </a:lnTo>
                <a:lnTo>
                  <a:pt x="1506406" y="2138161"/>
                </a:lnTo>
                <a:lnTo>
                  <a:pt x="1506406" y="2146399"/>
                </a:lnTo>
                <a:lnTo>
                  <a:pt x="1506406" y="2179779"/>
                </a:lnTo>
                <a:lnTo>
                  <a:pt x="1506406" y="2216455"/>
                </a:lnTo>
                <a:lnTo>
                  <a:pt x="1506406" y="2252985"/>
                </a:lnTo>
                <a:lnTo>
                  <a:pt x="1506406" y="2277817"/>
                </a:lnTo>
                <a:lnTo>
                  <a:pt x="1506406" y="2314347"/>
                </a:lnTo>
                <a:lnTo>
                  <a:pt x="1506406" y="2397769"/>
                </a:lnTo>
                <a:lnTo>
                  <a:pt x="1506406" y="2423735"/>
                </a:lnTo>
                <a:lnTo>
                  <a:pt x="1506406" y="2457115"/>
                </a:lnTo>
                <a:lnTo>
                  <a:pt x="1506406" y="2465353"/>
                </a:lnTo>
                <a:lnTo>
                  <a:pt x="1506406" y="2466617"/>
                </a:lnTo>
                <a:lnTo>
                  <a:pt x="1506406" y="2502029"/>
                </a:lnTo>
                <a:lnTo>
                  <a:pt x="1506406" y="2538559"/>
                </a:lnTo>
                <a:lnTo>
                  <a:pt x="1506406" y="2563391"/>
                </a:lnTo>
                <a:lnTo>
                  <a:pt x="1506406" y="2596771"/>
                </a:lnTo>
                <a:lnTo>
                  <a:pt x="1506406" y="2599921"/>
                </a:lnTo>
                <a:lnTo>
                  <a:pt x="1506406" y="2633301"/>
                </a:lnTo>
                <a:lnTo>
                  <a:pt x="1506406" y="2703503"/>
                </a:lnTo>
                <a:lnTo>
                  <a:pt x="1506406" y="2742689"/>
                </a:lnTo>
                <a:lnTo>
                  <a:pt x="1506406" y="2743953"/>
                </a:lnTo>
                <a:lnTo>
                  <a:pt x="1506406" y="2752191"/>
                </a:lnTo>
                <a:lnTo>
                  <a:pt x="1506406" y="2785571"/>
                </a:lnTo>
                <a:lnTo>
                  <a:pt x="1506406" y="2882345"/>
                </a:lnTo>
                <a:lnTo>
                  <a:pt x="1506406" y="2883609"/>
                </a:lnTo>
                <a:lnTo>
                  <a:pt x="1506406" y="2918875"/>
                </a:lnTo>
                <a:lnTo>
                  <a:pt x="1506406" y="2919065"/>
                </a:lnTo>
                <a:lnTo>
                  <a:pt x="1506406" y="2920139"/>
                </a:lnTo>
                <a:lnTo>
                  <a:pt x="1506406" y="2989077"/>
                </a:lnTo>
                <a:lnTo>
                  <a:pt x="1506406" y="3022457"/>
                </a:lnTo>
                <a:lnTo>
                  <a:pt x="1506406" y="3029527"/>
                </a:lnTo>
                <a:lnTo>
                  <a:pt x="1506406" y="3062907"/>
                </a:lnTo>
                <a:lnTo>
                  <a:pt x="1506406" y="3071145"/>
                </a:lnTo>
                <a:lnTo>
                  <a:pt x="1506406" y="3169183"/>
                </a:lnTo>
                <a:lnTo>
                  <a:pt x="1506406" y="3196401"/>
                </a:lnTo>
                <a:lnTo>
                  <a:pt x="1506406" y="3202563"/>
                </a:lnTo>
                <a:lnTo>
                  <a:pt x="1506406" y="3204639"/>
                </a:lnTo>
                <a:lnTo>
                  <a:pt x="1506406" y="3205713"/>
                </a:lnTo>
                <a:lnTo>
                  <a:pt x="1506406" y="3239093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09295"/>
                </a:lnTo>
                <a:lnTo>
                  <a:pt x="1506406" y="3336057"/>
                </a:lnTo>
                <a:lnTo>
                  <a:pt x="1506406" y="3348481"/>
                </a:lnTo>
                <a:lnTo>
                  <a:pt x="1506406" y="3372587"/>
                </a:lnTo>
                <a:lnTo>
                  <a:pt x="1506406" y="3481977"/>
                </a:lnTo>
                <a:lnTo>
                  <a:pt x="1506406" y="3488137"/>
                </a:lnTo>
                <a:lnTo>
                  <a:pt x="1506406" y="3524667"/>
                </a:lnTo>
                <a:lnTo>
                  <a:pt x="1506406" y="3524857"/>
                </a:lnTo>
                <a:lnTo>
                  <a:pt x="1506406" y="3593795"/>
                </a:lnTo>
                <a:lnTo>
                  <a:pt x="1506406" y="3594869"/>
                </a:lnTo>
                <a:lnTo>
                  <a:pt x="1506406" y="3621631"/>
                </a:lnTo>
                <a:lnTo>
                  <a:pt x="1506406" y="3628249"/>
                </a:lnTo>
                <a:lnTo>
                  <a:pt x="1506406" y="3658161"/>
                </a:lnTo>
                <a:lnTo>
                  <a:pt x="1506406" y="3802193"/>
                </a:lnTo>
                <a:lnTo>
                  <a:pt x="1506406" y="3810431"/>
                </a:lnTo>
                <a:lnTo>
                  <a:pt x="1506406" y="3913823"/>
                </a:lnTo>
                <a:lnTo>
                  <a:pt x="1506406" y="3914013"/>
                </a:lnTo>
                <a:lnTo>
                  <a:pt x="1506406" y="3941849"/>
                </a:lnTo>
                <a:lnTo>
                  <a:pt x="1506406" y="3978379"/>
                </a:lnTo>
                <a:lnTo>
                  <a:pt x="1506406" y="4087769"/>
                </a:lnTo>
                <a:lnTo>
                  <a:pt x="1506406" y="4199587"/>
                </a:lnTo>
                <a:lnTo>
                  <a:pt x="1506406" y="4227423"/>
                </a:lnTo>
                <a:lnTo>
                  <a:pt x="1506406" y="4263953"/>
                </a:lnTo>
                <a:lnTo>
                  <a:pt x="1499092" y="4263953"/>
                </a:lnTo>
                <a:lnTo>
                  <a:pt x="0" y="3438458"/>
                </a:lnTo>
                <a:lnTo>
                  <a:pt x="0" y="3429308"/>
                </a:lnTo>
                <a:lnTo>
                  <a:pt x="0" y="3401930"/>
                </a:lnTo>
                <a:lnTo>
                  <a:pt x="0" y="3348480"/>
                </a:lnTo>
                <a:lnTo>
                  <a:pt x="0" y="3309294"/>
                </a:lnTo>
                <a:lnTo>
                  <a:pt x="0" y="3152884"/>
                </a:lnTo>
                <a:lnTo>
                  <a:pt x="0" y="3116356"/>
                </a:lnTo>
                <a:lnTo>
                  <a:pt x="0" y="3062906"/>
                </a:lnTo>
                <a:lnTo>
                  <a:pt x="0" y="3029526"/>
                </a:lnTo>
                <a:lnTo>
                  <a:pt x="0" y="2984938"/>
                </a:lnTo>
                <a:lnTo>
                  <a:pt x="0" y="2975596"/>
                </a:lnTo>
                <a:lnTo>
                  <a:pt x="0" y="2832666"/>
                </a:lnTo>
                <a:lnTo>
                  <a:pt x="0" y="2823516"/>
                </a:lnTo>
                <a:lnTo>
                  <a:pt x="0" y="2814982"/>
                </a:lnTo>
                <a:lnTo>
                  <a:pt x="0" y="2796138"/>
                </a:lnTo>
                <a:lnTo>
                  <a:pt x="0" y="2743952"/>
                </a:lnTo>
                <a:lnTo>
                  <a:pt x="0" y="2742688"/>
                </a:lnTo>
                <a:lnTo>
                  <a:pt x="0" y="2703502"/>
                </a:lnTo>
                <a:lnTo>
                  <a:pt x="0" y="2699364"/>
                </a:lnTo>
                <a:lnTo>
                  <a:pt x="0" y="2699174"/>
                </a:lnTo>
                <a:lnTo>
                  <a:pt x="0" y="2690022"/>
                </a:lnTo>
                <a:lnTo>
                  <a:pt x="0" y="2662644"/>
                </a:lnTo>
                <a:lnTo>
                  <a:pt x="0" y="2656642"/>
                </a:lnTo>
                <a:lnTo>
                  <a:pt x="0" y="2547092"/>
                </a:lnTo>
                <a:lnTo>
                  <a:pt x="0" y="2538558"/>
                </a:lnTo>
                <a:lnTo>
                  <a:pt x="0" y="2529408"/>
                </a:lnTo>
                <a:lnTo>
                  <a:pt x="0" y="2510564"/>
                </a:lnTo>
                <a:lnTo>
                  <a:pt x="0" y="2502028"/>
                </a:lnTo>
                <a:lnTo>
                  <a:pt x="0" y="2457114"/>
                </a:lnTo>
                <a:lnTo>
                  <a:pt x="0" y="2423734"/>
                </a:lnTo>
                <a:lnTo>
                  <a:pt x="0" y="2413600"/>
                </a:lnTo>
                <a:lnTo>
                  <a:pt x="0" y="2380220"/>
                </a:lnTo>
                <a:lnTo>
                  <a:pt x="0" y="2379146"/>
                </a:lnTo>
                <a:lnTo>
                  <a:pt x="0" y="2377070"/>
                </a:lnTo>
                <a:lnTo>
                  <a:pt x="0" y="2371068"/>
                </a:lnTo>
                <a:lnTo>
                  <a:pt x="0" y="2369804"/>
                </a:lnTo>
                <a:lnTo>
                  <a:pt x="0" y="2343690"/>
                </a:lnTo>
                <a:lnTo>
                  <a:pt x="0" y="2252984"/>
                </a:lnTo>
                <a:lnTo>
                  <a:pt x="0" y="2245652"/>
                </a:lnTo>
                <a:lnTo>
                  <a:pt x="0" y="2216454"/>
                </a:lnTo>
                <a:lnTo>
                  <a:pt x="0" y="2209190"/>
                </a:lnTo>
                <a:lnTo>
                  <a:pt x="0" y="2138160"/>
                </a:lnTo>
                <a:lnTo>
                  <a:pt x="0" y="2094646"/>
                </a:lnTo>
                <a:lnTo>
                  <a:pt x="0" y="2093572"/>
                </a:lnTo>
                <a:lnTo>
                  <a:pt x="0" y="2093382"/>
                </a:lnTo>
                <a:lnTo>
                  <a:pt x="0" y="2085036"/>
                </a:lnTo>
                <a:lnTo>
                  <a:pt x="0" y="2084230"/>
                </a:lnTo>
                <a:lnTo>
                  <a:pt x="0" y="2075696"/>
                </a:lnTo>
                <a:lnTo>
                  <a:pt x="0" y="2058116"/>
                </a:lnTo>
                <a:lnTo>
                  <a:pt x="0" y="2056852"/>
                </a:lnTo>
                <a:lnTo>
                  <a:pt x="0" y="2050850"/>
                </a:lnTo>
                <a:lnTo>
                  <a:pt x="0" y="1960078"/>
                </a:lnTo>
                <a:lnTo>
                  <a:pt x="0" y="1932766"/>
                </a:lnTo>
                <a:lnTo>
                  <a:pt x="0" y="1926698"/>
                </a:lnTo>
                <a:lnTo>
                  <a:pt x="0" y="1923616"/>
                </a:lnTo>
                <a:lnTo>
                  <a:pt x="0" y="1896236"/>
                </a:lnTo>
                <a:lnTo>
                  <a:pt x="0" y="1807808"/>
                </a:lnTo>
                <a:lnTo>
                  <a:pt x="0" y="1799462"/>
                </a:lnTo>
                <a:lnTo>
                  <a:pt x="0" y="1774428"/>
                </a:lnTo>
                <a:lnTo>
                  <a:pt x="0" y="1771278"/>
                </a:lnTo>
                <a:lnTo>
                  <a:pt x="0" y="1765276"/>
                </a:lnTo>
                <a:lnTo>
                  <a:pt x="0" y="1737898"/>
                </a:lnTo>
                <a:lnTo>
                  <a:pt x="0" y="1647192"/>
                </a:lnTo>
                <a:lnTo>
                  <a:pt x="0" y="1639860"/>
                </a:lnTo>
                <a:lnTo>
                  <a:pt x="0" y="1610662"/>
                </a:lnTo>
                <a:lnTo>
                  <a:pt x="0" y="1600332"/>
                </a:lnTo>
                <a:lnTo>
                  <a:pt x="0" y="1572276"/>
                </a:lnTo>
                <a:lnTo>
                  <a:pt x="0" y="1513698"/>
                </a:lnTo>
                <a:lnTo>
                  <a:pt x="0" y="1488854"/>
                </a:lnTo>
                <a:lnTo>
                  <a:pt x="0" y="1480318"/>
                </a:lnTo>
                <a:lnTo>
                  <a:pt x="0" y="1479244"/>
                </a:lnTo>
                <a:lnTo>
                  <a:pt x="0" y="1477168"/>
                </a:lnTo>
                <a:lnTo>
                  <a:pt x="0" y="1471166"/>
                </a:lnTo>
                <a:lnTo>
                  <a:pt x="0" y="1469904"/>
                </a:lnTo>
                <a:lnTo>
                  <a:pt x="0" y="1452324"/>
                </a:lnTo>
                <a:lnTo>
                  <a:pt x="0" y="1354286"/>
                </a:lnTo>
                <a:lnTo>
                  <a:pt x="0" y="1320906"/>
                </a:lnTo>
                <a:lnTo>
                  <a:pt x="0" y="1193670"/>
                </a:lnTo>
                <a:lnTo>
                  <a:pt x="2" y="1035332"/>
                </a:lnTo>
                <a:lnTo>
                  <a:pt x="2" y="994540"/>
                </a:lnTo>
                <a:lnTo>
                  <a:pt x="0" y="994540"/>
                </a:lnTo>
                <a:lnTo>
                  <a:pt x="0" y="966484"/>
                </a:lnTo>
                <a:lnTo>
                  <a:pt x="0" y="907906"/>
                </a:lnTo>
                <a:lnTo>
                  <a:pt x="0" y="874526"/>
                </a:lnTo>
                <a:lnTo>
                  <a:pt x="0" y="871376"/>
                </a:lnTo>
                <a:lnTo>
                  <a:pt x="0" y="865374"/>
                </a:lnTo>
                <a:lnTo>
                  <a:pt x="2" y="865374"/>
                </a:lnTo>
                <a:lnTo>
                  <a:pt x="2" y="605791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accent5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tIns="548497" rtlCol="0" anchor="ctr">
            <a:noAutofit/>
          </a:bodyPr>
          <a:lstStyle/>
          <a:p>
            <a:endParaRPr lang="en-US" sz="1400" b="1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27D5F78E-D9A4-E445-B73D-A421E4BDFB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259" y="4318981"/>
            <a:ext cx="1317091" cy="453122"/>
          </a:xfrm>
        </p:spPr>
        <p:txBody>
          <a:bodyPr anchor="ctr" anchorCtr="0"/>
          <a:lstStyle>
            <a:lvl1pPr marL="12696" indent="-12696">
              <a:buNone/>
              <a:tabLst/>
              <a:defRPr sz="1400" b="1">
                <a:solidFill>
                  <a:schemeClr val="bg1"/>
                </a:solidFill>
              </a:defRPr>
            </a:lvl1pPr>
            <a:lvl2pPr marL="12696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F38DB5B2-6094-694D-9F68-5690C017EB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259" y="5154778"/>
            <a:ext cx="1317091" cy="453122"/>
          </a:xfrm>
        </p:spPr>
        <p:txBody>
          <a:bodyPr anchor="ctr" anchorCtr="0"/>
          <a:lstStyle>
            <a:lvl1pPr marL="12696" indent="-12696">
              <a:buNone/>
              <a:tabLst/>
              <a:defRPr sz="1400" b="1">
                <a:solidFill>
                  <a:schemeClr val="bg1"/>
                </a:solidFill>
              </a:defRPr>
            </a:lvl1pPr>
            <a:lvl2pPr marL="12696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4F29A0DD-8C32-0241-9D40-781DB9241E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93798" y="2868758"/>
            <a:ext cx="856059" cy="638298"/>
          </a:xfrm>
          <a:solidFill>
            <a:schemeClr val="bg1"/>
          </a:solidFill>
        </p:spPr>
        <p:txBody>
          <a:bodyPr tIns="91440" anchor="t" anchorCtr="0"/>
          <a:lstStyle>
            <a:lvl1pPr marL="11110" indent="-11110" algn="ctr">
              <a:buNone/>
              <a:tabLst/>
              <a:defRPr sz="16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41" name="Picture Placeholder 7">
            <a:extLst>
              <a:ext uri="{FF2B5EF4-FFF2-40B4-BE49-F238E27FC236}">
                <a16:creationId xmlns:a16="http://schemas.microsoft.com/office/drawing/2014/main" id="{5FC0F187-49C7-054C-9D87-367D95FA1E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27164" y="2549609"/>
            <a:ext cx="856059" cy="638298"/>
          </a:xfrm>
          <a:solidFill>
            <a:schemeClr val="bg1"/>
          </a:solidFill>
        </p:spPr>
        <p:txBody>
          <a:bodyPr tIns="91440" anchor="t" anchorCtr="0"/>
          <a:lstStyle>
            <a:lvl1pPr marL="11110" marR="0" indent="-11110" algn="ctr" defTabSz="91385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462" marR="0" lvl="0" indent="-228462" algn="ctr" defTabSz="91385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photo</a:t>
            </a:r>
          </a:p>
          <a:p>
            <a:endParaRPr lang="en-US"/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AC96DE1E-B052-284B-B33C-C2FA591A9E2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6555" y="2080390"/>
            <a:ext cx="856059" cy="638298"/>
          </a:xfrm>
          <a:solidFill>
            <a:schemeClr val="bg1"/>
          </a:solidFill>
        </p:spPr>
        <p:txBody>
          <a:bodyPr tIns="91440" anchor="t" anchorCtr="0"/>
          <a:lstStyle>
            <a:lvl1pPr algn="ctr">
              <a:buNone/>
              <a:defRPr sz="16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239F7076-F41A-8B42-9A9B-DA9474A921D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87297" y="1230430"/>
            <a:ext cx="856059" cy="638298"/>
          </a:xfrm>
          <a:solidFill>
            <a:schemeClr val="bg1"/>
          </a:solidFill>
        </p:spPr>
        <p:txBody>
          <a:bodyPr tIns="91440" anchor="t" anchorCtr="0"/>
          <a:lstStyle>
            <a:lvl1pPr algn="ctr">
              <a:buNone/>
              <a:defRPr sz="16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84CC5E-4835-2846-B8A8-DA5A357A95A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2D6BCA74-0006-8B40-BB6E-CA8C0C3EF1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6424" y="3627733"/>
            <a:ext cx="1385336" cy="193904"/>
          </a:xfrm>
          <a:solidFill>
            <a:schemeClr val="bg1"/>
          </a:solidFill>
        </p:spPr>
        <p:txBody>
          <a:bodyPr/>
          <a:lstStyle>
            <a:lvl1pPr marL="12696" indent="-12696" algn="ctr">
              <a:buNone/>
              <a:tabLst/>
              <a:defRPr sz="1100" b="0">
                <a:solidFill>
                  <a:schemeClr val="tx1"/>
                </a:solidFill>
              </a:defRPr>
            </a:lvl1pPr>
            <a:lvl2pPr marL="12696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AE97504F-FB8A-304A-85D1-4F769499AF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62526" y="3297610"/>
            <a:ext cx="1385336" cy="193904"/>
          </a:xfrm>
          <a:solidFill>
            <a:schemeClr val="bg1"/>
          </a:solidFill>
        </p:spPr>
        <p:txBody>
          <a:bodyPr/>
          <a:lstStyle>
            <a:lvl1pPr marL="12696" indent="-12696" algn="ctr">
              <a:buNone/>
              <a:tabLst/>
              <a:defRPr sz="1100" b="0">
                <a:solidFill>
                  <a:schemeClr val="tx1"/>
                </a:solidFill>
              </a:defRPr>
            </a:lvl1pPr>
            <a:lvl2pPr marL="12696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4129A7DD-6BD0-FC44-B36C-426F8F0FC2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76672" y="2843933"/>
            <a:ext cx="1385336" cy="193904"/>
          </a:xfrm>
          <a:solidFill>
            <a:schemeClr val="bg1"/>
          </a:solidFill>
        </p:spPr>
        <p:txBody>
          <a:bodyPr/>
          <a:lstStyle>
            <a:lvl1pPr marL="12696" indent="-12696" algn="ctr">
              <a:buNone/>
              <a:tabLst/>
              <a:defRPr sz="1100" b="0">
                <a:solidFill>
                  <a:schemeClr val="tx1"/>
                </a:solidFill>
              </a:defRPr>
            </a:lvl1pPr>
            <a:lvl2pPr marL="12696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C2DA82EB-C45E-3848-A79F-C2BDBDF8A1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41755" y="1667836"/>
            <a:ext cx="1170236" cy="193904"/>
          </a:xfrm>
          <a:solidFill>
            <a:schemeClr val="bg1"/>
          </a:solidFill>
        </p:spPr>
        <p:txBody>
          <a:bodyPr/>
          <a:lstStyle>
            <a:lvl1pPr marL="12696" indent="-12696" algn="l">
              <a:buNone/>
              <a:tabLst/>
              <a:defRPr sz="1100" b="0">
                <a:solidFill>
                  <a:schemeClr val="tx1"/>
                </a:solidFill>
              </a:defRPr>
            </a:lvl1pPr>
            <a:lvl2pPr marL="12696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9CF5541-0A97-8949-BDBF-1CE9AF111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63790"/>
            <a:ext cx="2141199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2481987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C42477-0BE7-3741-8091-F8850CC556B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88825" cy="7010400"/>
          </a:xfrm>
          <a:solidFill>
            <a:schemeClr val="bg1">
              <a:lumMod val="95000"/>
            </a:schemeClr>
          </a:solidFill>
        </p:spPr>
        <p:txBody>
          <a:bodyPr tIns="0" rIns="914400" bIns="182880" anchor="ctr" anchorCtr="0"/>
          <a:lstStyle>
            <a:lvl1pPr algn="r">
              <a:buNone/>
              <a:defRPr/>
            </a:lvl1pPr>
          </a:lstStyle>
          <a:p>
            <a:r>
              <a:rPr lang="en-US"/>
              <a:t>image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6CA8BF6-1A85-7F4C-B9E4-8E16BB656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6350" y="3140946"/>
            <a:ext cx="537804" cy="8598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990329-8C78-F64F-99F4-DA5EBC89937C}"/>
              </a:ext>
            </a:extLst>
          </p:cNvPr>
          <p:cNvGrpSpPr/>
          <p:nvPr userDrawn="1"/>
        </p:nvGrpSpPr>
        <p:grpSpPr>
          <a:xfrm>
            <a:off x="1" y="0"/>
            <a:ext cx="11839857" cy="6858000"/>
            <a:chOff x="0" y="-152353"/>
            <a:chExt cx="12102884" cy="7010353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7363FEF1-17AC-704A-8D4F-026E97394E5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0" y="-152353"/>
              <a:ext cx="12102884" cy="7010353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385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BF7A1BE-6A49-CF4F-8AA3-74E01727FE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0" y="3276647"/>
              <a:ext cx="3091477" cy="3581352"/>
            </a:xfrm>
            <a:custGeom>
              <a:avLst/>
              <a:gdLst>
                <a:gd name="connsiteX0" fmla="*/ 0 w 3091477"/>
                <a:gd name="connsiteY0" fmla="*/ 3581352 h 3581352"/>
                <a:gd name="connsiteX1" fmla="*/ 3091477 w 3091477"/>
                <a:gd name="connsiteY1" fmla="*/ 1790676 h 3581352"/>
                <a:gd name="connsiteX2" fmla="*/ 0 w 3091477"/>
                <a:gd name="connsiteY2" fmla="*/ 0 h 3581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1477" h="3581352">
                  <a:moveTo>
                    <a:pt x="0" y="3581352"/>
                  </a:moveTo>
                  <a:lnTo>
                    <a:pt x="3091477" y="179067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FFFF"/>
                </a:gs>
                <a:gs pos="100000">
                  <a:schemeClr val="accent1"/>
                </a:gs>
              </a:gsLst>
              <a:lin ang="0" scaled="0"/>
            </a:gradFill>
            <a:ln w="980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6B1F4757-76A1-264E-A8C7-A9E881497F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335" y="502423"/>
            <a:ext cx="1268697" cy="41091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000304-C2FA-C24C-9730-DF56FBCDB0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726" y="1378050"/>
            <a:ext cx="5833867" cy="859820"/>
          </a:xfrm>
        </p:spPr>
        <p:txBody>
          <a:bodyPr anchor="b" anchorCtr="0"/>
          <a:lstStyle>
            <a:lvl1pPr marL="11110" indent="-11110">
              <a:buNone/>
              <a:tabLst/>
              <a:defRPr sz="4799"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You!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D52F159-2073-FF4D-B737-C9896C393B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726" y="2427681"/>
            <a:ext cx="5833867" cy="309925"/>
          </a:xfrm>
        </p:spPr>
        <p:txBody>
          <a:bodyPr anchor="ctr" anchorCtr="0"/>
          <a:lstStyle>
            <a:lvl1pPr marL="11110" indent="-11110">
              <a:buNone/>
              <a:tabLst/>
              <a:defRPr sz="1200" b="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 more information, visit, </a:t>
            </a:r>
            <a:r>
              <a:rPr lang="en-US" err="1"/>
              <a:t>www.zebra.com</a:t>
            </a:r>
            <a:r>
              <a:rPr lang="en-US"/>
              <a:t>//</a:t>
            </a:r>
            <a:r>
              <a:rPr lang="en-US" err="1"/>
              <a:t>xxxxx</a:t>
            </a:r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7639926-2C9B-9843-8BE3-B5DE28617A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726" y="2778410"/>
            <a:ext cx="5833867" cy="309925"/>
          </a:xfrm>
        </p:spPr>
        <p:txBody>
          <a:bodyPr anchor="ctr" anchorCtr="0"/>
          <a:lstStyle>
            <a:lvl1pPr marL="11110" indent="-11110">
              <a:buNone/>
              <a:tabLst/>
              <a:defRPr lang="en-US" sz="10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Legal attribution statement lorem ipsum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9C1EB5-8801-214F-B18F-8577FCCDE6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924234" y="7203595"/>
            <a:ext cx="1264591" cy="457200"/>
          </a:xfrm>
        </p:spPr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9026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6CA8BF6-1A85-7F4C-B9E4-8E16BB656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6350" y="3140946"/>
            <a:ext cx="537804" cy="8598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990329-8C78-F64F-99F4-DA5EBC89937C}"/>
              </a:ext>
            </a:extLst>
          </p:cNvPr>
          <p:cNvGrpSpPr/>
          <p:nvPr userDrawn="1"/>
        </p:nvGrpSpPr>
        <p:grpSpPr>
          <a:xfrm>
            <a:off x="1" y="0"/>
            <a:ext cx="11839857" cy="6858000"/>
            <a:chOff x="0" y="-152353"/>
            <a:chExt cx="12102884" cy="7010353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7363FEF1-17AC-704A-8D4F-026E97394E5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0" y="-152353"/>
              <a:ext cx="12102884" cy="701035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385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BF7A1BE-6A49-CF4F-8AA3-74E01727FE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0" y="3276647"/>
              <a:ext cx="3091477" cy="3581352"/>
            </a:xfrm>
            <a:custGeom>
              <a:avLst/>
              <a:gdLst>
                <a:gd name="connsiteX0" fmla="*/ 0 w 3091477"/>
                <a:gd name="connsiteY0" fmla="*/ 3581352 h 3581352"/>
                <a:gd name="connsiteX1" fmla="*/ 3091477 w 3091477"/>
                <a:gd name="connsiteY1" fmla="*/ 1790676 h 3581352"/>
                <a:gd name="connsiteX2" fmla="*/ 0 w 3091477"/>
                <a:gd name="connsiteY2" fmla="*/ 0 h 3581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1477" h="3581352">
                  <a:moveTo>
                    <a:pt x="0" y="3581352"/>
                  </a:moveTo>
                  <a:lnTo>
                    <a:pt x="3091477" y="179067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FFFF"/>
                </a:gs>
                <a:gs pos="100000">
                  <a:schemeClr val="accent1"/>
                </a:gs>
              </a:gsLst>
              <a:lin ang="0" scaled="0"/>
            </a:gradFill>
            <a:ln w="980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799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6B1F4757-76A1-264E-A8C7-A9E881497F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335" y="502423"/>
            <a:ext cx="1268697" cy="41091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000304-C2FA-C24C-9730-DF56FBCDB0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726" y="1378050"/>
            <a:ext cx="5833867" cy="859820"/>
          </a:xfrm>
        </p:spPr>
        <p:txBody>
          <a:bodyPr anchor="b" anchorCtr="0"/>
          <a:lstStyle>
            <a:lvl1pPr marL="11110" indent="-11110">
              <a:buNone/>
              <a:tabLst/>
              <a:defRPr sz="4799" b="1">
                <a:solidFill>
                  <a:schemeClr val="tx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You!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D52F159-2073-FF4D-B737-C9896C393B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726" y="2427681"/>
            <a:ext cx="5833867" cy="309925"/>
          </a:xfrm>
        </p:spPr>
        <p:txBody>
          <a:bodyPr anchor="ctr" anchorCtr="0"/>
          <a:lstStyle>
            <a:lvl1pPr marL="11110" marR="0" indent="-11110" algn="l" defTabSz="91385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0">
                <a:solidFill>
                  <a:schemeClr val="tx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11110" marR="0" lvl="0" indent="-11110" algn="l" defTabSz="91385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For more information, visit, </a:t>
            </a:r>
            <a:r>
              <a:rPr lang="en-US" err="1"/>
              <a:t>www.zebra.com</a:t>
            </a:r>
            <a:r>
              <a:rPr lang="en-US"/>
              <a:t>//</a:t>
            </a:r>
            <a:r>
              <a:rPr lang="en-US" err="1"/>
              <a:t>xxxxx</a:t>
            </a:r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7639926-2C9B-9843-8BE3-B5DE28617A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726" y="2778410"/>
            <a:ext cx="5833867" cy="309925"/>
          </a:xfrm>
        </p:spPr>
        <p:txBody>
          <a:bodyPr anchor="ctr" anchorCtr="0"/>
          <a:lstStyle>
            <a:lvl1pPr marL="11110" indent="-11110">
              <a:buNone/>
              <a:tabLst/>
              <a:defRPr lang="en-US" sz="10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Legal attribution statement lorem ipsum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9C1EB5-8801-214F-B18F-8577FCCDE6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924234" y="7203595"/>
            <a:ext cx="1264591" cy="457200"/>
          </a:xfrm>
        </p:spPr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288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AA0A2BD-CD84-9C4A-8212-14603ED019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8610" y="3899741"/>
            <a:ext cx="2398740" cy="1959666"/>
          </a:xfrm>
        </p:spPr>
        <p:txBody>
          <a:bodyPr/>
          <a:lstStyle>
            <a:lvl1pPr marL="12696" indent="-12696">
              <a:buNone/>
              <a:tabLst/>
              <a:defRPr sz="1400" b="0"/>
            </a:lvl1pPr>
            <a:lvl2pPr marL="12696" indent="0">
              <a:spcBef>
                <a:spcPts val="2399"/>
              </a:spcBef>
              <a:buNone/>
              <a:tabLst/>
              <a:defRPr sz="1799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AutoShape 2">
            <a:extLst>
              <a:ext uri="{FF2B5EF4-FFF2-40B4-BE49-F238E27FC236}">
                <a16:creationId xmlns:a16="http://schemas.microsoft.com/office/drawing/2014/main" id="{34A30A17-52B8-7B47-BCB3-EFBD831E062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8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F4BD5F-5990-8548-9D66-70B73ED3C3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082" y="1716066"/>
            <a:ext cx="11283135" cy="1615206"/>
          </a:xfrm>
        </p:spPr>
        <p:txBody>
          <a:bodyPr/>
          <a:lstStyle>
            <a:lvl1pPr marL="12696" indent="-12696">
              <a:lnSpc>
                <a:spcPct val="90000"/>
              </a:lnSpc>
              <a:buNone/>
              <a:tabLst/>
              <a:defRPr sz="4399"/>
            </a:lvl1pPr>
            <a:lvl2pPr marL="12696" indent="-12696">
              <a:spcBef>
                <a:spcPts val="0"/>
              </a:spcBef>
              <a:buNone/>
              <a:tabLst/>
              <a:defRPr sz="2399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28FB96-DD84-2F4F-BD0C-AA7AD4F64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B4B6DA9-819D-374A-AFFE-8C78E2737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22437" y="3899741"/>
            <a:ext cx="2398740" cy="1959666"/>
          </a:xfrm>
        </p:spPr>
        <p:txBody>
          <a:bodyPr/>
          <a:lstStyle>
            <a:lvl1pPr marL="12696" indent="-12696">
              <a:buNone/>
              <a:tabLst/>
              <a:defRPr sz="1400" b="0"/>
            </a:lvl1pPr>
            <a:lvl2pPr marL="12696" indent="0">
              <a:spcBef>
                <a:spcPts val="2399"/>
              </a:spcBef>
              <a:buNone/>
              <a:tabLst/>
              <a:defRPr sz="1799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2EC91E66-1C6B-1B41-8DE1-D859B52BF9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53021" y="3899741"/>
            <a:ext cx="2398740" cy="1959666"/>
          </a:xfrm>
        </p:spPr>
        <p:txBody>
          <a:bodyPr/>
          <a:lstStyle>
            <a:lvl1pPr marL="12696" indent="-12696">
              <a:buNone/>
              <a:tabLst/>
              <a:defRPr sz="1400" b="0"/>
            </a:lvl1pPr>
            <a:lvl2pPr marL="12696" indent="0">
              <a:spcBef>
                <a:spcPts val="2399"/>
              </a:spcBef>
              <a:buNone/>
              <a:tabLst/>
              <a:defRPr sz="1799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0B046D6-39A5-324B-9831-0140DABD33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41476" y="3899741"/>
            <a:ext cx="2398740" cy="1959666"/>
          </a:xfrm>
        </p:spPr>
        <p:txBody>
          <a:bodyPr/>
          <a:lstStyle>
            <a:lvl1pPr marL="12696" indent="-12696">
              <a:buNone/>
              <a:tabLst/>
              <a:defRPr sz="1400" b="0"/>
            </a:lvl1pPr>
            <a:lvl2pPr marL="12696" indent="0">
              <a:spcBef>
                <a:spcPts val="2399"/>
              </a:spcBef>
              <a:buNone/>
              <a:tabLst/>
              <a:defRPr sz="1799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D6BBB-82EE-6948-B6AB-574BBD3500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199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E19B4-84A1-47DD-B01B-CCD8F8566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5" y="1517904"/>
            <a:ext cx="7733809" cy="83210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presentation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319E07-9352-4F02-AAEE-A1442A29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092" y="2798064"/>
            <a:ext cx="7733809" cy="12252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enter presentation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1CB855-D148-4D9C-B2EB-999FD9DB8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092" y="5568696"/>
            <a:ext cx="2961884" cy="51206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Presenter name or location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2F76E4-BB15-4ADE-AABC-2B313BBC43D5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442" y="562226"/>
            <a:ext cx="1603262" cy="517886"/>
          </a:xfrm>
          <a:prstGeom prst="rect">
            <a:avLst/>
          </a:prstGeom>
          <a:noFill/>
        </p:spPr>
      </p:pic>
      <p:sp>
        <p:nvSpPr>
          <p:cNvPr id="9" name="Parallelogram 1">
            <a:extLst>
              <a:ext uri="{FF2B5EF4-FFF2-40B4-BE49-F238E27FC236}">
                <a16:creationId xmlns:a16="http://schemas.microsoft.com/office/drawing/2014/main" id="{BF0C7808-B700-4322-BC29-49ED8C337F0E}"/>
              </a:ext>
            </a:extLst>
          </p:cNvPr>
          <p:cNvSpPr/>
          <p:nvPr userDrawn="1"/>
        </p:nvSpPr>
        <p:spPr>
          <a:xfrm flipH="1" flipV="1">
            <a:off x="10281373" y="437168"/>
            <a:ext cx="1904279" cy="3681663"/>
          </a:xfrm>
          <a:custGeom>
            <a:avLst/>
            <a:gdLst>
              <a:gd name="connsiteX0" fmla="*/ 0 w 2286000"/>
              <a:gd name="connsiteY0" fmla="*/ 2454442 h 2454442"/>
              <a:gd name="connsiteX1" fmla="*/ 571500 w 2286000"/>
              <a:gd name="connsiteY1" fmla="*/ 0 h 2454442"/>
              <a:gd name="connsiteX2" fmla="*/ 2286000 w 2286000"/>
              <a:gd name="connsiteY2" fmla="*/ 0 h 2454442"/>
              <a:gd name="connsiteX3" fmla="*/ 1714500 w 2286000"/>
              <a:gd name="connsiteY3" fmla="*/ 2454442 h 2454442"/>
              <a:gd name="connsiteX4" fmla="*/ 0 w 2286000"/>
              <a:gd name="connsiteY4" fmla="*/ 2454442 h 2454442"/>
              <a:gd name="connsiteX0" fmla="*/ 0 w 3579395"/>
              <a:gd name="connsiteY0" fmla="*/ 2454442 h 2454442"/>
              <a:gd name="connsiteX1" fmla="*/ 571500 w 3579395"/>
              <a:gd name="connsiteY1" fmla="*/ 0 h 2454442"/>
              <a:gd name="connsiteX2" fmla="*/ 2286000 w 3579395"/>
              <a:gd name="connsiteY2" fmla="*/ 0 h 2454442"/>
              <a:gd name="connsiteX3" fmla="*/ 3579395 w 3579395"/>
              <a:gd name="connsiteY3" fmla="*/ 1648326 h 2454442"/>
              <a:gd name="connsiteX4" fmla="*/ 0 w 3579395"/>
              <a:gd name="connsiteY4" fmla="*/ 2454442 h 2454442"/>
              <a:gd name="connsiteX0" fmla="*/ 0 w 3579395"/>
              <a:gd name="connsiteY0" fmla="*/ 3200400 h 3200400"/>
              <a:gd name="connsiteX1" fmla="*/ 571500 w 3579395"/>
              <a:gd name="connsiteY1" fmla="*/ 745958 h 3200400"/>
              <a:gd name="connsiteX2" fmla="*/ 3537284 w 3579395"/>
              <a:gd name="connsiteY2" fmla="*/ 0 h 3200400"/>
              <a:gd name="connsiteX3" fmla="*/ 3579395 w 3579395"/>
              <a:gd name="connsiteY3" fmla="*/ 2394284 h 3200400"/>
              <a:gd name="connsiteX4" fmla="*/ 0 w 3579395"/>
              <a:gd name="connsiteY4" fmla="*/ 3200400 h 3200400"/>
              <a:gd name="connsiteX0" fmla="*/ 0 w 3639553"/>
              <a:gd name="connsiteY0" fmla="*/ 3200400 h 3200400"/>
              <a:gd name="connsiteX1" fmla="*/ 571500 w 3639553"/>
              <a:gd name="connsiteY1" fmla="*/ 745958 h 3200400"/>
              <a:gd name="connsiteX2" fmla="*/ 3537284 w 3639553"/>
              <a:gd name="connsiteY2" fmla="*/ 0 h 3200400"/>
              <a:gd name="connsiteX3" fmla="*/ 3639553 w 3639553"/>
              <a:gd name="connsiteY3" fmla="*/ 2406316 h 3200400"/>
              <a:gd name="connsiteX4" fmla="*/ 0 w 3639553"/>
              <a:gd name="connsiteY4" fmla="*/ 3200400 h 3200400"/>
              <a:gd name="connsiteX0" fmla="*/ 0 w 3639553"/>
              <a:gd name="connsiteY0" fmla="*/ 3200400 h 3200400"/>
              <a:gd name="connsiteX1" fmla="*/ 571500 w 3639553"/>
              <a:gd name="connsiteY1" fmla="*/ 745958 h 3200400"/>
              <a:gd name="connsiteX2" fmla="*/ 3609473 w 3639553"/>
              <a:gd name="connsiteY2" fmla="*/ 0 h 3200400"/>
              <a:gd name="connsiteX3" fmla="*/ 3639553 w 3639553"/>
              <a:gd name="connsiteY3" fmla="*/ 2406316 h 3200400"/>
              <a:gd name="connsiteX4" fmla="*/ 0 w 3639553"/>
              <a:gd name="connsiteY4" fmla="*/ 3200400 h 3200400"/>
              <a:gd name="connsiteX0" fmla="*/ 1221206 w 3068053"/>
              <a:gd name="connsiteY0" fmla="*/ 3392905 h 3392905"/>
              <a:gd name="connsiteX1" fmla="*/ 0 w 3068053"/>
              <a:gd name="connsiteY1" fmla="*/ 745958 h 3392905"/>
              <a:gd name="connsiteX2" fmla="*/ 3037973 w 3068053"/>
              <a:gd name="connsiteY2" fmla="*/ 0 h 3392905"/>
              <a:gd name="connsiteX3" fmla="*/ 3068053 w 3068053"/>
              <a:gd name="connsiteY3" fmla="*/ 2406316 h 3392905"/>
              <a:gd name="connsiteX4" fmla="*/ 1221206 w 3068053"/>
              <a:gd name="connsiteY4" fmla="*/ 3392905 h 3392905"/>
              <a:gd name="connsiteX0" fmla="*/ 0 w 1846847"/>
              <a:gd name="connsiteY0" fmla="*/ 3392905 h 3392905"/>
              <a:gd name="connsiteX1" fmla="*/ 6015 w 1846847"/>
              <a:gd name="connsiteY1" fmla="*/ 1130969 h 3392905"/>
              <a:gd name="connsiteX2" fmla="*/ 1816767 w 1846847"/>
              <a:gd name="connsiteY2" fmla="*/ 0 h 3392905"/>
              <a:gd name="connsiteX3" fmla="*/ 1846847 w 1846847"/>
              <a:gd name="connsiteY3" fmla="*/ 2406316 h 3392905"/>
              <a:gd name="connsiteX4" fmla="*/ 0 w 1846847"/>
              <a:gd name="connsiteY4" fmla="*/ 3392905 h 3392905"/>
              <a:gd name="connsiteX0" fmla="*/ 0 w 1846847"/>
              <a:gd name="connsiteY0" fmla="*/ 3392905 h 3392905"/>
              <a:gd name="connsiteX1" fmla="*/ 6015 w 1846847"/>
              <a:gd name="connsiteY1" fmla="*/ 1082843 h 3392905"/>
              <a:gd name="connsiteX2" fmla="*/ 1816767 w 1846847"/>
              <a:gd name="connsiteY2" fmla="*/ 0 h 3392905"/>
              <a:gd name="connsiteX3" fmla="*/ 1846847 w 1846847"/>
              <a:gd name="connsiteY3" fmla="*/ 2406316 h 3392905"/>
              <a:gd name="connsiteX4" fmla="*/ 0 w 1846847"/>
              <a:gd name="connsiteY4" fmla="*/ 3392905 h 3392905"/>
              <a:gd name="connsiteX0" fmla="*/ 0 w 1846847"/>
              <a:gd name="connsiteY0" fmla="*/ 3392905 h 3392905"/>
              <a:gd name="connsiteX1" fmla="*/ 6015 w 1846847"/>
              <a:gd name="connsiteY1" fmla="*/ 1082843 h 3392905"/>
              <a:gd name="connsiteX2" fmla="*/ 1816767 w 1846847"/>
              <a:gd name="connsiteY2" fmla="*/ 0 h 3392905"/>
              <a:gd name="connsiteX3" fmla="*/ 1846847 w 1846847"/>
              <a:gd name="connsiteY3" fmla="*/ 2406316 h 3392905"/>
              <a:gd name="connsiteX4" fmla="*/ 0 w 1846847"/>
              <a:gd name="connsiteY4" fmla="*/ 3392905 h 3392905"/>
              <a:gd name="connsiteX0" fmla="*/ 15649 w 1840832"/>
              <a:gd name="connsiteY0" fmla="*/ 3459650 h 3459650"/>
              <a:gd name="connsiteX1" fmla="*/ 0 w 1840832"/>
              <a:gd name="connsiteY1" fmla="*/ 1082843 h 3459650"/>
              <a:gd name="connsiteX2" fmla="*/ 1810752 w 1840832"/>
              <a:gd name="connsiteY2" fmla="*/ 0 h 3459650"/>
              <a:gd name="connsiteX3" fmla="*/ 1840832 w 1840832"/>
              <a:gd name="connsiteY3" fmla="*/ 2406316 h 3459650"/>
              <a:gd name="connsiteX4" fmla="*/ 15649 w 1840832"/>
              <a:gd name="connsiteY4" fmla="*/ 3459650 h 3459650"/>
              <a:gd name="connsiteX0" fmla="*/ 27494 w 1840832"/>
              <a:gd name="connsiteY0" fmla="*/ 3437401 h 3437401"/>
              <a:gd name="connsiteX1" fmla="*/ 0 w 1840832"/>
              <a:gd name="connsiteY1" fmla="*/ 1082843 h 3437401"/>
              <a:gd name="connsiteX2" fmla="*/ 1810752 w 1840832"/>
              <a:gd name="connsiteY2" fmla="*/ 0 h 3437401"/>
              <a:gd name="connsiteX3" fmla="*/ 1840832 w 1840832"/>
              <a:gd name="connsiteY3" fmla="*/ 2406316 h 3437401"/>
              <a:gd name="connsiteX4" fmla="*/ 27494 w 1840832"/>
              <a:gd name="connsiteY4" fmla="*/ 3437401 h 3437401"/>
              <a:gd name="connsiteX0" fmla="*/ 3804 w 1840832"/>
              <a:gd name="connsiteY0" fmla="*/ 3437401 h 3437401"/>
              <a:gd name="connsiteX1" fmla="*/ 0 w 1840832"/>
              <a:gd name="connsiteY1" fmla="*/ 1082843 h 3437401"/>
              <a:gd name="connsiteX2" fmla="*/ 1810752 w 1840832"/>
              <a:gd name="connsiteY2" fmla="*/ 0 h 3437401"/>
              <a:gd name="connsiteX3" fmla="*/ 1840832 w 1840832"/>
              <a:gd name="connsiteY3" fmla="*/ 2406316 h 3437401"/>
              <a:gd name="connsiteX4" fmla="*/ 3804 w 1840832"/>
              <a:gd name="connsiteY4" fmla="*/ 3437401 h 3437401"/>
              <a:gd name="connsiteX0" fmla="*/ 3804 w 1840832"/>
              <a:gd name="connsiteY0" fmla="*/ 3470774 h 3470774"/>
              <a:gd name="connsiteX1" fmla="*/ 0 w 1840832"/>
              <a:gd name="connsiteY1" fmla="*/ 1116216 h 3470774"/>
              <a:gd name="connsiteX2" fmla="*/ 1810752 w 1840832"/>
              <a:gd name="connsiteY2" fmla="*/ 0 h 3470774"/>
              <a:gd name="connsiteX3" fmla="*/ 1840832 w 1840832"/>
              <a:gd name="connsiteY3" fmla="*/ 2439689 h 3470774"/>
              <a:gd name="connsiteX4" fmla="*/ 3804 w 1840832"/>
              <a:gd name="connsiteY4" fmla="*/ 3470774 h 3470774"/>
              <a:gd name="connsiteX0" fmla="*/ 0 w 1837028"/>
              <a:gd name="connsiteY0" fmla="*/ 3470774 h 3470774"/>
              <a:gd name="connsiteX1" fmla="*/ 8040 w 1837028"/>
              <a:gd name="connsiteY1" fmla="*/ 1082843 h 3470774"/>
              <a:gd name="connsiteX2" fmla="*/ 1806948 w 1837028"/>
              <a:gd name="connsiteY2" fmla="*/ 0 h 3470774"/>
              <a:gd name="connsiteX3" fmla="*/ 1837028 w 1837028"/>
              <a:gd name="connsiteY3" fmla="*/ 2439689 h 3470774"/>
              <a:gd name="connsiteX4" fmla="*/ 0 w 1837028"/>
              <a:gd name="connsiteY4" fmla="*/ 3470774 h 3470774"/>
              <a:gd name="connsiteX0" fmla="*/ 0 w 1866172"/>
              <a:gd name="connsiteY0" fmla="*/ 3404028 h 3404028"/>
              <a:gd name="connsiteX1" fmla="*/ 8040 w 1866172"/>
              <a:gd name="connsiteY1" fmla="*/ 1016097 h 3404028"/>
              <a:gd name="connsiteX2" fmla="*/ 1866172 w 1866172"/>
              <a:gd name="connsiteY2" fmla="*/ 0 h 3404028"/>
              <a:gd name="connsiteX3" fmla="*/ 1837028 w 1866172"/>
              <a:gd name="connsiteY3" fmla="*/ 2372943 h 3404028"/>
              <a:gd name="connsiteX4" fmla="*/ 0 w 1866172"/>
              <a:gd name="connsiteY4" fmla="*/ 3404028 h 3404028"/>
              <a:gd name="connsiteX0" fmla="*/ 0 w 1866172"/>
              <a:gd name="connsiteY0" fmla="*/ 3404028 h 3404028"/>
              <a:gd name="connsiteX1" fmla="*/ 19886 w 1866172"/>
              <a:gd name="connsiteY1" fmla="*/ 982724 h 3404028"/>
              <a:gd name="connsiteX2" fmla="*/ 1866172 w 1866172"/>
              <a:gd name="connsiteY2" fmla="*/ 0 h 3404028"/>
              <a:gd name="connsiteX3" fmla="*/ 1837028 w 1866172"/>
              <a:gd name="connsiteY3" fmla="*/ 2372943 h 3404028"/>
              <a:gd name="connsiteX4" fmla="*/ 0 w 1866172"/>
              <a:gd name="connsiteY4" fmla="*/ 3404028 h 3404028"/>
              <a:gd name="connsiteX0" fmla="*/ 0 w 1866172"/>
              <a:gd name="connsiteY0" fmla="*/ 3404028 h 3404028"/>
              <a:gd name="connsiteX1" fmla="*/ 19886 w 1866172"/>
              <a:gd name="connsiteY1" fmla="*/ 982724 h 3404028"/>
              <a:gd name="connsiteX2" fmla="*/ 1866172 w 1866172"/>
              <a:gd name="connsiteY2" fmla="*/ 0 h 3404028"/>
              <a:gd name="connsiteX3" fmla="*/ 1837028 w 1866172"/>
              <a:gd name="connsiteY3" fmla="*/ 2384067 h 3404028"/>
              <a:gd name="connsiteX4" fmla="*/ 0 w 1866172"/>
              <a:gd name="connsiteY4" fmla="*/ 3404028 h 3404028"/>
              <a:gd name="connsiteX0" fmla="*/ 0 w 1866172"/>
              <a:gd name="connsiteY0" fmla="*/ 3404028 h 3404028"/>
              <a:gd name="connsiteX1" fmla="*/ 19886 w 1866172"/>
              <a:gd name="connsiteY1" fmla="*/ 982724 h 3404028"/>
              <a:gd name="connsiteX2" fmla="*/ 1866172 w 1866172"/>
              <a:gd name="connsiteY2" fmla="*/ 0 h 3404028"/>
              <a:gd name="connsiteX3" fmla="*/ 1860719 w 1866172"/>
              <a:gd name="connsiteY3" fmla="*/ 2384067 h 3404028"/>
              <a:gd name="connsiteX4" fmla="*/ 0 w 1866172"/>
              <a:gd name="connsiteY4" fmla="*/ 3404028 h 3404028"/>
              <a:gd name="connsiteX0" fmla="*/ 0 w 1866172"/>
              <a:gd name="connsiteY0" fmla="*/ 3404028 h 3404028"/>
              <a:gd name="connsiteX1" fmla="*/ 8040 w 1866172"/>
              <a:gd name="connsiteY1" fmla="*/ 993848 h 3404028"/>
              <a:gd name="connsiteX2" fmla="*/ 1866172 w 1866172"/>
              <a:gd name="connsiteY2" fmla="*/ 0 h 3404028"/>
              <a:gd name="connsiteX3" fmla="*/ 1860719 w 1866172"/>
              <a:gd name="connsiteY3" fmla="*/ 2384067 h 3404028"/>
              <a:gd name="connsiteX4" fmla="*/ 0 w 1866172"/>
              <a:gd name="connsiteY4" fmla="*/ 3404028 h 3404028"/>
              <a:gd name="connsiteX0" fmla="*/ 15650 w 1881822"/>
              <a:gd name="connsiteY0" fmla="*/ 3404028 h 3404028"/>
              <a:gd name="connsiteX1" fmla="*/ 0 w 1881822"/>
              <a:gd name="connsiteY1" fmla="*/ 1004973 h 3404028"/>
              <a:gd name="connsiteX2" fmla="*/ 1881822 w 1881822"/>
              <a:gd name="connsiteY2" fmla="*/ 0 h 3404028"/>
              <a:gd name="connsiteX3" fmla="*/ 1876369 w 1881822"/>
              <a:gd name="connsiteY3" fmla="*/ 2384067 h 3404028"/>
              <a:gd name="connsiteX4" fmla="*/ 15650 w 1881822"/>
              <a:gd name="connsiteY4" fmla="*/ 3404028 h 3404028"/>
              <a:gd name="connsiteX0" fmla="*/ 15650 w 1888435"/>
              <a:gd name="connsiteY0" fmla="*/ 3404028 h 3404028"/>
              <a:gd name="connsiteX1" fmla="*/ 0 w 1888435"/>
              <a:gd name="connsiteY1" fmla="*/ 1004973 h 3404028"/>
              <a:gd name="connsiteX2" fmla="*/ 1881822 w 1888435"/>
              <a:gd name="connsiteY2" fmla="*/ 0 h 3404028"/>
              <a:gd name="connsiteX3" fmla="*/ 1888214 w 1888435"/>
              <a:gd name="connsiteY3" fmla="*/ 2384067 h 3404028"/>
              <a:gd name="connsiteX4" fmla="*/ 15650 w 1888435"/>
              <a:gd name="connsiteY4" fmla="*/ 3404028 h 3404028"/>
              <a:gd name="connsiteX0" fmla="*/ 3806 w 1876591"/>
              <a:gd name="connsiteY0" fmla="*/ 3404028 h 3404028"/>
              <a:gd name="connsiteX1" fmla="*/ 0 w 1876591"/>
              <a:gd name="connsiteY1" fmla="*/ 1004973 h 3404028"/>
              <a:gd name="connsiteX2" fmla="*/ 1869978 w 1876591"/>
              <a:gd name="connsiteY2" fmla="*/ 0 h 3404028"/>
              <a:gd name="connsiteX3" fmla="*/ 1876370 w 1876591"/>
              <a:gd name="connsiteY3" fmla="*/ 2384067 h 3404028"/>
              <a:gd name="connsiteX4" fmla="*/ 3806 w 1876591"/>
              <a:gd name="connsiteY4" fmla="*/ 3404028 h 3404028"/>
              <a:gd name="connsiteX0" fmla="*/ 0 w 1872785"/>
              <a:gd name="connsiteY0" fmla="*/ 3404028 h 3404028"/>
              <a:gd name="connsiteX1" fmla="*/ 8039 w 1872785"/>
              <a:gd name="connsiteY1" fmla="*/ 1004973 h 3404028"/>
              <a:gd name="connsiteX2" fmla="*/ 1866172 w 1872785"/>
              <a:gd name="connsiteY2" fmla="*/ 0 h 3404028"/>
              <a:gd name="connsiteX3" fmla="*/ 1872564 w 1872785"/>
              <a:gd name="connsiteY3" fmla="*/ 2384067 h 3404028"/>
              <a:gd name="connsiteX4" fmla="*/ 0 w 1872785"/>
              <a:gd name="connsiteY4" fmla="*/ 3404028 h 3404028"/>
              <a:gd name="connsiteX0" fmla="*/ 0 w 1872947"/>
              <a:gd name="connsiteY0" fmla="*/ 3404028 h 3404028"/>
              <a:gd name="connsiteX1" fmla="*/ 8039 w 1872947"/>
              <a:gd name="connsiteY1" fmla="*/ 1004973 h 3404028"/>
              <a:gd name="connsiteX2" fmla="*/ 1870860 w 1872947"/>
              <a:gd name="connsiteY2" fmla="*/ 0 h 3404028"/>
              <a:gd name="connsiteX3" fmla="*/ 1872564 w 1872947"/>
              <a:gd name="connsiteY3" fmla="*/ 2384067 h 3404028"/>
              <a:gd name="connsiteX4" fmla="*/ 0 w 1872947"/>
              <a:gd name="connsiteY4" fmla="*/ 3404028 h 3404028"/>
              <a:gd name="connsiteX0" fmla="*/ 1338 w 1874285"/>
              <a:gd name="connsiteY0" fmla="*/ 3404028 h 3404028"/>
              <a:gd name="connsiteX1" fmla="*/ 0 w 1874285"/>
              <a:gd name="connsiteY1" fmla="*/ 1004973 h 3404028"/>
              <a:gd name="connsiteX2" fmla="*/ 1872198 w 1874285"/>
              <a:gd name="connsiteY2" fmla="*/ 0 h 3404028"/>
              <a:gd name="connsiteX3" fmla="*/ 1873902 w 1874285"/>
              <a:gd name="connsiteY3" fmla="*/ 2384067 h 3404028"/>
              <a:gd name="connsiteX4" fmla="*/ 1338 w 1874285"/>
              <a:gd name="connsiteY4" fmla="*/ 3404028 h 3404028"/>
              <a:gd name="connsiteX0" fmla="*/ 10715 w 1883662"/>
              <a:gd name="connsiteY0" fmla="*/ 3404028 h 3404028"/>
              <a:gd name="connsiteX1" fmla="*/ 0 w 1883662"/>
              <a:gd name="connsiteY1" fmla="*/ 1009377 h 3404028"/>
              <a:gd name="connsiteX2" fmla="*/ 1881575 w 1883662"/>
              <a:gd name="connsiteY2" fmla="*/ 0 h 3404028"/>
              <a:gd name="connsiteX3" fmla="*/ 1883279 w 1883662"/>
              <a:gd name="connsiteY3" fmla="*/ 2384067 h 3404028"/>
              <a:gd name="connsiteX4" fmla="*/ 10715 w 1883662"/>
              <a:gd name="connsiteY4" fmla="*/ 3404028 h 3404028"/>
              <a:gd name="connsiteX0" fmla="*/ 1338 w 1874285"/>
              <a:gd name="connsiteY0" fmla="*/ 3404028 h 3404028"/>
              <a:gd name="connsiteX1" fmla="*/ 0 w 1874285"/>
              <a:gd name="connsiteY1" fmla="*/ 1009377 h 3404028"/>
              <a:gd name="connsiteX2" fmla="*/ 1872198 w 1874285"/>
              <a:gd name="connsiteY2" fmla="*/ 0 h 3404028"/>
              <a:gd name="connsiteX3" fmla="*/ 1873902 w 1874285"/>
              <a:gd name="connsiteY3" fmla="*/ 2384067 h 3404028"/>
              <a:gd name="connsiteX4" fmla="*/ 1338 w 1874285"/>
              <a:gd name="connsiteY4" fmla="*/ 3404028 h 3404028"/>
              <a:gd name="connsiteX0" fmla="*/ 10715 w 1874285"/>
              <a:gd name="connsiteY0" fmla="*/ 3399625 h 3399625"/>
              <a:gd name="connsiteX1" fmla="*/ 0 w 1874285"/>
              <a:gd name="connsiteY1" fmla="*/ 1009377 h 3399625"/>
              <a:gd name="connsiteX2" fmla="*/ 1872198 w 1874285"/>
              <a:gd name="connsiteY2" fmla="*/ 0 h 3399625"/>
              <a:gd name="connsiteX3" fmla="*/ 1873902 w 1874285"/>
              <a:gd name="connsiteY3" fmla="*/ 2384067 h 3399625"/>
              <a:gd name="connsiteX4" fmla="*/ 10715 w 1874285"/>
              <a:gd name="connsiteY4" fmla="*/ 3399625 h 3399625"/>
              <a:gd name="connsiteX0" fmla="*/ 1338 w 1874285"/>
              <a:gd name="connsiteY0" fmla="*/ 3404029 h 3404029"/>
              <a:gd name="connsiteX1" fmla="*/ 0 w 1874285"/>
              <a:gd name="connsiteY1" fmla="*/ 1009377 h 3404029"/>
              <a:gd name="connsiteX2" fmla="*/ 1872198 w 1874285"/>
              <a:gd name="connsiteY2" fmla="*/ 0 h 3404029"/>
              <a:gd name="connsiteX3" fmla="*/ 1873902 w 1874285"/>
              <a:gd name="connsiteY3" fmla="*/ 2384067 h 3404029"/>
              <a:gd name="connsiteX4" fmla="*/ 1338 w 1874285"/>
              <a:gd name="connsiteY4" fmla="*/ 3404029 h 3404029"/>
              <a:gd name="connsiteX0" fmla="*/ 1338 w 1875229"/>
              <a:gd name="connsiteY0" fmla="*/ 3404029 h 3404029"/>
              <a:gd name="connsiteX1" fmla="*/ 0 w 1875229"/>
              <a:gd name="connsiteY1" fmla="*/ 1009377 h 3404029"/>
              <a:gd name="connsiteX2" fmla="*/ 1875229 w 1875229"/>
              <a:gd name="connsiteY2" fmla="*/ 0 h 3404029"/>
              <a:gd name="connsiteX3" fmla="*/ 1873902 w 1875229"/>
              <a:gd name="connsiteY3" fmla="*/ 2384067 h 3404029"/>
              <a:gd name="connsiteX4" fmla="*/ 1338 w 1875229"/>
              <a:gd name="connsiteY4" fmla="*/ 3404029 h 3404029"/>
              <a:gd name="connsiteX0" fmla="*/ 1338 w 1875229"/>
              <a:gd name="connsiteY0" fmla="*/ 3404029 h 3404029"/>
              <a:gd name="connsiteX1" fmla="*/ 0 w 1875229"/>
              <a:gd name="connsiteY1" fmla="*/ 1006530 h 3404029"/>
              <a:gd name="connsiteX2" fmla="*/ 1875229 w 1875229"/>
              <a:gd name="connsiteY2" fmla="*/ 0 h 3404029"/>
              <a:gd name="connsiteX3" fmla="*/ 1873902 w 1875229"/>
              <a:gd name="connsiteY3" fmla="*/ 2384067 h 3404029"/>
              <a:gd name="connsiteX4" fmla="*/ 1338 w 1875229"/>
              <a:gd name="connsiteY4" fmla="*/ 3404029 h 3404029"/>
              <a:gd name="connsiteX0" fmla="*/ 36517 w 1910408"/>
              <a:gd name="connsiteY0" fmla="*/ 3404029 h 3404029"/>
              <a:gd name="connsiteX1" fmla="*/ 35179 w 1910408"/>
              <a:gd name="connsiteY1" fmla="*/ 1006530 h 3404029"/>
              <a:gd name="connsiteX2" fmla="*/ 1910408 w 1910408"/>
              <a:gd name="connsiteY2" fmla="*/ 0 h 3404029"/>
              <a:gd name="connsiteX3" fmla="*/ 1909081 w 1910408"/>
              <a:gd name="connsiteY3" fmla="*/ 2384067 h 3404029"/>
              <a:gd name="connsiteX4" fmla="*/ 36517 w 1910408"/>
              <a:gd name="connsiteY4" fmla="*/ 3404029 h 3404029"/>
              <a:gd name="connsiteX0" fmla="*/ 36517 w 1910408"/>
              <a:gd name="connsiteY0" fmla="*/ 3404029 h 3404029"/>
              <a:gd name="connsiteX1" fmla="*/ 35179 w 1910408"/>
              <a:gd name="connsiteY1" fmla="*/ 1006530 h 3404029"/>
              <a:gd name="connsiteX2" fmla="*/ 1910408 w 1910408"/>
              <a:gd name="connsiteY2" fmla="*/ 0 h 3404029"/>
              <a:gd name="connsiteX3" fmla="*/ 1909081 w 1910408"/>
              <a:gd name="connsiteY3" fmla="*/ 2384067 h 3404029"/>
              <a:gd name="connsiteX4" fmla="*/ 36517 w 1910408"/>
              <a:gd name="connsiteY4" fmla="*/ 3404029 h 3404029"/>
              <a:gd name="connsiteX0" fmla="*/ 1338 w 1875229"/>
              <a:gd name="connsiteY0" fmla="*/ 3404029 h 3404029"/>
              <a:gd name="connsiteX1" fmla="*/ 0 w 1875229"/>
              <a:gd name="connsiteY1" fmla="*/ 1006530 h 3404029"/>
              <a:gd name="connsiteX2" fmla="*/ 1875229 w 1875229"/>
              <a:gd name="connsiteY2" fmla="*/ 0 h 3404029"/>
              <a:gd name="connsiteX3" fmla="*/ 1873902 w 1875229"/>
              <a:gd name="connsiteY3" fmla="*/ 2384067 h 3404029"/>
              <a:gd name="connsiteX4" fmla="*/ 1338 w 1875229"/>
              <a:gd name="connsiteY4" fmla="*/ 3404029 h 3404029"/>
              <a:gd name="connsiteX0" fmla="*/ 1338 w 1875229"/>
              <a:gd name="connsiteY0" fmla="*/ 3404029 h 3404029"/>
              <a:gd name="connsiteX1" fmla="*/ 0 w 1875229"/>
              <a:gd name="connsiteY1" fmla="*/ 1006530 h 3404029"/>
              <a:gd name="connsiteX2" fmla="*/ 1875229 w 1875229"/>
              <a:gd name="connsiteY2" fmla="*/ 0 h 3404029"/>
              <a:gd name="connsiteX3" fmla="*/ 1873902 w 1875229"/>
              <a:gd name="connsiteY3" fmla="*/ 2384067 h 3404029"/>
              <a:gd name="connsiteX4" fmla="*/ 1338 w 1875229"/>
              <a:gd name="connsiteY4" fmla="*/ 3404029 h 340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229" h="3404029">
                <a:moveTo>
                  <a:pt x="1338" y="3404029"/>
                </a:moveTo>
                <a:cubicBezTo>
                  <a:pt x="3343" y="2634008"/>
                  <a:pt x="6996" y="1722465"/>
                  <a:pt x="0" y="1006530"/>
                </a:cubicBezTo>
                <a:lnTo>
                  <a:pt x="1875229" y="0"/>
                </a:lnTo>
                <a:cubicBezTo>
                  <a:pt x="1873411" y="794689"/>
                  <a:pt x="1875720" y="1589378"/>
                  <a:pt x="1873902" y="2384067"/>
                </a:cubicBezTo>
                <a:lnTo>
                  <a:pt x="1338" y="3404029"/>
                </a:lnTo>
                <a:close/>
              </a:path>
            </a:pathLst>
          </a:custGeom>
          <a:gradFill rotWithShape="1">
            <a:gsLst>
              <a:gs pos="0">
                <a:srgbClr val="0099FF"/>
              </a:gs>
              <a:gs pos="50000">
                <a:srgbClr val="00C9FF"/>
              </a:gs>
              <a:gs pos="100000">
                <a:srgbClr val="00FFFF"/>
              </a:gs>
            </a:gsLst>
            <a:lin ang="0" scaled="1"/>
          </a:gradFill>
          <a:ln w="9525" cap="flat" cmpd="sng" algn="ctr">
            <a:noFill/>
            <a:prstDash val="solid"/>
          </a:ln>
          <a:effectLst/>
        </p:spPr>
        <p:txBody>
          <a:bodyPr lIns="121835" tIns="0" rIns="121835" bIns="0" rtlCol="0" anchor="ctr"/>
          <a:lstStyle/>
          <a:p>
            <a:pPr marL="0" marR="0" lvl="0" indent="0" algn="ctr" defTabSz="913852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8A452C94-F932-4FA4-B966-A02152BA5F2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5553270" y="4114800"/>
            <a:ext cx="4735942" cy="2743200"/>
          </a:xfrm>
          <a:prstGeom prst="rtTriangle">
            <a:avLst/>
          </a:prstGeom>
          <a:solidFill>
            <a:srgbClr val="CCCCCD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799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FC13A8-E413-4F55-862A-C511CF8F1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9213" y="5303388"/>
            <a:ext cx="1896439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820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8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15760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B1A8F-1784-4881-B45F-FC94A08523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6" y="1344168"/>
            <a:ext cx="8721104" cy="9235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divider slide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02D2C2-B670-4548-98A6-464D571842BA}"/>
              </a:ext>
            </a:extLst>
          </p:cNvPr>
          <p:cNvSpPr/>
          <p:nvPr userDrawn="1"/>
        </p:nvSpPr>
        <p:spPr>
          <a:xfrm>
            <a:off x="10487921" y="0"/>
            <a:ext cx="1697730" cy="6858000"/>
          </a:xfrm>
          <a:prstGeom prst="rect">
            <a:avLst/>
          </a:prstGeom>
          <a:solidFill>
            <a:srgbClr val="00C9FF"/>
          </a:soli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E0AEBD-6812-4AA1-AFCB-BB7CF467D339}"/>
              </a:ext>
            </a:extLst>
          </p:cNvPr>
          <p:cNvSpPr/>
          <p:nvPr userDrawn="1"/>
        </p:nvSpPr>
        <p:spPr>
          <a:xfrm>
            <a:off x="10487921" y="0"/>
            <a:ext cx="1697730" cy="34499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A506B7F3-32B6-4800-9FAF-E17558EDB79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10486662" y="344994"/>
            <a:ext cx="1713036" cy="992242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02C695D-D94C-4079-8824-3C6A27EB2D34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800" dirty="0">
                <a:solidFill>
                  <a:schemeClr val="accent5"/>
                </a:solidFill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1322072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31792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6869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C7686B-F935-4F84-9AD2-7F9747A8F8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510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30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0503719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0503719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99445445-8A29-4B9B-97F3-0F882A167FD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10131433" y="5669280"/>
            <a:ext cx="2057392" cy="1188720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DE6931-D60C-45BF-B727-81EF40C1D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91640"/>
            <a:ext cx="10506456" cy="4050792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2451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30D-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0503719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0503719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99445445-8A29-4B9B-97F3-0F882A167FD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10131433" y="5669280"/>
            <a:ext cx="2057392" cy="1188720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CA6439-752F-4EAE-BA36-A9DA45D5B2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91640"/>
            <a:ext cx="10502900" cy="40507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8971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Graphic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5120B3-A679-4361-BBE5-B44731CBB86A}"/>
              </a:ext>
            </a:extLst>
          </p:cNvPr>
          <p:cNvSpPr/>
          <p:nvPr userDrawn="1"/>
        </p:nvSpPr>
        <p:spPr>
          <a:xfrm>
            <a:off x="-1" y="-8249"/>
            <a:ext cx="4205145" cy="686535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7" tIns="0" rIns="121867" bIns="0" rtlCol="0" anchor="ctr"/>
          <a:lstStyle/>
          <a:p>
            <a:pPr marL="0" marR="0" lvl="0" indent="0" algn="ctr" defTabSz="91412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44C61FA3-B671-4289-9759-F226A4D71C0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2102571" y="5639234"/>
            <a:ext cx="2102572" cy="121787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26025" y="1401318"/>
            <a:ext cx="6965913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0" y="457200"/>
            <a:ext cx="3135575" cy="79552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5763B-C6C4-4101-B565-E3A335317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6154" y="457200"/>
            <a:ext cx="6965913" cy="795528"/>
          </a:xfrm>
        </p:spPr>
        <p:txBody>
          <a:bodyPr/>
          <a:lstStyle>
            <a:lvl1pPr marL="0" indent="0">
              <a:buNone/>
              <a:defRPr sz="2799"/>
            </a:lvl1pPr>
          </a:lstStyle>
          <a:p>
            <a:pPr lvl="0"/>
            <a:r>
              <a:rPr lang="en-US" dirty="0"/>
              <a:t>Click to enter headline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DD45756-9F9A-4024-8679-58D406BDF8AF}"/>
              </a:ext>
            </a:extLst>
          </p:cNvPr>
          <p:cNvSpPr txBox="1">
            <a:spLocks/>
          </p:cNvSpPr>
          <p:nvPr userDrawn="1"/>
        </p:nvSpPr>
        <p:spPr>
          <a:xfrm>
            <a:off x="-1580" y="6400918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C78788-8B9F-401C-8E79-E3B3BD4142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5988" y="2304288"/>
            <a:ext cx="6965950" cy="40965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0401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1col-Graphic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5120B3-A679-4361-BBE5-B44731CBB86A}"/>
              </a:ext>
            </a:extLst>
          </p:cNvPr>
          <p:cNvSpPr/>
          <p:nvPr userDrawn="1"/>
        </p:nvSpPr>
        <p:spPr>
          <a:xfrm>
            <a:off x="-1" y="3326"/>
            <a:ext cx="4205145" cy="686535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7" tIns="0" rIns="121867" bIns="0" rtlCol="0" anchor="ctr"/>
          <a:lstStyle/>
          <a:p>
            <a:pPr marL="0" marR="0" lvl="0" indent="0" algn="ctr" defTabSz="91412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44C61FA3-B671-4289-9759-F226A4D71C0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2097955" y="5636801"/>
            <a:ext cx="2102572" cy="121787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26217" y="1389888"/>
            <a:ext cx="6965913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5763B-C6C4-4101-B565-E3A335317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6154" y="457200"/>
            <a:ext cx="6965913" cy="795528"/>
          </a:xfrm>
        </p:spPr>
        <p:txBody>
          <a:bodyPr/>
          <a:lstStyle>
            <a:lvl1pPr marL="0" indent="0">
              <a:buNone/>
              <a:defRPr sz="2799"/>
            </a:lvl1pPr>
          </a:lstStyle>
          <a:p>
            <a:pPr lvl="0"/>
            <a:r>
              <a:rPr lang="en-US" dirty="0"/>
              <a:t>Click to enter headline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DD45756-9F9A-4024-8679-58D406BDF8AF}"/>
              </a:ext>
            </a:extLst>
          </p:cNvPr>
          <p:cNvSpPr txBox="1">
            <a:spLocks/>
          </p:cNvSpPr>
          <p:nvPr userDrawn="1"/>
        </p:nvSpPr>
        <p:spPr>
          <a:xfrm>
            <a:off x="-1580" y="6400918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C78788-8B9F-401C-8E79-E3B3BD4142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5988" y="2304288"/>
            <a:ext cx="6965950" cy="40965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302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1col-Graphics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5120B3-A679-4361-BBE5-B44731CBB86A}"/>
              </a:ext>
            </a:extLst>
          </p:cNvPr>
          <p:cNvSpPr/>
          <p:nvPr userDrawn="1"/>
        </p:nvSpPr>
        <p:spPr>
          <a:xfrm>
            <a:off x="-1" y="3326"/>
            <a:ext cx="4205145" cy="686535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7" tIns="0" rIns="121867" bIns="0" rtlCol="0" anchor="ctr"/>
          <a:lstStyle/>
          <a:p>
            <a:pPr marL="0" marR="0" lvl="0" indent="0" algn="ctr" defTabSz="91412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44C61FA3-B671-4289-9759-F226A4D71C0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2099296" y="5636801"/>
            <a:ext cx="2102572" cy="121787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26217" y="1389888"/>
            <a:ext cx="6965913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5763B-C6C4-4101-B565-E3A335317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6154" y="457200"/>
            <a:ext cx="6965913" cy="795528"/>
          </a:xfrm>
        </p:spPr>
        <p:txBody>
          <a:bodyPr/>
          <a:lstStyle>
            <a:lvl1pPr marL="0" indent="0">
              <a:buNone/>
              <a:defRPr sz="2799"/>
            </a:lvl1pPr>
          </a:lstStyle>
          <a:p>
            <a:pPr lvl="0"/>
            <a:r>
              <a:rPr lang="en-US" dirty="0"/>
              <a:t>Click to enter headline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DD45756-9F9A-4024-8679-58D406BDF8AF}"/>
              </a:ext>
            </a:extLst>
          </p:cNvPr>
          <p:cNvSpPr txBox="1">
            <a:spLocks/>
          </p:cNvSpPr>
          <p:nvPr userDrawn="1"/>
        </p:nvSpPr>
        <p:spPr>
          <a:xfrm>
            <a:off x="-1580" y="6400918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C78788-8B9F-401C-8E79-E3B3BD4142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5988" y="2304288"/>
            <a:ext cx="6965950" cy="40965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6DD18A6-062E-46C5-BB17-D8BFFE03B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57200"/>
            <a:ext cx="3235124" cy="795528"/>
          </a:xfrm>
        </p:spPr>
        <p:txBody>
          <a:bodyPr/>
          <a:lstStyle>
            <a:lvl1pPr marL="0" indent="0">
              <a:buNone/>
              <a:defRPr sz="27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enter headline</a:t>
            </a:r>
          </a:p>
        </p:txBody>
      </p:sp>
    </p:spTree>
    <p:extLst>
      <p:ext uri="{BB962C8B-B14F-4D97-AF65-F5344CB8AC3E}">
        <p14:creationId xmlns:p14="http://schemas.microsoft.com/office/powerpoint/2010/main" val="838298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Graphics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857483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857483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205721-C91A-437D-9E47-2408E1F72CAE}"/>
              </a:ext>
            </a:extLst>
          </p:cNvPr>
          <p:cNvSpPr/>
          <p:nvPr userDrawn="1"/>
        </p:nvSpPr>
        <p:spPr>
          <a:xfrm>
            <a:off x="10281372" y="457201"/>
            <a:ext cx="1904279" cy="64008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A993D291-07E9-4C4D-A516-DFA6210DB7A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7913401" y="5486400"/>
            <a:ext cx="2367971" cy="1371600"/>
          </a:xfrm>
          <a:prstGeom prst="rtTriangle">
            <a:avLst/>
          </a:prstGeom>
          <a:solidFill>
            <a:srgbClr val="CCCCCD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99E04FAB-E76C-4262-B9A3-5A1C48CC15B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10270489" y="456074"/>
            <a:ext cx="1919740" cy="1111971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4EBE60-5CC1-4AA0-8D1C-B0A0F5DF74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91640"/>
            <a:ext cx="8577072" cy="40507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603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FFFFFF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19DAAC-A724-45DF-B432-52FDA19FFE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2275"/>
            <a:ext cx="11274552" cy="464515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04849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7F356-477D-4BE5-A22D-225C8D51B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6" y="1344168"/>
            <a:ext cx="6070035" cy="25166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divider slide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2B68700-7976-4710-A0B3-F32C5203F27D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47565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DE35B7-CA20-455C-8BD1-F0C6854E20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06550"/>
            <a:ext cx="11274552" cy="46451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6130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B1A8F-1784-4881-B45F-FC94A08523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6" y="1344168"/>
            <a:ext cx="8721104" cy="9235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divider slide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02D2C2-B670-4548-98A6-464D571842BA}"/>
              </a:ext>
            </a:extLst>
          </p:cNvPr>
          <p:cNvSpPr/>
          <p:nvPr userDrawn="1"/>
        </p:nvSpPr>
        <p:spPr>
          <a:xfrm>
            <a:off x="10487921" y="0"/>
            <a:ext cx="1697730" cy="6858000"/>
          </a:xfrm>
          <a:prstGeom prst="rect">
            <a:avLst/>
          </a:prstGeom>
          <a:solidFill>
            <a:srgbClr val="00C9FF"/>
          </a:soli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E0AEBD-6812-4AA1-AFCB-BB7CF467D339}"/>
              </a:ext>
            </a:extLst>
          </p:cNvPr>
          <p:cNvSpPr/>
          <p:nvPr userDrawn="1"/>
        </p:nvSpPr>
        <p:spPr>
          <a:xfrm>
            <a:off x="10487921" y="0"/>
            <a:ext cx="1697730" cy="34499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A506B7F3-32B6-4800-9FAF-E17558EDB79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10486662" y="344994"/>
            <a:ext cx="1713036" cy="992242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02C695D-D94C-4079-8824-3C6A27EB2D34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800" dirty="0">
                <a:solidFill>
                  <a:schemeClr val="accent5"/>
                </a:solidFill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3833645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6CC269-B7FC-624A-98EE-345467A032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F4E95-07F5-C063-143E-4AC383828D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698" y="-146286"/>
            <a:ext cx="6083300" cy="2692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15274-E315-B0FD-EDD5-86143A50E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698" y="2159965"/>
            <a:ext cx="6083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6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12CAF-1845-9DBF-8882-C62002B44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29C2D1-331B-49F6-6716-492B88DD8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703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CAABFD-6DA0-9B43-8C66-24E31D99760C}"/>
              </a:ext>
            </a:extLst>
          </p:cNvPr>
          <p:cNvSpPr/>
          <p:nvPr userDrawn="1"/>
        </p:nvSpPr>
        <p:spPr>
          <a:xfrm>
            <a:off x="5796951" y="6021238"/>
            <a:ext cx="6391874" cy="83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EFAB906-FF68-0D42-A6B7-BA872E8BE55C}"/>
              </a:ext>
            </a:extLst>
          </p:cNvPr>
          <p:cNvSpPr/>
          <p:nvPr userDrawn="1"/>
        </p:nvSpPr>
        <p:spPr>
          <a:xfrm rot="18924584">
            <a:off x="2545594" y="2597564"/>
            <a:ext cx="11066325" cy="2229593"/>
          </a:xfrm>
          <a:custGeom>
            <a:avLst/>
            <a:gdLst>
              <a:gd name="connsiteX0" fmla="*/ 9690327 w 11066325"/>
              <a:gd name="connsiteY0" fmla="*/ 0 h 2229593"/>
              <a:gd name="connsiteX1" fmla="*/ 11066325 w 11066325"/>
              <a:gd name="connsiteY1" fmla="*/ 1356456 h 2229593"/>
              <a:gd name="connsiteX2" fmla="*/ 10274531 w 11066325"/>
              <a:gd name="connsiteY2" fmla="*/ 2159656 h 2229593"/>
              <a:gd name="connsiteX3" fmla="*/ 10274531 w 11066325"/>
              <a:gd name="connsiteY3" fmla="*/ 2159657 h 2229593"/>
              <a:gd name="connsiteX4" fmla="*/ 10274173 w 11066325"/>
              <a:gd name="connsiteY4" fmla="*/ 2160019 h 2229593"/>
              <a:gd name="connsiteX5" fmla="*/ 10273811 w 11066325"/>
              <a:gd name="connsiteY5" fmla="*/ 2159662 h 2229593"/>
              <a:gd name="connsiteX6" fmla="*/ 2183257 w 11066325"/>
              <a:gd name="connsiteY6" fmla="*/ 2229593 h 2229593"/>
              <a:gd name="connsiteX7" fmla="*/ 0 w 11066325"/>
              <a:gd name="connsiteY7" fmla="*/ 77341 h 2229593"/>
              <a:gd name="connsiteX8" fmla="*/ 8091275 w 11066325"/>
              <a:gd name="connsiteY8" fmla="*/ 7404 h 2229593"/>
              <a:gd name="connsiteX9" fmla="*/ 8093992 w 11066325"/>
              <a:gd name="connsiteY9" fmla="*/ 10082 h 2229593"/>
              <a:gd name="connsiteX10" fmla="*/ 8280407 w 11066325"/>
              <a:gd name="connsiteY10" fmla="*/ 10082 h 222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66325" h="2229593">
                <a:moveTo>
                  <a:pt x="9690327" y="0"/>
                </a:moveTo>
                <a:lnTo>
                  <a:pt x="11066325" y="1356456"/>
                </a:lnTo>
                <a:lnTo>
                  <a:pt x="10274531" y="2159656"/>
                </a:lnTo>
                <a:lnTo>
                  <a:pt x="10274531" y="2159657"/>
                </a:lnTo>
                <a:lnTo>
                  <a:pt x="10274173" y="2160019"/>
                </a:lnTo>
                <a:lnTo>
                  <a:pt x="10273811" y="2159662"/>
                </a:lnTo>
                <a:lnTo>
                  <a:pt x="2183257" y="2229593"/>
                </a:lnTo>
                <a:lnTo>
                  <a:pt x="0" y="77341"/>
                </a:lnTo>
                <a:lnTo>
                  <a:pt x="8091275" y="7404"/>
                </a:lnTo>
                <a:lnTo>
                  <a:pt x="8093992" y="10082"/>
                </a:lnTo>
                <a:lnTo>
                  <a:pt x="8280407" y="10082"/>
                </a:lnTo>
                <a:close/>
              </a:path>
            </a:pathLst>
          </a:custGeom>
          <a:solidFill>
            <a:srgbClr val="0073E6"/>
          </a:soli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E683AC8-69C8-9340-A0EA-997C0B874E2F}"/>
              </a:ext>
            </a:extLst>
          </p:cNvPr>
          <p:cNvSpPr/>
          <p:nvPr userDrawn="1"/>
        </p:nvSpPr>
        <p:spPr>
          <a:xfrm rot="5400000" flipH="1">
            <a:off x="6763005" y="1428902"/>
            <a:ext cx="5432611" cy="5425582"/>
          </a:xfrm>
          <a:custGeom>
            <a:avLst/>
            <a:gdLst>
              <a:gd name="connsiteX0" fmla="*/ 6957529 w 10673030"/>
              <a:gd name="connsiteY0" fmla="*/ 0 h 10659221"/>
              <a:gd name="connsiteX1" fmla="*/ 6957529 w 10673030"/>
              <a:gd name="connsiteY1" fmla="*/ 1 h 10659221"/>
              <a:gd name="connsiteX2" fmla="*/ 10673030 w 10673030"/>
              <a:gd name="connsiteY2" fmla="*/ 1 h 10659221"/>
              <a:gd name="connsiteX3" fmla="*/ 6984725 w 10673030"/>
              <a:gd name="connsiteY3" fmla="*/ 3688307 h 10659221"/>
              <a:gd name="connsiteX4" fmla="*/ 6957529 w 10673030"/>
              <a:gd name="connsiteY4" fmla="*/ 3688307 h 10659221"/>
              <a:gd name="connsiteX5" fmla="*/ 6957529 w 10673030"/>
              <a:gd name="connsiteY5" fmla="*/ 3722425 h 10659221"/>
              <a:gd name="connsiteX6" fmla="*/ 0 w 10673030"/>
              <a:gd name="connsiteY6" fmla="*/ 10659221 h 10659221"/>
              <a:gd name="connsiteX7" fmla="*/ 0 w 10673030"/>
              <a:gd name="connsiteY7" fmla="*/ 6936797 h 10659221"/>
              <a:gd name="connsiteX8" fmla="*/ 6956909 w 10673030"/>
              <a:gd name="connsiteY8" fmla="*/ 619 h 10659221"/>
              <a:gd name="connsiteX9" fmla="*/ 6956909 w 10673030"/>
              <a:gd name="connsiteY9" fmla="*/ 1 h 10659221"/>
              <a:gd name="connsiteX10" fmla="*/ 6957528 w 10673030"/>
              <a:gd name="connsiteY10" fmla="*/ 1 h 1065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73030" h="10659221">
                <a:moveTo>
                  <a:pt x="6957529" y="0"/>
                </a:moveTo>
                <a:lnTo>
                  <a:pt x="6957529" y="1"/>
                </a:lnTo>
                <a:lnTo>
                  <a:pt x="10673030" y="1"/>
                </a:lnTo>
                <a:lnTo>
                  <a:pt x="6984725" y="3688307"/>
                </a:lnTo>
                <a:lnTo>
                  <a:pt x="6957529" y="3688307"/>
                </a:lnTo>
                <a:lnTo>
                  <a:pt x="6957529" y="3722425"/>
                </a:lnTo>
                <a:lnTo>
                  <a:pt x="0" y="10659221"/>
                </a:lnTo>
                <a:lnTo>
                  <a:pt x="0" y="6936797"/>
                </a:lnTo>
                <a:lnTo>
                  <a:pt x="6956909" y="619"/>
                </a:lnTo>
                <a:lnTo>
                  <a:pt x="6956909" y="1"/>
                </a:lnTo>
                <a:lnTo>
                  <a:pt x="6957528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691640"/>
            <a:ext cx="11274552" cy="4050792"/>
          </a:xfrm>
        </p:spPr>
        <p:txBody>
          <a:bodyPr/>
          <a:lstStyle>
            <a:lvl1pPr marL="350838" indent="-339725">
              <a:spcBef>
                <a:spcPts val="1800"/>
              </a:spcBef>
              <a:buClr>
                <a:srgbClr val="0073E6"/>
              </a:buClr>
              <a:buFont typeface="+mj-lt"/>
              <a:buAutoNum type="arabicPeriod"/>
              <a:tabLst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7DA728-F480-3845-9696-2FBB2A72B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898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Image 3-Overl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EA12A8-655D-4B00-88AA-38A9A9056A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82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9AED79-89B9-476E-96B6-E41520AEB7B3}"/>
              </a:ext>
            </a:extLst>
          </p:cNvPr>
          <p:cNvSpPr txBox="1"/>
          <p:nvPr userDrawn="1"/>
        </p:nvSpPr>
        <p:spPr>
          <a:xfrm>
            <a:off x="3173" y="3664506"/>
            <a:ext cx="12185652" cy="8232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IMAGE AREA – FULL SLIDE (7.5” h x 13.33” w)</a:t>
            </a:r>
            <a:b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</a:b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Apply Overlay 2 after adding picture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Arial" panose="020B0604020202020204"/>
              <a:ea typeface="ＭＳ Ｐゴシック"/>
              <a:cs typeface="+mn-cs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545498CA-D3B4-4272-AB2F-1C288B9CE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203A7-D8E1-4A07-BEA9-BEA5F70FAA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081" y="457200"/>
            <a:ext cx="2742486" cy="1737360"/>
          </a:xfrm>
        </p:spPr>
        <p:txBody>
          <a:bodyPr/>
          <a:lstStyle>
            <a:lvl1pPr marL="0" indent="0">
              <a:buNone/>
              <a:defRPr sz="23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enter text</a:t>
            </a:r>
          </a:p>
        </p:txBody>
      </p:sp>
    </p:spTree>
    <p:extLst>
      <p:ext uri="{BB962C8B-B14F-4D97-AF65-F5344CB8AC3E}">
        <p14:creationId xmlns:p14="http://schemas.microsoft.com/office/powerpoint/2010/main" val="382343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Image 3-Overl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EA12A8-655D-4B00-88AA-38A9A9056A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82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9AED79-89B9-476E-96B6-E41520AEB7B3}"/>
              </a:ext>
            </a:extLst>
          </p:cNvPr>
          <p:cNvSpPr txBox="1"/>
          <p:nvPr userDrawn="1"/>
        </p:nvSpPr>
        <p:spPr>
          <a:xfrm>
            <a:off x="3173" y="3664506"/>
            <a:ext cx="12185652" cy="86177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IMAGE AREA – FULL SLIDE (7.5” h x 13.33” w)</a:t>
            </a:r>
            <a:b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</a:b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Apply Overlay 3 after adding picture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Arial" panose="020B0604020202020204"/>
              <a:ea typeface="ＭＳ Ｐゴシック"/>
              <a:cs typeface="+mn-cs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0014030-CC6A-48FE-A108-C5B31F790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6730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Image 1-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C09FBE9-A303-4A97-A792-D6075DECC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17611" y="0"/>
            <a:ext cx="6764798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1508760"/>
            <a:ext cx="4479393" cy="737729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29F865-C323-4E1F-9E89-FB35E5524111}"/>
              </a:ext>
            </a:extLst>
          </p:cNvPr>
          <p:cNvSpPr txBox="1"/>
          <p:nvPr userDrawn="1"/>
        </p:nvSpPr>
        <p:spPr>
          <a:xfrm>
            <a:off x="5417611" y="2113479"/>
            <a:ext cx="6764798" cy="86177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IMAGE AREA</a:t>
            </a:r>
            <a:b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</a:b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7.5” h x 7.4”w</a:t>
            </a: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3A3AD4D7-FC6D-4D62-8B0A-987E74EA3CA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3049640" y="5486400"/>
            <a:ext cx="2367971" cy="1371600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98246">
                <a:srgbClr val="0099FF"/>
              </a:gs>
              <a:gs pos="0">
                <a:srgbClr val="00FF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CE16DF2-2647-48FF-82B1-15B260573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FFFFFF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6EBFC5-062A-47A1-98D2-2F030F007A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606040"/>
            <a:ext cx="4479925" cy="287121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20793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Image 1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C09FBE9-A303-4A97-A792-D6075DECC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17611" y="0"/>
            <a:ext cx="6764798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1508760"/>
            <a:ext cx="4479393" cy="737729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29F865-C323-4E1F-9E89-FB35E5524111}"/>
              </a:ext>
            </a:extLst>
          </p:cNvPr>
          <p:cNvSpPr txBox="1"/>
          <p:nvPr userDrawn="1"/>
        </p:nvSpPr>
        <p:spPr>
          <a:xfrm>
            <a:off x="5326195" y="2312313"/>
            <a:ext cx="6856214" cy="86177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IMAGE AREA</a:t>
            </a:r>
            <a:b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</a:b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7.5” h x 7.4”w</a:t>
            </a: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3A3AD4D7-FC6D-4D62-8B0A-987E74EA3CA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3049640" y="5486400"/>
            <a:ext cx="2367971" cy="1371600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98246">
                <a:srgbClr val="0099FF"/>
              </a:gs>
              <a:gs pos="0">
                <a:srgbClr val="00FF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8DE86CAA-FCF2-4490-897B-F9A069E52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AADE2-0CA9-4B9A-8279-B953E8FD3D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601913"/>
            <a:ext cx="4479925" cy="287121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8590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1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FD817B-144E-4496-8C23-977C7BE259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92335" y="0"/>
            <a:ext cx="5484971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3E19B4-84A1-47DD-B01B-CCD8F8566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7" y="1517904"/>
            <a:ext cx="4067767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presentation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26840D-5953-45D6-A00B-7F5EB3E4D1DA}"/>
              </a:ext>
            </a:extLst>
          </p:cNvPr>
          <p:cNvSpPr txBox="1"/>
          <p:nvPr/>
        </p:nvSpPr>
        <p:spPr>
          <a:xfrm>
            <a:off x="6692335" y="1087017"/>
            <a:ext cx="5496490" cy="86177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2799" b="0" kern="1200" dirty="0">
                <a:solidFill>
                  <a:schemeClr val="accent6"/>
                </a:solidFill>
                <a:ea typeface="ＭＳ Ｐゴシック"/>
              </a:rPr>
              <a:t>IMAGE AREA</a:t>
            </a:r>
            <a:br>
              <a:rPr lang="en-US" sz="2799" b="0" kern="1200" dirty="0">
                <a:solidFill>
                  <a:schemeClr val="accent6"/>
                </a:solidFill>
                <a:ea typeface="ＭＳ Ｐゴシック"/>
              </a:rPr>
            </a:br>
            <a:r>
              <a:rPr lang="en-US" sz="2799" b="0" kern="1200" dirty="0">
                <a:solidFill>
                  <a:schemeClr val="accent6"/>
                </a:solidFill>
                <a:ea typeface="ＭＳ Ｐゴシック"/>
              </a:rPr>
              <a:t>7.5” h x 6” 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319E07-9352-4F02-AAEE-A1442A29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094" y="2894013"/>
            <a:ext cx="4067703" cy="989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enter presentation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1CB855-D148-4D9C-B2EB-999FD9DB8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347" y="5175504"/>
            <a:ext cx="2961884" cy="51206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Presenter name or location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C462858A-FCAA-4E18-A708-842561456E2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3849798" y="5212080"/>
            <a:ext cx="2841565" cy="1645920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98246">
                <a:srgbClr val="0099FF"/>
              </a:gs>
              <a:gs pos="0">
                <a:srgbClr val="00FF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031F72-9475-4396-AAE5-D1103FE9DDB3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442" y="562226"/>
            <a:ext cx="1603262" cy="517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705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Image 1-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C09FBE9-A303-4A97-A792-D6075DECC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17611" y="0"/>
            <a:ext cx="6764798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1508760"/>
            <a:ext cx="4479393" cy="737729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29F865-C323-4E1F-9E89-FB35E5524111}"/>
              </a:ext>
            </a:extLst>
          </p:cNvPr>
          <p:cNvSpPr txBox="1"/>
          <p:nvPr userDrawn="1"/>
        </p:nvSpPr>
        <p:spPr>
          <a:xfrm>
            <a:off x="5326195" y="2312313"/>
            <a:ext cx="6856214" cy="86177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IMAGE AREA</a:t>
            </a:r>
            <a:b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</a:b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7.5” h x 7.4”w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8DE86CAA-FCF2-4490-897B-F9A069E52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AADE2-0CA9-4B9A-8279-B953E8FD3D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601913"/>
            <a:ext cx="4479925" cy="287121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3F16F3C2-732D-4E96-B59D-49E093B5448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3049640" y="5486400"/>
            <a:ext cx="2367971" cy="1371600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41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Image 2-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C09FBE9-A303-4A97-A792-D6075DECC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71245" y="0"/>
            <a:ext cx="6307717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4936474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1508760"/>
            <a:ext cx="4936474" cy="737729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29F865-C323-4E1F-9E89-FB35E5524111}"/>
              </a:ext>
            </a:extLst>
          </p:cNvPr>
          <p:cNvSpPr txBox="1"/>
          <p:nvPr userDrawn="1"/>
        </p:nvSpPr>
        <p:spPr>
          <a:xfrm>
            <a:off x="5871245" y="2175153"/>
            <a:ext cx="6307717" cy="86177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IMAGE AREA</a:t>
            </a:r>
            <a:b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</a:b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7.5” h x 6.9”w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4812CD-CBAB-4528-A1CA-9F9DFCC1A7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606040"/>
            <a:ext cx="4937125" cy="301752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ABC0B4-DC58-447E-8E1C-BD3B2F6AB7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65" y="5943560"/>
            <a:ext cx="5871246" cy="914479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712EBCA-A9C1-40C0-9B05-A1A484896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FFFFFF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69260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Image 2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C09FBE9-A303-4A97-A792-D6075DECC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75254" y="0"/>
            <a:ext cx="6307717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4936474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1508760"/>
            <a:ext cx="4936474" cy="737729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2C126B-3F41-45BA-995D-D0CEA8DC8DDC}"/>
              </a:ext>
            </a:extLst>
          </p:cNvPr>
          <p:cNvSpPr txBox="1"/>
          <p:nvPr userDrawn="1"/>
        </p:nvSpPr>
        <p:spPr>
          <a:xfrm>
            <a:off x="5871245" y="2175153"/>
            <a:ext cx="6307717" cy="86177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IMAGE AREA</a:t>
            </a:r>
            <a:b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</a:b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7.5” h x 6.9”w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F151E9-C4FB-46F4-89E8-FA4221CF25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606040"/>
            <a:ext cx="4937125" cy="301752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06770A-14CD-44B1-8F29-02C5915837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65" y="5943560"/>
            <a:ext cx="5871246" cy="914479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B5482D-DDC7-43F9-9E21-B08F34834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1048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Image 2-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80E09C-59B1-4D29-93CE-A2A15A353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379" r="1"/>
          <a:stretch/>
        </p:blipFill>
        <p:spPr>
          <a:xfrm>
            <a:off x="0" y="5943560"/>
            <a:ext cx="5887356" cy="914479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C09FBE9-A303-4A97-A792-D6075DECC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71245" y="0"/>
            <a:ext cx="6307717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4936474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1508760"/>
            <a:ext cx="4936474" cy="737729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C98AD-9516-47DF-849E-3F8F61DFDB6C}"/>
              </a:ext>
            </a:extLst>
          </p:cNvPr>
          <p:cNvSpPr txBox="1"/>
          <p:nvPr userDrawn="1"/>
        </p:nvSpPr>
        <p:spPr>
          <a:xfrm>
            <a:off x="5871245" y="2175153"/>
            <a:ext cx="6307717" cy="86177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IMAGE AREA</a:t>
            </a:r>
            <a:b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</a:b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7.5” h x 6.9”w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16B11D-7BDE-4AFD-85A4-2FF35DDBC2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606040"/>
            <a:ext cx="4937125" cy="301752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DCB7244F-F8F2-423D-90D1-C4931FB45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2894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Image 1-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C09FBE9-A303-4A97-A792-D6075DECC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17611" y="0"/>
            <a:ext cx="6764798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1508760"/>
            <a:ext cx="4479393" cy="737729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CE16DF2-2647-48FF-82B1-15B260573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FFFFFF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6EBFC5-062A-47A1-98D2-2F030F007A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606040"/>
            <a:ext cx="4479925" cy="287121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7932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Image 1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C09FBE9-A303-4A97-A792-D6075DECC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17611" y="0"/>
            <a:ext cx="6764798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1508760"/>
            <a:ext cx="4479393" cy="737729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29F865-C323-4E1F-9E89-FB35E5524111}"/>
              </a:ext>
            </a:extLst>
          </p:cNvPr>
          <p:cNvSpPr txBox="1"/>
          <p:nvPr userDrawn="1"/>
        </p:nvSpPr>
        <p:spPr>
          <a:xfrm>
            <a:off x="5326195" y="2312313"/>
            <a:ext cx="6856214" cy="86177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IMAGE AREA</a:t>
            </a:r>
            <a:b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</a:b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7.5” h x 7.4”w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8DE86CAA-FCF2-4490-897B-F9A069E52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AADE2-0CA9-4B9A-8279-B953E8FD3D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601913"/>
            <a:ext cx="4479925" cy="287121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6158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88502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87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C7686B-F935-4F84-9AD2-7F9747A8F8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7780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30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0503719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0503719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99445445-8A29-4B9B-97F3-0F882A167FD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10131433" y="5669280"/>
            <a:ext cx="2057392" cy="1188720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DE6931-D60C-45BF-B727-81EF40C1D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91640"/>
            <a:ext cx="10506456" cy="4050792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061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2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FD817B-144E-4496-8C23-977C7BE259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37672" y="-11046"/>
            <a:ext cx="6764798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3E19B4-84A1-47DD-B01B-CCD8F8566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7" y="1517904"/>
            <a:ext cx="4067767" cy="868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presentation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319E07-9352-4F02-AAEE-A1442A29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094" y="2894013"/>
            <a:ext cx="4067703" cy="98901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enter presentation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1CB855-D148-4D9C-B2EB-999FD9DB8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347" y="5175504"/>
            <a:ext cx="2961884" cy="51206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Presenter name or location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4F1B0C-DEB0-476A-96C8-9E9AABC64221}"/>
              </a:ext>
            </a:extLst>
          </p:cNvPr>
          <p:cNvSpPr txBox="1"/>
          <p:nvPr/>
        </p:nvSpPr>
        <p:spPr>
          <a:xfrm>
            <a:off x="5424027" y="1706021"/>
            <a:ext cx="6764798" cy="123110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799" dirty="0">
                <a:solidFill>
                  <a:schemeClr val="accent6"/>
                </a:solidFill>
                <a:ea typeface="ＭＳ Ｐゴシック"/>
              </a:rPr>
              <a:t>IMAGE AREA</a:t>
            </a:r>
            <a:br>
              <a:rPr lang="en-US" sz="2799" dirty="0">
                <a:solidFill>
                  <a:schemeClr val="accent6"/>
                </a:solidFill>
                <a:ea typeface="ＭＳ Ｐゴシック"/>
              </a:rPr>
            </a:br>
            <a:r>
              <a:rPr lang="en-US" sz="2799" dirty="0">
                <a:solidFill>
                  <a:schemeClr val="accent6"/>
                </a:solidFill>
                <a:ea typeface="ＭＳ Ｐゴシック"/>
              </a:rPr>
              <a:t>7.5” h x 7.4”w</a:t>
            </a:r>
            <a:br>
              <a:rPr lang="en-US" sz="2799" dirty="0">
                <a:solidFill>
                  <a:schemeClr val="accent6"/>
                </a:solidFill>
                <a:ea typeface="ＭＳ Ｐゴシック"/>
              </a:rPr>
            </a:br>
            <a:r>
              <a:rPr lang="en-US" sz="2399" dirty="0">
                <a:solidFill>
                  <a:srgbClr val="FF0000"/>
                </a:solidFill>
                <a:ea typeface="ＭＳ Ｐゴシック"/>
              </a:rPr>
              <a:t>Apply Overlay 1 after adding picture</a:t>
            </a:r>
            <a:endParaRPr lang="en-US" sz="2799" dirty="0">
              <a:solidFill>
                <a:srgbClr val="FF0000"/>
              </a:solidFill>
              <a:ea typeface="ＭＳ Ｐゴシック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84811B-1EE5-4176-A599-720E35873321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442" y="562226"/>
            <a:ext cx="1603262" cy="51788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A1F587-69D3-4CE4-A42B-B5D92C6AB30C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5442" y="563225"/>
            <a:ext cx="1603262" cy="515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822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30D-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0503719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0503719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99445445-8A29-4B9B-97F3-0F882A167FD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10131433" y="5669280"/>
            <a:ext cx="2057392" cy="1188720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CA6439-752F-4EAE-BA36-A9DA45D5B2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91640"/>
            <a:ext cx="10502900" cy="40507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2974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Graphic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5120B3-A679-4361-BBE5-B44731CBB86A}"/>
              </a:ext>
            </a:extLst>
          </p:cNvPr>
          <p:cNvSpPr/>
          <p:nvPr userDrawn="1"/>
        </p:nvSpPr>
        <p:spPr>
          <a:xfrm>
            <a:off x="-1" y="-8249"/>
            <a:ext cx="4205145" cy="686535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7" tIns="0" rIns="121867" bIns="0" rtlCol="0" anchor="ctr"/>
          <a:lstStyle/>
          <a:p>
            <a:pPr marL="0" marR="0" lvl="0" indent="0" algn="ctr" defTabSz="91412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44C61FA3-B671-4289-9759-F226A4D71C0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2102571" y="5639234"/>
            <a:ext cx="2102572" cy="121787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26025" y="1401318"/>
            <a:ext cx="6965913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0" y="457200"/>
            <a:ext cx="3135575" cy="79552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5763B-C6C4-4101-B565-E3A335317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6154" y="457200"/>
            <a:ext cx="6965913" cy="795528"/>
          </a:xfrm>
        </p:spPr>
        <p:txBody>
          <a:bodyPr/>
          <a:lstStyle>
            <a:lvl1pPr marL="0" indent="0">
              <a:buNone/>
              <a:defRPr sz="2799"/>
            </a:lvl1pPr>
          </a:lstStyle>
          <a:p>
            <a:pPr lvl="0"/>
            <a:r>
              <a:rPr lang="en-US" dirty="0"/>
              <a:t>Click to enter headline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DD45756-9F9A-4024-8679-58D406BDF8AF}"/>
              </a:ext>
            </a:extLst>
          </p:cNvPr>
          <p:cNvSpPr txBox="1">
            <a:spLocks/>
          </p:cNvSpPr>
          <p:nvPr userDrawn="1"/>
        </p:nvSpPr>
        <p:spPr>
          <a:xfrm>
            <a:off x="-1580" y="6400918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C78788-8B9F-401C-8E79-E3B3BD4142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5988" y="2304288"/>
            <a:ext cx="6965950" cy="40965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631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1col-Graphic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5120B3-A679-4361-BBE5-B44731CBB86A}"/>
              </a:ext>
            </a:extLst>
          </p:cNvPr>
          <p:cNvSpPr/>
          <p:nvPr userDrawn="1"/>
        </p:nvSpPr>
        <p:spPr>
          <a:xfrm>
            <a:off x="-1" y="3326"/>
            <a:ext cx="4205145" cy="686535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7" tIns="0" rIns="121867" bIns="0" rtlCol="0" anchor="ctr"/>
          <a:lstStyle/>
          <a:p>
            <a:pPr marL="0" marR="0" lvl="0" indent="0" algn="ctr" defTabSz="91412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44C61FA3-B671-4289-9759-F226A4D71C0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2097955" y="5636801"/>
            <a:ext cx="2102572" cy="121787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26217" y="1389888"/>
            <a:ext cx="6965913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5763B-C6C4-4101-B565-E3A335317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6154" y="457200"/>
            <a:ext cx="6965913" cy="795528"/>
          </a:xfrm>
        </p:spPr>
        <p:txBody>
          <a:bodyPr/>
          <a:lstStyle>
            <a:lvl1pPr marL="0" indent="0">
              <a:buNone/>
              <a:defRPr sz="2799"/>
            </a:lvl1pPr>
          </a:lstStyle>
          <a:p>
            <a:pPr lvl="0"/>
            <a:r>
              <a:rPr lang="en-US" dirty="0"/>
              <a:t>Click to enter headline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DD45756-9F9A-4024-8679-58D406BDF8AF}"/>
              </a:ext>
            </a:extLst>
          </p:cNvPr>
          <p:cNvSpPr txBox="1">
            <a:spLocks/>
          </p:cNvSpPr>
          <p:nvPr userDrawn="1"/>
        </p:nvSpPr>
        <p:spPr>
          <a:xfrm>
            <a:off x="-1580" y="6400918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C78788-8B9F-401C-8E79-E3B3BD4142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5988" y="2304288"/>
            <a:ext cx="6965950" cy="40965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4697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1col-Graphics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5120B3-A679-4361-BBE5-B44731CBB86A}"/>
              </a:ext>
            </a:extLst>
          </p:cNvPr>
          <p:cNvSpPr/>
          <p:nvPr userDrawn="1"/>
        </p:nvSpPr>
        <p:spPr>
          <a:xfrm>
            <a:off x="-1" y="3326"/>
            <a:ext cx="4205145" cy="686535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7" tIns="0" rIns="121867" bIns="0" rtlCol="0" anchor="ctr"/>
          <a:lstStyle/>
          <a:p>
            <a:pPr marL="0" marR="0" lvl="0" indent="0" algn="ctr" defTabSz="91412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44C61FA3-B671-4289-9759-F226A4D71C0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2099296" y="5636801"/>
            <a:ext cx="2102572" cy="121787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26217" y="1389888"/>
            <a:ext cx="6965913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5763B-C6C4-4101-B565-E3A335317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6154" y="457200"/>
            <a:ext cx="6965913" cy="795528"/>
          </a:xfrm>
        </p:spPr>
        <p:txBody>
          <a:bodyPr/>
          <a:lstStyle>
            <a:lvl1pPr marL="0" indent="0">
              <a:buNone/>
              <a:defRPr sz="2799"/>
            </a:lvl1pPr>
          </a:lstStyle>
          <a:p>
            <a:pPr lvl="0"/>
            <a:r>
              <a:rPr lang="en-US" dirty="0"/>
              <a:t>Click to enter headline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DD45756-9F9A-4024-8679-58D406BDF8AF}"/>
              </a:ext>
            </a:extLst>
          </p:cNvPr>
          <p:cNvSpPr txBox="1">
            <a:spLocks/>
          </p:cNvSpPr>
          <p:nvPr userDrawn="1"/>
        </p:nvSpPr>
        <p:spPr>
          <a:xfrm>
            <a:off x="-1580" y="6400918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C78788-8B9F-401C-8E79-E3B3BD4142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5988" y="2304288"/>
            <a:ext cx="6965950" cy="40965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6DD18A6-062E-46C5-BB17-D8BFFE03B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57200"/>
            <a:ext cx="3235124" cy="795528"/>
          </a:xfrm>
        </p:spPr>
        <p:txBody>
          <a:bodyPr/>
          <a:lstStyle>
            <a:lvl1pPr marL="0" indent="0">
              <a:buNone/>
              <a:defRPr sz="27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enter headline</a:t>
            </a:r>
          </a:p>
        </p:txBody>
      </p:sp>
    </p:spTree>
    <p:extLst>
      <p:ext uri="{BB962C8B-B14F-4D97-AF65-F5344CB8AC3E}">
        <p14:creationId xmlns:p14="http://schemas.microsoft.com/office/powerpoint/2010/main" val="2187473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Graphics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857483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857483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205721-C91A-437D-9E47-2408E1F72CAE}"/>
              </a:ext>
            </a:extLst>
          </p:cNvPr>
          <p:cNvSpPr/>
          <p:nvPr userDrawn="1"/>
        </p:nvSpPr>
        <p:spPr>
          <a:xfrm>
            <a:off x="10281372" y="457201"/>
            <a:ext cx="1904279" cy="64008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A993D291-07E9-4C4D-A516-DFA6210DB7A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7913401" y="5486400"/>
            <a:ext cx="2367971" cy="1371600"/>
          </a:xfrm>
          <a:prstGeom prst="rtTriangle">
            <a:avLst/>
          </a:prstGeom>
          <a:solidFill>
            <a:srgbClr val="CCCCCD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99E04FAB-E76C-4262-B9A3-5A1C48CC15B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10270489" y="456074"/>
            <a:ext cx="1919740" cy="1111971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4EBE60-5CC1-4AA0-8D1C-B0A0F5DF74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91640"/>
            <a:ext cx="8577072" cy="40507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9432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FFFFFF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19DAAC-A724-45DF-B432-52FDA19FFE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2275"/>
            <a:ext cx="11274552" cy="464515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2529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DE35B7-CA20-455C-8BD1-F0C6854E20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06550"/>
            <a:ext cx="11274552" cy="46451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6956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7843646B-228F-1747-B35D-15503FE6E49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29300" y="0"/>
            <a:ext cx="6359525" cy="6858000"/>
          </a:xfrm>
          <a:solidFill>
            <a:schemeClr val="bg1">
              <a:lumMod val="85000"/>
            </a:schemeClr>
          </a:solidFill>
        </p:spPr>
        <p:txBody>
          <a:bodyPr tIns="182880" rIns="182880"/>
          <a:lstStyle>
            <a:lvl1pPr algn="r">
              <a:buNone/>
              <a:defRPr sz="1400"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9E99373-DEC0-664B-B238-DDDC1E3E0610}"/>
              </a:ext>
            </a:extLst>
          </p:cNvPr>
          <p:cNvSpPr/>
          <p:nvPr userDrawn="1"/>
        </p:nvSpPr>
        <p:spPr>
          <a:xfrm>
            <a:off x="0" y="0"/>
            <a:ext cx="6542205" cy="6858000"/>
          </a:xfrm>
          <a:custGeom>
            <a:avLst/>
            <a:gdLst>
              <a:gd name="connsiteX0" fmla="*/ 0 w 6542205"/>
              <a:gd name="connsiteY0" fmla="*/ 0 h 6858000"/>
              <a:gd name="connsiteX1" fmla="*/ 5960714 w 6542205"/>
              <a:gd name="connsiteY1" fmla="*/ 0 h 6858000"/>
              <a:gd name="connsiteX2" fmla="*/ 6542205 w 6542205"/>
              <a:gd name="connsiteY2" fmla="*/ 6858000 h 6858000"/>
              <a:gd name="connsiteX3" fmla="*/ 0 w 6542205"/>
              <a:gd name="connsiteY3" fmla="*/ 6858000 h 6858000"/>
              <a:gd name="connsiteX4" fmla="*/ 0 w 65422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2205" h="6858000">
                <a:moveTo>
                  <a:pt x="0" y="0"/>
                </a:moveTo>
                <a:lnTo>
                  <a:pt x="5960714" y="0"/>
                </a:lnTo>
                <a:lnTo>
                  <a:pt x="654220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8012277-6884-1749-B208-77E9BC24E66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924234" y="7003178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7CFEF8C-0ABF-1A4F-98C3-F7E1E815753C}"/>
              </a:ext>
            </a:extLst>
          </p:cNvPr>
          <p:cNvSpPr/>
          <p:nvPr userDrawn="1"/>
        </p:nvSpPr>
        <p:spPr>
          <a:xfrm>
            <a:off x="5890905" y="0"/>
            <a:ext cx="824615" cy="6871199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1D0DA89-7405-DC4B-A96C-5094EA91E3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1270" y="4334750"/>
            <a:ext cx="910422" cy="920107"/>
          </a:xfrm>
          <a:noFill/>
        </p:spPr>
        <p:txBody>
          <a:bodyPr/>
          <a:lstStyle>
            <a:lvl1pPr marL="11113" indent="-11113" algn="ctr">
              <a:buNone/>
              <a:tabLst/>
              <a:defRPr sz="12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52F8512-FA95-5A4E-81F6-0039CEA4D4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7666" y="4334751"/>
            <a:ext cx="4112007" cy="920106"/>
          </a:xfrm>
        </p:spPr>
        <p:txBody>
          <a:bodyPr/>
          <a:lstStyle>
            <a:lvl1pPr>
              <a:buNone/>
              <a:defRPr sz="2000" b="0">
                <a:solidFill>
                  <a:schemeClr val="tx1"/>
                </a:solidFill>
              </a:defRPr>
            </a:lvl1pPr>
            <a:lvl2pPr marL="11113" indent="-11113">
              <a:spcBef>
                <a:spcPts val="1200"/>
              </a:spcBef>
              <a:buNone/>
              <a:tabLst/>
              <a:defRPr sz="1600"/>
            </a:lvl2pPr>
            <a:lvl3pPr marL="11113" indent="0">
              <a:buNone/>
              <a:tabLst/>
              <a:defRPr sz="2000"/>
            </a:lvl3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1270" y="1915030"/>
            <a:ext cx="5178403" cy="2199218"/>
          </a:xfrm>
        </p:spPr>
        <p:txBody>
          <a:bodyPr/>
          <a:lstStyle>
            <a:lvl1pPr marL="17463" indent="-17463">
              <a:buNone/>
              <a:tabLst/>
              <a:defRPr sz="2800"/>
            </a:lvl1pPr>
            <a:lvl2pPr marL="11113" indent="-11113">
              <a:spcBef>
                <a:spcPts val="1200"/>
              </a:spcBef>
              <a:buNone/>
              <a:tabLst/>
              <a:defRPr sz="1600"/>
            </a:lvl2pPr>
            <a:lvl3pPr marL="11113" indent="0">
              <a:buNone/>
              <a:tabLst/>
              <a:defRPr sz="2000"/>
            </a:lvl3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65534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E12CDFC-957B-8B40-8A0D-506B1CD19F6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7711" y="358814"/>
            <a:ext cx="4641448" cy="6192457"/>
          </a:xfrm>
          <a:noFill/>
        </p:spPr>
        <p:txBody>
          <a:bodyPr tIns="0" bIns="1005840" anchor="ctr" anchorCtr="0"/>
          <a:lstStyle>
            <a:lvl1pPr algn="ctr">
              <a:buNone/>
              <a:defRPr/>
            </a:lvl1pPr>
          </a:lstStyle>
          <a:p>
            <a:r>
              <a:rPr lang="en-US" dirty="0"/>
              <a:t>product photo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40213" y="2011392"/>
            <a:ext cx="2691980" cy="80562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048612F-7141-E649-A999-540F44E18F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92023" y="2011392"/>
            <a:ext cx="2691980" cy="805626"/>
          </a:xfrm>
        </p:spPr>
        <p:txBody>
          <a:bodyPr/>
          <a:lstStyle>
            <a:lvl1pPr marL="14288" marR="0" indent="-14288" algn="l" defTabSz="914126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1C06587D-C31E-0744-87F2-E3A58A5018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40213" y="3577302"/>
            <a:ext cx="2691980" cy="80562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B717640-7191-4B40-B1D1-86C4281946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92023" y="3577302"/>
            <a:ext cx="2691980" cy="80562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466462E-D5CD-7940-934A-7D4953ADDD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0213" y="5154642"/>
            <a:ext cx="2691980" cy="80562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0AB9A2CF-B9C8-9044-803B-824EBD5B63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92023" y="5154642"/>
            <a:ext cx="2691980" cy="80562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61DFC32-7E93-7D44-AD18-2F9E0B7E778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6402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CAABFD-6DA0-9B43-8C66-24E31D99760C}"/>
              </a:ext>
            </a:extLst>
          </p:cNvPr>
          <p:cNvSpPr/>
          <p:nvPr userDrawn="1"/>
        </p:nvSpPr>
        <p:spPr>
          <a:xfrm>
            <a:off x="5796951" y="6021238"/>
            <a:ext cx="6391874" cy="83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EFAB906-FF68-0D42-A6B7-BA872E8BE55C}"/>
              </a:ext>
            </a:extLst>
          </p:cNvPr>
          <p:cNvSpPr/>
          <p:nvPr userDrawn="1"/>
        </p:nvSpPr>
        <p:spPr>
          <a:xfrm rot="18924584">
            <a:off x="2545594" y="2597564"/>
            <a:ext cx="11066325" cy="2229593"/>
          </a:xfrm>
          <a:custGeom>
            <a:avLst/>
            <a:gdLst>
              <a:gd name="connsiteX0" fmla="*/ 9690327 w 11066325"/>
              <a:gd name="connsiteY0" fmla="*/ 0 h 2229593"/>
              <a:gd name="connsiteX1" fmla="*/ 11066325 w 11066325"/>
              <a:gd name="connsiteY1" fmla="*/ 1356456 h 2229593"/>
              <a:gd name="connsiteX2" fmla="*/ 10274531 w 11066325"/>
              <a:gd name="connsiteY2" fmla="*/ 2159656 h 2229593"/>
              <a:gd name="connsiteX3" fmla="*/ 10274531 w 11066325"/>
              <a:gd name="connsiteY3" fmla="*/ 2159657 h 2229593"/>
              <a:gd name="connsiteX4" fmla="*/ 10274173 w 11066325"/>
              <a:gd name="connsiteY4" fmla="*/ 2160019 h 2229593"/>
              <a:gd name="connsiteX5" fmla="*/ 10273811 w 11066325"/>
              <a:gd name="connsiteY5" fmla="*/ 2159662 h 2229593"/>
              <a:gd name="connsiteX6" fmla="*/ 2183257 w 11066325"/>
              <a:gd name="connsiteY6" fmla="*/ 2229593 h 2229593"/>
              <a:gd name="connsiteX7" fmla="*/ 0 w 11066325"/>
              <a:gd name="connsiteY7" fmla="*/ 77341 h 2229593"/>
              <a:gd name="connsiteX8" fmla="*/ 8091275 w 11066325"/>
              <a:gd name="connsiteY8" fmla="*/ 7404 h 2229593"/>
              <a:gd name="connsiteX9" fmla="*/ 8093992 w 11066325"/>
              <a:gd name="connsiteY9" fmla="*/ 10082 h 2229593"/>
              <a:gd name="connsiteX10" fmla="*/ 8280407 w 11066325"/>
              <a:gd name="connsiteY10" fmla="*/ 10082 h 222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66325" h="2229593">
                <a:moveTo>
                  <a:pt x="9690327" y="0"/>
                </a:moveTo>
                <a:lnTo>
                  <a:pt x="11066325" y="1356456"/>
                </a:lnTo>
                <a:lnTo>
                  <a:pt x="10274531" y="2159656"/>
                </a:lnTo>
                <a:lnTo>
                  <a:pt x="10274531" y="2159657"/>
                </a:lnTo>
                <a:lnTo>
                  <a:pt x="10274173" y="2160019"/>
                </a:lnTo>
                <a:lnTo>
                  <a:pt x="10273811" y="2159662"/>
                </a:lnTo>
                <a:lnTo>
                  <a:pt x="2183257" y="2229593"/>
                </a:lnTo>
                <a:lnTo>
                  <a:pt x="0" y="77341"/>
                </a:lnTo>
                <a:lnTo>
                  <a:pt x="8091275" y="7404"/>
                </a:lnTo>
                <a:lnTo>
                  <a:pt x="8093992" y="10082"/>
                </a:lnTo>
                <a:lnTo>
                  <a:pt x="8280407" y="10082"/>
                </a:lnTo>
                <a:close/>
              </a:path>
            </a:pathLst>
          </a:custGeom>
          <a:solidFill>
            <a:srgbClr val="0073E6"/>
          </a:soli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E683AC8-69C8-9340-A0EA-997C0B874E2F}"/>
              </a:ext>
            </a:extLst>
          </p:cNvPr>
          <p:cNvSpPr/>
          <p:nvPr userDrawn="1"/>
        </p:nvSpPr>
        <p:spPr>
          <a:xfrm rot="5400000" flipH="1">
            <a:off x="6763005" y="1428902"/>
            <a:ext cx="5432611" cy="5425582"/>
          </a:xfrm>
          <a:custGeom>
            <a:avLst/>
            <a:gdLst>
              <a:gd name="connsiteX0" fmla="*/ 6957529 w 10673030"/>
              <a:gd name="connsiteY0" fmla="*/ 0 h 10659221"/>
              <a:gd name="connsiteX1" fmla="*/ 6957529 w 10673030"/>
              <a:gd name="connsiteY1" fmla="*/ 1 h 10659221"/>
              <a:gd name="connsiteX2" fmla="*/ 10673030 w 10673030"/>
              <a:gd name="connsiteY2" fmla="*/ 1 h 10659221"/>
              <a:gd name="connsiteX3" fmla="*/ 6984725 w 10673030"/>
              <a:gd name="connsiteY3" fmla="*/ 3688307 h 10659221"/>
              <a:gd name="connsiteX4" fmla="*/ 6957529 w 10673030"/>
              <a:gd name="connsiteY4" fmla="*/ 3688307 h 10659221"/>
              <a:gd name="connsiteX5" fmla="*/ 6957529 w 10673030"/>
              <a:gd name="connsiteY5" fmla="*/ 3722425 h 10659221"/>
              <a:gd name="connsiteX6" fmla="*/ 0 w 10673030"/>
              <a:gd name="connsiteY6" fmla="*/ 10659221 h 10659221"/>
              <a:gd name="connsiteX7" fmla="*/ 0 w 10673030"/>
              <a:gd name="connsiteY7" fmla="*/ 6936797 h 10659221"/>
              <a:gd name="connsiteX8" fmla="*/ 6956909 w 10673030"/>
              <a:gd name="connsiteY8" fmla="*/ 619 h 10659221"/>
              <a:gd name="connsiteX9" fmla="*/ 6956909 w 10673030"/>
              <a:gd name="connsiteY9" fmla="*/ 1 h 10659221"/>
              <a:gd name="connsiteX10" fmla="*/ 6957528 w 10673030"/>
              <a:gd name="connsiteY10" fmla="*/ 1 h 1065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73030" h="10659221">
                <a:moveTo>
                  <a:pt x="6957529" y="0"/>
                </a:moveTo>
                <a:lnTo>
                  <a:pt x="6957529" y="1"/>
                </a:lnTo>
                <a:lnTo>
                  <a:pt x="10673030" y="1"/>
                </a:lnTo>
                <a:lnTo>
                  <a:pt x="6984725" y="3688307"/>
                </a:lnTo>
                <a:lnTo>
                  <a:pt x="6957529" y="3688307"/>
                </a:lnTo>
                <a:lnTo>
                  <a:pt x="6957529" y="3722425"/>
                </a:lnTo>
                <a:lnTo>
                  <a:pt x="0" y="10659221"/>
                </a:lnTo>
                <a:lnTo>
                  <a:pt x="0" y="6936797"/>
                </a:lnTo>
                <a:lnTo>
                  <a:pt x="6956909" y="619"/>
                </a:lnTo>
                <a:lnTo>
                  <a:pt x="6956909" y="1"/>
                </a:lnTo>
                <a:lnTo>
                  <a:pt x="6957528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691640"/>
            <a:ext cx="11274552" cy="4050792"/>
          </a:xfrm>
        </p:spPr>
        <p:txBody>
          <a:bodyPr/>
          <a:lstStyle>
            <a:lvl1pPr marL="350838" indent="-339725">
              <a:spcBef>
                <a:spcPts val="1800"/>
              </a:spcBef>
              <a:buClr>
                <a:srgbClr val="0073E6"/>
              </a:buClr>
              <a:buFont typeface="+mj-lt"/>
              <a:buAutoNum type="arabicPeriod"/>
              <a:tabLst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7DA728-F480-3845-9696-2FBB2A72B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5567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FD817B-144E-4496-8C23-977C7BE259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37672" y="-11046"/>
            <a:ext cx="6764798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3E19B4-84A1-47DD-B01B-CCD8F8566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7" y="1517904"/>
            <a:ext cx="4067767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presentation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319E07-9352-4F02-AAEE-A1442A29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094" y="2894013"/>
            <a:ext cx="4067703" cy="989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enter presentation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1CB855-D148-4D9C-B2EB-999FD9DB8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347" y="5175504"/>
            <a:ext cx="2961884" cy="51206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Presenter name or location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4F1B0C-DEB0-476A-96C8-9E9AABC64221}"/>
              </a:ext>
            </a:extLst>
          </p:cNvPr>
          <p:cNvSpPr txBox="1"/>
          <p:nvPr/>
        </p:nvSpPr>
        <p:spPr>
          <a:xfrm>
            <a:off x="5424027" y="1706021"/>
            <a:ext cx="6764798" cy="123110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799" dirty="0">
                <a:solidFill>
                  <a:schemeClr val="accent6"/>
                </a:solidFill>
                <a:ea typeface="ＭＳ Ｐゴシック"/>
              </a:rPr>
              <a:t>IMAGE AREA</a:t>
            </a:r>
            <a:br>
              <a:rPr lang="en-US" sz="2799" dirty="0">
                <a:solidFill>
                  <a:schemeClr val="accent6"/>
                </a:solidFill>
                <a:ea typeface="ＭＳ Ｐゴシック"/>
              </a:rPr>
            </a:br>
            <a:r>
              <a:rPr lang="en-US" sz="2799" dirty="0">
                <a:solidFill>
                  <a:schemeClr val="accent6"/>
                </a:solidFill>
                <a:ea typeface="ＭＳ Ｐゴシック"/>
              </a:rPr>
              <a:t>7.5” h x 7.4”w</a:t>
            </a:r>
            <a:br>
              <a:rPr lang="en-US" sz="2799" dirty="0">
                <a:solidFill>
                  <a:schemeClr val="accent6"/>
                </a:solidFill>
                <a:ea typeface="ＭＳ Ｐゴシック"/>
              </a:rPr>
            </a:br>
            <a:r>
              <a:rPr lang="en-US" sz="2399" dirty="0">
                <a:solidFill>
                  <a:srgbClr val="FF0000"/>
                </a:solidFill>
                <a:ea typeface="ＭＳ Ｐゴシック"/>
              </a:rPr>
              <a:t>Apply Overlay 1 after adding picture</a:t>
            </a:r>
            <a:endParaRPr lang="en-US" sz="2799" dirty="0">
              <a:solidFill>
                <a:srgbClr val="FF0000"/>
              </a:solidFill>
              <a:ea typeface="ＭＳ Ｐゴシック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84811B-1EE5-4176-A599-720E35873321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442" y="562226"/>
            <a:ext cx="1603262" cy="517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124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667555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83C97CED-5A3A-E942-8719-056A7047986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1215" y="1099936"/>
            <a:ext cx="11225908" cy="365760"/>
          </a:xfrm>
        </p:spPr>
        <p:txBody>
          <a:bodyPr/>
          <a:lstStyle>
            <a:lvl1pPr marL="0" indent="0">
              <a:buNone/>
              <a:defRPr lang="en-US" sz="22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EA31F6-887C-B949-A8DC-3454B0525D4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081" y="2167458"/>
            <a:ext cx="3612829" cy="220662"/>
          </a:xfrm>
        </p:spPr>
        <p:txBody>
          <a:bodyPr/>
          <a:lstStyle>
            <a:lvl1pPr marL="12700" indent="-12700">
              <a:buNone/>
              <a:tabLst/>
              <a:defRPr sz="1400" b="1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7B4902-91D7-F24E-A7D9-96B65357C8A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373018" y="3466942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85C039A-EF4E-904E-93B2-F9DFC6B702C5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272808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2EBF5704-B50B-F749-981F-311723ED137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102050" y="522066"/>
            <a:ext cx="11225908" cy="36576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70D7BCE1-65C1-E94F-9D38-6AEE86E8F5D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265614" y="3466942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E84BB701-A6A1-DC49-8EB4-7B564F29854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136944" y="3466942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DBB9BB20-DF22-FA45-8A92-FB49D31F7382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373018" y="5763575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570395EE-E74C-CB44-9685-DF603992FCA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265614" y="5763575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1E16745C-1737-AA41-AB27-65F08A8C765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136944" y="5763575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0F199F8D-44F2-8F45-A6A5-3638DD5DFFC3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3154771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1" name="Picture Placeholder 7">
            <a:extLst>
              <a:ext uri="{FF2B5EF4-FFF2-40B4-BE49-F238E27FC236}">
                <a16:creationId xmlns:a16="http://schemas.microsoft.com/office/drawing/2014/main" id="{28EB3624-10F2-BC49-8243-3723DF2E2E61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5036734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D82682D8-E8AB-8C48-9057-2B6D925FDEF1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1272808" y="4949376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3" name="Picture Placeholder 7">
            <a:extLst>
              <a:ext uri="{FF2B5EF4-FFF2-40B4-BE49-F238E27FC236}">
                <a16:creationId xmlns:a16="http://schemas.microsoft.com/office/drawing/2014/main" id="{70D0C025-4D64-F148-9D45-A7E32F78D0BD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3154771" y="4949376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5" name="Picture Placeholder 7">
            <a:extLst>
              <a:ext uri="{FF2B5EF4-FFF2-40B4-BE49-F238E27FC236}">
                <a16:creationId xmlns:a16="http://schemas.microsoft.com/office/drawing/2014/main" id="{0B026A52-56C5-E941-817C-4045943007FE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5036734" y="4949376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CB8F4285-3B49-6242-8829-88B1257B0950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7453304" y="2167458"/>
            <a:ext cx="3612829" cy="220662"/>
          </a:xfrm>
        </p:spPr>
        <p:txBody>
          <a:bodyPr/>
          <a:lstStyle>
            <a:lvl1pPr marL="12700" indent="-12700">
              <a:buNone/>
              <a:tabLst/>
              <a:defRPr sz="1400" b="1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91FC447A-0275-7449-A476-8E8CFB1C25C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57081" y="4474723"/>
            <a:ext cx="3612829" cy="220662"/>
          </a:xfrm>
        </p:spPr>
        <p:txBody>
          <a:bodyPr/>
          <a:lstStyle>
            <a:lvl1pPr marL="12700" indent="-12700">
              <a:buNone/>
              <a:tabLst/>
              <a:defRPr sz="1400" b="1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5AF28E68-72D2-4348-B71D-62BC85C23C7D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358608" y="3466942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70" name="Text Placeholder 6">
            <a:extLst>
              <a:ext uri="{FF2B5EF4-FFF2-40B4-BE49-F238E27FC236}">
                <a16:creationId xmlns:a16="http://schemas.microsoft.com/office/drawing/2014/main" id="{8903308F-6F77-B943-B34E-0D9A8F7AE7D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0240572" y="3466942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71" name="Picture Placeholder 7">
            <a:extLst>
              <a:ext uri="{FF2B5EF4-FFF2-40B4-BE49-F238E27FC236}">
                <a16:creationId xmlns:a16="http://schemas.microsoft.com/office/drawing/2014/main" id="{1DF67CA9-1EC5-1946-9628-59A92E5A2B2E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8258400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72" name="Picture Placeholder 7">
            <a:extLst>
              <a:ext uri="{FF2B5EF4-FFF2-40B4-BE49-F238E27FC236}">
                <a16:creationId xmlns:a16="http://schemas.microsoft.com/office/drawing/2014/main" id="{5A8EFD83-BBB9-7A46-9AD2-1F843B061FF1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10140362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31649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2col-5D-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061359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061359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7CFF4E-29D2-4081-96CD-0F1A47C96F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692275"/>
            <a:ext cx="5302250" cy="430688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A7BC684-A3EE-4191-B972-A2D34DC5A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17920" y="1692274"/>
            <a:ext cx="5303520" cy="4306887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4pPr marL="1371189" indent="0">
              <a:buNone/>
              <a:defRPr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92206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2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061359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061359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4C270D-AC25-43F5-A58D-73B95D1738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17920" y="1692275"/>
            <a:ext cx="5303520" cy="43068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4D5AFF0-5436-4506-9F1C-AB3E2DBA7D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692274"/>
            <a:ext cx="5303838" cy="43068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359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2col-30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0330029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0330029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99445445-8A29-4B9B-97F3-0F882A167FD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10131433" y="5669280"/>
            <a:ext cx="2057392" cy="1188720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15AECED-93FB-4C85-97FD-8B5511DC21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2160" y="1692275"/>
            <a:ext cx="4937760" cy="43068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11F50AD-83AB-4F36-9502-62DE06E513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692274"/>
            <a:ext cx="4937760" cy="43068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1897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2col-30D-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0330029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0330029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99445445-8A29-4B9B-97F3-0F882A167FD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10131433" y="5669280"/>
            <a:ext cx="2057392" cy="1188720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2BBFFA9-CA8E-4B09-BFF4-09DF7AB40C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2160" y="1692275"/>
            <a:ext cx="4937760" cy="43068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321BC78-03D5-48F3-8604-E931C7B343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692274"/>
            <a:ext cx="4937760" cy="43068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977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2col-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71616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71616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FFFFFF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C3D063-A89E-4DB3-B89A-3D92F9D03E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691640"/>
            <a:ext cx="5394960" cy="4572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F4A3A90-2A1F-4175-9803-9B943F7FD6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36666" y="1691640"/>
            <a:ext cx="5394960" cy="4572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9726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2col-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71616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71616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8C45568-D590-4C4D-9115-1208D35B84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691640"/>
            <a:ext cx="5394960" cy="4572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25F491D-E2FE-45FB-9524-7A230AF573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36666" y="1691640"/>
            <a:ext cx="5394960" cy="4572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49113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AF30-2556-4ED9-8479-67138DAB9B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enter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884857-C0F4-44DA-B05D-4BF14E99F8CD}"/>
              </a:ext>
            </a:extLst>
          </p:cNvPr>
          <p:cNvSpPr/>
          <p:nvPr userDrawn="1"/>
        </p:nvSpPr>
        <p:spPr>
          <a:xfrm>
            <a:off x="10806948" y="-7004"/>
            <a:ext cx="1389589" cy="6865004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48000">
                <a:srgbClr val="00C9FF"/>
              </a:gs>
              <a:gs pos="97345">
                <a:srgbClr val="0099FF"/>
              </a:gs>
              <a:gs pos="0">
                <a:srgbClr val="00FFFF"/>
              </a:gs>
            </a:gsLst>
            <a:lin ang="0" scaled="1"/>
          </a:gra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92D95-0387-488A-9D1A-33EB8A0C0E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5722" y="-7005"/>
            <a:ext cx="1393990" cy="1394861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05C0588-F681-4CF4-9423-76D3A0178B8D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800" dirty="0">
                <a:solidFill>
                  <a:schemeClr val="accent5"/>
                </a:solidFill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2473156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D81BF-CF24-4516-95AB-94BC586BBD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enter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C29FBE-3774-44C4-AB21-0CC9A614B4CF}"/>
              </a:ext>
            </a:extLst>
          </p:cNvPr>
          <p:cNvSpPr/>
          <p:nvPr userDrawn="1"/>
        </p:nvSpPr>
        <p:spPr>
          <a:xfrm>
            <a:off x="10806948" y="-7004"/>
            <a:ext cx="1389589" cy="6865004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48000">
                <a:srgbClr val="00C9FF"/>
              </a:gs>
              <a:gs pos="97345">
                <a:srgbClr val="0099FF"/>
              </a:gs>
              <a:gs pos="0">
                <a:srgbClr val="00FFFF"/>
              </a:gs>
            </a:gsLst>
            <a:lin ang="0" scaled="1"/>
          </a:gra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11E82-6336-4E41-91A8-CEAB5D68DC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5722" y="-7005"/>
            <a:ext cx="1393990" cy="1394687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B2FC0DD-FA17-41AF-93D8-4297B4C9DA33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800" dirty="0">
                <a:solidFill>
                  <a:schemeClr val="accent5"/>
                </a:solidFill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284683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884857-C0F4-44DA-B05D-4BF14E99F8CD}"/>
              </a:ext>
            </a:extLst>
          </p:cNvPr>
          <p:cNvSpPr/>
          <p:nvPr userDrawn="1"/>
        </p:nvSpPr>
        <p:spPr>
          <a:xfrm>
            <a:off x="10806948" y="-7004"/>
            <a:ext cx="1389589" cy="6865004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48000">
                <a:srgbClr val="00C9FF"/>
              </a:gs>
              <a:gs pos="97345">
                <a:srgbClr val="0099FF"/>
              </a:gs>
              <a:gs pos="0">
                <a:srgbClr val="00FFFF"/>
              </a:gs>
            </a:gsLst>
            <a:lin ang="0" scaled="1"/>
          </a:gra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92D95-0387-488A-9D1A-33EB8A0C0E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5722" y="-7005"/>
            <a:ext cx="1393990" cy="13948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96526C-F98F-430F-83A5-D3D0E19A597C}"/>
              </a:ext>
            </a:extLst>
          </p:cNvPr>
          <p:cNvSpPr txBox="1"/>
          <p:nvPr userDrawn="1"/>
        </p:nvSpPr>
        <p:spPr>
          <a:xfrm>
            <a:off x="1226921" y="1239532"/>
            <a:ext cx="5522958" cy="6400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Thank 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FD3634-09C7-44C5-9C9B-55D49FF6AD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26921" y="4749117"/>
            <a:ext cx="2188141" cy="704088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5A6CDA-286F-4BE6-985F-945EBBF1704C}"/>
              </a:ext>
            </a:extLst>
          </p:cNvPr>
          <p:cNvSpPr/>
          <p:nvPr userDrawn="1"/>
        </p:nvSpPr>
        <p:spPr>
          <a:xfrm>
            <a:off x="1226921" y="6203838"/>
            <a:ext cx="8108357" cy="338527"/>
          </a:xfrm>
          <a:prstGeom prst="rect">
            <a:avLst/>
          </a:prstGeom>
        </p:spPr>
        <p:txBody>
          <a:bodyPr wrap="square" lIns="0" tIns="0" rIns="121867" bIns="6093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ZEBRA and the stylized Zebra head are trademarks of ZIH Corp, registered in many jurisdictions worldwide. All other trademarks are the property of their respective owners. ©2018 ZIH Corp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05519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E19B4-84A1-47DD-B01B-CCD8F8566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5" y="1517904"/>
            <a:ext cx="7148746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presentation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319E07-9352-4F02-AAEE-A1442A29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092" y="2697480"/>
            <a:ext cx="7148746" cy="932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enter presentation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1CB855-D148-4D9C-B2EB-999FD9DB8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347" y="5175504"/>
            <a:ext cx="2961884" cy="51206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Presenter name or location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F08EA5-4D48-4D48-8228-9A10C78FD243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5442" y="563225"/>
            <a:ext cx="1603262" cy="515889"/>
          </a:xfrm>
          <a:prstGeom prst="rect">
            <a:avLst/>
          </a:prstGeom>
          <a:noFill/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7AD1C1C-A3A9-4D31-8E6C-2418DF14BD78}"/>
              </a:ext>
            </a:extLst>
          </p:cNvPr>
          <p:cNvSpPr txBox="1">
            <a:spLocks/>
          </p:cNvSpPr>
          <p:nvPr userDrawn="1"/>
        </p:nvSpPr>
        <p:spPr>
          <a:xfrm>
            <a:off x="10921623" y="6314298"/>
            <a:ext cx="1054189" cy="366183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 baseline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044E51-BF79-AF42-BAC5-B771B1D9D8E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12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14779F-B41E-4191-B887-C19504DE9408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5442" y="563225"/>
            <a:ext cx="1603262" cy="515889"/>
          </a:xfrm>
          <a:prstGeom prst="rect">
            <a:avLst/>
          </a:prstGeom>
          <a:noFill/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AAAFA79D-0CD4-4ED4-841D-71409F0CB991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5068058" y="4403761"/>
            <a:ext cx="4237073" cy="2454240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98246">
                <a:srgbClr val="0099FF"/>
              </a:gs>
              <a:gs pos="0">
                <a:srgbClr val="00FF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FC1639-CF78-4C0D-BF70-E0AD93858952}"/>
              </a:ext>
            </a:extLst>
          </p:cNvPr>
          <p:cNvSpPr/>
          <p:nvPr userDrawn="1"/>
        </p:nvSpPr>
        <p:spPr>
          <a:xfrm>
            <a:off x="9305131" y="0"/>
            <a:ext cx="2880519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1C9D0D1B-1556-45DE-8E62-58DF6823BCE5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9293261" y="5189519"/>
            <a:ext cx="2880517" cy="1668482"/>
          </a:xfrm>
          <a:prstGeom prst="rtTriangle">
            <a:avLst/>
          </a:prstGeom>
          <a:solidFill>
            <a:srgbClr val="66666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A9089262-F6A2-4435-9664-EDC788B685C4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9305130" y="1477258"/>
            <a:ext cx="2880519" cy="1668483"/>
          </a:xfrm>
          <a:prstGeom prst="rtTriangle">
            <a:avLst/>
          </a:prstGeom>
          <a:solidFill>
            <a:srgbClr val="CCCCCC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C51C97-1B13-4560-8381-70F9ADDDF195}"/>
              </a:ext>
            </a:extLst>
          </p:cNvPr>
          <p:cNvSpPr/>
          <p:nvPr userDrawn="1"/>
        </p:nvSpPr>
        <p:spPr>
          <a:xfrm>
            <a:off x="9305130" y="1"/>
            <a:ext cx="2880519" cy="1476651"/>
          </a:xfrm>
          <a:prstGeom prst="rect">
            <a:avLst/>
          </a:prstGeom>
          <a:solidFill>
            <a:srgbClr val="CCCCCC"/>
          </a:soli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070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C29FBE-3774-44C4-AB21-0CC9A614B4CF}"/>
              </a:ext>
            </a:extLst>
          </p:cNvPr>
          <p:cNvSpPr/>
          <p:nvPr userDrawn="1"/>
        </p:nvSpPr>
        <p:spPr>
          <a:xfrm>
            <a:off x="10806948" y="-7004"/>
            <a:ext cx="1389589" cy="6865004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48000">
                <a:srgbClr val="00C9FF"/>
              </a:gs>
              <a:gs pos="97345">
                <a:srgbClr val="0099FF"/>
              </a:gs>
              <a:gs pos="0">
                <a:srgbClr val="00FFFF"/>
              </a:gs>
            </a:gsLst>
            <a:lin ang="0" scaled="1"/>
          </a:gra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11E82-6336-4E41-91A8-CEAB5D68DC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5722" y="-7005"/>
            <a:ext cx="1393990" cy="1394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252121-F1EA-4FA6-A57D-D963C898C4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6920" y="4745736"/>
            <a:ext cx="2179703" cy="704088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678032-9684-4FD5-B793-F284D0B4055A}"/>
              </a:ext>
            </a:extLst>
          </p:cNvPr>
          <p:cNvSpPr txBox="1"/>
          <p:nvPr userDrawn="1"/>
        </p:nvSpPr>
        <p:spPr>
          <a:xfrm>
            <a:off x="1226921" y="1239532"/>
            <a:ext cx="5522958" cy="6400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Thank You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8ADAB1-2FB5-4111-A571-CEBA54292DF6}"/>
              </a:ext>
            </a:extLst>
          </p:cNvPr>
          <p:cNvSpPr/>
          <p:nvPr userDrawn="1"/>
        </p:nvSpPr>
        <p:spPr>
          <a:xfrm>
            <a:off x="1226921" y="6203838"/>
            <a:ext cx="8108357" cy="338527"/>
          </a:xfrm>
          <a:prstGeom prst="rect">
            <a:avLst/>
          </a:prstGeom>
        </p:spPr>
        <p:txBody>
          <a:bodyPr wrap="square" lIns="0" tIns="0" rIns="121867" bIns="6093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ZEBRA and the stylized Zebra head are trademarks of ZIH Corp, registered in many jurisdictions worldwide. All other trademarks are the property of their respective owners. ©2019 ZIH Corp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88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9AF30744-6A47-094D-95D0-598ED616242F}" type="datetime1">
              <a:rPr lang="en-US" smtClean="0"/>
              <a:pPr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84951"/>
            <a:ext cx="1219201" cy="273049"/>
          </a:xfrm>
          <a:prstGeom prst="rect">
            <a:avLst/>
          </a:prstGeom>
        </p:spPr>
        <p:txBody>
          <a:bodyPr/>
          <a:lstStyle/>
          <a:p>
            <a:fld id="{4F5EEA9E-CC80-944A-A658-6B5F6E9C01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10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1col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DE35B7-CA20-455C-8BD1-F0C6854E20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06550"/>
            <a:ext cx="11274552" cy="46451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457200" y="6599378"/>
            <a:ext cx="11968507" cy="36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ZEBRA CONFIDENTIAL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92446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06E8-A757-4D7D-BA29-B00E4D670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divider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9BC03B-4C9A-4C64-92B4-10A027EE2F2F}"/>
              </a:ext>
            </a:extLst>
          </p:cNvPr>
          <p:cNvSpPr/>
          <p:nvPr userDrawn="1"/>
        </p:nvSpPr>
        <p:spPr>
          <a:xfrm>
            <a:off x="9901443" y="893"/>
            <a:ext cx="2307103" cy="6856214"/>
          </a:xfrm>
          <a:prstGeom prst="rect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9C5831F1-3A81-49F1-A28E-A83FC662F0C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 flipV="1">
            <a:off x="7594345" y="-1"/>
            <a:ext cx="2318970" cy="1343219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BEE23220-23CE-4C57-B25F-29B45A16F081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9889571" y="-2"/>
            <a:ext cx="2318973" cy="1343221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46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155" y="6475817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B49F4571-797E-F142-9C8A-F3F3AD6D4F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8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990329-8C78-F64F-99F4-DA5EBC89937C}"/>
              </a:ext>
            </a:extLst>
          </p:cNvPr>
          <p:cNvGrpSpPr/>
          <p:nvPr userDrawn="1"/>
        </p:nvGrpSpPr>
        <p:grpSpPr>
          <a:xfrm>
            <a:off x="0" y="0"/>
            <a:ext cx="11839857" cy="6858000"/>
            <a:chOff x="0" y="-152353"/>
            <a:chExt cx="12102884" cy="7010353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7363FEF1-17AC-704A-8D4F-026E97394E5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0" y="-152353"/>
              <a:ext cx="12102884" cy="7010353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BF7A1BE-6A49-CF4F-8AA3-74E01727FE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0" y="3276647"/>
              <a:ext cx="3091477" cy="3581352"/>
            </a:xfrm>
            <a:custGeom>
              <a:avLst/>
              <a:gdLst>
                <a:gd name="connsiteX0" fmla="*/ 0 w 3091477"/>
                <a:gd name="connsiteY0" fmla="*/ 3581352 h 3581352"/>
                <a:gd name="connsiteX1" fmla="*/ 3091477 w 3091477"/>
                <a:gd name="connsiteY1" fmla="*/ 1790676 h 3581352"/>
                <a:gd name="connsiteX2" fmla="*/ 0 w 3091477"/>
                <a:gd name="connsiteY2" fmla="*/ 0 h 3581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1477" h="3581352">
                  <a:moveTo>
                    <a:pt x="0" y="3581352"/>
                  </a:moveTo>
                  <a:lnTo>
                    <a:pt x="3091477" y="1790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3E6"/>
            </a:solidFill>
            <a:ln w="980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6B1F4757-76A1-264E-A8C7-A9E881497F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334" y="502423"/>
            <a:ext cx="1268697" cy="41091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000304-C2FA-C24C-9730-DF56FBCDB0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725" y="1378050"/>
            <a:ext cx="5833867" cy="859820"/>
          </a:xfrm>
        </p:spPr>
        <p:txBody>
          <a:bodyPr anchor="b" anchorCtr="0"/>
          <a:lstStyle>
            <a:lvl1pPr marL="11113" indent="-11113">
              <a:buNone/>
              <a:tabLst/>
              <a:defRPr sz="4800" b="1">
                <a:solidFill>
                  <a:schemeClr val="tx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You! 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7639926-2C9B-9843-8BE3-B5DE28617A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725" y="2778408"/>
            <a:ext cx="5833867" cy="309925"/>
          </a:xfrm>
        </p:spPr>
        <p:txBody>
          <a:bodyPr anchor="ctr" anchorCtr="0"/>
          <a:lstStyle>
            <a:lvl1pPr marL="11113" indent="-11113">
              <a:buNone/>
              <a:tabLst/>
              <a:defRPr lang="en-US" sz="10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Legal attribution statement lorem ipsum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9C1EB5-8801-214F-B18F-8577FCCDE6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924234" y="7203595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665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A2381-5567-4F6C-8472-7D9B37FCEB05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70DA4CA-6956-42D9-B1A3-9869D9D6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0800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0A5EBC-43A9-4F56-8A19-12A9139B4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512425" cy="379141"/>
          </a:xfrm>
        </p:spPr>
        <p:txBody>
          <a:bodyPr lIns="0" tIns="0" rIns="0" bIns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958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03527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00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C7686B-F935-4F84-9AD2-7F9747A8F8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20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>
            <a:extLst>
              <a:ext uri="{FF2B5EF4-FFF2-40B4-BE49-F238E27FC236}">
                <a16:creationId xmlns:a16="http://schemas.microsoft.com/office/drawing/2014/main" id="{38485FBB-798F-4D6A-9310-743FFC812F6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0" y="4114800"/>
            <a:ext cx="4735942" cy="2743200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98246">
                <a:srgbClr val="00FFFF"/>
              </a:gs>
              <a:gs pos="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1ECD35CA-1C2B-4F9C-9D2F-A513C22F1D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4952" y="1617662"/>
            <a:ext cx="7730699" cy="524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19B4-84A1-47DD-B01B-CCD8F8566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5" y="1517904"/>
            <a:ext cx="8547414" cy="8321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presentation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319E07-9352-4F02-AAEE-A1442A29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092" y="2633472"/>
            <a:ext cx="7733809" cy="61264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enter presentation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1CB855-D148-4D9C-B2EB-999FD9DB8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092" y="3666744"/>
            <a:ext cx="2961884" cy="51206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Presenter name or location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2F76E4-BB15-4ADE-AABC-2B313BBC43D5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442" y="562226"/>
            <a:ext cx="1603262" cy="517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450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30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0503719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0503719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99445445-8A29-4B9B-97F3-0F882A167FD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10131433" y="5669280"/>
            <a:ext cx="2057392" cy="118872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DE6931-D60C-45BF-B727-81EF40C1D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91640"/>
            <a:ext cx="10506456" cy="4050792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941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30D-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0503719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0503719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99445445-8A29-4B9B-97F3-0F882A167FD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10131433" y="5669280"/>
            <a:ext cx="2057392" cy="1188720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CA6439-752F-4EAE-BA36-A9DA45D5B2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91640"/>
            <a:ext cx="10502900" cy="40507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3148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Graphic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5120B3-A679-4361-BBE5-B44731CBB86A}"/>
              </a:ext>
            </a:extLst>
          </p:cNvPr>
          <p:cNvSpPr/>
          <p:nvPr userDrawn="1"/>
        </p:nvSpPr>
        <p:spPr>
          <a:xfrm>
            <a:off x="-1" y="-8249"/>
            <a:ext cx="4205145" cy="686535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7" tIns="0" rIns="121867" bIns="0" rtlCol="0" anchor="ctr"/>
          <a:lstStyle/>
          <a:p>
            <a:pPr marL="0" marR="0" lvl="0" indent="0" algn="ctr" defTabSz="91412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44C61FA3-B671-4289-9759-F226A4D71C0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2102571" y="5639234"/>
            <a:ext cx="2102572" cy="121787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26025" y="1401318"/>
            <a:ext cx="6965913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0" y="457200"/>
            <a:ext cx="3135575" cy="79552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5763B-C6C4-4101-B565-E3A335317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6154" y="457200"/>
            <a:ext cx="6965913" cy="795528"/>
          </a:xfrm>
        </p:spPr>
        <p:txBody>
          <a:bodyPr/>
          <a:lstStyle>
            <a:lvl1pPr marL="0" indent="0">
              <a:buNone/>
              <a:defRPr sz="2799"/>
            </a:lvl1pPr>
          </a:lstStyle>
          <a:p>
            <a:pPr lvl="0"/>
            <a:r>
              <a:rPr lang="en-US" dirty="0"/>
              <a:t>Click to enter headline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DD45756-9F9A-4024-8679-58D406BDF8AF}"/>
              </a:ext>
            </a:extLst>
          </p:cNvPr>
          <p:cNvSpPr txBox="1">
            <a:spLocks/>
          </p:cNvSpPr>
          <p:nvPr userDrawn="1"/>
        </p:nvSpPr>
        <p:spPr>
          <a:xfrm>
            <a:off x="-1580" y="6400918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C78788-8B9F-401C-8E79-E3B3BD4142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5988" y="2304288"/>
            <a:ext cx="6965950" cy="40965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404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1col-Graphic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5120B3-A679-4361-BBE5-B44731CBB86A}"/>
              </a:ext>
            </a:extLst>
          </p:cNvPr>
          <p:cNvSpPr/>
          <p:nvPr userDrawn="1"/>
        </p:nvSpPr>
        <p:spPr>
          <a:xfrm>
            <a:off x="-1" y="3326"/>
            <a:ext cx="4205145" cy="686535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7" tIns="0" rIns="121867" bIns="0" rtlCol="0" anchor="ctr"/>
          <a:lstStyle/>
          <a:p>
            <a:pPr marL="0" marR="0" lvl="0" indent="0" algn="ctr" defTabSz="91412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44C61FA3-B671-4289-9759-F226A4D71C0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2097955" y="5636801"/>
            <a:ext cx="2102572" cy="121787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26217" y="1389888"/>
            <a:ext cx="6965913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5763B-C6C4-4101-B565-E3A335317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6154" y="457200"/>
            <a:ext cx="6965913" cy="795528"/>
          </a:xfrm>
        </p:spPr>
        <p:txBody>
          <a:bodyPr/>
          <a:lstStyle>
            <a:lvl1pPr marL="0" indent="0">
              <a:buNone/>
              <a:defRPr sz="2799"/>
            </a:lvl1pPr>
          </a:lstStyle>
          <a:p>
            <a:pPr lvl="0"/>
            <a:r>
              <a:rPr lang="en-US" dirty="0"/>
              <a:t>Click to enter headline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DD45756-9F9A-4024-8679-58D406BDF8AF}"/>
              </a:ext>
            </a:extLst>
          </p:cNvPr>
          <p:cNvSpPr txBox="1">
            <a:spLocks/>
          </p:cNvSpPr>
          <p:nvPr userDrawn="1"/>
        </p:nvSpPr>
        <p:spPr>
          <a:xfrm>
            <a:off x="-1580" y="6400918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C78788-8B9F-401C-8E79-E3B3BD4142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5988" y="2304288"/>
            <a:ext cx="6965950" cy="40965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4327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1col-Graphics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5120B3-A679-4361-BBE5-B44731CBB86A}"/>
              </a:ext>
            </a:extLst>
          </p:cNvPr>
          <p:cNvSpPr/>
          <p:nvPr userDrawn="1"/>
        </p:nvSpPr>
        <p:spPr>
          <a:xfrm>
            <a:off x="-1" y="3326"/>
            <a:ext cx="4205145" cy="686535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7" tIns="0" rIns="121867" bIns="0" rtlCol="0" anchor="ctr"/>
          <a:lstStyle/>
          <a:p>
            <a:pPr marL="0" marR="0" lvl="0" indent="0" algn="ctr" defTabSz="91412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44C61FA3-B671-4289-9759-F226A4D71C0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2099296" y="5636801"/>
            <a:ext cx="2102572" cy="121787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26217" y="1389888"/>
            <a:ext cx="6965913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5763B-C6C4-4101-B565-E3A335317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6154" y="457200"/>
            <a:ext cx="6965913" cy="795528"/>
          </a:xfrm>
        </p:spPr>
        <p:txBody>
          <a:bodyPr/>
          <a:lstStyle>
            <a:lvl1pPr marL="0" indent="0">
              <a:buNone/>
              <a:defRPr sz="2799"/>
            </a:lvl1pPr>
          </a:lstStyle>
          <a:p>
            <a:pPr lvl="0"/>
            <a:r>
              <a:rPr lang="en-US" dirty="0"/>
              <a:t>Click to enter headline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DD45756-9F9A-4024-8679-58D406BDF8AF}"/>
              </a:ext>
            </a:extLst>
          </p:cNvPr>
          <p:cNvSpPr txBox="1">
            <a:spLocks/>
          </p:cNvSpPr>
          <p:nvPr userDrawn="1"/>
        </p:nvSpPr>
        <p:spPr>
          <a:xfrm>
            <a:off x="-1580" y="6400918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C78788-8B9F-401C-8E79-E3B3BD4142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5988" y="2304288"/>
            <a:ext cx="6965950" cy="40965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6DD18A6-062E-46C5-BB17-D8BFFE03B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57200"/>
            <a:ext cx="3235124" cy="795528"/>
          </a:xfrm>
        </p:spPr>
        <p:txBody>
          <a:bodyPr/>
          <a:lstStyle>
            <a:lvl1pPr marL="0" indent="0">
              <a:buNone/>
              <a:defRPr sz="27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enter headline</a:t>
            </a:r>
          </a:p>
        </p:txBody>
      </p:sp>
    </p:spTree>
    <p:extLst>
      <p:ext uri="{BB962C8B-B14F-4D97-AF65-F5344CB8AC3E}">
        <p14:creationId xmlns:p14="http://schemas.microsoft.com/office/powerpoint/2010/main" val="2701846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Graphics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857483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857483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205721-C91A-437D-9E47-2408E1F72CAE}"/>
              </a:ext>
            </a:extLst>
          </p:cNvPr>
          <p:cNvSpPr/>
          <p:nvPr userDrawn="1"/>
        </p:nvSpPr>
        <p:spPr>
          <a:xfrm>
            <a:off x="10281372" y="457201"/>
            <a:ext cx="1904279" cy="64008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A993D291-07E9-4C4D-A516-DFA6210DB7A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7913401" y="5486400"/>
            <a:ext cx="2367971" cy="1371600"/>
          </a:xfrm>
          <a:prstGeom prst="rtTriangle">
            <a:avLst/>
          </a:prstGeom>
          <a:solidFill>
            <a:srgbClr val="CCCCCD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99E04FAB-E76C-4262-B9A3-5A1C48CC15B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10270489" y="456074"/>
            <a:ext cx="1919740" cy="1111971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4EBE60-5CC1-4AA0-8D1C-B0A0F5DF74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91640"/>
            <a:ext cx="8577072" cy="40507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930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FFFFFF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19DAAC-A724-45DF-B432-52FDA19FFE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2275"/>
            <a:ext cx="11274552" cy="464515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78233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DE35B7-CA20-455C-8BD1-F0C6854E20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06550"/>
            <a:ext cx="11274552" cy="46451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1405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B1A8F-1784-4881-B45F-FC94A08523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6" y="1344168"/>
            <a:ext cx="8721104" cy="9235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divider slide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02D2C2-B670-4548-98A6-464D571842BA}"/>
              </a:ext>
            </a:extLst>
          </p:cNvPr>
          <p:cNvSpPr/>
          <p:nvPr userDrawn="1"/>
        </p:nvSpPr>
        <p:spPr>
          <a:xfrm>
            <a:off x="10487921" y="0"/>
            <a:ext cx="169773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E0AEBD-6812-4AA1-AFCB-BB7CF467D339}"/>
              </a:ext>
            </a:extLst>
          </p:cNvPr>
          <p:cNvSpPr/>
          <p:nvPr userDrawn="1"/>
        </p:nvSpPr>
        <p:spPr>
          <a:xfrm>
            <a:off x="10487921" y="0"/>
            <a:ext cx="1697730" cy="34499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A506B7F3-32B6-4800-9FAF-E17558EDB79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10486662" y="344994"/>
            <a:ext cx="1713036" cy="992242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02C695D-D94C-4079-8824-3C6A27EB2D34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800" dirty="0">
                <a:solidFill>
                  <a:schemeClr val="accent5"/>
                </a:solidFill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4112860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8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4826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E19B4-84A1-47DD-B01B-CCD8F8566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5" y="1517904"/>
            <a:ext cx="7733809" cy="8321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presentation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319E07-9352-4F02-AAEE-A1442A29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092" y="2798064"/>
            <a:ext cx="7733809" cy="12252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enter presentation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1CB855-D148-4D9C-B2EB-999FD9DB8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092" y="5568696"/>
            <a:ext cx="2961884" cy="51206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Presenter name or location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2F76E4-BB15-4ADE-AABC-2B313BBC43D5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442" y="562226"/>
            <a:ext cx="1603262" cy="517886"/>
          </a:xfrm>
          <a:prstGeom prst="rect">
            <a:avLst/>
          </a:prstGeom>
          <a:noFill/>
        </p:spPr>
      </p:pic>
      <p:sp>
        <p:nvSpPr>
          <p:cNvPr id="9" name="Parallelogram 1">
            <a:extLst>
              <a:ext uri="{FF2B5EF4-FFF2-40B4-BE49-F238E27FC236}">
                <a16:creationId xmlns:a16="http://schemas.microsoft.com/office/drawing/2014/main" id="{BF0C7808-B700-4322-BC29-49ED8C337F0E}"/>
              </a:ext>
            </a:extLst>
          </p:cNvPr>
          <p:cNvSpPr/>
          <p:nvPr userDrawn="1"/>
        </p:nvSpPr>
        <p:spPr>
          <a:xfrm flipH="1" flipV="1">
            <a:off x="10281372" y="437167"/>
            <a:ext cx="1904279" cy="3681663"/>
          </a:xfrm>
          <a:custGeom>
            <a:avLst/>
            <a:gdLst>
              <a:gd name="connsiteX0" fmla="*/ 0 w 2286000"/>
              <a:gd name="connsiteY0" fmla="*/ 2454442 h 2454442"/>
              <a:gd name="connsiteX1" fmla="*/ 571500 w 2286000"/>
              <a:gd name="connsiteY1" fmla="*/ 0 h 2454442"/>
              <a:gd name="connsiteX2" fmla="*/ 2286000 w 2286000"/>
              <a:gd name="connsiteY2" fmla="*/ 0 h 2454442"/>
              <a:gd name="connsiteX3" fmla="*/ 1714500 w 2286000"/>
              <a:gd name="connsiteY3" fmla="*/ 2454442 h 2454442"/>
              <a:gd name="connsiteX4" fmla="*/ 0 w 2286000"/>
              <a:gd name="connsiteY4" fmla="*/ 2454442 h 2454442"/>
              <a:gd name="connsiteX0" fmla="*/ 0 w 3579395"/>
              <a:gd name="connsiteY0" fmla="*/ 2454442 h 2454442"/>
              <a:gd name="connsiteX1" fmla="*/ 571500 w 3579395"/>
              <a:gd name="connsiteY1" fmla="*/ 0 h 2454442"/>
              <a:gd name="connsiteX2" fmla="*/ 2286000 w 3579395"/>
              <a:gd name="connsiteY2" fmla="*/ 0 h 2454442"/>
              <a:gd name="connsiteX3" fmla="*/ 3579395 w 3579395"/>
              <a:gd name="connsiteY3" fmla="*/ 1648326 h 2454442"/>
              <a:gd name="connsiteX4" fmla="*/ 0 w 3579395"/>
              <a:gd name="connsiteY4" fmla="*/ 2454442 h 2454442"/>
              <a:gd name="connsiteX0" fmla="*/ 0 w 3579395"/>
              <a:gd name="connsiteY0" fmla="*/ 3200400 h 3200400"/>
              <a:gd name="connsiteX1" fmla="*/ 571500 w 3579395"/>
              <a:gd name="connsiteY1" fmla="*/ 745958 h 3200400"/>
              <a:gd name="connsiteX2" fmla="*/ 3537284 w 3579395"/>
              <a:gd name="connsiteY2" fmla="*/ 0 h 3200400"/>
              <a:gd name="connsiteX3" fmla="*/ 3579395 w 3579395"/>
              <a:gd name="connsiteY3" fmla="*/ 2394284 h 3200400"/>
              <a:gd name="connsiteX4" fmla="*/ 0 w 3579395"/>
              <a:gd name="connsiteY4" fmla="*/ 3200400 h 3200400"/>
              <a:gd name="connsiteX0" fmla="*/ 0 w 3639553"/>
              <a:gd name="connsiteY0" fmla="*/ 3200400 h 3200400"/>
              <a:gd name="connsiteX1" fmla="*/ 571500 w 3639553"/>
              <a:gd name="connsiteY1" fmla="*/ 745958 h 3200400"/>
              <a:gd name="connsiteX2" fmla="*/ 3537284 w 3639553"/>
              <a:gd name="connsiteY2" fmla="*/ 0 h 3200400"/>
              <a:gd name="connsiteX3" fmla="*/ 3639553 w 3639553"/>
              <a:gd name="connsiteY3" fmla="*/ 2406316 h 3200400"/>
              <a:gd name="connsiteX4" fmla="*/ 0 w 3639553"/>
              <a:gd name="connsiteY4" fmla="*/ 3200400 h 3200400"/>
              <a:gd name="connsiteX0" fmla="*/ 0 w 3639553"/>
              <a:gd name="connsiteY0" fmla="*/ 3200400 h 3200400"/>
              <a:gd name="connsiteX1" fmla="*/ 571500 w 3639553"/>
              <a:gd name="connsiteY1" fmla="*/ 745958 h 3200400"/>
              <a:gd name="connsiteX2" fmla="*/ 3609473 w 3639553"/>
              <a:gd name="connsiteY2" fmla="*/ 0 h 3200400"/>
              <a:gd name="connsiteX3" fmla="*/ 3639553 w 3639553"/>
              <a:gd name="connsiteY3" fmla="*/ 2406316 h 3200400"/>
              <a:gd name="connsiteX4" fmla="*/ 0 w 3639553"/>
              <a:gd name="connsiteY4" fmla="*/ 3200400 h 3200400"/>
              <a:gd name="connsiteX0" fmla="*/ 1221206 w 3068053"/>
              <a:gd name="connsiteY0" fmla="*/ 3392905 h 3392905"/>
              <a:gd name="connsiteX1" fmla="*/ 0 w 3068053"/>
              <a:gd name="connsiteY1" fmla="*/ 745958 h 3392905"/>
              <a:gd name="connsiteX2" fmla="*/ 3037973 w 3068053"/>
              <a:gd name="connsiteY2" fmla="*/ 0 h 3392905"/>
              <a:gd name="connsiteX3" fmla="*/ 3068053 w 3068053"/>
              <a:gd name="connsiteY3" fmla="*/ 2406316 h 3392905"/>
              <a:gd name="connsiteX4" fmla="*/ 1221206 w 3068053"/>
              <a:gd name="connsiteY4" fmla="*/ 3392905 h 3392905"/>
              <a:gd name="connsiteX0" fmla="*/ 0 w 1846847"/>
              <a:gd name="connsiteY0" fmla="*/ 3392905 h 3392905"/>
              <a:gd name="connsiteX1" fmla="*/ 6015 w 1846847"/>
              <a:gd name="connsiteY1" fmla="*/ 1130969 h 3392905"/>
              <a:gd name="connsiteX2" fmla="*/ 1816767 w 1846847"/>
              <a:gd name="connsiteY2" fmla="*/ 0 h 3392905"/>
              <a:gd name="connsiteX3" fmla="*/ 1846847 w 1846847"/>
              <a:gd name="connsiteY3" fmla="*/ 2406316 h 3392905"/>
              <a:gd name="connsiteX4" fmla="*/ 0 w 1846847"/>
              <a:gd name="connsiteY4" fmla="*/ 3392905 h 3392905"/>
              <a:gd name="connsiteX0" fmla="*/ 0 w 1846847"/>
              <a:gd name="connsiteY0" fmla="*/ 3392905 h 3392905"/>
              <a:gd name="connsiteX1" fmla="*/ 6015 w 1846847"/>
              <a:gd name="connsiteY1" fmla="*/ 1082843 h 3392905"/>
              <a:gd name="connsiteX2" fmla="*/ 1816767 w 1846847"/>
              <a:gd name="connsiteY2" fmla="*/ 0 h 3392905"/>
              <a:gd name="connsiteX3" fmla="*/ 1846847 w 1846847"/>
              <a:gd name="connsiteY3" fmla="*/ 2406316 h 3392905"/>
              <a:gd name="connsiteX4" fmla="*/ 0 w 1846847"/>
              <a:gd name="connsiteY4" fmla="*/ 3392905 h 3392905"/>
              <a:gd name="connsiteX0" fmla="*/ 0 w 1846847"/>
              <a:gd name="connsiteY0" fmla="*/ 3392905 h 3392905"/>
              <a:gd name="connsiteX1" fmla="*/ 6015 w 1846847"/>
              <a:gd name="connsiteY1" fmla="*/ 1082843 h 3392905"/>
              <a:gd name="connsiteX2" fmla="*/ 1816767 w 1846847"/>
              <a:gd name="connsiteY2" fmla="*/ 0 h 3392905"/>
              <a:gd name="connsiteX3" fmla="*/ 1846847 w 1846847"/>
              <a:gd name="connsiteY3" fmla="*/ 2406316 h 3392905"/>
              <a:gd name="connsiteX4" fmla="*/ 0 w 1846847"/>
              <a:gd name="connsiteY4" fmla="*/ 3392905 h 3392905"/>
              <a:gd name="connsiteX0" fmla="*/ 15649 w 1840832"/>
              <a:gd name="connsiteY0" fmla="*/ 3459650 h 3459650"/>
              <a:gd name="connsiteX1" fmla="*/ 0 w 1840832"/>
              <a:gd name="connsiteY1" fmla="*/ 1082843 h 3459650"/>
              <a:gd name="connsiteX2" fmla="*/ 1810752 w 1840832"/>
              <a:gd name="connsiteY2" fmla="*/ 0 h 3459650"/>
              <a:gd name="connsiteX3" fmla="*/ 1840832 w 1840832"/>
              <a:gd name="connsiteY3" fmla="*/ 2406316 h 3459650"/>
              <a:gd name="connsiteX4" fmla="*/ 15649 w 1840832"/>
              <a:gd name="connsiteY4" fmla="*/ 3459650 h 3459650"/>
              <a:gd name="connsiteX0" fmla="*/ 27494 w 1840832"/>
              <a:gd name="connsiteY0" fmla="*/ 3437401 h 3437401"/>
              <a:gd name="connsiteX1" fmla="*/ 0 w 1840832"/>
              <a:gd name="connsiteY1" fmla="*/ 1082843 h 3437401"/>
              <a:gd name="connsiteX2" fmla="*/ 1810752 w 1840832"/>
              <a:gd name="connsiteY2" fmla="*/ 0 h 3437401"/>
              <a:gd name="connsiteX3" fmla="*/ 1840832 w 1840832"/>
              <a:gd name="connsiteY3" fmla="*/ 2406316 h 3437401"/>
              <a:gd name="connsiteX4" fmla="*/ 27494 w 1840832"/>
              <a:gd name="connsiteY4" fmla="*/ 3437401 h 3437401"/>
              <a:gd name="connsiteX0" fmla="*/ 3804 w 1840832"/>
              <a:gd name="connsiteY0" fmla="*/ 3437401 h 3437401"/>
              <a:gd name="connsiteX1" fmla="*/ 0 w 1840832"/>
              <a:gd name="connsiteY1" fmla="*/ 1082843 h 3437401"/>
              <a:gd name="connsiteX2" fmla="*/ 1810752 w 1840832"/>
              <a:gd name="connsiteY2" fmla="*/ 0 h 3437401"/>
              <a:gd name="connsiteX3" fmla="*/ 1840832 w 1840832"/>
              <a:gd name="connsiteY3" fmla="*/ 2406316 h 3437401"/>
              <a:gd name="connsiteX4" fmla="*/ 3804 w 1840832"/>
              <a:gd name="connsiteY4" fmla="*/ 3437401 h 3437401"/>
              <a:gd name="connsiteX0" fmla="*/ 3804 w 1840832"/>
              <a:gd name="connsiteY0" fmla="*/ 3470774 h 3470774"/>
              <a:gd name="connsiteX1" fmla="*/ 0 w 1840832"/>
              <a:gd name="connsiteY1" fmla="*/ 1116216 h 3470774"/>
              <a:gd name="connsiteX2" fmla="*/ 1810752 w 1840832"/>
              <a:gd name="connsiteY2" fmla="*/ 0 h 3470774"/>
              <a:gd name="connsiteX3" fmla="*/ 1840832 w 1840832"/>
              <a:gd name="connsiteY3" fmla="*/ 2439689 h 3470774"/>
              <a:gd name="connsiteX4" fmla="*/ 3804 w 1840832"/>
              <a:gd name="connsiteY4" fmla="*/ 3470774 h 3470774"/>
              <a:gd name="connsiteX0" fmla="*/ 0 w 1837028"/>
              <a:gd name="connsiteY0" fmla="*/ 3470774 h 3470774"/>
              <a:gd name="connsiteX1" fmla="*/ 8040 w 1837028"/>
              <a:gd name="connsiteY1" fmla="*/ 1082843 h 3470774"/>
              <a:gd name="connsiteX2" fmla="*/ 1806948 w 1837028"/>
              <a:gd name="connsiteY2" fmla="*/ 0 h 3470774"/>
              <a:gd name="connsiteX3" fmla="*/ 1837028 w 1837028"/>
              <a:gd name="connsiteY3" fmla="*/ 2439689 h 3470774"/>
              <a:gd name="connsiteX4" fmla="*/ 0 w 1837028"/>
              <a:gd name="connsiteY4" fmla="*/ 3470774 h 3470774"/>
              <a:gd name="connsiteX0" fmla="*/ 0 w 1866172"/>
              <a:gd name="connsiteY0" fmla="*/ 3404028 h 3404028"/>
              <a:gd name="connsiteX1" fmla="*/ 8040 w 1866172"/>
              <a:gd name="connsiteY1" fmla="*/ 1016097 h 3404028"/>
              <a:gd name="connsiteX2" fmla="*/ 1866172 w 1866172"/>
              <a:gd name="connsiteY2" fmla="*/ 0 h 3404028"/>
              <a:gd name="connsiteX3" fmla="*/ 1837028 w 1866172"/>
              <a:gd name="connsiteY3" fmla="*/ 2372943 h 3404028"/>
              <a:gd name="connsiteX4" fmla="*/ 0 w 1866172"/>
              <a:gd name="connsiteY4" fmla="*/ 3404028 h 3404028"/>
              <a:gd name="connsiteX0" fmla="*/ 0 w 1866172"/>
              <a:gd name="connsiteY0" fmla="*/ 3404028 h 3404028"/>
              <a:gd name="connsiteX1" fmla="*/ 19886 w 1866172"/>
              <a:gd name="connsiteY1" fmla="*/ 982724 h 3404028"/>
              <a:gd name="connsiteX2" fmla="*/ 1866172 w 1866172"/>
              <a:gd name="connsiteY2" fmla="*/ 0 h 3404028"/>
              <a:gd name="connsiteX3" fmla="*/ 1837028 w 1866172"/>
              <a:gd name="connsiteY3" fmla="*/ 2372943 h 3404028"/>
              <a:gd name="connsiteX4" fmla="*/ 0 w 1866172"/>
              <a:gd name="connsiteY4" fmla="*/ 3404028 h 3404028"/>
              <a:gd name="connsiteX0" fmla="*/ 0 w 1866172"/>
              <a:gd name="connsiteY0" fmla="*/ 3404028 h 3404028"/>
              <a:gd name="connsiteX1" fmla="*/ 19886 w 1866172"/>
              <a:gd name="connsiteY1" fmla="*/ 982724 h 3404028"/>
              <a:gd name="connsiteX2" fmla="*/ 1866172 w 1866172"/>
              <a:gd name="connsiteY2" fmla="*/ 0 h 3404028"/>
              <a:gd name="connsiteX3" fmla="*/ 1837028 w 1866172"/>
              <a:gd name="connsiteY3" fmla="*/ 2384067 h 3404028"/>
              <a:gd name="connsiteX4" fmla="*/ 0 w 1866172"/>
              <a:gd name="connsiteY4" fmla="*/ 3404028 h 3404028"/>
              <a:gd name="connsiteX0" fmla="*/ 0 w 1866172"/>
              <a:gd name="connsiteY0" fmla="*/ 3404028 h 3404028"/>
              <a:gd name="connsiteX1" fmla="*/ 19886 w 1866172"/>
              <a:gd name="connsiteY1" fmla="*/ 982724 h 3404028"/>
              <a:gd name="connsiteX2" fmla="*/ 1866172 w 1866172"/>
              <a:gd name="connsiteY2" fmla="*/ 0 h 3404028"/>
              <a:gd name="connsiteX3" fmla="*/ 1860719 w 1866172"/>
              <a:gd name="connsiteY3" fmla="*/ 2384067 h 3404028"/>
              <a:gd name="connsiteX4" fmla="*/ 0 w 1866172"/>
              <a:gd name="connsiteY4" fmla="*/ 3404028 h 3404028"/>
              <a:gd name="connsiteX0" fmla="*/ 0 w 1866172"/>
              <a:gd name="connsiteY0" fmla="*/ 3404028 h 3404028"/>
              <a:gd name="connsiteX1" fmla="*/ 8040 w 1866172"/>
              <a:gd name="connsiteY1" fmla="*/ 993848 h 3404028"/>
              <a:gd name="connsiteX2" fmla="*/ 1866172 w 1866172"/>
              <a:gd name="connsiteY2" fmla="*/ 0 h 3404028"/>
              <a:gd name="connsiteX3" fmla="*/ 1860719 w 1866172"/>
              <a:gd name="connsiteY3" fmla="*/ 2384067 h 3404028"/>
              <a:gd name="connsiteX4" fmla="*/ 0 w 1866172"/>
              <a:gd name="connsiteY4" fmla="*/ 3404028 h 3404028"/>
              <a:gd name="connsiteX0" fmla="*/ 15650 w 1881822"/>
              <a:gd name="connsiteY0" fmla="*/ 3404028 h 3404028"/>
              <a:gd name="connsiteX1" fmla="*/ 0 w 1881822"/>
              <a:gd name="connsiteY1" fmla="*/ 1004973 h 3404028"/>
              <a:gd name="connsiteX2" fmla="*/ 1881822 w 1881822"/>
              <a:gd name="connsiteY2" fmla="*/ 0 h 3404028"/>
              <a:gd name="connsiteX3" fmla="*/ 1876369 w 1881822"/>
              <a:gd name="connsiteY3" fmla="*/ 2384067 h 3404028"/>
              <a:gd name="connsiteX4" fmla="*/ 15650 w 1881822"/>
              <a:gd name="connsiteY4" fmla="*/ 3404028 h 3404028"/>
              <a:gd name="connsiteX0" fmla="*/ 15650 w 1888435"/>
              <a:gd name="connsiteY0" fmla="*/ 3404028 h 3404028"/>
              <a:gd name="connsiteX1" fmla="*/ 0 w 1888435"/>
              <a:gd name="connsiteY1" fmla="*/ 1004973 h 3404028"/>
              <a:gd name="connsiteX2" fmla="*/ 1881822 w 1888435"/>
              <a:gd name="connsiteY2" fmla="*/ 0 h 3404028"/>
              <a:gd name="connsiteX3" fmla="*/ 1888214 w 1888435"/>
              <a:gd name="connsiteY3" fmla="*/ 2384067 h 3404028"/>
              <a:gd name="connsiteX4" fmla="*/ 15650 w 1888435"/>
              <a:gd name="connsiteY4" fmla="*/ 3404028 h 3404028"/>
              <a:gd name="connsiteX0" fmla="*/ 3806 w 1876591"/>
              <a:gd name="connsiteY0" fmla="*/ 3404028 h 3404028"/>
              <a:gd name="connsiteX1" fmla="*/ 0 w 1876591"/>
              <a:gd name="connsiteY1" fmla="*/ 1004973 h 3404028"/>
              <a:gd name="connsiteX2" fmla="*/ 1869978 w 1876591"/>
              <a:gd name="connsiteY2" fmla="*/ 0 h 3404028"/>
              <a:gd name="connsiteX3" fmla="*/ 1876370 w 1876591"/>
              <a:gd name="connsiteY3" fmla="*/ 2384067 h 3404028"/>
              <a:gd name="connsiteX4" fmla="*/ 3806 w 1876591"/>
              <a:gd name="connsiteY4" fmla="*/ 3404028 h 3404028"/>
              <a:gd name="connsiteX0" fmla="*/ 0 w 1872785"/>
              <a:gd name="connsiteY0" fmla="*/ 3404028 h 3404028"/>
              <a:gd name="connsiteX1" fmla="*/ 8039 w 1872785"/>
              <a:gd name="connsiteY1" fmla="*/ 1004973 h 3404028"/>
              <a:gd name="connsiteX2" fmla="*/ 1866172 w 1872785"/>
              <a:gd name="connsiteY2" fmla="*/ 0 h 3404028"/>
              <a:gd name="connsiteX3" fmla="*/ 1872564 w 1872785"/>
              <a:gd name="connsiteY3" fmla="*/ 2384067 h 3404028"/>
              <a:gd name="connsiteX4" fmla="*/ 0 w 1872785"/>
              <a:gd name="connsiteY4" fmla="*/ 3404028 h 3404028"/>
              <a:gd name="connsiteX0" fmla="*/ 0 w 1872947"/>
              <a:gd name="connsiteY0" fmla="*/ 3404028 h 3404028"/>
              <a:gd name="connsiteX1" fmla="*/ 8039 w 1872947"/>
              <a:gd name="connsiteY1" fmla="*/ 1004973 h 3404028"/>
              <a:gd name="connsiteX2" fmla="*/ 1870860 w 1872947"/>
              <a:gd name="connsiteY2" fmla="*/ 0 h 3404028"/>
              <a:gd name="connsiteX3" fmla="*/ 1872564 w 1872947"/>
              <a:gd name="connsiteY3" fmla="*/ 2384067 h 3404028"/>
              <a:gd name="connsiteX4" fmla="*/ 0 w 1872947"/>
              <a:gd name="connsiteY4" fmla="*/ 3404028 h 3404028"/>
              <a:gd name="connsiteX0" fmla="*/ 1338 w 1874285"/>
              <a:gd name="connsiteY0" fmla="*/ 3404028 h 3404028"/>
              <a:gd name="connsiteX1" fmla="*/ 0 w 1874285"/>
              <a:gd name="connsiteY1" fmla="*/ 1004973 h 3404028"/>
              <a:gd name="connsiteX2" fmla="*/ 1872198 w 1874285"/>
              <a:gd name="connsiteY2" fmla="*/ 0 h 3404028"/>
              <a:gd name="connsiteX3" fmla="*/ 1873902 w 1874285"/>
              <a:gd name="connsiteY3" fmla="*/ 2384067 h 3404028"/>
              <a:gd name="connsiteX4" fmla="*/ 1338 w 1874285"/>
              <a:gd name="connsiteY4" fmla="*/ 3404028 h 3404028"/>
              <a:gd name="connsiteX0" fmla="*/ 10715 w 1883662"/>
              <a:gd name="connsiteY0" fmla="*/ 3404028 h 3404028"/>
              <a:gd name="connsiteX1" fmla="*/ 0 w 1883662"/>
              <a:gd name="connsiteY1" fmla="*/ 1009377 h 3404028"/>
              <a:gd name="connsiteX2" fmla="*/ 1881575 w 1883662"/>
              <a:gd name="connsiteY2" fmla="*/ 0 h 3404028"/>
              <a:gd name="connsiteX3" fmla="*/ 1883279 w 1883662"/>
              <a:gd name="connsiteY3" fmla="*/ 2384067 h 3404028"/>
              <a:gd name="connsiteX4" fmla="*/ 10715 w 1883662"/>
              <a:gd name="connsiteY4" fmla="*/ 3404028 h 3404028"/>
              <a:gd name="connsiteX0" fmla="*/ 1338 w 1874285"/>
              <a:gd name="connsiteY0" fmla="*/ 3404028 h 3404028"/>
              <a:gd name="connsiteX1" fmla="*/ 0 w 1874285"/>
              <a:gd name="connsiteY1" fmla="*/ 1009377 h 3404028"/>
              <a:gd name="connsiteX2" fmla="*/ 1872198 w 1874285"/>
              <a:gd name="connsiteY2" fmla="*/ 0 h 3404028"/>
              <a:gd name="connsiteX3" fmla="*/ 1873902 w 1874285"/>
              <a:gd name="connsiteY3" fmla="*/ 2384067 h 3404028"/>
              <a:gd name="connsiteX4" fmla="*/ 1338 w 1874285"/>
              <a:gd name="connsiteY4" fmla="*/ 3404028 h 3404028"/>
              <a:gd name="connsiteX0" fmla="*/ 10715 w 1874285"/>
              <a:gd name="connsiteY0" fmla="*/ 3399625 h 3399625"/>
              <a:gd name="connsiteX1" fmla="*/ 0 w 1874285"/>
              <a:gd name="connsiteY1" fmla="*/ 1009377 h 3399625"/>
              <a:gd name="connsiteX2" fmla="*/ 1872198 w 1874285"/>
              <a:gd name="connsiteY2" fmla="*/ 0 h 3399625"/>
              <a:gd name="connsiteX3" fmla="*/ 1873902 w 1874285"/>
              <a:gd name="connsiteY3" fmla="*/ 2384067 h 3399625"/>
              <a:gd name="connsiteX4" fmla="*/ 10715 w 1874285"/>
              <a:gd name="connsiteY4" fmla="*/ 3399625 h 3399625"/>
              <a:gd name="connsiteX0" fmla="*/ 1338 w 1874285"/>
              <a:gd name="connsiteY0" fmla="*/ 3404029 h 3404029"/>
              <a:gd name="connsiteX1" fmla="*/ 0 w 1874285"/>
              <a:gd name="connsiteY1" fmla="*/ 1009377 h 3404029"/>
              <a:gd name="connsiteX2" fmla="*/ 1872198 w 1874285"/>
              <a:gd name="connsiteY2" fmla="*/ 0 h 3404029"/>
              <a:gd name="connsiteX3" fmla="*/ 1873902 w 1874285"/>
              <a:gd name="connsiteY3" fmla="*/ 2384067 h 3404029"/>
              <a:gd name="connsiteX4" fmla="*/ 1338 w 1874285"/>
              <a:gd name="connsiteY4" fmla="*/ 3404029 h 3404029"/>
              <a:gd name="connsiteX0" fmla="*/ 1338 w 1875229"/>
              <a:gd name="connsiteY0" fmla="*/ 3404029 h 3404029"/>
              <a:gd name="connsiteX1" fmla="*/ 0 w 1875229"/>
              <a:gd name="connsiteY1" fmla="*/ 1009377 h 3404029"/>
              <a:gd name="connsiteX2" fmla="*/ 1875229 w 1875229"/>
              <a:gd name="connsiteY2" fmla="*/ 0 h 3404029"/>
              <a:gd name="connsiteX3" fmla="*/ 1873902 w 1875229"/>
              <a:gd name="connsiteY3" fmla="*/ 2384067 h 3404029"/>
              <a:gd name="connsiteX4" fmla="*/ 1338 w 1875229"/>
              <a:gd name="connsiteY4" fmla="*/ 3404029 h 3404029"/>
              <a:gd name="connsiteX0" fmla="*/ 1338 w 1875229"/>
              <a:gd name="connsiteY0" fmla="*/ 3404029 h 3404029"/>
              <a:gd name="connsiteX1" fmla="*/ 0 w 1875229"/>
              <a:gd name="connsiteY1" fmla="*/ 1006530 h 3404029"/>
              <a:gd name="connsiteX2" fmla="*/ 1875229 w 1875229"/>
              <a:gd name="connsiteY2" fmla="*/ 0 h 3404029"/>
              <a:gd name="connsiteX3" fmla="*/ 1873902 w 1875229"/>
              <a:gd name="connsiteY3" fmla="*/ 2384067 h 3404029"/>
              <a:gd name="connsiteX4" fmla="*/ 1338 w 1875229"/>
              <a:gd name="connsiteY4" fmla="*/ 3404029 h 3404029"/>
              <a:gd name="connsiteX0" fmla="*/ 36517 w 1910408"/>
              <a:gd name="connsiteY0" fmla="*/ 3404029 h 3404029"/>
              <a:gd name="connsiteX1" fmla="*/ 35179 w 1910408"/>
              <a:gd name="connsiteY1" fmla="*/ 1006530 h 3404029"/>
              <a:gd name="connsiteX2" fmla="*/ 1910408 w 1910408"/>
              <a:gd name="connsiteY2" fmla="*/ 0 h 3404029"/>
              <a:gd name="connsiteX3" fmla="*/ 1909081 w 1910408"/>
              <a:gd name="connsiteY3" fmla="*/ 2384067 h 3404029"/>
              <a:gd name="connsiteX4" fmla="*/ 36517 w 1910408"/>
              <a:gd name="connsiteY4" fmla="*/ 3404029 h 3404029"/>
              <a:gd name="connsiteX0" fmla="*/ 36517 w 1910408"/>
              <a:gd name="connsiteY0" fmla="*/ 3404029 h 3404029"/>
              <a:gd name="connsiteX1" fmla="*/ 35179 w 1910408"/>
              <a:gd name="connsiteY1" fmla="*/ 1006530 h 3404029"/>
              <a:gd name="connsiteX2" fmla="*/ 1910408 w 1910408"/>
              <a:gd name="connsiteY2" fmla="*/ 0 h 3404029"/>
              <a:gd name="connsiteX3" fmla="*/ 1909081 w 1910408"/>
              <a:gd name="connsiteY3" fmla="*/ 2384067 h 3404029"/>
              <a:gd name="connsiteX4" fmla="*/ 36517 w 1910408"/>
              <a:gd name="connsiteY4" fmla="*/ 3404029 h 3404029"/>
              <a:gd name="connsiteX0" fmla="*/ 1338 w 1875229"/>
              <a:gd name="connsiteY0" fmla="*/ 3404029 h 3404029"/>
              <a:gd name="connsiteX1" fmla="*/ 0 w 1875229"/>
              <a:gd name="connsiteY1" fmla="*/ 1006530 h 3404029"/>
              <a:gd name="connsiteX2" fmla="*/ 1875229 w 1875229"/>
              <a:gd name="connsiteY2" fmla="*/ 0 h 3404029"/>
              <a:gd name="connsiteX3" fmla="*/ 1873902 w 1875229"/>
              <a:gd name="connsiteY3" fmla="*/ 2384067 h 3404029"/>
              <a:gd name="connsiteX4" fmla="*/ 1338 w 1875229"/>
              <a:gd name="connsiteY4" fmla="*/ 3404029 h 3404029"/>
              <a:gd name="connsiteX0" fmla="*/ 1338 w 1875229"/>
              <a:gd name="connsiteY0" fmla="*/ 3404029 h 3404029"/>
              <a:gd name="connsiteX1" fmla="*/ 0 w 1875229"/>
              <a:gd name="connsiteY1" fmla="*/ 1006530 h 3404029"/>
              <a:gd name="connsiteX2" fmla="*/ 1875229 w 1875229"/>
              <a:gd name="connsiteY2" fmla="*/ 0 h 3404029"/>
              <a:gd name="connsiteX3" fmla="*/ 1873902 w 1875229"/>
              <a:gd name="connsiteY3" fmla="*/ 2384067 h 3404029"/>
              <a:gd name="connsiteX4" fmla="*/ 1338 w 1875229"/>
              <a:gd name="connsiteY4" fmla="*/ 3404029 h 340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229" h="3404029">
                <a:moveTo>
                  <a:pt x="1338" y="3404029"/>
                </a:moveTo>
                <a:cubicBezTo>
                  <a:pt x="3343" y="2634008"/>
                  <a:pt x="6996" y="1722465"/>
                  <a:pt x="0" y="1006530"/>
                </a:cubicBezTo>
                <a:lnTo>
                  <a:pt x="1875229" y="0"/>
                </a:lnTo>
                <a:cubicBezTo>
                  <a:pt x="1873411" y="794689"/>
                  <a:pt x="1875720" y="1589378"/>
                  <a:pt x="1873902" y="2384067"/>
                </a:cubicBezTo>
                <a:lnTo>
                  <a:pt x="1338" y="3404029"/>
                </a:lnTo>
                <a:close/>
              </a:path>
            </a:pathLst>
          </a:custGeom>
          <a:gradFill rotWithShape="1">
            <a:gsLst>
              <a:gs pos="0">
                <a:srgbClr val="0099FF"/>
              </a:gs>
              <a:gs pos="50000">
                <a:srgbClr val="00C9FF"/>
              </a:gs>
              <a:gs pos="100000">
                <a:srgbClr val="00FFFF"/>
              </a:gs>
            </a:gsLst>
            <a:lin ang="0" scaled="1"/>
          </a:gra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8A452C94-F932-4FA4-B966-A02152BA5F2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5553270" y="4114800"/>
            <a:ext cx="4735942" cy="2743200"/>
          </a:xfrm>
          <a:prstGeom prst="rtTriangle">
            <a:avLst/>
          </a:prstGeom>
          <a:solidFill>
            <a:srgbClr val="CCCCCD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FC13A8-E413-4F55-862A-C511CF8F1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444"/>
          <a:stretch/>
        </p:blipFill>
        <p:spPr>
          <a:xfrm>
            <a:off x="10289212" y="5303386"/>
            <a:ext cx="1896439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8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8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184445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3870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Black-C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8"/>
            <a:ext cx="6096000" cy="517525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0347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White-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8"/>
            <a:ext cx="6096000" cy="517525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C7686B-F935-4F84-9AD2-7F9747A8F8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934244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30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10503719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2" y="932688"/>
            <a:ext cx="10503719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99445445-8A29-4B9B-97F3-0F882A167FD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10131433" y="5669280"/>
            <a:ext cx="2057392" cy="1188720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DE6931-D60C-45BF-B727-81EF40C1D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1" y="1691640"/>
            <a:ext cx="10506456" cy="40507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43889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30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10503719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2" y="932688"/>
            <a:ext cx="10503719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99445445-8A29-4B9B-97F3-0F882A167FD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10131433" y="5669280"/>
            <a:ext cx="2057392" cy="1188720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DE6931-D60C-45BF-B727-81EF40C1D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1" y="1691640"/>
            <a:ext cx="10506456" cy="4050792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817363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30D-Black-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10503719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2" y="932688"/>
            <a:ext cx="10503719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99445445-8A29-4B9B-97F3-0F882A167FD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10131433" y="5669280"/>
            <a:ext cx="2057392" cy="1188720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DE6931-D60C-45BF-B727-81EF40C1D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1" y="1691640"/>
            <a:ext cx="10506456" cy="40507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790238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30D-White-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10503719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2" y="932688"/>
            <a:ext cx="10503719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99445445-8A29-4B9B-97F3-0F882A167FD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10131433" y="5669280"/>
            <a:ext cx="2057392" cy="1188720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CA6439-752F-4EAE-BA36-A9DA45D5B2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91640"/>
            <a:ext cx="10502900" cy="40507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4627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Graphic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5120B3-A679-4361-BBE5-B44731CBB86A}"/>
              </a:ext>
            </a:extLst>
          </p:cNvPr>
          <p:cNvSpPr/>
          <p:nvPr userDrawn="1"/>
        </p:nvSpPr>
        <p:spPr>
          <a:xfrm>
            <a:off x="0" y="-8249"/>
            <a:ext cx="4205145" cy="686535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35" tIns="0" rIns="121835" bIns="0" rtlCol="0" anchor="ctr"/>
          <a:lstStyle/>
          <a:p>
            <a:pPr marL="0" marR="0" lvl="0" indent="0" algn="ctr" defTabSz="91385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44C61FA3-B671-4289-9759-F226A4D71C0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2102571" y="5639236"/>
            <a:ext cx="2102572" cy="121787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26025" y="1401318"/>
            <a:ext cx="6965913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0" y="457200"/>
            <a:ext cx="3135575" cy="79552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5763B-C6C4-4101-B565-E3A335317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6154" y="457200"/>
            <a:ext cx="6965913" cy="795528"/>
          </a:xfrm>
        </p:spPr>
        <p:txBody>
          <a:bodyPr/>
          <a:lstStyle>
            <a:lvl1pPr marL="0" indent="0">
              <a:buNone/>
              <a:defRPr sz="2798"/>
            </a:lvl1pPr>
          </a:lstStyle>
          <a:p>
            <a:pPr lvl="0"/>
            <a:r>
              <a:rPr lang="en-US"/>
              <a:t>Click to enter headline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DD45756-9F9A-4024-8679-58D406BDF8AF}"/>
              </a:ext>
            </a:extLst>
          </p:cNvPr>
          <p:cNvSpPr txBox="1">
            <a:spLocks/>
          </p:cNvSpPr>
          <p:nvPr userDrawn="1"/>
        </p:nvSpPr>
        <p:spPr>
          <a:xfrm>
            <a:off x="-1580" y="6400918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C78788-8B9F-401C-8E79-E3B3BD4142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5989" y="2304288"/>
            <a:ext cx="6965950" cy="4096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15931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Graphics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857483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8574838" cy="365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205721-C91A-437D-9E47-2408E1F72CAE}"/>
              </a:ext>
            </a:extLst>
          </p:cNvPr>
          <p:cNvSpPr/>
          <p:nvPr userDrawn="1"/>
        </p:nvSpPr>
        <p:spPr>
          <a:xfrm>
            <a:off x="10281373" y="457201"/>
            <a:ext cx="1904279" cy="64008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</a:ln>
          <a:effectLst/>
        </p:spPr>
        <p:txBody>
          <a:bodyPr lIns="121835" tIns="0" rIns="121835" bIns="0" rtlCol="0" anchor="ctr"/>
          <a:lstStyle/>
          <a:p>
            <a:pPr marL="0" marR="0" lvl="0" indent="0" algn="ctr" defTabSz="913852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99E04FAB-E76C-4262-B9A3-5A1C48CC15B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10270489" y="456076"/>
            <a:ext cx="1919740" cy="1111971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4EBE60-5CC1-4AA0-8D1C-B0A0F5DF74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91640"/>
            <a:ext cx="8577072" cy="40507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F4A5CE52-7E65-4EA4-B1EE-3861A1DADEB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7916733" y="5507675"/>
            <a:ext cx="2373914" cy="1371600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300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BD440C-F635-460B-A9E6-825CE0A04EC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161696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Graphics-2-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857483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8574838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205721-C91A-437D-9E47-2408E1F72CAE}"/>
              </a:ext>
            </a:extLst>
          </p:cNvPr>
          <p:cNvSpPr/>
          <p:nvPr userDrawn="1"/>
        </p:nvSpPr>
        <p:spPr>
          <a:xfrm>
            <a:off x="10281373" y="457201"/>
            <a:ext cx="1904279" cy="64008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</a:ln>
          <a:effectLst/>
        </p:spPr>
        <p:txBody>
          <a:bodyPr lIns="121835" tIns="0" rIns="121835" bIns="0" rtlCol="0" anchor="ctr"/>
          <a:lstStyle/>
          <a:p>
            <a:pPr marL="0" marR="0" lvl="0" indent="0" algn="ctr" defTabSz="913852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A993D291-07E9-4C4D-A516-DFA6210DB7A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7913402" y="5486400"/>
            <a:ext cx="2367971" cy="1371600"/>
          </a:xfrm>
          <a:prstGeom prst="rtTriangle">
            <a:avLst/>
          </a:prstGeom>
          <a:solidFill>
            <a:srgbClr val="CCCCCD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99E04FAB-E76C-4262-B9A3-5A1C48CC15B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10270489" y="456076"/>
            <a:ext cx="1919740" cy="1111971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4EBE60-5CC1-4AA0-8D1C-B0A0F5DF74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91640"/>
            <a:ext cx="8577072" cy="40507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43939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3852"/>
            <a:fld id="{F19F85D4-6AC3-4CF9-A1A5-831DFC2C241F}" type="slidenum">
              <a:rPr lang="en-US" smtClean="0">
                <a:solidFill>
                  <a:srgbClr val="FFFFFF"/>
                </a:solidFill>
              </a:rPr>
              <a:pPr defTabSz="913852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19DAAC-A724-45DF-B432-52FDA19FFE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2275"/>
            <a:ext cx="11274552" cy="464515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1665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Whi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3852"/>
            <a:fld id="{F19F85D4-6AC3-4CF9-A1A5-831DFC2C241F}" type="slidenum">
              <a:rPr lang="en-US" smtClean="0">
                <a:solidFill>
                  <a:srgbClr val="FFFFFF"/>
                </a:solidFill>
              </a:rPr>
              <a:pPr defTabSz="913852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19DAAC-A724-45DF-B432-52FDA19FFE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2275"/>
            <a:ext cx="11274552" cy="464515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3762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ANK-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3852"/>
            <a:fld id="{F19F85D4-6AC3-4CF9-A1A5-831DFC2C241F}" type="slidenum">
              <a:rPr lang="en-US" smtClean="0">
                <a:solidFill>
                  <a:srgbClr val="FFFFFF"/>
                </a:solidFill>
              </a:rPr>
              <a:pPr defTabSz="913852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10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ANK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3223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EF845A-C87E-C440-9FFE-60C59E2CECEA}"/>
              </a:ext>
            </a:extLst>
          </p:cNvPr>
          <p:cNvSpPr/>
          <p:nvPr userDrawn="1"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2AD6F45-B6F8-F748-A903-CE6B826253C6}"/>
              </a:ext>
            </a:extLst>
          </p:cNvPr>
          <p:cNvSpPr/>
          <p:nvPr userDrawn="1"/>
        </p:nvSpPr>
        <p:spPr>
          <a:xfrm>
            <a:off x="1" y="0"/>
            <a:ext cx="6054993" cy="3489977"/>
          </a:xfrm>
          <a:custGeom>
            <a:avLst/>
            <a:gdLst>
              <a:gd name="connsiteX0" fmla="*/ 728053 w 3748831"/>
              <a:gd name="connsiteY0" fmla="*/ 0 h 2160751"/>
              <a:gd name="connsiteX1" fmla="*/ 3748831 w 3748831"/>
              <a:gd name="connsiteY1" fmla="*/ 0 h 2160751"/>
              <a:gd name="connsiteX2" fmla="*/ 1889399 w 3748831"/>
              <a:gd name="connsiteY2" fmla="*/ 1071307 h 2160751"/>
              <a:gd name="connsiteX3" fmla="*/ 1889399 w 3748831"/>
              <a:gd name="connsiteY3" fmla="*/ 1072180 h 2160751"/>
              <a:gd name="connsiteX4" fmla="*/ 0 w 3748831"/>
              <a:gd name="connsiteY4" fmla="*/ 2160751 h 2160751"/>
              <a:gd name="connsiteX5" fmla="*/ 0 w 3748831"/>
              <a:gd name="connsiteY5" fmla="*/ 419485 h 216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8831" h="2160751">
                <a:moveTo>
                  <a:pt x="728053" y="0"/>
                </a:moveTo>
                <a:lnTo>
                  <a:pt x="3748831" y="0"/>
                </a:lnTo>
                <a:lnTo>
                  <a:pt x="1889399" y="1071307"/>
                </a:lnTo>
                <a:lnTo>
                  <a:pt x="1889399" y="1072180"/>
                </a:lnTo>
                <a:lnTo>
                  <a:pt x="0" y="2160751"/>
                </a:lnTo>
                <a:lnTo>
                  <a:pt x="0" y="419485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7500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799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25C5D00-4D43-F14F-84EE-C49D868CA9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41962" y="497764"/>
            <a:ext cx="1939100" cy="6280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2B4368-5EC0-B644-93C8-81DAFA6F21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81062" y="497762"/>
            <a:ext cx="978341" cy="62804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19B4-84A1-47DD-B01B-CCD8F8566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1341" y="2361350"/>
            <a:ext cx="4342979" cy="788104"/>
          </a:xfrm>
        </p:spPr>
        <p:txBody>
          <a:bodyPr/>
          <a:lstStyle>
            <a:lvl1pPr>
              <a:lnSpc>
                <a:spcPct val="85000"/>
              </a:lnSpc>
              <a:defRPr sz="3599" b="1"/>
            </a:lvl1pPr>
          </a:lstStyle>
          <a:p>
            <a:r>
              <a:rPr lang="en-US"/>
              <a:t>Click to enter presentation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319E07-9352-4F02-AAEE-A1442A29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61341" y="3375620"/>
            <a:ext cx="4342979" cy="4770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enter presentation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1CB855-D148-4D9C-B2EB-999FD9DB8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41961" y="4215236"/>
            <a:ext cx="4362359" cy="1616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November 9, 2020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CF44BB-96A6-8A4F-8238-E0EBA96626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20010" y="1043492"/>
            <a:ext cx="4674403" cy="5220783"/>
          </a:xfrm>
        </p:spPr>
        <p:txBody>
          <a:bodyPr tIns="1280160" bIns="0"/>
          <a:lstStyle>
            <a:lvl1pPr algn="ctr">
              <a:buNone/>
              <a:defRPr/>
            </a:lvl1pPr>
          </a:lstStyle>
          <a:p>
            <a:r>
              <a:rPr lang="en-US"/>
              <a:t>Product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F3B1D8-8A6F-4F4D-97CF-2A2AE844F37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322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CAABFD-6DA0-9B43-8C66-24E31D99760C}"/>
              </a:ext>
            </a:extLst>
          </p:cNvPr>
          <p:cNvSpPr/>
          <p:nvPr userDrawn="1"/>
        </p:nvSpPr>
        <p:spPr>
          <a:xfrm>
            <a:off x="5796951" y="6021238"/>
            <a:ext cx="6391874" cy="83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EFAB906-FF68-0D42-A6B7-BA872E8BE55C}"/>
              </a:ext>
            </a:extLst>
          </p:cNvPr>
          <p:cNvSpPr/>
          <p:nvPr userDrawn="1"/>
        </p:nvSpPr>
        <p:spPr>
          <a:xfrm rot="18924584">
            <a:off x="2545594" y="2597566"/>
            <a:ext cx="11066325" cy="2229593"/>
          </a:xfrm>
          <a:custGeom>
            <a:avLst/>
            <a:gdLst>
              <a:gd name="connsiteX0" fmla="*/ 9690327 w 11066325"/>
              <a:gd name="connsiteY0" fmla="*/ 0 h 2229593"/>
              <a:gd name="connsiteX1" fmla="*/ 11066325 w 11066325"/>
              <a:gd name="connsiteY1" fmla="*/ 1356456 h 2229593"/>
              <a:gd name="connsiteX2" fmla="*/ 10274531 w 11066325"/>
              <a:gd name="connsiteY2" fmla="*/ 2159656 h 2229593"/>
              <a:gd name="connsiteX3" fmla="*/ 10274531 w 11066325"/>
              <a:gd name="connsiteY3" fmla="*/ 2159657 h 2229593"/>
              <a:gd name="connsiteX4" fmla="*/ 10274173 w 11066325"/>
              <a:gd name="connsiteY4" fmla="*/ 2160019 h 2229593"/>
              <a:gd name="connsiteX5" fmla="*/ 10273811 w 11066325"/>
              <a:gd name="connsiteY5" fmla="*/ 2159662 h 2229593"/>
              <a:gd name="connsiteX6" fmla="*/ 2183257 w 11066325"/>
              <a:gd name="connsiteY6" fmla="*/ 2229593 h 2229593"/>
              <a:gd name="connsiteX7" fmla="*/ 0 w 11066325"/>
              <a:gd name="connsiteY7" fmla="*/ 77341 h 2229593"/>
              <a:gd name="connsiteX8" fmla="*/ 8091275 w 11066325"/>
              <a:gd name="connsiteY8" fmla="*/ 7404 h 2229593"/>
              <a:gd name="connsiteX9" fmla="*/ 8093992 w 11066325"/>
              <a:gd name="connsiteY9" fmla="*/ 10082 h 2229593"/>
              <a:gd name="connsiteX10" fmla="*/ 8280407 w 11066325"/>
              <a:gd name="connsiteY10" fmla="*/ 10082 h 222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66325" h="2229593">
                <a:moveTo>
                  <a:pt x="9690327" y="0"/>
                </a:moveTo>
                <a:lnTo>
                  <a:pt x="11066325" y="1356456"/>
                </a:lnTo>
                <a:lnTo>
                  <a:pt x="10274531" y="2159656"/>
                </a:lnTo>
                <a:lnTo>
                  <a:pt x="10274531" y="2159657"/>
                </a:lnTo>
                <a:lnTo>
                  <a:pt x="10274173" y="2160019"/>
                </a:lnTo>
                <a:lnTo>
                  <a:pt x="10273811" y="2159662"/>
                </a:lnTo>
                <a:lnTo>
                  <a:pt x="2183257" y="2229593"/>
                </a:lnTo>
                <a:lnTo>
                  <a:pt x="0" y="77341"/>
                </a:lnTo>
                <a:lnTo>
                  <a:pt x="8091275" y="7404"/>
                </a:lnTo>
                <a:lnTo>
                  <a:pt x="8093992" y="10082"/>
                </a:lnTo>
                <a:lnTo>
                  <a:pt x="8280407" y="10082"/>
                </a:lnTo>
                <a:close/>
              </a:path>
            </a:pathLst>
          </a:custGeom>
          <a:gradFill>
            <a:gsLst>
              <a:gs pos="100000">
                <a:srgbClr val="00FFFF"/>
              </a:gs>
              <a:gs pos="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799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E683AC8-69C8-9340-A0EA-997C0B874E2F}"/>
              </a:ext>
            </a:extLst>
          </p:cNvPr>
          <p:cNvSpPr/>
          <p:nvPr userDrawn="1"/>
        </p:nvSpPr>
        <p:spPr>
          <a:xfrm rot="5400000" flipH="1">
            <a:off x="6763006" y="1428902"/>
            <a:ext cx="5432611" cy="5425582"/>
          </a:xfrm>
          <a:custGeom>
            <a:avLst/>
            <a:gdLst>
              <a:gd name="connsiteX0" fmla="*/ 6957529 w 10673030"/>
              <a:gd name="connsiteY0" fmla="*/ 0 h 10659221"/>
              <a:gd name="connsiteX1" fmla="*/ 6957529 w 10673030"/>
              <a:gd name="connsiteY1" fmla="*/ 1 h 10659221"/>
              <a:gd name="connsiteX2" fmla="*/ 10673030 w 10673030"/>
              <a:gd name="connsiteY2" fmla="*/ 1 h 10659221"/>
              <a:gd name="connsiteX3" fmla="*/ 6984725 w 10673030"/>
              <a:gd name="connsiteY3" fmla="*/ 3688307 h 10659221"/>
              <a:gd name="connsiteX4" fmla="*/ 6957529 w 10673030"/>
              <a:gd name="connsiteY4" fmla="*/ 3688307 h 10659221"/>
              <a:gd name="connsiteX5" fmla="*/ 6957529 w 10673030"/>
              <a:gd name="connsiteY5" fmla="*/ 3722425 h 10659221"/>
              <a:gd name="connsiteX6" fmla="*/ 0 w 10673030"/>
              <a:gd name="connsiteY6" fmla="*/ 10659221 h 10659221"/>
              <a:gd name="connsiteX7" fmla="*/ 0 w 10673030"/>
              <a:gd name="connsiteY7" fmla="*/ 6936797 h 10659221"/>
              <a:gd name="connsiteX8" fmla="*/ 6956909 w 10673030"/>
              <a:gd name="connsiteY8" fmla="*/ 619 h 10659221"/>
              <a:gd name="connsiteX9" fmla="*/ 6956909 w 10673030"/>
              <a:gd name="connsiteY9" fmla="*/ 1 h 10659221"/>
              <a:gd name="connsiteX10" fmla="*/ 6957528 w 10673030"/>
              <a:gd name="connsiteY10" fmla="*/ 1 h 1065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73030" h="10659221">
                <a:moveTo>
                  <a:pt x="6957529" y="0"/>
                </a:moveTo>
                <a:lnTo>
                  <a:pt x="6957529" y="1"/>
                </a:lnTo>
                <a:lnTo>
                  <a:pt x="10673030" y="1"/>
                </a:lnTo>
                <a:lnTo>
                  <a:pt x="6984725" y="3688307"/>
                </a:lnTo>
                <a:lnTo>
                  <a:pt x="6957529" y="3688307"/>
                </a:lnTo>
                <a:lnTo>
                  <a:pt x="6957529" y="3722425"/>
                </a:lnTo>
                <a:lnTo>
                  <a:pt x="0" y="10659221"/>
                </a:lnTo>
                <a:lnTo>
                  <a:pt x="0" y="6936797"/>
                </a:lnTo>
                <a:lnTo>
                  <a:pt x="6956909" y="619"/>
                </a:lnTo>
                <a:lnTo>
                  <a:pt x="6956909" y="1"/>
                </a:lnTo>
                <a:lnTo>
                  <a:pt x="6957528" y="1"/>
                </a:lnTo>
                <a:close/>
              </a:path>
            </a:pathLst>
          </a:cu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691640"/>
            <a:ext cx="11274552" cy="4050792"/>
          </a:xfrm>
        </p:spPr>
        <p:txBody>
          <a:bodyPr/>
          <a:lstStyle>
            <a:lvl1pPr marL="350733" indent="-339623">
              <a:spcBef>
                <a:spcPts val="1799"/>
              </a:spcBef>
              <a:buClr>
                <a:schemeClr val="bg2"/>
              </a:buClr>
              <a:buFont typeface="+mj-lt"/>
              <a:buAutoNum type="arabicPeriod"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7DA728-F480-3845-9696-2FBB2A72B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623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C42477-0BE7-3741-8091-F8850CC556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12188825" cy="7010400"/>
          </a:xfrm>
          <a:solidFill>
            <a:schemeClr val="bg1">
              <a:lumMod val="95000"/>
            </a:schemeClr>
          </a:solidFill>
        </p:spPr>
        <p:txBody>
          <a:bodyPr tIns="182880"/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3FDD907D-6A6A-4D43-94BA-581EB658903A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0" y="778197"/>
            <a:ext cx="10759381" cy="6232156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385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7580BF0-327F-034F-B704-247FC3617C75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323653" y="3613069"/>
            <a:ext cx="5865172" cy="3397284"/>
          </a:xfrm>
          <a:prstGeom prst="rtTriangle">
            <a:avLst/>
          </a:prstGeom>
          <a:gradFill>
            <a:gsLst>
              <a:gs pos="0">
                <a:srgbClr val="00FFFF"/>
              </a:gs>
              <a:gs pos="10000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7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6CA8BF6-1A85-7F4C-B9E4-8E16BB656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6350" y="3140946"/>
            <a:ext cx="537804" cy="85982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000304-C2FA-C24C-9730-DF56FBCDB0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6726" y="4932025"/>
            <a:ext cx="5627687" cy="1619250"/>
          </a:xfrm>
        </p:spPr>
        <p:txBody>
          <a:bodyPr/>
          <a:lstStyle>
            <a:lvl1pPr>
              <a:buNone/>
              <a:defRPr sz="2799"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7E947B-CEA5-3748-90D2-82C2A6D335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599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8"/>
            <a:ext cx="6096000" cy="517525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109024"/>
            <a:ext cx="1762831" cy="4050792"/>
          </a:xfrm>
        </p:spPr>
        <p:txBody>
          <a:bodyPr/>
          <a:lstStyle>
            <a:lvl1pPr marL="14284" indent="-14284">
              <a:spcBef>
                <a:spcPts val="800"/>
              </a:spcBef>
              <a:spcAft>
                <a:spcPts val="200"/>
              </a:spcAft>
              <a:buNone/>
              <a:tabLst/>
              <a:defRPr sz="1600" b="1"/>
            </a:lvl1pPr>
            <a:lvl2pPr marL="14284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Text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C41CF8B-D082-E448-8494-1A819DA08B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42577" y="2109024"/>
            <a:ext cx="1762831" cy="4050792"/>
          </a:xfrm>
        </p:spPr>
        <p:txBody>
          <a:bodyPr/>
          <a:lstStyle>
            <a:lvl1pPr marL="14284" indent="-14284">
              <a:spcBef>
                <a:spcPts val="800"/>
              </a:spcBef>
              <a:spcAft>
                <a:spcPts val="200"/>
              </a:spcAft>
              <a:buNone/>
              <a:tabLst/>
              <a:defRPr sz="1600" b="1"/>
            </a:lvl1pPr>
            <a:lvl2pPr marL="14284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Text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6ADC1FC-8100-4C4C-A2E3-3C979271F1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27955" y="2109024"/>
            <a:ext cx="1762831" cy="4050792"/>
          </a:xfrm>
          <a:solidFill>
            <a:schemeClr val="bg1"/>
          </a:solidFill>
        </p:spPr>
        <p:txBody>
          <a:bodyPr/>
          <a:lstStyle>
            <a:lvl1pPr marL="14284" indent="-14284">
              <a:spcBef>
                <a:spcPts val="800"/>
              </a:spcBef>
              <a:spcAft>
                <a:spcPts val="200"/>
              </a:spcAft>
              <a:buNone/>
              <a:tabLst/>
              <a:defRPr sz="1600" b="1"/>
            </a:lvl1pPr>
            <a:lvl2pPr marL="14284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Text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2AD9FD1-C8A7-F541-9934-4D6E38E0CF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3418" y="2109024"/>
            <a:ext cx="1762831" cy="4050792"/>
          </a:xfrm>
        </p:spPr>
        <p:txBody>
          <a:bodyPr/>
          <a:lstStyle>
            <a:lvl1pPr marL="14284" indent="-14284">
              <a:spcBef>
                <a:spcPts val="800"/>
              </a:spcBef>
              <a:spcAft>
                <a:spcPts val="200"/>
              </a:spcAft>
              <a:buNone/>
              <a:tabLst/>
              <a:defRPr sz="1600" b="1"/>
            </a:lvl1pPr>
            <a:lvl2pPr marL="14284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Text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D3461FA-FC27-DB42-A7C2-1CF2C75F6B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68795" y="2109024"/>
            <a:ext cx="1762831" cy="4050792"/>
          </a:xfrm>
        </p:spPr>
        <p:txBody>
          <a:bodyPr/>
          <a:lstStyle>
            <a:lvl1pPr marL="14284" indent="-14284">
              <a:spcBef>
                <a:spcPts val="800"/>
              </a:spcBef>
              <a:spcAft>
                <a:spcPts val="200"/>
              </a:spcAft>
              <a:buNone/>
              <a:tabLst/>
              <a:defRPr sz="1600" b="1"/>
            </a:lvl1pPr>
            <a:lvl2pPr marL="14284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Text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825E3D-07E9-5744-8FD2-691CE4A0EA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3852"/>
            <a:fld id="{F19F85D4-6AC3-4CF9-A1A5-831DFC2C241F}" type="slidenum">
              <a:rPr lang="en-US" smtClean="0"/>
              <a:pPr defTabSz="913852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08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120" y="2748563"/>
            <a:ext cx="2395416" cy="849076"/>
          </a:xfrm>
        </p:spPr>
        <p:txBody>
          <a:bodyPr/>
          <a:lstStyle>
            <a:lvl1pPr marL="14284" indent="-14284">
              <a:spcBef>
                <a:spcPts val="800"/>
              </a:spcBef>
              <a:spcAft>
                <a:spcPts val="200"/>
              </a:spcAft>
              <a:buNone/>
              <a:tabLst/>
              <a:defRPr sz="1799" b="0"/>
            </a:lvl1pPr>
            <a:lvl2pPr marL="14284" indent="0">
              <a:spcBef>
                <a:spcPts val="1200"/>
              </a:spcBef>
              <a:spcAft>
                <a:spcPts val="0"/>
              </a:spcAft>
              <a:buNone/>
              <a:tabLst/>
              <a:defRPr sz="1600"/>
            </a:lvl2pPr>
          </a:lstStyle>
          <a:p>
            <a:pPr lvl="0"/>
            <a:r>
              <a:rPr lang="en-US"/>
              <a:t>Copy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C41CF8B-D082-E448-8494-1A819DA08B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30" y="3738270"/>
            <a:ext cx="2300942" cy="189154"/>
          </a:xfrm>
        </p:spPr>
        <p:txBody>
          <a:bodyPr/>
          <a:lstStyle>
            <a:lvl1pPr marL="14284" indent="-14284">
              <a:spcBef>
                <a:spcPts val="800"/>
              </a:spcBef>
              <a:spcAft>
                <a:spcPts val="200"/>
              </a:spcAft>
              <a:buNone/>
              <a:tabLst/>
              <a:defRPr sz="1200" b="0" i="1"/>
            </a:lvl1pPr>
            <a:lvl2pPr marL="14284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825E3D-07E9-5744-8FD2-691CE4A0EA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C28AEB24-7423-324C-B242-0EE551ED77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13319" y="457200"/>
            <a:ext cx="7960005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9FC49EC-1975-FE46-9144-4150D7B244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773" y="1054940"/>
            <a:ext cx="11225908" cy="365760"/>
          </a:xfrm>
        </p:spPr>
        <p:txBody>
          <a:bodyPr/>
          <a:lstStyle>
            <a:lvl1pPr marL="0" indent="0">
              <a:buNone/>
              <a:defRPr sz="2199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3368DA66-61F4-3D49-9E5C-514D26868486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37130" y="1565664"/>
            <a:ext cx="833438" cy="835026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DFAC5AC7-ED51-F441-9CBD-45881E7ABF7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033590" y="1565664"/>
            <a:ext cx="833438" cy="835026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674BF0B8-37E6-9D4F-972E-003972337CF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2120" y="2460652"/>
            <a:ext cx="2395416" cy="257933"/>
          </a:xfrm>
        </p:spPr>
        <p:txBody>
          <a:bodyPr/>
          <a:lstStyle>
            <a:lvl1pPr marL="171399" indent="-171399">
              <a:buClr>
                <a:schemeClr val="tx1"/>
              </a:buClr>
              <a:buNone/>
              <a:tabLst/>
              <a:defRPr sz="1999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2E337CF-4D9B-6843-8E7A-F301EBBE9F3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63569" y="2460652"/>
            <a:ext cx="2395416" cy="257933"/>
          </a:xfrm>
        </p:spPr>
        <p:txBody>
          <a:bodyPr/>
          <a:lstStyle>
            <a:lvl1pPr marL="171399" indent="-171399">
              <a:buClr>
                <a:schemeClr val="tx1"/>
              </a:buClr>
              <a:buNone/>
              <a:tabLst/>
              <a:defRPr sz="1999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E47D2FC0-8CF2-4043-8501-A0EC1AE946F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48579" y="2748563"/>
            <a:ext cx="2395416" cy="849076"/>
          </a:xfrm>
        </p:spPr>
        <p:txBody>
          <a:bodyPr/>
          <a:lstStyle>
            <a:lvl1pPr marL="14284" indent="-14284">
              <a:spcBef>
                <a:spcPts val="800"/>
              </a:spcBef>
              <a:spcAft>
                <a:spcPts val="200"/>
              </a:spcAft>
              <a:buNone/>
              <a:tabLst/>
              <a:defRPr sz="1799" b="0"/>
            </a:lvl1pPr>
            <a:lvl2pPr marL="14284" indent="0">
              <a:spcBef>
                <a:spcPts val="1200"/>
              </a:spcBef>
              <a:spcAft>
                <a:spcPts val="0"/>
              </a:spcAft>
              <a:buNone/>
              <a:tabLst/>
              <a:defRPr sz="1600"/>
            </a:lvl2pPr>
          </a:lstStyle>
          <a:p>
            <a:pPr lvl="0"/>
            <a:r>
              <a:rPr lang="en-US"/>
              <a:t>Copy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B0298112-7D30-4042-9E30-472F6E4C3B9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125497" y="3738270"/>
            <a:ext cx="2300942" cy="189154"/>
          </a:xfrm>
        </p:spPr>
        <p:txBody>
          <a:bodyPr/>
          <a:lstStyle>
            <a:lvl1pPr marL="14284" indent="-14284">
              <a:spcBef>
                <a:spcPts val="800"/>
              </a:spcBef>
              <a:spcAft>
                <a:spcPts val="200"/>
              </a:spcAft>
              <a:buNone/>
              <a:tabLst/>
              <a:defRPr sz="1200" b="0" i="1"/>
            </a:lvl1pPr>
            <a:lvl2pPr marL="14284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859E2AB7-7432-6C48-B2C5-9557AFAC276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48580" y="3738270"/>
            <a:ext cx="2300942" cy="189154"/>
          </a:xfrm>
        </p:spPr>
        <p:txBody>
          <a:bodyPr/>
          <a:lstStyle>
            <a:lvl1pPr marL="14284" indent="-14284">
              <a:spcBef>
                <a:spcPts val="800"/>
              </a:spcBef>
              <a:spcAft>
                <a:spcPts val="200"/>
              </a:spcAft>
              <a:buNone/>
              <a:tabLst/>
              <a:defRPr sz="1200" b="0" i="1"/>
            </a:lvl1pPr>
            <a:lvl2pPr marL="14284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41" name="Picture Placeholder 7">
            <a:extLst>
              <a:ext uri="{FF2B5EF4-FFF2-40B4-BE49-F238E27FC236}">
                <a16:creationId xmlns:a16="http://schemas.microsoft.com/office/drawing/2014/main" id="{818DFC6F-BD33-9449-9257-13CC43C8E345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37130" y="4009062"/>
            <a:ext cx="2300941" cy="2301333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2B673C7E-91F9-1E4B-B6F2-45EA0067BD9F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125497" y="4009062"/>
            <a:ext cx="2300941" cy="2301333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2138FDA7-2271-254E-A4A2-6F5C466C3970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078558" y="4009062"/>
            <a:ext cx="2300941" cy="2301333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77D8D44-5922-7E44-B25E-9D919F6C1F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1956238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21542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Produc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059" y="1646589"/>
            <a:ext cx="5689214" cy="24948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895" rtl="0" eaLnBrk="0" fontAlgn="base" latinLnBrk="0" hangingPunct="0">
              <a:lnSpc>
                <a:spcPts val="666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6665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059" y="5711826"/>
            <a:ext cx="9810311" cy="79612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/>
            </a:lvl1pPr>
            <a:lvl2pPr marL="609385" indent="0" algn="ctr">
              <a:buNone/>
              <a:defRPr/>
            </a:lvl2pPr>
            <a:lvl3pPr marL="1218769" indent="0" algn="ctr">
              <a:buNone/>
              <a:defRPr/>
            </a:lvl3pPr>
            <a:lvl4pPr marL="1828154" indent="0" algn="ctr">
              <a:buNone/>
              <a:defRPr/>
            </a:lvl4pPr>
            <a:lvl5pPr marL="2437537" indent="0" algn="ctr">
              <a:buNone/>
              <a:defRPr/>
            </a:lvl5pPr>
            <a:lvl6pPr marL="3046922" indent="0" algn="ctr">
              <a:buNone/>
              <a:defRPr/>
            </a:lvl6pPr>
            <a:lvl7pPr marL="3656306" indent="0" algn="ctr">
              <a:buNone/>
              <a:defRPr/>
            </a:lvl7pPr>
            <a:lvl8pPr marL="4265691" indent="0" algn="ctr">
              <a:buNone/>
              <a:defRPr/>
            </a:lvl8pPr>
            <a:lvl9pPr marL="4875074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747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7843646B-228F-1747-B35D-15503FE6E49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88825" cy="6858000"/>
          </a:xfrm>
          <a:solidFill>
            <a:schemeClr val="bg1">
              <a:lumMod val="85000"/>
            </a:schemeClr>
          </a:solidFill>
        </p:spPr>
        <p:txBody>
          <a:bodyPr tIns="182880" rIns="182880"/>
          <a:lstStyle>
            <a:lvl1pPr algn="r">
              <a:buNone/>
              <a:defRPr sz="1400"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9E99373-DEC0-664B-B238-DDDC1E3E0610}"/>
              </a:ext>
            </a:extLst>
          </p:cNvPr>
          <p:cNvSpPr/>
          <p:nvPr userDrawn="1"/>
        </p:nvSpPr>
        <p:spPr>
          <a:xfrm>
            <a:off x="1" y="0"/>
            <a:ext cx="6542205" cy="6858000"/>
          </a:xfrm>
          <a:custGeom>
            <a:avLst/>
            <a:gdLst>
              <a:gd name="connsiteX0" fmla="*/ 0 w 6542205"/>
              <a:gd name="connsiteY0" fmla="*/ 0 h 6858000"/>
              <a:gd name="connsiteX1" fmla="*/ 5960714 w 6542205"/>
              <a:gd name="connsiteY1" fmla="*/ 0 h 6858000"/>
              <a:gd name="connsiteX2" fmla="*/ 6542205 w 6542205"/>
              <a:gd name="connsiteY2" fmla="*/ 6858000 h 6858000"/>
              <a:gd name="connsiteX3" fmla="*/ 0 w 6542205"/>
              <a:gd name="connsiteY3" fmla="*/ 6858000 h 6858000"/>
              <a:gd name="connsiteX4" fmla="*/ 0 w 65422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2205" h="6858000">
                <a:moveTo>
                  <a:pt x="0" y="0"/>
                </a:moveTo>
                <a:lnTo>
                  <a:pt x="5960714" y="0"/>
                </a:lnTo>
                <a:lnTo>
                  <a:pt x="654220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8012277-6884-1749-B208-77E9BC24E66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924234" y="7003178"/>
            <a:ext cx="1264591" cy="457200"/>
          </a:xfrm>
        </p:spPr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7CFEF8C-0ABF-1A4F-98C3-F7E1E815753C}"/>
              </a:ext>
            </a:extLst>
          </p:cNvPr>
          <p:cNvSpPr/>
          <p:nvPr userDrawn="1"/>
        </p:nvSpPr>
        <p:spPr>
          <a:xfrm>
            <a:off x="5892490" y="13199"/>
            <a:ext cx="823031" cy="6858000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1D0DA89-7405-DC4B-A96C-5094EA91E3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1270" y="4334752"/>
            <a:ext cx="910422" cy="920107"/>
          </a:xfrm>
          <a:noFill/>
        </p:spPr>
        <p:txBody>
          <a:bodyPr/>
          <a:lstStyle>
            <a:lvl1pPr marL="11110" indent="-11110" algn="ctr">
              <a:buNone/>
              <a:tabLst/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52F8512-FA95-5A4E-81F6-0039CEA4D4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7667" y="4334751"/>
            <a:ext cx="4112007" cy="920106"/>
          </a:xfrm>
        </p:spPr>
        <p:txBody>
          <a:bodyPr/>
          <a:lstStyle>
            <a:lvl1pPr>
              <a:buNone/>
              <a:defRPr sz="1999" b="0">
                <a:solidFill>
                  <a:schemeClr val="tx1"/>
                </a:solidFill>
              </a:defRPr>
            </a:lvl1pPr>
            <a:lvl2pPr marL="11110" indent="-11110">
              <a:spcBef>
                <a:spcPts val="1200"/>
              </a:spcBef>
              <a:buNone/>
              <a:tabLst/>
              <a:defRPr sz="1600"/>
            </a:lvl2pPr>
            <a:lvl3pPr marL="11110" indent="0">
              <a:buNone/>
              <a:tabLst/>
              <a:defRPr sz="1999"/>
            </a:lvl3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1271" y="1915030"/>
            <a:ext cx="5178403" cy="2199218"/>
          </a:xfrm>
        </p:spPr>
        <p:txBody>
          <a:bodyPr/>
          <a:lstStyle>
            <a:lvl1pPr marL="17458" indent="-17458">
              <a:buNone/>
              <a:tabLst/>
              <a:defRPr sz="2799"/>
            </a:lvl1pPr>
            <a:lvl2pPr marL="11110" indent="-11110">
              <a:spcBef>
                <a:spcPts val="1200"/>
              </a:spcBef>
              <a:buNone/>
              <a:tabLst/>
              <a:defRPr sz="1600"/>
            </a:lvl2pPr>
            <a:lvl3pPr marL="11110" indent="0">
              <a:buNone/>
              <a:tabLst/>
              <a:defRPr sz="1999"/>
            </a:lvl3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1870427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81EB5A-184F-FB4A-A0C1-4F742B3AE2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325DF86-D687-2044-BA26-5BB1808B4A50}"/>
              </a:ext>
            </a:extLst>
          </p:cNvPr>
          <p:cNvSpPr/>
          <p:nvPr userDrawn="1"/>
        </p:nvSpPr>
        <p:spPr>
          <a:xfrm>
            <a:off x="0" y="13199"/>
            <a:ext cx="5224984" cy="6858000"/>
          </a:xfrm>
          <a:custGeom>
            <a:avLst/>
            <a:gdLst>
              <a:gd name="connsiteX0" fmla="*/ 0 w 5224984"/>
              <a:gd name="connsiteY0" fmla="*/ 0 h 6858000"/>
              <a:gd name="connsiteX1" fmla="*/ 4643493 w 5224984"/>
              <a:gd name="connsiteY1" fmla="*/ 0 h 6858000"/>
              <a:gd name="connsiteX2" fmla="*/ 5224984 w 5224984"/>
              <a:gd name="connsiteY2" fmla="*/ 6858000 h 6858000"/>
              <a:gd name="connsiteX3" fmla="*/ 0 w 52249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4984" h="6858000">
                <a:moveTo>
                  <a:pt x="0" y="0"/>
                </a:moveTo>
                <a:lnTo>
                  <a:pt x="4643493" y="0"/>
                </a:lnTo>
                <a:lnTo>
                  <a:pt x="52249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2AB3EE4-F664-404C-BF6C-1C4CED4119FC}"/>
              </a:ext>
            </a:extLst>
          </p:cNvPr>
          <p:cNvSpPr/>
          <p:nvPr userDrawn="1"/>
        </p:nvSpPr>
        <p:spPr>
          <a:xfrm>
            <a:off x="4575269" y="13199"/>
            <a:ext cx="823031" cy="6858000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35A9425-5653-384A-B3A9-66922432E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7242" y="1884350"/>
            <a:ext cx="5052032" cy="324460"/>
          </a:xfrm>
        </p:spPr>
        <p:txBody>
          <a:bodyPr/>
          <a:lstStyle>
            <a:lvl1pPr marL="11110" indent="-11110">
              <a:spcBef>
                <a:spcPts val="6998"/>
              </a:spcBef>
              <a:spcAft>
                <a:spcPts val="0"/>
              </a:spcAft>
              <a:buNone/>
              <a:tabLst/>
              <a:defRPr sz="1799">
                <a:solidFill>
                  <a:schemeClr val="tx1"/>
                </a:solidFill>
              </a:defRPr>
            </a:lvl1pPr>
            <a:lvl2pPr marL="11110" indent="0">
              <a:spcBef>
                <a:spcPts val="6998"/>
              </a:spcBef>
              <a:buNone/>
              <a:tabLst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BAC6DEF-4AA2-0A4E-B30C-DE879C3838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977" y="1579549"/>
            <a:ext cx="3700292" cy="4050792"/>
          </a:xfrm>
        </p:spPr>
        <p:txBody>
          <a:bodyPr/>
          <a:lstStyle>
            <a:lvl1pPr marL="11110" indent="-11110">
              <a:spcBef>
                <a:spcPts val="2399"/>
              </a:spcBef>
              <a:spcAft>
                <a:spcPts val="6198"/>
              </a:spcAft>
              <a:buNone/>
              <a:tabLst/>
              <a:defRPr sz="4799">
                <a:solidFill>
                  <a:schemeClr val="bg1"/>
                </a:solidFill>
              </a:defRPr>
            </a:lvl1pPr>
            <a:lvl2pPr marL="11110" indent="0">
              <a:spcBef>
                <a:spcPts val="3599"/>
              </a:spcBef>
              <a:buNone/>
              <a:tabLst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41758104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EF845A-C87E-C440-9FFE-60C59E2CECEA}"/>
              </a:ext>
            </a:extLst>
          </p:cNvPr>
          <p:cNvSpPr/>
          <p:nvPr userDrawn="1"/>
        </p:nvSpPr>
        <p:spPr>
          <a:xfrm>
            <a:off x="1" y="0"/>
            <a:ext cx="120820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CF44BB-96A6-8A4F-8238-E0EBA96626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68" y="1043492"/>
            <a:ext cx="5434845" cy="5220783"/>
          </a:xfrm>
        </p:spPr>
        <p:txBody>
          <a:bodyPr tIns="1280160" bIns="0"/>
          <a:lstStyle>
            <a:lvl1pPr algn="ctr">
              <a:buNone/>
              <a:defRPr/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1B2EC0-729F-F848-B08A-549D05A351DC}"/>
              </a:ext>
            </a:extLst>
          </p:cNvPr>
          <p:cNvSpPr/>
          <p:nvPr userDrawn="1"/>
        </p:nvSpPr>
        <p:spPr>
          <a:xfrm>
            <a:off x="-1" y="4747826"/>
            <a:ext cx="12188826" cy="2110175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16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E8A51-BA72-6D47-9385-C2878AAC1B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8702" y="1235077"/>
            <a:ext cx="4910547" cy="4760913"/>
          </a:xfrm>
        </p:spPr>
        <p:txBody>
          <a:bodyPr/>
          <a:lstStyle>
            <a:lvl1pPr marL="66655" indent="0">
              <a:spcBef>
                <a:spcPts val="0"/>
              </a:spcBef>
              <a:buNone/>
              <a:tabLst/>
              <a:defRPr/>
            </a:lvl1pPr>
            <a:lvl2pPr marL="14284" indent="0">
              <a:lnSpc>
                <a:spcPct val="80000"/>
              </a:lnSpc>
              <a:spcBef>
                <a:spcPts val="600"/>
              </a:spcBef>
              <a:buNone/>
              <a:tabLst/>
              <a:defRPr sz="6598" b="1">
                <a:solidFill>
                  <a:schemeClr val="bg2"/>
                </a:solidFill>
              </a:defRPr>
            </a:lvl2pPr>
            <a:lvl3pPr marL="66655" indent="0">
              <a:spcBef>
                <a:spcPts val="1200"/>
              </a:spcBef>
              <a:buNone/>
              <a:tabLst/>
              <a:defRPr sz="1799" b="0">
                <a:solidFill>
                  <a:schemeClr val="tx1"/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/>
              <a:t>Introducing</a:t>
            </a:r>
          </a:p>
          <a:p>
            <a:pPr lvl="1"/>
            <a:r>
              <a:rPr lang="en-US"/>
              <a:t>Product Name</a:t>
            </a:r>
          </a:p>
          <a:p>
            <a:pPr lvl="2"/>
            <a:r>
              <a:rPr lang="en-US"/>
              <a:t>Description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4B414BA0-BB91-DC44-A07E-67BE940AF53D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8"/>
            <a:ext cx="6096000" cy="517525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4E24A-8A79-4C45-B715-2C1F35B308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3852"/>
            <a:fld id="{F19F85D4-6AC3-4CF9-A1A5-831DFC2C241F}" type="slidenum">
              <a:rPr lang="en-US" smtClean="0"/>
              <a:pPr defTabSz="913852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858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E12CDFC-957B-8B40-8A0D-506B1CD19F6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7712" y="358816"/>
            <a:ext cx="4641448" cy="6192457"/>
          </a:xfrm>
          <a:noFill/>
        </p:spPr>
        <p:txBody>
          <a:bodyPr tIns="0" bIns="1005840" anchor="ctr" anchorCtr="0"/>
          <a:lstStyle>
            <a:lvl1pPr algn="ctr">
              <a:buNone/>
              <a:defRPr/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40213" y="2011392"/>
            <a:ext cx="2691980" cy="805626"/>
          </a:xfrm>
        </p:spPr>
        <p:txBody>
          <a:bodyPr/>
          <a:lstStyle>
            <a:lvl1pPr marL="14284" indent="-14284">
              <a:spcBef>
                <a:spcPts val="800"/>
              </a:spcBef>
              <a:spcAft>
                <a:spcPts val="200"/>
              </a:spcAft>
              <a:buNone/>
              <a:tabLst/>
              <a:defRPr sz="1799" b="0"/>
            </a:lvl1pPr>
            <a:lvl2pPr marL="14284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048612F-7141-E649-A999-540F44E18F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92023" y="2011392"/>
            <a:ext cx="2691980" cy="805626"/>
          </a:xfrm>
        </p:spPr>
        <p:txBody>
          <a:bodyPr/>
          <a:lstStyle>
            <a:lvl1pPr marL="14284" marR="0" indent="-14284" algn="l" defTabSz="91385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799" b="0"/>
            </a:lvl1pPr>
            <a:lvl2pPr marL="14284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1C06587D-C31E-0744-87F2-E3A58A5018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40213" y="3577302"/>
            <a:ext cx="2691980" cy="805626"/>
          </a:xfrm>
        </p:spPr>
        <p:txBody>
          <a:bodyPr/>
          <a:lstStyle>
            <a:lvl1pPr marL="14284" indent="-14284">
              <a:spcBef>
                <a:spcPts val="800"/>
              </a:spcBef>
              <a:spcAft>
                <a:spcPts val="200"/>
              </a:spcAft>
              <a:buNone/>
              <a:tabLst/>
              <a:defRPr sz="1799" b="0"/>
            </a:lvl1pPr>
            <a:lvl2pPr marL="14284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B717640-7191-4B40-B1D1-86C4281946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92023" y="3577302"/>
            <a:ext cx="2691980" cy="805626"/>
          </a:xfrm>
        </p:spPr>
        <p:txBody>
          <a:bodyPr/>
          <a:lstStyle>
            <a:lvl1pPr marL="14284" indent="-14284">
              <a:spcBef>
                <a:spcPts val="800"/>
              </a:spcBef>
              <a:spcAft>
                <a:spcPts val="200"/>
              </a:spcAft>
              <a:buNone/>
              <a:tabLst/>
              <a:defRPr sz="1799" b="0"/>
            </a:lvl1pPr>
            <a:lvl2pPr marL="14284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466462E-D5CD-7940-934A-7D4953ADDD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0213" y="5154642"/>
            <a:ext cx="2691980" cy="805626"/>
          </a:xfrm>
        </p:spPr>
        <p:txBody>
          <a:bodyPr/>
          <a:lstStyle>
            <a:lvl1pPr marL="14284" indent="-14284">
              <a:spcBef>
                <a:spcPts val="800"/>
              </a:spcBef>
              <a:spcAft>
                <a:spcPts val="200"/>
              </a:spcAft>
              <a:buNone/>
              <a:tabLst/>
              <a:defRPr sz="1799" b="0"/>
            </a:lvl1pPr>
            <a:lvl2pPr marL="14284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0AB9A2CF-B9C8-9044-803B-824EBD5B63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92023" y="5154642"/>
            <a:ext cx="2691980" cy="805626"/>
          </a:xfrm>
        </p:spPr>
        <p:txBody>
          <a:bodyPr/>
          <a:lstStyle>
            <a:lvl1pPr marL="14284" indent="-14284">
              <a:spcBef>
                <a:spcPts val="800"/>
              </a:spcBef>
              <a:spcAft>
                <a:spcPts val="200"/>
              </a:spcAft>
              <a:buNone/>
              <a:tabLst/>
              <a:defRPr sz="1799" b="0"/>
            </a:lvl1pPr>
            <a:lvl2pPr marL="14284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61DFC32-7E93-7D44-AD18-2F9E0B7E778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19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-1col-5D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DF2F3525-D634-9349-8A9A-A0BB064D5236}"/>
              </a:ext>
            </a:extLst>
          </p:cNvPr>
          <p:cNvSpPr/>
          <p:nvPr userDrawn="1"/>
        </p:nvSpPr>
        <p:spPr>
          <a:xfrm>
            <a:off x="1" y="13199"/>
            <a:ext cx="5348971" cy="6858000"/>
          </a:xfrm>
          <a:custGeom>
            <a:avLst/>
            <a:gdLst>
              <a:gd name="connsiteX0" fmla="*/ 0 w 5348971"/>
              <a:gd name="connsiteY0" fmla="*/ 0 h 6858000"/>
              <a:gd name="connsiteX1" fmla="*/ 123987 w 5348971"/>
              <a:gd name="connsiteY1" fmla="*/ 0 h 6858000"/>
              <a:gd name="connsiteX2" fmla="*/ 4643493 w 5348971"/>
              <a:gd name="connsiteY2" fmla="*/ 0 h 6858000"/>
              <a:gd name="connsiteX3" fmla="*/ 4767480 w 5348971"/>
              <a:gd name="connsiteY3" fmla="*/ 0 h 6858000"/>
              <a:gd name="connsiteX4" fmla="*/ 5348971 w 5348971"/>
              <a:gd name="connsiteY4" fmla="*/ 6858000 h 6858000"/>
              <a:gd name="connsiteX5" fmla="*/ 5224984 w 5348971"/>
              <a:gd name="connsiteY5" fmla="*/ 6858000 h 6858000"/>
              <a:gd name="connsiteX6" fmla="*/ 123987 w 5348971"/>
              <a:gd name="connsiteY6" fmla="*/ 6858000 h 6858000"/>
              <a:gd name="connsiteX7" fmla="*/ 0 w 534897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48971" h="6858000">
                <a:moveTo>
                  <a:pt x="0" y="0"/>
                </a:moveTo>
                <a:lnTo>
                  <a:pt x="123987" y="0"/>
                </a:lnTo>
                <a:lnTo>
                  <a:pt x="4643493" y="0"/>
                </a:lnTo>
                <a:lnTo>
                  <a:pt x="4767480" y="0"/>
                </a:lnTo>
                <a:lnTo>
                  <a:pt x="5348971" y="6858000"/>
                </a:lnTo>
                <a:lnTo>
                  <a:pt x="5224984" y="6858000"/>
                </a:lnTo>
                <a:lnTo>
                  <a:pt x="123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62D3DD3F-32A4-6249-9F6A-D456FAF2F706}"/>
              </a:ext>
            </a:extLst>
          </p:cNvPr>
          <p:cNvSpPr/>
          <p:nvPr userDrawn="1"/>
        </p:nvSpPr>
        <p:spPr>
          <a:xfrm>
            <a:off x="4739023" y="13199"/>
            <a:ext cx="823031" cy="6858000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ECA5714-6EB9-454A-AC6C-483F4EC880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9790" y="4205360"/>
            <a:ext cx="4339232" cy="1980735"/>
          </a:xfrm>
        </p:spPr>
        <p:txBody>
          <a:bodyPr/>
          <a:lstStyle>
            <a:lvl1pPr marL="11110" indent="-11110">
              <a:buNone/>
              <a:tabLst/>
              <a:defRPr b="0">
                <a:solidFill>
                  <a:schemeClr val="bg1"/>
                </a:solidFill>
              </a:defRPr>
            </a:lvl1pPr>
            <a:lvl2pPr marL="11110" indent="-11110">
              <a:spcBef>
                <a:spcPts val="0"/>
              </a:spcBef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 Info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99AD63FA-9990-B74D-B745-4DC2683AEAA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15036" y="563801"/>
            <a:ext cx="919164" cy="906223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C7261B6-1239-DB44-A6C2-CCB1FEB529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12744" y="1607666"/>
            <a:ext cx="5783017" cy="491490"/>
          </a:xfrm>
        </p:spPr>
        <p:txBody>
          <a:bodyPr/>
          <a:lstStyle>
            <a:lvl1pPr marL="11110" indent="-11110">
              <a:spcBef>
                <a:spcPts val="1200"/>
              </a:spcBef>
              <a:buNone/>
              <a:tabLst/>
              <a:defRPr sz="1999" b="1">
                <a:solidFill>
                  <a:schemeClr val="bg2"/>
                </a:solidFill>
              </a:defRPr>
            </a:lvl1pPr>
            <a:lvl2pPr marL="11110" indent="-11110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84A7FCE-E7DD-5E44-B5DA-603FFB115CA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3852"/>
            <a:fld id="{F19F85D4-6AC3-4CF9-A1A5-831DFC2C241F}" type="slidenum">
              <a:rPr lang="en-US" smtClean="0"/>
              <a:pPr defTabSz="913852"/>
              <a:t>‹#›</a:t>
            </a:fld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D6D0514-4DBA-CD4A-986B-7112DCB52E7B}"/>
              </a:ext>
            </a:extLst>
          </p:cNvPr>
          <p:cNvSpPr txBox="1">
            <a:spLocks/>
          </p:cNvSpPr>
          <p:nvPr userDrawn="1"/>
        </p:nvSpPr>
        <p:spPr>
          <a:xfrm>
            <a:off x="399789" y="671907"/>
            <a:ext cx="11225908" cy="639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199" b="1">
                <a:solidFill>
                  <a:schemeClr val="accent1"/>
                </a:solidFill>
              </a:rPr>
              <a:t>Headline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90888E9B-829A-9E40-B99B-7AE9E26650F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15036" y="3698888"/>
            <a:ext cx="919164" cy="906223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DF6BFBD8-4610-004F-9037-28968ED416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2744" y="4729688"/>
            <a:ext cx="5783017" cy="491490"/>
          </a:xfrm>
        </p:spPr>
        <p:txBody>
          <a:bodyPr/>
          <a:lstStyle>
            <a:lvl1pPr marL="11110" indent="-11110">
              <a:spcBef>
                <a:spcPts val="1200"/>
              </a:spcBef>
              <a:buNone/>
              <a:tabLst/>
              <a:defRPr sz="1999" b="1">
                <a:solidFill>
                  <a:schemeClr val="bg2"/>
                </a:solidFill>
              </a:defRPr>
            </a:lvl1pPr>
            <a:lvl2pPr marL="11110" indent="-11110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4170346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56B9FC45-DC32-E344-91BD-342B06A378C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762685" y="1155342"/>
            <a:ext cx="4426140" cy="3065654"/>
          </a:xfrm>
          <a:custGeom>
            <a:avLst/>
            <a:gdLst>
              <a:gd name="connsiteX0" fmla="*/ 0 w 4426140"/>
              <a:gd name="connsiteY0" fmla="*/ 3065653 h 3065654"/>
              <a:gd name="connsiteX1" fmla="*/ 1 w 4426140"/>
              <a:gd name="connsiteY1" fmla="*/ 3065653 h 3065654"/>
              <a:gd name="connsiteX2" fmla="*/ 0 w 4426140"/>
              <a:gd name="connsiteY2" fmla="*/ 3065654 h 3065654"/>
              <a:gd name="connsiteX3" fmla="*/ 4426138 w 4426140"/>
              <a:gd name="connsiteY3" fmla="*/ 0 h 3065654"/>
              <a:gd name="connsiteX4" fmla="*/ 4426140 w 4426140"/>
              <a:gd name="connsiteY4" fmla="*/ 0 h 3065654"/>
              <a:gd name="connsiteX5" fmla="*/ 4426140 w 4426140"/>
              <a:gd name="connsiteY5" fmla="*/ 3065653 h 3065654"/>
              <a:gd name="connsiteX6" fmla="*/ 1 w 4426140"/>
              <a:gd name="connsiteY6" fmla="*/ 3065653 h 3065654"/>
              <a:gd name="connsiteX7" fmla="*/ 3083737 w 4426140"/>
              <a:gd name="connsiteY7" fmla="*/ 3142 h 3065654"/>
              <a:gd name="connsiteX8" fmla="*/ 3083737 w 4426140"/>
              <a:gd name="connsiteY8" fmla="*/ 1 h 3065654"/>
              <a:gd name="connsiteX9" fmla="*/ 4426138 w 4426140"/>
              <a:gd name="connsiteY9" fmla="*/ 1 h 306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26140" h="3065654">
                <a:moveTo>
                  <a:pt x="0" y="3065653"/>
                </a:moveTo>
                <a:lnTo>
                  <a:pt x="1" y="3065653"/>
                </a:lnTo>
                <a:lnTo>
                  <a:pt x="0" y="3065654"/>
                </a:lnTo>
                <a:close/>
                <a:moveTo>
                  <a:pt x="4426138" y="0"/>
                </a:moveTo>
                <a:lnTo>
                  <a:pt x="4426140" y="0"/>
                </a:lnTo>
                <a:lnTo>
                  <a:pt x="4426140" y="3065653"/>
                </a:lnTo>
                <a:lnTo>
                  <a:pt x="1" y="3065653"/>
                </a:lnTo>
                <a:lnTo>
                  <a:pt x="3083737" y="3142"/>
                </a:lnTo>
                <a:lnTo>
                  <a:pt x="3083737" y="1"/>
                </a:lnTo>
                <a:lnTo>
                  <a:pt x="4426138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828800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1580032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70" name="Text Placeholder 4">
            <a:extLst>
              <a:ext uri="{FF2B5EF4-FFF2-40B4-BE49-F238E27FC236}">
                <a16:creationId xmlns:a16="http://schemas.microsoft.com/office/drawing/2014/main" id="{09F05745-0CFA-1B4C-9211-4EB74F43C3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129" y="4925058"/>
            <a:ext cx="1758780" cy="1275847"/>
          </a:xfrm>
        </p:spPr>
        <p:txBody>
          <a:bodyPr/>
          <a:lstStyle>
            <a:lvl1pPr marL="171399" indent="-171399">
              <a:buClr>
                <a:schemeClr val="accent1"/>
              </a:buClr>
              <a:tabLst/>
              <a:defRPr sz="1200"/>
            </a:lvl1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71" name="Text Placeholder 4">
            <a:extLst>
              <a:ext uri="{FF2B5EF4-FFF2-40B4-BE49-F238E27FC236}">
                <a16:creationId xmlns:a16="http://schemas.microsoft.com/office/drawing/2014/main" id="{5B145891-B7C3-514F-83F6-7199DA3FFB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3170" y="4497360"/>
            <a:ext cx="2395416" cy="257933"/>
          </a:xfrm>
        </p:spPr>
        <p:txBody>
          <a:bodyPr/>
          <a:lstStyle>
            <a:lvl1pPr marL="171399" indent="-171399">
              <a:buClr>
                <a:schemeClr val="tx1"/>
              </a:buClr>
              <a:buNone/>
              <a:tabLst/>
              <a:defRPr sz="1799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6CC269-B7FC-624A-98EE-345467A032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55A1C4D-EC49-7D49-943E-EF17935210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5939" y="4216006"/>
            <a:ext cx="2395416" cy="257933"/>
          </a:xfrm>
        </p:spPr>
        <p:txBody>
          <a:bodyPr/>
          <a:lstStyle>
            <a:lvl1pPr marL="171399" indent="-171399">
              <a:buClr>
                <a:schemeClr val="tx1"/>
              </a:buClr>
              <a:buNone/>
              <a:tabLst/>
              <a:defRPr sz="1799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ACE5B305-41B7-7E4B-80C9-D40B0A9115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16462" y="4505175"/>
            <a:ext cx="2395416" cy="257933"/>
          </a:xfrm>
        </p:spPr>
        <p:txBody>
          <a:bodyPr/>
          <a:lstStyle>
            <a:lvl1pPr marL="171399" indent="-171399">
              <a:buClr>
                <a:schemeClr val="tx1"/>
              </a:buClr>
              <a:buNone/>
              <a:tabLst/>
              <a:defRPr sz="1799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1867D8B-52A7-5145-BFC9-A8EB30521D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9345" y="4925058"/>
            <a:ext cx="1758780" cy="1275847"/>
          </a:xfrm>
        </p:spPr>
        <p:txBody>
          <a:bodyPr/>
          <a:lstStyle>
            <a:lvl1pPr marL="171399" indent="-171399">
              <a:buClr>
                <a:schemeClr val="accent1"/>
              </a:buClr>
              <a:tabLst/>
              <a:defRPr sz="1200"/>
            </a:lvl1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45BC557-2789-D745-9F5A-D66257B5076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25161" y="4925058"/>
            <a:ext cx="1758780" cy="1275847"/>
          </a:xfrm>
        </p:spPr>
        <p:txBody>
          <a:bodyPr/>
          <a:lstStyle>
            <a:lvl1pPr marL="171399" indent="-171399">
              <a:buClr>
                <a:schemeClr val="accent1"/>
              </a:buClr>
              <a:tabLst/>
              <a:defRPr sz="1200"/>
            </a:lvl1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CD76347-9FF9-1445-9666-C1C8D35C17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20054" y="4925058"/>
            <a:ext cx="1099427" cy="1275847"/>
          </a:xfrm>
        </p:spPr>
        <p:txBody>
          <a:bodyPr/>
          <a:lstStyle>
            <a:lvl1pPr marL="171399" indent="-171399">
              <a:buClr>
                <a:schemeClr val="accent1"/>
              </a:buClr>
              <a:tabLst/>
              <a:defRPr sz="1200"/>
            </a:lvl1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E330D8F-40BC-6948-B984-6F99D2B16D8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917408" y="4925058"/>
            <a:ext cx="1099427" cy="1275847"/>
          </a:xfrm>
        </p:spPr>
        <p:txBody>
          <a:bodyPr/>
          <a:lstStyle>
            <a:lvl1pPr marL="171399" indent="-171399">
              <a:buClr>
                <a:schemeClr val="accent1"/>
              </a:buClr>
              <a:tabLst/>
              <a:defRPr sz="1200"/>
            </a:lvl1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id="{576CECC8-1C82-C747-9FCF-37B5EF6D4A1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" y="1150353"/>
            <a:ext cx="5256199" cy="3075635"/>
          </a:xfrm>
          <a:custGeom>
            <a:avLst/>
            <a:gdLst>
              <a:gd name="connsiteX0" fmla="*/ 0 w 5256199"/>
              <a:gd name="connsiteY0" fmla="*/ 0 h 3075635"/>
              <a:gd name="connsiteX1" fmla="*/ 5256199 w 5256199"/>
              <a:gd name="connsiteY1" fmla="*/ 0 h 3075635"/>
              <a:gd name="connsiteX2" fmla="*/ 2172464 w 5256199"/>
              <a:gd name="connsiteY2" fmla="*/ 3072483 h 3075635"/>
              <a:gd name="connsiteX3" fmla="*/ 2172464 w 5256199"/>
              <a:gd name="connsiteY3" fmla="*/ 3075635 h 3075635"/>
              <a:gd name="connsiteX4" fmla="*/ 0 w 5256199"/>
              <a:gd name="connsiteY4" fmla="*/ 3075635 h 307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6199" h="3075635">
                <a:moveTo>
                  <a:pt x="0" y="0"/>
                </a:moveTo>
                <a:lnTo>
                  <a:pt x="5256199" y="0"/>
                </a:lnTo>
                <a:lnTo>
                  <a:pt x="2172464" y="3072483"/>
                </a:lnTo>
                <a:lnTo>
                  <a:pt x="2172464" y="3075635"/>
                </a:lnTo>
                <a:lnTo>
                  <a:pt x="0" y="307563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2286000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111" name="Picture Placeholder 110">
            <a:extLst>
              <a:ext uri="{FF2B5EF4-FFF2-40B4-BE49-F238E27FC236}">
                <a16:creationId xmlns:a16="http://schemas.microsoft.com/office/drawing/2014/main" id="{8FC3B5A5-6C92-EE43-91BE-2B5808613CB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309118" y="1150353"/>
            <a:ext cx="8400648" cy="3075635"/>
          </a:xfrm>
          <a:custGeom>
            <a:avLst/>
            <a:gdLst>
              <a:gd name="connsiteX0" fmla="*/ 0 w 8400648"/>
              <a:gd name="connsiteY0" fmla="*/ 3070644 h 3075635"/>
              <a:gd name="connsiteX1" fmla="*/ 1 w 8400648"/>
              <a:gd name="connsiteY1" fmla="*/ 3070644 h 3075635"/>
              <a:gd name="connsiteX2" fmla="*/ 0 w 8400648"/>
              <a:gd name="connsiteY2" fmla="*/ 3070645 h 3075635"/>
              <a:gd name="connsiteX3" fmla="*/ 3144449 w 8400648"/>
              <a:gd name="connsiteY3" fmla="*/ 0 h 3075635"/>
              <a:gd name="connsiteX4" fmla="*/ 8400648 w 8400648"/>
              <a:gd name="connsiteY4" fmla="*/ 0 h 3075635"/>
              <a:gd name="connsiteX5" fmla="*/ 5316913 w 8400648"/>
              <a:gd name="connsiteY5" fmla="*/ 3072483 h 3075635"/>
              <a:gd name="connsiteX6" fmla="*/ 5316913 w 8400648"/>
              <a:gd name="connsiteY6" fmla="*/ 3075635 h 3075635"/>
              <a:gd name="connsiteX7" fmla="*/ 3144449 w 8400648"/>
              <a:gd name="connsiteY7" fmla="*/ 3075635 h 3075635"/>
              <a:gd name="connsiteX8" fmla="*/ 3144449 w 8400648"/>
              <a:gd name="connsiteY8" fmla="*/ 3070644 h 3075635"/>
              <a:gd name="connsiteX9" fmla="*/ 1 w 8400648"/>
              <a:gd name="connsiteY9" fmla="*/ 3070644 h 3075635"/>
              <a:gd name="connsiteX10" fmla="*/ 3083737 w 8400648"/>
              <a:gd name="connsiteY10" fmla="*/ 8133 h 3075635"/>
              <a:gd name="connsiteX11" fmla="*/ 3083737 w 8400648"/>
              <a:gd name="connsiteY11" fmla="*/ 4992 h 3075635"/>
              <a:gd name="connsiteX12" fmla="*/ 3144449 w 8400648"/>
              <a:gd name="connsiteY12" fmla="*/ 4992 h 307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00648" h="3075635">
                <a:moveTo>
                  <a:pt x="0" y="3070644"/>
                </a:moveTo>
                <a:lnTo>
                  <a:pt x="1" y="3070644"/>
                </a:lnTo>
                <a:lnTo>
                  <a:pt x="0" y="3070645"/>
                </a:lnTo>
                <a:close/>
                <a:moveTo>
                  <a:pt x="3144449" y="0"/>
                </a:moveTo>
                <a:lnTo>
                  <a:pt x="8400648" y="0"/>
                </a:lnTo>
                <a:lnTo>
                  <a:pt x="5316913" y="3072483"/>
                </a:lnTo>
                <a:lnTo>
                  <a:pt x="5316913" y="3075635"/>
                </a:lnTo>
                <a:lnTo>
                  <a:pt x="3144449" y="3075635"/>
                </a:lnTo>
                <a:lnTo>
                  <a:pt x="3144449" y="3070644"/>
                </a:lnTo>
                <a:lnTo>
                  <a:pt x="1" y="3070644"/>
                </a:lnTo>
                <a:lnTo>
                  <a:pt x="3083737" y="8133"/>
                </a:lnTo>
                <a:lnTo>
                  <a:pt x="3083737" y="4992"/>
                </a:lnTo>
                <a:lnTo>
                  <a:pt x="3144449" y="49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0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114" name="Text Placeholder 4">
            <a:extLst>
              <a:ext uri="{FF2B5EF4-FFF2-40B4-BE49-F238E27FC236}">
                <a16:creationId xmlns:a16="http://schemas.microsoft.com/office/drawing/2014/main" id="{A6FE20D3-D88E-0D4B-824C-6EBAFAC0BA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66068" y="473359"/>
            <a:ext cx="9105637" cy="365760"/>
          </a:xfrm>
        </p:spPr>
        <p:txBody>
          <a:bodyPr anchor="ctr" anchorCtr="0"/>
          <a:lstStyle>
            <a:lvl1pPr marL="171399" indent="-171399">
              <a:buClr>
                <a:schemeClr val="tx1"/>
              </a:buClr>
              <a:buNone/>
              <a:tabLst/>
              <a:defRPr sz="2399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9221192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ADE2C1-16B1-4A4A-B431-B1541C1B2F5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7201" y="2233534"/>
            <a:ext cx="11225790" cy="39276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3" y="457200"/>
            <a:ext cx="2567210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6CC269-B7FC-624A-98EE-345467A032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4" name="Text Placeholder 4">
            <a:extLst>
              <a:ext uri="{FF2B5EF4-FFF2-40B4-BE49-F238E27FC236}">
                <a16:creationId xmlns:a16="http://schemas.microsoft.com/office/drawing/2014/main" id="{A6FE20D3-D88E-0D4B-824C-6EBAFAC0BA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25253" y="511130"/>
            <a:ext cx="7480950" cy="365760"/>
          </a:xfrm>
        </p:spPr>
        <p:txBody>
          <a:bodyPr anchor="ctr" anchorCtr="0"/>
          <a:lstStyle>
            <a:lvl1pPr marL="171399" indent="-171399">
              <a:buClr>
                <a:schemeClr val="tx1"/>
              </a:buClr>
              <a:buNone/>
              <a:tabLst/>
              <a:defRPr sz="2199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9F515A9-C95C-3D40-A6FE-D1078B4221C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7081" y="1134107"/>
            <a:ext cx="6470830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771348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ADE2C1-16B1-4A4A-B431-B1541C1B2F5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7201" y="1663908"/>
            <a:ext cx="11225790" cy="4497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11225789" cy="3657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6CC269-B7FC-624A-98EE-345467A032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9F515A9-C95C-3D40-A6FE-D1078B4221C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7081" y="880821"/>
            <a:ext cx="6470830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8514432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2042448"/>
            <a:ext cx="6581956" cy="4050792"/>
          </a:xfrm>
        </p:spPr>
        <p:txBody>
          <a:bodyPr anchor="t" anchorCtr="0"/>
          <a:lstStyle>
            <a:lvl1pPr marL="15870" indent="-15870">
              <a:buClr>
                <a:schemeClr val="accent1"/>
              </a:buClr>
              <a:buNone/>
              <a:tabLst/>
              <a:defRPr sz="5998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C1A4A88-2B5F-1E41-B02D-D0BA22703C6D}"/>
              </a:ext>
            </a:extLst>
          </p:cNvPr>
          <p:cNvSpPr/>
          <p:nvPr userDrawn="1"/>
        </p:nvSpPr>
        <p:spPr>
          <a:xfrm>
            <a:off x="6521096" y="1173278"/>
            <a:ext cx="5684983" cy="5701974"/>
          </a:xfrm>
          <a:custGeom>
            <a:avLst/>
            <a:gdLst>
              <a:gd name="connsiteX0" fmla="*/ 5684983 w 5684983"/>
              <a:gd name="connsiteY0" fmla="*/ 0 h 5701974"/>
              <a:gd name="connsiteX1" fmla="*/ 5684983 w 5684983"/>
              <a:gd name="connsiteY1" fmla="*/ 3074909 h 5701974"/>
              <a:gd name="connsiteX2" fmla="*/ 3065746 w 5684983"/>
              <a:gd name="connsiteY2" fmla="*/ 5701974 h 5701974"/>
              <a:gd name="connsiteX3" fmla="*/ 0 w 5684983"/>
              <a:gd name="connsiteY3" fmla="*/ 5701974 h 570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4983" h="5701974">
                <a:moveTo>
                  <a:pt x="5684983" y="0"/>
                </a:moveTo>
                <a:lnTo>
                  <a:pt x="5684983" y="3074909"/>
                </a:lnTo>
                <a:lnTo>
                  <a:pt x="3065746" y="5701974"/>
                </a:lnTo>
                <a:lnTo>
                  <a:pt x="0" y="5701974"/>
                </a:lnTo>
                <a:close/>
              </a:path>
            </a:pathLst>
          </a:custGeom>
          <a:gradFill>
            <a:gsLst>
              <a:gs pos="65000">
                <a:srgbClr val="00FFFF"/>
              </a:gs>
              <a:gs pos="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799">
              <a:gradFill>
                <a:gsLst>
                  <a:gs pos="100000">
                    <a:srgbClr val="00FFFF"/>
                  </a:gs>
                  <a:gs pos="15000">
                    <a:schemeClr val="accent1"/>
                  </a:gs>
                </a:gsLst>
                <a:lin ang="0" scaled="0"/>
              </a:gra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A89BA29-EEC9-5D4D-8A98-F83BA83C1FF1}"/>
              </a:ext>
            </a:extLst>
          </p:cNvPr>
          <p:cNvSpPr/>
          <p:nvPr userDrawn="1"/>
        </p:nvSpPr>
        <p:spPr>
          <a:xfrm>
            <a:off x="9860348" y="4522512"/>
            <a:ext cx="2345732" cy="2352743"/>
          </a:xfrm>
          <a:custGeom>
            <a:avLst/>
            <a:gdLst>
              <a:gd name="connsiteX0" fmla="*/ 2345732 w 2345732"/>
              <a:gd name="connsiteY0" fmla="*/ 0 h 2352743"/>
              <a:gd name="connsiteX1" fmla="*/ 2345732 w 2345732"/>
              <a:gd name="connsiteY1" fmla="*/ 1900390 h 2352743"/>
              <a:gd name="connsiteX2" fmla="*/ 1894727 w 2345732"/>
              <a:gd name="connsiteY2" fmla="*/ 2352743 h 2352743"/>
              <a:gd name="connsiteX3" fmla="*/ 0 w 2345732"/>
              <a:gd name="connsiteY3" fmla="*/ 2352743 h 235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732" h="2352743">
                <a:moveTo>
                  <a:pt x="2345732" y="0"/>
                </a:moveTo>
                <a:lnTo>
                  <a:pt x="2345732" y="1900390"/>
                </a:lnTo>
                <a:lnTo>
                  <a:pt x="1894727" y="2352743"/>
                </a:lnTo>
                <a:lnTo>
                  <a:pt x="0" y="23527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5F7E016-3A19-284A-84A3-A159E5CD2F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43929" y="396876"/>
            <a:ext cx="2362084" cy="6194425"/>
          </a:xfrm>
        </p:spPr>
        <p:txBody>
          <a:bodyPr bIns="1188720" anchor="ctr" anchorCtr="0"/>
          <a:lstStyle>
            <a:lvl1pPr algn="ctr">
              <a:buNone/>
              <a:defRPr/>
            </a:lvl1pPr>
          </a:lstStyle>
          <a:p>
            <a:r>
              <a:rPr lang="en-US"/>
              <a:t>Click icon to add picture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8789A76-F1D5-8B46-9EC8-44FC046B7A6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24234" y="7065808"/>
            <a:ext cx="1264591" cy="457200"/>
          </a:xfrm>
        </p:spPr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76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ontent-1col-5D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1580032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6CC269-B7FC-624A-98EE-345467A032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3852"/>
            <a:fld id="{F19F85D4-6AC3-4CF9-A1A5-831DFC2C241F}" type="slidenum">
              <a:rPr lang="en-US" smtClean="0"/>
              <a:pPr defTabSz="913852"/>
              <a:t>‹#›</a:t>
            </a:fld>
            <a:endParaRPr lang="en-US"/>
          </a:p>
        </p:txBody>
      </p:sp>
      <p:sp>
        <p:nvSpPr>
          <p:cNvPr id="114" name="Text Placeholder 4">
            <a:extLst>
              <a:ext uri="{FF2B5EF4-FFF2-40B4-BE49-F238E27FC236}">
                <a16:creationId xmlns:a16="http://schemas.microsoft.com/office/drawing/2014/main" id="{A6FE20D3-D88E-0D4B-824C-6EBAFAC0BA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82688" y="473359"/>
            <a:ext cx="9105637" cy="365760"/>
          </a:xfrm>
        </p:spPr>
        <p:txBody>
          <a:bodyPr anchor="ctr" anchorCtr="0"/>
          <a:lstStyle>
            <a:lvl1pPr marL="171399" indent="-171399">
              <a:buClr>
                <a:schemeClr val="tx1"/>
              </a:buClr>
              <a:buNone/>
              <a:tabLst/>
              <a:defRPr sz="239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DB14D10C-D1F7-1941-9B74-9DD97375C8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11389" y="542442"/>
            <a:ext cx="5309524" cy="5749622"/>
          </a:xfrm>
        </p:spPr>
        <p:txBody>
          <a:bodyPr bIns="118872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Product Image</a:t>
            </a:r>
          </a:p>
        </p:txBody>
      </p:sp>
      <p:sp>
        <p:nvSpPr>
          <p:cNvPr id="34" name="Picture Placeholder 16">
            <a:extLst>
              <a:ext uri="{FF2B5EF4-FFF2-40B4-BE49-F238E27FC236}">
                <a16:creationId xmlns:a16="http://schemas.microsoft.com/office/drawing/2014/main" id="{B16AB989-0A68-F346-A571-DF8910DB445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2472" y="1470737"/>
            <a:ext cx="919164" cy="906223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E69AC083-61D2-7D41-9859-B8E487852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33538" y="2038225"/>
            <a:ext cx="4138534" cy="376472"/>
          </a:xfrm>
        </p:spPr>
        <p:txBody>
          <a:bodyPr/>
          <a:lstStyle>
            <a:lvl1pPr marL="11110" indent="-11110">
              <a:spcBef>
                <a:spcPts val="1200"/>
              </a:spcBef>
              <a:buNone/>
              <a:tabLst/>
              <a:defRPr sz="2399" b="0">
                <a:solidFill>
                  <a:schemeClr val="bg1"/>
                </a:solidFill>
              </a:defRPr>
            </a:lvl1pPr>
            <a:lvl2pPr marL="11110" indent="-11110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6" name="Picture Placeholder 16">
            <a:extLst>
              <a:ext uri="{FF2B5EF4-FFF2-40B4-BE49-F238E27FC236}">
                <a16:creationId xmlns:a16="http://schemas.microsoft.com/office/drawing/2014/main" id="{AD657F05-A4E0-7C43-98A2-859860D2AD3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2472" y="3903971"/>
            <a:ext cx="919164" cy="906223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F130FF3D-7E44-254C-97D5-A420395FD3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33538" y="4486958"/>
            <a:ext cx="4138534" cy="376472"/>
          </a:xfrm>
        </p:spPr>
        <p:txBody>
          <a:bodyPr/>
          <a:lstStyle>
            <a:lvl1pPr marL="11110" indent="-11110">
              <a:spcBef>
                <a:spcPts val="1200"/>
              </a:spcBef>
              <a:buNone/>
              <a:tabLst/>
              <a:defRPr sz="2399" b="0">
                <a:solidFill>
                  <a:schemeClr val="bg1"/>
                </a:solidFill>
              </a:defRPr>
            </a:lvl1pPr>
            <a:lvl2pPr marL="11110" indent="-11110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C03E7070-3D81-2D49-96F0-718BA86340C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0518" y="5075894"/>
            <a:ext cx="881118" cy="1061436"/>
          </a:xfrm>
        </p:spPr>
        <p:txBody>
          <a:bodyPr/>
          <a:lstStyle>
            <a:lvl1pPr marL="11110" indent="-11110" algn="ctr">
              <a:spcBef>
                <a:spcPts val="1200"/>
              </a:spcBef>
              <a:buNone/>
              <a:tabLst/>
              <a:defRPr sz="1400" b="0">
                <a:solidFill>
                  <a:schemeClr val="bg1"/>
                </a:solidFill>
              </a:defRPr>
            </a:lvl1pPr>
            <a:lvl2pPr marL="11110" indent="-11110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Feature list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5C31279-5B97-3B4E-A377-F7AF0BB6512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518" y="2627161"/>
            <a:ext cx="881118" cy="1011108"/>
          </a:xfrm>
        </p:spPr>
        <p:txBody>
          <a:bodyPr/>
          <a:lstStyle>
            <a:lvl1pPr marL="11110" indent="-11110" algn="ctr">
              <a:spcBef>
                <a:spcPts val="1200"/>
              </a:spcBef>
              <a:buNone/>
              <a:tabLst/>
              <a:defRPr sz="1400" b="0">
                <a:solidFill>
                  <a:schemeClr val="bg1"/>
                </a:solidFill>
              </a:defRPr>
            </a:lvl1pPr>
            <a:lvl2pPr marL="11110" indent="-11110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Feature list</a:t>
            </a:r>
          </a:p>
        </p:txBody>
      </p:sp>
    </p:spTree>
    <p:extLst>
      <p:ext uri="{BB962C8B-B14F-4D97-AF65-F5344CB8AC3E}">
        <p14:creationId xmlns:p14="http://schemas.microsoft.com/office/powerpoint/2010/main" val="129611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0.xml"/><Relationship Id="rId39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05.xml"/><Relationship Id="rId34" Type="http://schemas.openxmlformats.org/officeDocument/2006/relationships/slideLayout" Target="../slideLayouts/slideLayout118.xml"/><Relationship Id="rId42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9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32" Type="http://schemas.openxmlformats.org/officeDocument/2006/relationships/slideLayout" Target="../slideLayouts/slideLayout116.xml"/><Relationship Id="rId37" Type="http://schemas.openxmlformats.org/officeDocument/2006/relationships/slideLayout" Target="../slideLayouts/slideLayout121.xml"/><Relationship Id="rId40" Type="http://schemas.openxmlformats.org/officeDocument/2006/relationships/slideLayout" Target="../slideLayouts/slideLayout124.xml"/><Relationship Id="rId45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36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31" Type="http://schemas.openxmlformats.org/officeDocument/2006/relationships/slideLayout" Target="../slideLayouts/slideLayout115.xml"/><Relationship Id="rId44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30" Type="http://schemas.openxmlformats.org/officeDocument/2006/relationships/slideLayout" Target="../slideLayouts/slideLayout114.xml"/><Relationship Id="rId35" Type="http://schemas.openxmlformats.org/officeDocument/2006/relationships/slideLayout" Target="../slideLayouts/slideLayout119.xml"/><Relationship Id="rId43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33" Type="http://schemas.openxmlformats.org/officeDocument/2006/relationships/slideLayout" Target="../slideLayouts/slideLayout117.xml"/><Relationship Id="rId38" Type="http://schemas.openxmlformats.org/officeDocument/2006/relationships/slideLayout" Target="../slideLayouts/slideLayout122.xml"/><Relationship Id="rId46" Type="http://schemas.openxmlformats.org/officeDocument/2006/relationships/theme" Target="../theme/theme10.xml"/><Relationship Id="rId20" Type="http://schemas.openxmlformats.org/officeDocument/2006/relationships/slideLayout" Target="../slideLayouts/slideLayout104.xml"/><Relationship Id="rId41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756D2-E344-4990-9DEB-3ECE3198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46" y="1517904"/>
            <a:ext cx="10980212" cy="8686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DFD3-64AA-4158-83EE-3BB5B5CA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47" y="2542783"/>
            <a:ext cx="10980211" cy="15782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6364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175" r:id="rId8"/>
    <p:sldLayoutId id="2147484184" r:id="rId9"/>
    <p:sldLayoutId id="214748428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2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1775" algn="l" defTabSz="914126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631825" indent="-173038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756D2-E344-4990-9DEB-3ECE3198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2" y="457200"/>
            <a:ext cx="11198483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DFD3-64AA-4158-83EE-3BB5B5CA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2" y="1691640"/>
            <a:ext cx="11225908" cy="44695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8DA1E6-F92D-4563-8D9B-4B23C69F9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49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  <p:sldLayoutId id="2147484229" r:id="rId12"/>
    <p:sldLayoutId id="2147484230" r:id="rId13"/>
    <p:sldLayoutId id="2147484231" r:id="rId14"/>
    <p:sldLayoutId id="2147484232" r:id="rId15"/>
    <p:sldLayoutId id="2147484233" r:id="rId16"/>
    <p:sldLayoutId id="2147484234" r:id="rId17"/>
    <p:sldLayoutId id="2147484235" r:id="rId18"/>
    <p:sldLayoutId id="2147484236" r:id="rId19"/>
    <p:sldLayoutId id="2147484237" r:id="rId20"/>
    <p:sldLayoutId id="2147484238" r:id="rId21"/>
    <p:sldLayoutId id="2147484239" r:id="rId22"/>
    <p:sldLayoutId id="2147484240" r:id="rId23"/>
    <p:sldLayoutId id="2147484241" r:id="rId24"/>
    <p:sldLayoutId id="2147484242" r:id="rId25"/>
    <p:sldLayoutId id="2147484243" r:id="rId26"/>
    <p:sldLayoutId id="2147484244" r:id="rId27"/>
    <p:sldLayoutId id="2147484245" r:id="rId28"/>
    <p:sldLayoutId id="2147484246" r:id="rId29"/>
    <p:sldLayoutId id="2147484247" r:id="rId30"/>
    <p:sldLayoutId id="2147484248" r:id="rId31"/>
    <p:sldLayoutId id="2147484249" r:id="rId32"/>
    <p:sldLayoutId id="2147484250" r:id="rId33"/>
    <p:sldLayoutId id="2147484251" r:id="rId34"/>
    <p:sldLayoutId id="2147484252" r:id="rId35"/>
    <p:sldLayoutId id="2147484253" r:id="rId36"/>
    <p:sldLayoutId id="2147484254" r:id="rId37"/>
    <p:sldLayoutId id="2147484255" r:id="rId38"/>
    <p:sldLayoutId id="2147484256" r:id="rId39"/>
    <p:sldLayoutId id="2147484257" r:id="rId40"/>
    <p:sldLayoutId id="2147484258" r:id="rId41"/>
    <p:sldLayoutId id="2147484259" r:id="rId42"/>
    <p:sldLayoutId id="2147484260" r:id="rId43"/>
    <p:sldLayoutId id="2147484261" r:id="rId44"/>
    <p:sldLayoutId id="2147484262" r:id="rId45"/>
  </p:sldLayoutIdLst>
  <p:hf hdr="0" ftr="0" dt="0"/>
  <p:txStyles>
    <p:titleStyle>
      <a:lvl1pPr algn="l" defTabSz="913852" rtl="0" eaLnBrk="1" latinLnBrk="0" hangingPunct="1">
        <a:lnSpc>
          <a:spcPct val="100000"/>
        </a:lnSpc>
        <a:spcBef>
          <a:spcPct val="0"/>
        </a:spcBef>
        <a:buNone/>
        <a:defRPr sz="2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2" indent="-228462" algn="l" defTabSz="913852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indent="-230119" algn="l" defTabSz="913852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631635" indent="-172986" algn="l" defTabSz="913852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756D2-E344-4990-9DEB-3ECE3198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1" y="457200"/>
            <a:ext cx="11198483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DFD3-64AA-4158-83EE-3BB5B5CA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2" y="1691640"/>
            <a:ext cx="11225908" cy="44695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8DA1E6-F92D-4563-8D9B-4B23C69F9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934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  <p:sldLayoutId id="214748427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2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0188" algn="l" defTabSz="914126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631825" indent="-173038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756D2-E344-4990-9DEB-3ECE3198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1" y="457200"/>
            <a:ext cx="11198483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DFD3-64AA-4158-83EE-3BB5B5CA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2" y="1691640"/>
            <a:ext cx="11225908" cy="44695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8DA1E6-F92D-4563-8D9B-4B23C69F9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388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2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0188" algn="l" defTabSz="914126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631825" indent="-173038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756D2-E344-4990-9DEB-3ECE3198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46" y="1344168"/>
            <a:ext cx="6070035" cy="9235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enter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EFF35A-829B-4AB3-A2FA-785D3A778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F19F85D4-6AC3-4CF9-A1A5-831DFC2C2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24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28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2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indent="0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756D2-E344-4990-9DEB-3ECE3198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1" y="457200"/>
            <a:ext cx="4479393" cy="8686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DFD3-64AA-4158-83EE-3BB5B5CA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2" y="1413895"/>
            <a:ext cx="4479393" cy="15782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8DA1E6-F92D-4563-8D9B-4B23C69F9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9339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108" r:id="rId3"/>
    <p:sldLayoutId id="2147484109" r:id="rId4"/>
    <p:sldLayoutId id="2147484110" r:id="rId5"/>
    <p:sldLayoutId id="2147484047" r:id="rId6"/>
    <p:sldLayoutId id="2147484048" r:id="rId7"/>
    <p:sldLayoutId id="2147484158" r:id="rId8"/>
    <p:sldLayoutId id="2147484155" r:id="rId9"/>
    <p:sldLayoutId id="214748415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2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0188" algn="l" defTabSz="914126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631825" indent="-173038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756D2-E344-4990-9DEB-3ECE3198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1" y="457200"/>
            <a:ext cx="11198483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DFD3-64AA-4158-83EE-3BB5B5CA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2" y="1691640"/>
            <a:ext cx="11225908" cy="44695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8DA1E6-F92D-4563-8D9B-4B23C69F9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2510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159" r:id="rId7"/>
    <p:sldLayoutId id="2147484172" r:id="rId8"/>
    <p:sldLayoutId id="2147484057" r:id="rId9"/>
    <p:sldLayoutId id="2147484058" r:id="rId10"/>
    <p:sldLayoutId id="2147484059" r:id="rId11"/>
    <p:sldLayoutId id="2147484280" r:id="rId12"/>
    <p:sldLayoutId id="2147484282" r:id="rId13"/>
    <p:sldLayoutId id="2147484283" r:id="rId14"/>
    <p:sldLayoutId id="214748428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2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0188" algn="l" defTabSz="914126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631825" indent="-173038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756D2-E344-4990-9DEB-3ECE3198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1" y="457200"/>
            <a:ext cx="11198483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DFD3-64AA-4158-83EE-3BB5B5CA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2" y="1691640"/>
            <a:ext cx="11198482" cy="43068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8DA1E6-F92D-4563-8D9B-4B23C69F9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0499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4" r:id="rId3"/>
    <p:sldLayoutId id="2147484065" r:id="rId4"/>
    <p:sldLayoutId id="2147484066" r:id="rId5"/>
    <p:sldLayoutId id="214748406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2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0188" algn="l" defTabSz="914126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631825" indent="-173038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756D2-E344-4990-9DEB-3ECE3198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260" y="1243584"/>
            <a:ext cx="5521538" cy="768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CB6C62-CAD2-4608-A684-F81B2114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8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F19F85D4-6AC3-4CF9-A1A5-831DFC2C2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2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6" r:id="rId3"/>
    <p:sldLayoutId id="2147484107" r:id="rId4"/>
    <p:sldLayoutId id="2147484176" r:id="rId5"/>
    <p:sldLayoutId id="2147484177" r:id="rId6"/>
    <p:sldLayoutId id="2147484178" r:id="rId7"/>
    <p:sldLayoutId id="2147484183" r:id="rId8"/>
    <p:sldLayoutId id="214748428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49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indent="0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F20DCA7-7F25-4016-A85F-017C8645D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Arial" panose="020B0604020202020204"/>
              <a:ea typeface="+mn-ea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3DCA9727-64F5-43DA-8926-3133DD99D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457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756D2-E344-4990-9DEB-3ECE3198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1" y="457200"/>
            <a:ext cx="11198483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DFD3-64AA-4158-83EE-3BB5B5CA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2" y="1691640"/>
            <a:ext cx="11225908" cy="44695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8DA1E6-F92D-4563-8D9B-4B23C69F9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9583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  <p:sldLayoutId id="214748419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2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0188" algn="l" defTabSz="914126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631825" indent="-173038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756D2-E344-4990-9DEB-3ECE3198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2" y="457200"/>
            <a:ext cx="11198483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DFD3-64AA-4158-83EE-3BB5B5CA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2" y="1691640"/>
            <a:ext cx="11225908" cy="44695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8DA1E6-F92D-4563-8D9B-4B23C69F9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5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  <p:sldLayoutId id="2147484211" r:id="rId12"/>
    <p:sldLayoutId id="2147484212" r:id="rId13"/>
    <p:sldLayoutId id="2147484213" r:id="rId14"/>
    <p:sldLayoutId id="2147484214" r:id="rId15"/>
    <p:sldLayoutId id="2147484215" r:id="rId16"/>
  </p:sldLayoutIdLst>
  <p:hf hdr="0" ftr="0" dt="0"/>
  <p:txStyles>
    <p:titleStyle>
      <a:lvl1pPr algn="l" defTabSz="913852" rtl="0" eaLnBrk="1" latinLnBrk="0" hangingPunct="1">
        <a:lnSpc>
          <a:spcPct val="100000"/>
        </a:lnSpc>
        <a:spcBef>
          <a:spcPct val="0"/>
        </a:spcBef>
        <a:buNone/>
        <a:defRPr sz="2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2" indent="-228462" algn="l" defTabSz="913852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indent="-230119" algn="l" defTabSz="913852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631635" indent="-172986" algn="l" defTabSz="913852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tiff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5" Type="http://schemas.openxmlformats.org/officeDocument/2006/relationships/image" Target="../media/image74.png"/><Relationship Id="rId10" Type="http://schemas.openxmlformats.org/officeDocument/2006/relationships/image" Target="../media/image79.jpeg"/><Relationship Id="rId4" Type="http://schemas.openxmlformats.org/officeDocument/2006/relationships/image" Target="../media/image73.tiff"/><Relationship Id="rId9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84.jpeg"/><Relationship Id="rId5" Type="http://schemas.openxmlformats.org/officeDocument/2006/relationships/image" Target="../media/image83.tiff"/><Relationship Id="rId10" Type="http://schemas.openxmlformats.org/officeDocument/2006/relationships/image" Target="../media/image88.tiff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13" Type="http://schemas.openxmlformats.org/officeDocument/2006/relationships/image" Target="../media/image100.emf"/><Relationship Id="rId18" Type="http://schemas.openxmlformats.org/officeDocument/2006/relationships/image" Target="../media/image105.emf"/><Relationship Id="rId3" Type="http://schemas.openxmlformats.org/officeDocument/2006/relationships/image" Target="../media/image90.jpg"/><Relationship Id="rId21" Type="http://schemas.openxmlformats.org/officeDocument/2006/relationships/image" Target="../media/image108.emf"/><Relationship Id="rId7" Type="http://schemas.openxmlformats.org/officeDocument/2006/relationships/image" Target="../media/image94.emf"/><Relationship Id="rId12" Type="http://schemas.openxmlformats.org/officeDocument/2006/relationships/image" Target="../media/image99.emf"/><Relationship Id="rId17" Type="http://schemas.openxmlformats.org/officeDocument/2006/relationships/image" Target="../media/image104.emf"/><Relationship Id="rId25" Type="http://schemas.openxmlformats.org/officeDocument/2006/relationships/image" Target="../media/image112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3.emf"/><Relationship Id="rId20" Type="http://schemas.openxmlformats.org/officeDocument/2006/relationships/image" Target="../media/image107.emf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3.emf"/><Relationship Id="rId11" Type="http://schemas.openxmlformats.org/officeDocument/2006/relationships/image" Target="../media/image98.emf"/><Relationship Id="rId24" Type="http://schemas.openxmlformats.org/officeDocument/2006/relationships/image" Target="../media/image111.emf"/><Relationship Id="rId5" Type="http://schemas.openxmlformats.org/officeDocument/2006/relationships/image" Target="../media/image92.emf"/><Relationship Id="rId15" Type="http://schemas.openxmlformats.org/officeDocument/2006/relationships/image" Target="../media/image102.emf"/><Relationship Id="rId23" Type="http://schemas.openxmlformats.org/officeDocument/2006/relationships/image" Target="../media/image110.emf"/><Relationship Id="rId10" Type="http://schemas.openxmlformats.org/officeDocument/2006/relationships/image" Target="../media/image97.emf"/><Relationship Id="rId19" Type="http://schemas.openxmlformats.org/officeDocument/2006/relationships/image" Target="../media/image106.emf"/><Relationship Id="rId4" Type="http://schemas.openxmlformats.org/officeDocument/2006/relationships/image" Target="../media/image91.emf"/><Relationship Id="rId9" Type="http://schemas.openxmlformats.org/officeDocument/2006/relationships/image" Target="../media/image96.emf"/><Relationship Id="rId14" Type="http://schemas.openxmlformats.org/officeDocument/2006/relationships/image" Target="../media/image101.emf"/><Relationship Id="rId22" Type="http://schemas.openxmlformats.org/officeDocument/2006/relationships/image" Target="../media/image109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emf"/><Relationship Id="rId7" Type="http://schemas.openxmlformats.org/officeDocument/2006/relationships/image" Target="../media/image118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7.emf"/><Relationship Id="rId5" Type="http://schemas.openxmlformats.org/officeDocument/2006/relationships/image" Target="../media/image116.emf"/><Relationship Id="rId10" Type="http://schemas.openxmlformats.org/officeDocument/2006/relationships/image" Target="../media/image121.png"/><Relationship Id="rId4" Type="http://schemas.openxmlformats.org/officeDocument/2006/relationships/image" Target="../media/image115.emf"/><Relationship Id="rId9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4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" Type="http://schemas.openxmlformats.org/officeDocument/2006/relationships/image" Target="../media/image128.png"/><Relationship Id="rId16" Type="http://schemas.openxmlformats.org/officeDocument/2006/relationships/image" Target="../media/image142.png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2.jpe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5" Type="http://schemas.openxmlformats.org/officeDocument/2006/relationships/image" Target="../media/image141.png"/><Relationship Id="rId10" Type="http://schemas.openxmlformats.org/officeDocument/2006/relationships/image" Target="../media/image136.png"/><Relationship Id="rId19" Type="http://schemas.openxmlformats.org/officeDocument/2006/relationships/image" Target="../media/image145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r of black printer&#10;&#10;Description automatically generated">
            <a:extLst>
              <a:ext uri="{FF2B5EF4-FFF2-40B4-BE49-F238E27FC236}">
                <a16:creationId xmlns:a16="http://schemas.microsoft.com/office/drawing/2014/main" id="{2FC5F9E2-448C-68E0-AEE8-791A6F7F19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r="8189"/>
          <a:stretch/>
        </p:blipFill>
        <p:spPr>
          <a:xfrm>
            <a:off x="422622" y="855133"/>
            <a:ext cx="5671790" cy="381936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D4F31-60B9-6B4C-86C2-EB586079B8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1</a:t>
            </a:fld>
            <a:endParaRPr lang="en-US" dirty="0">
              <a:latin typeface="Arial" panose="020B0604020202020204"/>
              <a:ea typeface="+mn-ea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1C9FF1A-BFC0-D6E9-EA86-D073BAA455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169" y="531310"/>
            <a:ext cx="1999604" cy="647645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4E8EC7F-86E3-61E8-7F6A-25688A61DCC9}"/>
              </a:ext>
            </a:extLst>
          </p:cNvPr>
          <p:cNvSpPr txBox="1">
            <a:spLocks/>
          </p:cNvSpPr>
          <p:nvPr/>
        </p:nvSpPr>
        <p:spPr>
          <a:xfrm>
            <a:off x="6513169" y="4359675"/>
            <a:ext cx="4362359" cy="1616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12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1775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baseline="30000" dirty="0"/>
              <a:t>*</a:t>
            </a:r>
            <a:r>
              <a:rPr lang="en-US" dirty="0"/>
              <a:t>ZQ630 Plus RFID model only</a:t>
            </a: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17" name="Title 11">
            <a:extLst>
              <a:ext uri="{FF2B5EF4-FFF2-40B4-BE49-F238E27FC236}">
                <a16:creationId xmlns:a16="http://schemas.microsoft.com/office/drawing/2014/main" id="{5E1BA927-3CB1-23BF-D7F9-98313B741BC2}"/>
              </a:ext>
            </a:extLst>
          </p:cNvPr>
          <p:cNvSpPr txBox="1">
            <a:spLocks/>
          </p:cNvSpPr>
          <p:nvPr/>
        </p:nvSpPr>
        <p:spPr>
          <a:xfrm>
            <a:off x="6513169" y="1641427"/>
            <a:ext cx="4342979" cy="788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pc="-150">
                <a:solidFill>
                  <a:srgbClr val="0073E6"/>
                </a:solidFill>
              </a:rPr>
              <a:t>ZQ600 Plus Series</a:t>
            </a:r>
            <a:br>
              <a:rPr lang="en-US" spc="-150">
                <a:solidFill>
                  <a:schemeClr val="accent1"/>
                </a:solidFill>
              </a:rPr>
            </a:br>
            <a:r>
              <a:rPr lang="en-US" sz="2800"/>
              <a:t>Premium Mobile Label, Receipt and RFID</a:t>
            </a:r>
            <a:r>
              <a:rPr lang="en-US" sz="2800" baseline="30000"/>
              <a:t>*</a:t>
            </a:r>
            <a:br>
              <a:rPr lang="en-US" sz="2800"/>
            </a:br>
            <a:r>
              <a:rPr lang="en-US" sz="2800"/>
              <a:t>Tag Printers</a:t>
            </a:r>
            <a:endParaRPr lang="en-US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F25B92A-FDDA-84DB-25FD-36F6B5C16994}"/>
              </a:ext>
            </a:extLst>
          </p:cNvPr>
          <p:cNvSpPr txBox="1">
            <a:spLocks/>
          </p:cNvSpPr>
          <p:nvPr/>
        </p:nvSpPr>
        <p:spPr>
          <a:xfrm>
            <a:off x="6513169" y="3470382"/>
            <a:ext cx="4342979" cy="4770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1775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/>
              <a:t>Boost productivity with the </a:t>
            </a:r>
            <a:br>
              <a:rPr lang="en-US"/>
            </a:br>
            <a:r>
              <a:rPr lang="en-US"/>
              <a:t>next evolution in mobile printing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49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blue outline of a truck&#10;&#10;Description automatically generated">
            <a:extLst>
              <a:ext uri="{FF2B5EF4-FFF2-40B4-BE49-F238E27FC236}">
                <a16:creationId xmlns:a16="http://schemas.microsoft.com/office/drawing/2014/main" id="{71222A1B-9988-4F3C-2B4C-40636F49F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52" y="1895939"/>
            <a:ext cx="1273364" cy="1273364"/>
          </a:xfrm>
          <a:prstGeom prst="rect">
            <a:avLst/>
          </a:prstGeom>
        </p:spPr>
      </p:pic>
      <p:pic>
        <p:nvPicPr>
          <p:cNvPr id="32" name="Picture 31" descr="A blue and black logo&#10;&#10;Description automatically generated">
            <a:extLst>
              <a:ext uri="{FF2B5EF4-FFF2-40B4-BE49-F238E27FC236}">
                <a16:creationId xmlns:a16="http://schemas.microsoft.com/office/drawing/2014/main" id="{DF1BB6C2-F978-33C9-810A-BFE87FBB2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650" y="1867606"/>
            <a:ext cx="1271662" cy="1271662"/>
          </a:xfrm>
          <a:prstGeom prst="rect">
            <a:avLst/>
          </a:prstGeom>
        </p:spPr>
      </p:pic>
      <p:pic>
        <p:nvPicPr>
          <p:cNvPr id="28" name="Picture 27" descr="A blue shopping cart on a black background&#10;&#10;Description automatically generated">
            <a:extLst>
              <a:ext uri="{FF2B5EF4-FFF2-40B4-BE49-F238E27FC236}">
                <a16:creationId xmlns:a16="http://schemas.microsoft.com/office/drawing/2014/main" id="{FFFFE290-6F04-B48E-9BAD-09C229CA6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59" y="1985212"/>
            <a:ext cx="1021858" cy="102185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3A9FA-2D19-3CAA-DA7C-D75318618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en-US" dirty="0">
              <a:latin typeface="Arial" panose="020B0604020202020204"/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97FBA5-AE48-F911-A05E-60A61CE80700}"/>
              </a:ext>
            </a:extLst>
          </p:cNvPr>
          <p:cNvSpPr txBox="1"/>
          <p:nvPr/>
        </p:nvSpPr>
        <p:spPr>
          <a:xfrm>
            <a:off x="1508000" y="6557765"/>
            <a:ext cx="1955800" cy="169277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r>
              <a:rPr lang="en-US" sz="800" dirty="0">
                <a:solidFill>
                  <a:schemeClr val="accent5"/>
                </a:solidFill>
              </a:rPr>
              <a:t>*ZQ630 Plus RFID model only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B78C95-200F-6C81-7A66-820925CA100A}"/>
              </a:ext>
            </a:extLst>
          </p:cNvPr>
          <p:cNvSpPr txBox="1"/>
          <p:nvPr/>
        </p:nvSpPr>
        <p:spPr>
          <a:xfrm>
            <a:off x="457081" y="3387591"/>
            <a:ext cx="3090553" cy="261610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spcAft>
                <a:spcPts val="0"/>
              </a:spcAft>
            </a:pPr>
            <a:r>
              <a:rPr lang="en-US" b="1" dirty="0">
                <a:solidFill>
                  <a:schemeClr val="accent1"/>
                </a:solidFill>
              </a:rPr>
              <a:t>Retail</a:t>
            </a:r>
            <a:r>
              <a:rPr lang="en-US" b="1" cap="all" dirty="0">
                <a:solidFill>
                  <a:schemeClr val="accent1"/>
                </a:solidFill>
              </a:rPr>
              <a:t> </a:t>
            </a:r>
          </a:p>
          <a:p>
            <a:pPr marL="176213" indent="-176213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Shelf edge labels</a:t>
            </a:r>
          </a:p>
          <a:p>
            <a:pPr marL="176213" indent="-176213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Mark down labels</a:t>
            </a:r>
          </a:p>
          <a:p>
            <a:pPr marL="176213" indent="-176213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Replacement tags</a:t>
            </a:r>
          </a:p>
          <a:p>
            <a:pPr marL="176213" indent="-176213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Mobile point of sale receipts</a:t>
            </a:r>
          </a:p>
          <a:p>
            <a:pPr marL="176213" indent="-176213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Return and transfer labels</a:t>
            </a:r>
          </a:p>
          <a:p>
            <a:pPr marL="176213" indent="-176213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Buy Online Pickup in Store (BOPIS)</a:t>
            </a:r>
          </a:p>
          <a:p>
            <a:pPr marL="176213" indent="-176213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Merchandising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93B047-BA88-B9CA-0005-25D0097321B1}"/>
              </a:ext>
            </a:extLst>
          </p:cNvPr>
          <p:cNvSpPr txBox="1"/>
          <p:nvPr/>
        </p:nvSpPr>
        <p:spPr>
          <a:xfrm>
            <a:off x="4337416" y="3382366"/>
            <a:ext cx="3635333" cy="144655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1113" indent="-11113">
              <a:spcAft>
                <a:spcPts val="0"/>
              </a:spcAft>
            </a:pPr>
            <a:r>
              <a:rPr lang="en-US" b="1" dirty="0">
                <a:solidFill>
                  <a:schemeClr val="accent1"/>
                </a:solidFill>
              </a:rPr>
              <a:t>Manufacturing / Warehousing</a:t>
            </a:r>
            <a:endParaRPr lang="en-US" b="1" cap="all" dirty="0">
              <a:solidFill>
                <a:schemeClr val="accent1"/>
              </a:solidFill>
            </a:endParaRPr>
          </a:p>
          <a:p>
            <a:pPr marL="176213" indent="-176213">
              <a:spcBef>
                <a:spcPts val="600"/>
              </a:spcBef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Pick and pack labels/lists</a:t>
            </a:r>
          </a:p>
          <a:p>
            <a:pPr marL="176213" indent="-176213">
              <a:spcBef>
                <a:spcPts val="600"/>
              </a:spcBef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Raw materials</a:t>
            </a:r>
          </a:p>
          <a:p>
            <a:pPr marL="176213" indent="-176213">
              <a:spcBef>
                <a:spcPts val="600"/>
              </a:spcBef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Finished goods</a:t>
            </a:r>
          </a:p>
          <a:p>
            <a:pPr marL="176213" indent="-176213">
              <a:spcBef>
                <a:spcPts val="600"/>
              </a:spcBef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RFID case / Pallet labels*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F26D-2CA9-9D01-AE7A-3CAF3299401B}"/>
              </a:ext>
            </a:extLst>
          </p:cNvPr>
          <p:cNvSpPr txBox="1"/>
          <p:nvPr/>
        </p:nvSpPr>
        <p:spPr>
          <a:xfrm>
            <a:off x="8225053" y="3382366"/>
            <a:ext cx="3090553" cy="195438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1113" indent="-11113">
              <a:spcAft>
                <a:spcPts val="0"/>
              </a:spcAft>
            </a:pPr>
            <a:r>
              <a:rPr lang="en-US" b="1" dirty="0">
                <a:solidFill>
                  <a:schemeClr val="accent1"/>
                </a:solidFill>
              </a:rPr>
              <a:t>Transportation &amp; Logistics</a:t>
            </a:r>
          </a:p>
          <a:p>
            <a:pPr marL="176213" indent="-176213">
              <a:spcBef>
                <a:spcPts val="600"/>
              </a:spcBef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Receiving</a:t>
            </a:r>
          </a:p>
          <a:p>
            <a:pPr marL="176213" indent="-176213">
              <a:spcBef>
                <a:spcPts val="600"/>
              </a:spcBef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Put Away</a:t>
            </a:r>
          </a:p>
          <a:p>
            <a:pPr marL="176213" indent="-176213">
              <a:spcBef>
                <a:spcPts val="600"/>
              </a:spcBef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Reverse logistics</a:t>
            </a:r>
            <a:br>
              <a:rPr lang="en-US" sz="1400" dirty="0"/>
            </a:br>
            <a:r>
              <a:rPr lang="en-US" sz="1400" dirty="0"/>
              <a:t>inventory management</a:t>
            </a:r>
          </a:p>
          <a:p>
            <a:pPr marL="176213" indent="-176213">
              <a:spcBef>
                <a:spcPts val="600"/>
              </a:spcBef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Cycle count</a:t>
            </a:r>
          </a:p>
          <a:p>
            <a:pPr marL="176213" indent="-176213">
              <a:spcBef>
                <a:spcPts val="600"/>
              </a:spcBef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0E8AF83D-F653-04A1-F501-B586284FD0C1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4337416" y="3134388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2C414B5-5428-1EAF-DB75-F1152AFAA7B8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984423" y="3134388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07398B5C-3244-E8F5-EA5A-EB813E416005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449779" y="3134388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2E4FE470-DA3E-CAD8-8DD5-F81E69001DDF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2096786" y="3134388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9A985CE8-FEA9-35EF-ECEB-3BC6DEB0C907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8225053" y="3134388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DC2F71C8-88E8-8165-1F93-3C6B8ADD1AFB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9822570" y="3134388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49B767-B33C-B3BD-8C3B-8E6E37AF124F}"/>
              </a:ext>
            </a:extLst>
          </p:cNvPr>
          <p:cNvSpPr txBox="1"/>
          <p:nvPr/>
        </p:nvSpPr>
        <p:spPr>
          <a:xfrm>
            <a:off x="8230048" y="5112443"/>
            <a:ext cx="1438424" cy="13849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3E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Cross-docking</a:t>
            </a:r>
          </a:p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3E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Picking</a:t>
            </a:r>
          </a:p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3E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Staging</a:t>
            </a:r>
          </a:p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3E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Packing</a:t>
            </a:r>
          </a:p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3E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Shipping</a:t>
            </a:r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FE333E1-608B-44EF-2E83-1E09F7E7FDB8}"/>
              </a:ext>
            </a:extLst>
          </p:cNvPr>
          <p:cNvSpPr txBox="1">
            <a:spLocks/>
          </p:cNvSpPr>
          <p:nvPr/>
        </p:nvSpPr>
        <p:spPr>
          <a:xfrm>
            <a:off x="6070035" y="457200"/>
            <a:ext cx="6204402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472AFD-7B31-3042-14C3-9BBE887D4D2C}"/>
              </a:ext>
            </a:extLst>
          </p:cNvPr>
          <p:cNvSpPr txBox="1">
            <a:spLocks/>
          </p:cNvSpPr>
          <p:nvPr/>
        </p:nvSpPr>
        <p:spPr>
          <a:xfrm>
            <a:off x="457081" y="457200"/>
            <a:ext cx="11225908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ZQ600 Plus Series Applications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CE6A745-A185-8D5B-CB3F-D0F3548C4B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081" y="932688"/>
            <a:ext cx="9000186" cy="36576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None/>
            </a:pPr>
            <a:r>
              <a:rPr lang="en-US" sz="2400" dirty="0"/>
              <a:t>Receipt, label, </a:t>
            </a:r>
            <a:r>
              <a:rPr lang="en-US" sz="2400" dirty="0" err="1"/>
              <a:t>linerless</a:t>
            </a:r>
            <a:r>
              <a:rPr lang="en-US" sz="2400" dirty="0"/>
              <a:t> and RFID* tag printing</a:t>
            </a:r>
          </a:p>
        </p:txBody>
      </p:sp>
    </p:spTree>
    <p:extLst>
      <p:ext uri="{BB962C8B-B14F-4D97-AF65-F5344CB8AC3E}">
        <p14:creationId xmlns:p14="http://schemas.microsoft.com/office/powerpoint/2010/main" val="13550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80D764-BE4C-C54E-9122-AFEE80C4B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and Benefits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22555-50D2-F143-8122-4D05967A8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882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F4ED01-0283-AE89-C128-A663CB9193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9479" y="1383184"/>
            <a:ext cx="2881134" cy="45295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674F5-9B54-76F7-217A-D1F25D930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7C0C64A-DA30-17A5-5D81-3C6890007450}"/>
              </a:ext>
            </a:extLst>
          </p:cNvPr>
          <p:cNvSpPr txBox="1">
            <a:spLocks/>
          </p:cNvSpPr>
          <p:nvPr/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-US" dirty="0">
              <a:latin typeface="Arial" panose="020B0604020202020204"/>
              <a:ea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D9C9C2-9E01-38D4-CE54-7FEC5EE0EAF6}"/>
              </a:ext>
            </a:extLst>
          </p:cNvPr>
          <p:cNvSpPr txBox="1"/>
          <p:nvPr/>
        </p:nvSpPr>
        <p:spPr>
          <a:xfrm>
            <a:off x="1409844" y="5912685"/>
            <a:ext cx="9394536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/>
              <a:t>Maximum productivity, ease of use and manageability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4E7C380-F275-2E0E-3349-0B1403127F83}"/>
              </a:ext>
            </a:extLst>
          </p:cNvPr>
          <p:cNvSpPr txBox="1">
            <a:spLocks/>
          </p:cNvSpPr>
          <p:nvPr/>
        </p:nvSpPr>
        <p:spPr>
          <a:xfrm>
            <a:off x="8002388" y="1724229"/>
            <a:ext cx="3798631" cy="7137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13648C"/>
              </a:buClr>
              <a:buNone/>
              <a:defRPr/>
            </a:pPr>
            <a:r>
              <a:rPr lang="en-US" sz="1400" b="1" dirty="0">
                <a:solidFill>
                  <a:srgbClr val="0073E6"/>
                </a:solidFill>
                <a:latin typeface="Arial" panose="020B0604020202020204" pitchFamily="34" charset="0"/>
                <a:ea typeface="Arial" pitchFamily="4" charset="0"/>
                <a:cs typeface="Arial" panose="020B0604020202020204" pitchFamily="34" charset="0"/>
              </a:rPr>
              <a:t>Industry's first Wi-Fi 6 (802.11ax)/Bluetooth</a:t>
            </a:r>
            <a:r>
              <a:rPr lang="en-US" sz="1400" b="1" baseline="30000" dirty="0">
                <a:solidFill>
                  <a:srgbClr val="0073E6"/>
                </a:solidFill>
                <a:latin typeface="Arial" panose="020B0604020202020204" pitchFamily="34" charset="0"/>
                <a:ea typeface="Arial" pitchFamily="4" charset="0"/>
                <a:cs typeface="Arial" panose="020B0604020202020204" pitchFamily="34" charset="0"/>
              </a:rPr>
              <a:t>®</a:t>
            </a:r>
            <a:r>
              <a:rPr lang="en-US" sz="1400" b="1" dirty="0">
                <a:solidFill>
                  <a:srgbClr val="0073E6"/>
                </a:solidFill>
                <a:latin typeface="Arial" panose="020B0604020202020204" pitchFamily="34" charset="0"/>
                <a:ea typeface="Arial" pitchFamily="4" charset="0"/>
                <a:cs typeface="Arial" panose="020B0604020202020204" pitchFamily="34" charset="0"/>
              </a:rPr>
              <a:t> 5.3 mobile printer for faster, more reliable and more secure printing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3648C"/>
              </a:buClr>
              <a:buNone/>
              <a:defRPr/>
            </a:pPr>
            <a:r>
              <a:rPr lang="en-US" sz="1000" dirty="0">
                <a:solidFill>
                  <a:srgbClr val="0073E6"/>
                </a:solidFill>
                <a:latin typeface="Arial" panose="020B0604020202020204" pitchFamily="34" charset="0"/>
                <a:ea typeface="Arial" pitchFamily="4" charset="0"/>
                <a:cs typeface="Arial" panose="020B0604020202020204" pitchFamily="34" charset="0"/>
              </a:rPr>
              <a:t>(802.11ac / BT 4.2 configuration also available)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D5D627F-73E5-E0B5-1FD6-27D15947E147}"/>
              </a:ext>
            </a:extLst>
          </p:cNvPr>
          <p:cNvSpPr txBox="1">
            <a:spLocks/>
          </p:cNvSpPr>
          <p:nvPr/>
        </p:nvSpPr>
        <p:spPr>
          <a:xfrm>
            <a:off x="540418" y="1652488"/>
            <a:ext cx="3182492" cy="3657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13648C"/>
              </a:buClr>
              <a:buSzTx/>
              <a:buFont typeface="Arial"/>
              <a:buNone/>
              <a:tabLst/>
              <a:defRPr/>
            </a:pPr>
            <a:r>
              <a:rPr lang="en-US" sz="1400" b="1" dirty="0">
                <a:solidFill>
                  <a:srgbClr val="0073E6"/>
                </a:solidFill>
                <a:ea typeface="Arial" pitchFamily="4" charset="0"/>
                <a:cs typeface="Arial" panose="020B0604020202020204" pitchFamily="34" charset="0"/>
              </a:rPr>
              <a:t>Color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3E6"/>
                </a:solidFill>
                <a:effectLst/>
                <a:uLnTx/>
                <a:uFillTx/>
                <a:ea typeface="Arial" pitchFamily="4" charset="0"/>
                <a:cs typeface="Arial" panose="020B0604020202020204" pitchFamily="34" charset="0"/>
              </a:rPr>
              <a:t>display </a:t>
            </a:r>
            <a:r>
              <a:rPr lang="en-US" sz="1400" b="1" dirty="0">
                <a:solidFill>
                  <a:srgbClr val="0073E6"/>
                </a:solidFill>
                <a:ea typeface="Arial" pitchFamily="4" charset="0"/>
                <a:cs typeface="Arial" panose="020B0604020202020204" pitchFamily="34" charset="0"/>
              </a:rPr>
              <a:t>makes configuration </a:t>
            </a:r>
            <a:br>
              <a:rPr lang="en-US" sz="1400" b="1" dirty="0">
                <a:solidFill>
                  <a:srgbClr val="0073E6"/>
                </a:solidFill>
                <a:ea typeface="Arial" pitchFamily="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0073E6"/>
                </a:solidFill>
                <a:ea typeface="Arial" pitchFamily="4" charset="0"/>
                <a:cs typeface="Arial" panose="020B0604020202020204" pitchFamily="34" charset="0"/>
              </a:rPr>
              <a:t>and operation a snap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3E6"/>
              </a:solidFill>
              <a:effectLst/>
              <a:uLnTx/>
              <a:uFillTx/>
              <a:ea typeface="Arial" pitchFamily="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984E2A5-4B0F-8AB0-26BE-3B3C9000D757}"/>
              </a:ext>
            </a:extLst>
          </p:cNvPr>
          <p:cNvSpPr txBox="1">
            <a:spLocks/>
          </p:cNvSpPr>
          <p:nvPr/>
        </p:nvSpPr>
        <p:spPr>
          <a:xfrm>
            <a:off x="293791" y="2084350"/>
            <a:ext cx="3429119" cy="7787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Clr>
                <a:srgbClr val="13648C"/>
              </a:buClr>
              <a:buFont typeface="Arial"/>
              <a:buNone/>
              <a:defRPr/>
            </a:pPr>
            <a:r>
              <a:rPr lang="en-US" sz="1400" b="1" dirty="0">
                <a:solidFill>
                  <a:srgbClr val="0073E6"/>
                </a:solidFill>
                <a:latin typeface="Arial" panose="020B0604020202020204" pitchFamily="34" charset="0"/>
                <a:ea typeface="Arial" pitchFamily="4" charset="0"/>
                <a:cs typeface="Arial" panose="020B0604020202020204" pitchFamily="34" charset="0"/>
              </a:rPr>
              <a:t>Robust memory to support upgrades and new applications for years to come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248401C-2C0B-7BFD-DD1D-17F7C1B04D7A}"/>
              </a:ext>
            </a:extLst>
          </p:cNvPr>
          <p:cNvSpPr txBox="1">
            <a:spLocks/>
          </p:cNvSpPr>
          <p:nvPr/>
        </p:nvSpPr>
        <p:spPr>
          <a:xfrm>
            <a:off x="613255" y="4145062"/>
            <a:ext cx="3109655" cy="3986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Clr>
                <a:srgbClr val="13648C"/>
              </a:buClr>
              <a:buFont typeface="Arial"/>
              <a:buNone/>
              <a:defRPr/>
            </a:pPr>
            <a:r>
              <a:rPr lang="en-US" sz="1400" dirty="0">
                <a:latin typeface="Arial" panose="020B0604020202020204" pitchFamily="34" charset="0"/>
                <a:ea typeface="Arial" pitchFamily="4" charset="0"/>
                <a:cs typeface="Arial" panose="020B0604020202020204" pitchFamily="34" charset="0"/>
              </a:rPr>
              <a:t>Easily manage from anywhere with flexible remote management options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598BD97-D007-0FDB-0EA2-F8689754C38A}"/>
              </a:ext>
            </a:extLst>
          </p:cNvPr>
          <p:cNvSpPr txBox="1">
            <a:spLocks/>
          </p:cNvSpPr>
          <p:nvPr/>
        </p:nvSpPr>
        <p:spPr>
          <a:xfrm>
            <a:off x="965320" y="3633456"/>
            <a:ext cx="2881135" cy="1834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</a:rPr>
              <a:t>Prints labels, receipts and </a:t>
            </a:r>
            <a:r>
              <a:rPr lang="en-US" sz="1400" dirty="0" err="1">
                <a:solidFill>
                  <a:srgbClr val="000000"/>
                </a:solidFill>
                <a:effectLst/>
              </a:rPr>
              <a:t>linerless</a:t>
            </a:r>
            <a:endParaRPr lang="en-US" sz="1400" dirty="0">
              <a:solidFill>
                <a:srgbClr val="000000"/>
              </a:solidFill>
              <a:effectLst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59EFF24-82BA-209C-1FCF-1F7C9996056A}"/>
              </a:ext>
            </a:extLst>
          </p:cNvPr>
          <p:cNvSpPr txBox="1">
            <a:spLocks/>
          </p:cNvSpPr>
          <p:nvPr/>
        </p:nvSpPr>
        <p:spPr>
          <a:xfrm>
            <a:off x="8002389" y="3779810"/>
            <a:ext cx="3187940" cy="490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3648C"/>
              </a:buClr>
              <a:buFont typeface="Arial"/>
              <a:buNone/>
              <a:defRPr/>
            </a:pPr>
            <a:r>
              <a:rPr lang="en-US" sz="1400" b="1" dirty="0">
                <a:solidFill>
                  <a:srgbClr val="0073E6"/>
                </a:solidFill>
                <a:latin typeface="Arial" panose="020B0604020202020204" pitchFamily="34" charset="0"/>
                <a:ea typeface="Arial" pitchFamily="4" charset="0"/>
                <a:cs typeface="Arial" panose="020B0604020202020204" pitchFamily="34" charset="0"/>
              </a:rPr>
              <a:t>Intelligent sleep mode with instant wake-up over Wi-Fi</a:t>
            </a:r>
            <a:r>
              <a:rPr lang="en-US" sz="1400" b="1" baseline="30000" dirty="0">
                <a:solidFill>
                  <a:srgbClr val="0073E6"/>
                </a:solidFill>
                <a:ea typeface="Arial" pitchFamily="4" charset="0"/>
                <a:cs typeface="Arial" panose="020B0604020202020204" pitchFamily="34" charset="0"/>
              </a:rPr>
              <a:t>™</a:t>
            </a:r>
            <a:r>
              <a:rPr lang="en-US" sz="1400" b="1" dirty="0">
                <a:solidFill>
                  <a:srgbClr val="0073E6"/>
                </a:solidFill>
                <a:latin typeface="Arial" panose="020B0604020202020204" pitchFamily="34" charset="0"/>
                <a:ea typeface="Arial" pitchFamily="4" charset="0"/>
                <a:cs typeface="Arial" panose="020B0604020202020204" pitchFamily="34" charset="0"/>
              </a:rPr>
              <a:t> and Bluetooth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C9412C2-0069-217B-AC29-396175C8450E}"/>
              </a:ext>
            </a:extLst>
          </p:cNvPr>
          <p:cNvSpPr txBox="1">
            <a:spLocks/>
          </p:cNvSpPr>
          <p:nvPr/>
        </p:nvSpPr>
        <p:spPr>
          <a:xfrm>
            <a:off x="8002389" y="5037299"/>
            <a:ext cx="3300031" cy="4796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3648C"/>
              </a:buClr>
              <a:buNone/>
              <a:defRPr/>
            </a:pPr>
            <a:r>
              <a:rPr lang="en-US" sz="1400" b="1" dirty="0">
                <a:solidFill>
                  <a:srgbClr val="0073E6"/>
                </a:solidFill>
                <a:latin typeface="Arial" panose="020B0604020202020204" pitchFamily="34" charset="0"/>
                <a:ea typeface="Arial" pitchFamily="4" charset="0"/>
                <a:cs typeface="Arial" panose="020B0604020202020204" pitchFamily="34" charset="0"/>
              </a:rPr>
              <a:t>Long-lasting durability: tempered glass and high-grade resin 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B80BFD1-A461-3408-314D-780F95D44C21}"/>
              </a:ext>
            </a:extLst>
          </p:cNvPr>
          <p:cNvSpPr txBox="1">
            <a:spLocks/>
          </p:cNvSpPr>
          <p:nvPr/>
        </p:nvSpPr>
        <p:spPr>
          <a:xfrm>
            <a:off x="8002388" y="3217030"/>
            <a:ext cx="3300031" cy="384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3648C"/>
              </a:buClr>
              <a:buFont typeface="Arial"/>
              <a:buNone/>
              <a:defRPr/>
            </a:pPr>
            <a:r>
              <a:rPr lang="en-US" sz="1400" b="1" dirty="0">
                <a:solidFill>
                  <a:srgbClr val="0073E6"/>
                </a:solidFill>
                <a:latin typeface="Arial" panose="020B0604020202020204" pitchFamily="34" charset="0"/>
                <a:ea typeface="Arial" pitchFamily="4" charset="0"/>
                <a:cs typeface="Arial" panose="020B0604020202020204" pitchFamily="34" charset="0"/>
              </a:rPr>
              <a:t>Optional ZQ610/ZQ620 Plus Extended Battery Pack (6500 </a:t>
            </a:r>
            <a:r>
              <a:rPr lang="en-US" sz="1400" b="1" dirty="0" err="1">
                <a:solidFill>
                  <a:srgbClr val="0073E6"/>
                </a:solidFill>
                <a:latin typeface="Arial" panose="020B0604020202020204" pitchFamily="34" charset="0"/>
                <a:ea typeface="Arial" pitchFamily="4" charset="0"/>
                <a:cs typeface="Arial" panose="020B0604020202020204" pitchFamily="34" charset="0"/>
              </a:rPr>
              <a:t>mAh</a:t>
            </a:r>
            <a:r>
              <a:rPr lang="en-US" sz="1400" b="1" dirty="0">
                <a:solidFill>
                  <a:srgbClr val="0073E6"/>
                </a:solidFill>
                <a:latin typeface="Arial" panose="020B0604020202020204" pitchFamily="34" charset="0"/>
                <a:ea typeface="Arial" pitchFamily="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F849C01-92F5-ABE7-BBD5-F18DD5658FFD}"/>
              </a:ext>
            </a:extLst>
          </p:cNvPr>
          <p:cNvSpPr txBox="1">
            <a:spLocks/>
          </p:cNvSpPr>
          <p:nvPr/>
        </p:nvSpPr>
        <p:spPr>
          <a:xfrm>
            <a:off x="417075" y="2892706"/>
            <a:ext cx="3305835" cy="3825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algn="r">
              <a:buClr>
                <a:srgbClr val="13648C"/>
              </a:buClr>
              <a:defRPr/>
            </a:pPr>
            <a:r>
              <a:rPr lang="en-US" sz="1400" b="1" dirty="0">
                <a:solidFill>
                  <a:srgbClr val="0073E6"/>
                </a:solidFill>
                <a:ea typeface="Arial" pitchFamily="4" charset="0"/>
                <a:cs typeface="Arial" panose="020B0604020202020204" pitchFamily="34" charset="0"/>
              </a:rPr>
              <a:t>Power Smart Print Technology</a:t>
            </a:r>
            <a:r>
              <a:rPr lang="en-US" sz="1400" b="1" baseline="30000" dirty="0">
                <a:solidFill>
                  <a:srgbClr val="0073E6"/>
                </a:solidFill>
                <a:ea typeface="Arial" pitchFamily="4" charset="0"/>
                <a:cs typeface="Arial" panose="020B0604020202020204" pitchFamily="34" charset="0"/>
              </a:rPr>
              <a:t>™</a:t>
            </a:r>
            <a:r>
              <a:rPr lang="en-US" sz="1400" b="1" dirty="0">
                <a:solidFill>
                  <a:srgbClr val="0073E6"/>
                </a:solidFill>
                <a:ea typeface="Arial" pitchFamily="4" charset="0"/>
                <a:cs typeface="Arial" panose="020B0604020202020204" pitchFamily="34" charset="0"/>
              </a:rPr>
              <a:t> </a:t>
            </a:r>
            <a:br>
              <a:rPr lang="en-US" sz="1400" b="1" dirty="0">
                <a:solidFill>
                  <a:srgbClr val="0073E6"/>
                </a:solidFill>
                <a:ea typeface="Arial" pitchFamily="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0073E6"/>
                </a:solidFill>
                <a:ea typeface="Arial" pitchFamily="4" charset="0"/>
                <a:cs typeface="Arial" panose="020B0604020202020204" pitchFamily="34" charset="0"/>
              </a:rPr>
              <a:t>reduces power consumption up to 30%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3E6"/>
              </a:solidFill>
              <a:effectLst/>
              <a:uLnTx/>
              <a:uFillTx/>
              <a:ea typeface="Arial" pitchFamily="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0546170-C0D5-FF14-AB96-DEABB526D362}"/>
              </a:ext>
            </a:extLst>
          </p:cNvPr>
          <p:cNvSpPr txBox="1">
            <a:spLocks/>
          </p:cNvSpPr>
          <p:nvPr/>
        </p:nvSpPr>
        <p:spPr>
          <a:xfrm>
            <a:off x="8005575" y="4274740"/>
            <a:ext cx="3798631" cy="6719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3648C"/>
              </a:buClr>
              <a:buNone/>
              <a:defRPr/>
            </a:pPr>
            <a:r>
              <a:rPr lang="en-US" sz="1400" b="1" dirty="0">
                <a:solidFill>
                  <a:srgbClr val="0073E6"/>
                </a:solidFill>
                <a:latin typeface="Arial" panose="020B0604020202020204" pitchFamily="34" charset="0"/>
                <a:ea typeface="Arial" pitchFamily="4" charset="0"/>
                <a:cs typeface="Arial" panose="020B0604020202020204" pitchFamily="34" charset="0"/>
              </a:rPr>
              <a:t>802.11r fast roaming for seamless on-the-move dependable Wi-Fi connectivity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567E0B7-CC2C-22A8-8C54-74FA5993E039}"/>
              </a:ext>
            </a:extLst>
          </p:cNvPr>
          <p:cNvCxnSpPr>
            <a:cxnSpLocks/>
          </p:cNvCxnSpPr>
          <p:nvPr/>
        </p:nvCxnSpPr>
        <p:spPr>
          <a:xfrm>
            <a:off x="3846455" y="2474082"/>
            <a:ext cx="682625" cy="0"/>
          </a:xfrm>
          <a:prstGeom prst="line">
            <a:avLst/>
          </a:prstGeom>
          <a:ln w="25400">
            <a:solidFill>
              <a:srgbClr val="0073E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F113100-8B83-83EE-0830-E97F9EBBA85A}"/>
              </a:ext>
            </a:extLst>
          </p:cNvPr>
          <p:cNvCxnSpPr>
            <a:cxnSpLocks/>
          </p:cNvCxnSpPr>
          <p:nvPr/>
        </p:nvCxnSpPr>
        <p:spPr>
          <a:xfrm>
            <a:off x="3846455" y="1850887"/>
            <a:ext cx="817372" cy="0"/>
          </a:xfrm>
          <a:prstGeom prst="line">
            <a:avLst/>
          </a:prstGeom>
          <a:ln w="25400">
            <a:solidFill>
              <a:srgbClr val="0073E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185F7D-340A-620C-BF87-469388C39419}"/>
              </a:ext>
            </a:extLst>
          </p:cNvPr>
          <p:cNvCxnSpPr>
            <a:cxnSpLocks/>
          </p:cNvCxnSpPr>
          <p:nvPr/>
        </p:nvCxnSpPr>
        <p:spPr>
          <a:xfrm>
            <a:off x="3846455" y="3721678"/>
            <a:ext cx="682625" cy="0"/>
          </a:xfrm>
          <a:prstGeom prst="line">
            <a:avLst/>
          </a:prstGeom>
          <a:ln w="25400">
            <a:solidFill>
              <a:srgbClr val="0073E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C6EDE4-F3DA-76D0-10AD-3155136D4B08}"/>
              </a:ext>
            </a:extLst>
          </p:cNvPr>
          <p:cNvCxnSpPr>
            <a:cxnSpLocks/>
          </p:cNvCxnSpPr>
          <p:nvPr/>
        </p:nvCxnSpPr>
        <p:spPr>
          <a:xfrm>
            <a:off x="3846455" y="4338458"/>
            <a:ext cx="682625" cy="0"/>
          </a:xfrm>
          <a:prstGeom prst="line">
            <a:avLst/>
          </a:prstGeom>
          <a:ln w="25400">
            <a:solidFill>
              <a:srgbClr val="0073E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54FB6FD-FD26-0E24-6E2C-821B1D9FB5D3}"/>
              </a:ext>
            </a:extLst>
          </p:cNvPr>
          <p:cNvCxnSpPr>
            <a:cxnSpLocks/>
          </p:cNvCxnSpPr>
          <p:nvPr/>
        </p:nvCxnSpPr>
        <p:spPr>
          <a:xfrm flipH="1">
            <a:off x="7146346" y="3409150"/>
            <a:ext cx="700298" cy="6279"/>
          </a:xfrm>
          <a:prstGeom prst="line">
            <a:avLst/>
          </a:prstGeom>
          <a:ln w="25400">
            <a:solidFill>
              <a:srgbClr val="0073E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5805115-85B9-70B9-8D2E-9759D3E5AEB5}"/>
              </a:ext>
            </a:extLst>
          </p:cNvPr>
          <p:cNvCxnSpPr>
            <a:cxnSpLocks/>
          </p:cNvCxnSpPr>
          <p:nvPr/>
        </p:nvCxnSpPr>
        <p:spPr>
          <a:xfrm flipH="1">
            <a:off x="7146346" y="4025029"/>
            <a:ext cx="700298" cy="0"/>
          </a:xfrm>
          <a:prstGeom prst="line">
            <a:avLst/>
          </a:prstGeom>
          <a:ln w="25400">
            <a:solidFill>
              <a:srgbClr val="0073E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60495C-5994-3DCA-AEEB-6C42AFBCE7D3}"/>
              </a:ext>
            </a:extLst>
          </p:cNvPr>
          <p:cNvCxnSpPr>
            <a:cxnSpLocks/>
          </p:cNvCxnSpPr>
          <p:nvPr/>
        </p:nvCxnSpPr>
        <p:spPr>
          <a:xfrm flipH="1">
            <a:off x="7013605" y="2003667"/>
            <a:ext cx="833039" cy="0"/>
          </a:xfrm>
          <a:prstGeom prst="line">
            <a:avLst/>
          </a:prstGeom>
          <a:ln w="25400">
            <a:solidFill>
              <a:srgbClr val="0073E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EE646C3-9D37-2077-2962-479D21C56A39}"/>
              </a:ext>
            </a:extLst>
          </p:cNvPr>
          <p:cNvCxnSpPr>
            <a:cxnSpLocks/>
          </p:cNvCxnSpPr>
          <p:nvPr/>
        </p:nvCxnSpPr>
        <p:spPr>
          <a:xfrm flipH="1">
            <a:off x="7160613" y="4585689"/>
            <a:ext cx="686031" cy="0"/>
          </a:xfrm>
          <a:prstGeom prst="line">
            <a:avLst/>
          </a:prstGeom>
          <a:ln w="25400">
            <a:solidFill>
              <a:srgbClr val="0073E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6F223F0-490D-023D-207D-9B3A07160F3F}"/>
              </a:ext>
            </a:extLst>
          </p:cNvPr>
          <p:cNvCxnSpPr>
            <a:cxnSpLocks/>
          </p:cNvCxnSpPr>
          <p:nvPr/>
        </p:nvCxnSpPr>
        <p:spPr>
          <a:xfrm flipH="1">
            <a:off x="7073462" y="5288542"/>
            <a:ext cx="819187" cy="7553"/>
          </a:xfrm>
          <a:prstGeom prst="line">
            <a:avLst/>
          </a:prstGeom>
          <a:ln w="25400">
            <a:solidFill>
              <a:srgbClr val="0073E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DE7CEDBC-A1D2-8C2C-5A51-F0616562ABD5}"/>
              </a:ext>
            </a:extLst>
          </p:cNvPr>
          <p:cNvSpPr txBox="1">
            <a:spLocks/>
          </p:cNvSpPr>
          <p:nvPr/>
        </p:nvSpPr>
        <p:spPr>
          <a:xfrm>
            <a:off x="540418" y="5093368"/>
            <a:ext cx="3182492" cy="3825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algn="r">
              <a:buClr>
                <a:srgbClr val="13648C"/>
              </a:buClr>
              <a:defRPr/>
            </a:pPr>
            <a:r>
              <a:rPr lang="en-US" sz="1400" b="1" dirty="0">
                <a:solidFill>
                  <a:srgbClr val="0073E6"/>
                </a:solidFill>
                <a:ea typeface="Arial" pitchFamily="4" charset="0"/>
                <a:cs typeface="Arial" panose="020B0604020202020204" pitchFamily="34" charset="0"/>
              </a:rPr>
              <a:t>2-in., 3-in. and 4-in. models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3E6"/>
              </a:solidFill>
              <a:effectLst/>
              <a:uLnTx/>
              <a:uFillTx/>
              <a:ea typeface="Arial" pitchFamily="4" charset="0"/>
              <a:cs typeface="Arial" panose="020B060402020202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9C9F188-E3CF-07E6-A13E-4EA2C8E04361}"/>
              </a:ext>
            </a:extLst>
          </p:cNvPr>
          <p:cNvCxnSpPr>
            <a:cxnSpLocks/>
          </p:cNvCxnSpPr>
          <p:nvPr/>
        </p:nvCxnSpPr>
        <p:spPr>
          <a:xfrm>
            <a:off x="3846455" y="3084371"/>
            <a:ext cx="682625" cy="0"/>
          </a:xfrm>
          <a:prstGeom prst="line">
            <a:avLst/>
          </a:prstGeom>
          <a:ln w="25400">
            <a:solidFill>
              <a:srgbClr val="0073E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44F0EE18-A128-7E96-3070-BE627E61F250}"/>
              </a:ext>
            </a:extLst>
          </p:cNvPr>
          <p:cNvSpPr txBox="1">
            <a:spLocks/>
          </p:cNvSpPr>
          <p:nvPr/>
        </p:nvSpPr>
        <p:spPr>
          <a:xfrm>
            <a:off x="540418" y="4679048"/>
            <a:ext cx="3182492" cy="3825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algn="r">
              <a:buClr>
                <a:srgbClr val="13648C"/>
              </a:buClr>
              <a:defRPr/>
            </a:pPr>
            <a:r>
              <a:rPr lang="en-US" sz="1400" b="1" dirty="0">
                <a:solidFill>
                  <a:srgbClr val="0073E6"/>
                </a:solidFill>
                <a:ea typeface="Arial" pitchFamily="4" charset="0"/>
                <a:cs typeface="Arial" panose="020B0604020202020204" pitchFamily="34" charset="0"/>
              </a:rPr>
              <a:t>Print and encode RFID</a:t>
            </a:r>
            <a:r>
              <a:rPr lang="en-US" sz="1400" b="1" baseline="30000" dirty="0">
                <a:solidFill>
                  <a:srgbClr val="0073E6"/>
                </a:solidFill>
                <a:ea typeface="Arial" pitchFamily="4" charset="0"/>
                <a:cs typeface="Arial" panose="020B0604020202020204" pitchFamily="34" charset="0"/>
              </a:rPr>
              <a:t>*</a:t>
            </a:r>
            <a:r>
              <a:rPr lang="en-US" sz="1400" b="1" dirty="0">
                <a:solidFill>
                  <a:srgbClr val="0073E6"/>
                </a:solidFill>
                <a:ea typeface="Arial" pitchFamily="4" charset="0"/>
                <a:cs typeface="Arial" panose="020B0604020202020204" pitchFamily="34" charset="0"/>
              </a:rPr>
              <a:t> tags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78FB5D0-8D3A-318B-A8AC-0797F339CB60}"/>
              </a:ext>
            </a:extLst>
          </p:cNvPr>
          <p:cNvCxnSpPr>
            <a:cxnSpLocks/>
          </p:cNvCxnSpPr>
          <p:nvPr/>
        </p:nvCxnSpPr>
        <p:spPr>
          <a:xfrm>
            <a:off x="3846455" y="4886088"/>
            <a:ext cx="682625" cy="0"/>
          </a:xfrm>
          <a:prstGeom prst="line">
            <a:avLst/>
          </a:prstGeom>
          <a:ln w="25400">
            <a:solidFill>
              <a:srgbClr val="0073E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5AC65A7-931C-D4C0-C522-5A58404720AA}"/>
              </a:ext>
            </a:extLst>
          </p:cNvPr>
          <p:cNvCxnSpPr>
            <a:cxnSpLocks/>
          </p:cNvCxnSpPr>
          <p:nvPr/>
        </p:nvCxnSpPr>
        <p:spPr>
          <a:xfrm>
            <a:off x="3846455" y="5289849"/>
            <a:ext cx="817372" cy="0"/>
          </a:xfrm>
          <a:prstGeom prst="line">
            <a:avLst/>
          </a:prstGeom>
          <a:ln w="25400">
            <a:solidFill>
              <a:srgbClr val="0073E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Date Placeholder 3">
            <a:extLst>
              <a:ext uri="{FF2B5EF4-FFF2-40B4-BE49-F238E27FC236}">
                <a16:creationId xmlns:a16="http://schemas.microsoft.com/office/drawing/2014/main" id="{C71D906E-AACA-5F88-1BE6-0A7A90893B08}"/>
              </a:ext>
            </a:extLst>
          </p:cNvPr>
          <p:cNvSpPr txBox="1">
            <a:spLocks/>
          </p:cNvSpPr>
          <p:nvPr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15917A-8E21-AB55-B744-6B111FC181F7}"/>
              </a:ext>
            </a:extLst>
          </p:cNvPr>
          <p:cNvSpPr txBox="1"/>
          <p:nvPr/>
        </p:nvSpPr>
        <p:spPr>
          <a:xfrm>
            <a:off x="1508000" y="6557765"/>
            <a:ext cx="1955800" cy="169277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r>
              <a:rPr lang="en-US" sz="800" dirty="0">
                <a:solidFill>
                  <a:schemeClr val="accent5"/>
                </a:solidFill>
              </a:rPr>
              <a:t>*ZQ630 Plus RFID model only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C5F2D-D2C5-067F-F8BF-BBBC37AB7DCA}"/>
              </a:ext>
            </a:extLst>
          </p:cNvPr>
          <p:cNvSpPr txBox="1">
            <a:spLocks/>
          </p:cNvSpPr>
          <p:nvPr/>
        </p:nvSpPr>
        <p:spPr>
          <a:xfrm>
            <a:off x="8002388" y="2652053"/>
            <a:ext cx="3300031" cy="384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3648C"/>
              </a:buClr>
              <a:buFont typeface="Arial"/>
              <a:buNone/>
              <a:defRPr/>
            </a:pPr>
            <a:r>
              <a:rPr lang="en-US" sz="1400" b="1" dirty="0">
                <a:solidFill>
                  <a:srgbClr val="0073E6"/>
                </a:solidFill>
                <a:latin typeface="Arial" panose="020B0604020202020204" pitchFamily="34" charset="0"/>
                <a:ea typeface="Arial" pitchFamily="4" charset="0"/>
                <a:cs typeface="Arial" panose="020B0604020202020204" pitchFamily="34" charset="0"/>
              </a:rPr>
              <a:t>High capacity PowerPrecision+ </a:t>
            </a:r>
            <a:br>
              <a:rPr lang="en-US" sz="1400" b="1" dirty="0">
                <a:solidFill>
                  <a:srgbClr val="0073E6"/>
                </a:solidFill>
                <a:latin typeface="Arial" panose="020B0604020202020204" pitchFamily="34" charset="0"/>
                <a:ea typeface="Arial" pitchFamily="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0073E6"/>
                </a:solidFill>
                <a:latin typeface="Arial" panose="020B0604020202020204" pitchFamily="34" charset="0"/>
                <a:ea typeface="Arial" pitchFamily="4" charset="0"/>
                <a:cs typeface="Arial" panose="020B0604020202020204" pitchFamily="34" charset="0"/>
              </a:rPr>
              <a:t>3250 to 6600 mAh battery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4B3645-5D0D-F875-C0A8-318FB7249BA1}"/>
              </a:ext>
            </a:extLst>
          </p:cNvPr>
          <p:cNvCxnSpPr>
            <a:cxnSpLocks/>
          </p:cNvCxnSpPr>
          <p:nvPr/>
        </p:nvCxnSpPr>
        <p:spPr>
          <a:xfrm flipH="1">
            <a:off x="7165474" y="2848491"/>
            <a:ext cx="681170" cy="1961"/>
          </a:xfrm>
          <a:prstGeom prst="line">
            <a:avLst/>
          </a:prstGeom>
          <a:ln w="25400">
            <a:solidFill>
              <a:srgbClr val="0073E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FC1F9CB5-AD6B-4AAE-36DB-DB1A9BBA6D16}"/>
              </a:ext>
            </a:extLst>
          </p:cNvPr>
          <p:cNvSpPr txBox="1">
            <a:spLocks/>
          </p:cNvSpPr>
          <p:nvPr/>
        </p:nvSpPr>
        <p:spPr>
          <a:xfrm>
            <a:off x="457081" y="457200"/>
            <a:ext cx="11225908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ZQ600 Plus Series Highlights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2A7A008-366F-BC2A-0C2A-F2A23696DA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081" y="932688"/>
            <a:ext cx="9000186" cy="365760"/>
          </a:xfrm>
        </p:spPr>
        <p:txBody>
          <a:bodyPr/>
          <a:lstStyle/>
          <a:p>
            <a:r>
              <a:rPr lang="en-US" dirty="0">
                <a:solidFill>
                  <a:srgbClr val="0073E6"/>
                </a:solidFill>
              </a:rPr>
              <a:t>New features that are not included in the </a:t>
            </a:r>
            <a:r>
              <a:rPr lang="en-US" dirty="0" err="1">
                <a:solidFill>
                  <a:srgbClr val="0073E6"/>
                </a:solidFill>
              </a:rPr>
              <a:t>QLn</a:t>
            </a:r>
            <a:r>
              <a:rPr lang="en-US" dirty="0">
                <a:solidFill>
                  <a:srgbClr val="0073E6"/>
                </a:solidFill>
              </a:rPr>
              <a:t> are denoted in blue</a:t>
            </a:r>
          </a:p>
        </p:txBody>
      </p:sp>
    </p:spTree>
    <p:extLst>
      <p:ext uri="{BB962C8B-B14F-4D97-AF65-F5344CB8AC3E}">
        <p14:creationId xmlns:p14="http://schemas.microsoft.com/office/powerpoint/2010/main" val="414413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rehouse-scale-pallet-enviroment-WE-3358.jpg">
            <a:extLst>
              <a:ext uri="{FF2B5EF4-FFF2-40B4-BE49-F238E27FC236}">
                <a16:creationId xmlns:a16="http://schemas.microsoft.com/office/drawing/2014/main" id="{F7B80451-AB8C-0BA2-F184-BF3633F298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562" b="-1"/>
          <a:stretch/>
        </p:blipFill>
        <p:spPr>
          <a:xfrm>
            <a:off x="5046833" y="0"/>
            <a:ext cx="7141991" cy="6872289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A8685D61-DED2-3943-BC75-7C91A397A889}"/>
              </a:ext>
            </a:extLst>
          </p:cNvPr>
          <p:cNvSpPr/>
          <p:nvPr/>
        </p:nvSpPr>
        <p:spPr>
          <a:xfrm>
            <a:off x="1" y="0"/>
            <a:ext cx="7981020" cy="6858000"/>
          </a:xfrm>
          <a:custGeom>
            <a:avLst/>
            <a:gdLst>
              <a:gd name="connsiteX0" fmla="*/ 0 w 6542205"/>
              <a:gd name="connsiteY0" fmla="*/ 0 h 6858000"/>
              <a:gd name="connsiteX1" fmla="*/ 5960714 w 6542205"/>
              <a:gd name="connsiteY1" fmla="*/ 0 h 6858000"/>
              <a:gd name="connsiteX2" fmla="*/ 6542205 w 6542205"/>
              <a:gd name="connsiteY2" fmla="*/ 6858000 h 6858000"/>
              <a:gd name="connsiteX3" fmla="*/ 0 w 6542205"/>
              <a:gd name="connsiteY3" fmla="*/ 6858000 h 6858000"/>
              <a:gd name="connsiteX4" fmla="*/ 0 w 65422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2205" h="6858000">
                <a:moveTo>
                  <a:pt x="0" y="0"/>
                </a:moveTo>
                <a:lnTo>
                  <a:pt x="5960714" y="0"/>
                </a:lnTo>
                <a:lnTo>
                  <a:pt x="654220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B6B8EB4-08D8-5C40-9C57-8F34AE58D7AA}"/>
              </a:ext>
            </a:extLst>
          </p:cNvPr>
          <p:cNvSpPr/>
          <p:nvPr/>
        </p:nvSpPr>
        <p:spPr>
          <a:xfrm>
            <a:off x="7237983" y="0"/>
            <a:ext cx="824615" cy="6871199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137CFE-E813-024F-A1FE-CD1706A4EDAF}"/>
              </a:ext>
            </a:extLst>
          </p:cNvPr>
          <p:cNvSpPr txBox="1"/>
          <p:nvPr/>
        </p:nvSpPr>
        <p:spPr>
          <a:xfrm>
            <a:off x="6622473" y="-42949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6A955D9-9148-5040-A08F-956866AFE308}"/>
              </a:ext>
            </a:extLst>
          </p:cNvPr>
          <p:cNvSpPr txBox="1">
            <a:spLocks/>
          </p:cNvSpPr>
          <p:nvPr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F01E90-9F78-5044-9EDE-BEFE271242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924234" y="6400800"/>
            <a:ext cx="1264591" cy="457200"/>
          </a:xfrm>
        </p:spPr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F85D4-6AC3-4CF9-A1A5-831DFC2C241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MS PGothic" pitchFamily="34" charset="-128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ADF7466-FBFA-190F-D088-99853AF5BC34}"/>
              </a:ext>
            </a:extLst>
          </p:cNvPr>
          <p:cNvSpPr txBox="1">
            <a:spLocks/>
          </p:cNvSpPr>
          <p:nvPr/>
        </p:nvSpPr>
        <p:spPr>
          <a:xfrm>
            <a:off x="661271" y="839764"/>
            <a:ext cx="6298330" cy="14208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463" indent="-17463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3E6"/>
              </a:buClr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-11113" algn="l" defTabSz="914126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13" indent="0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b="1" dirty="0">
                <a:solidFill>
                  <a:srgbClr val="0073E6"/>
                </a:solidFill>
              </a:rPr>
              <a:t>Compact and Tough</a:t>
            </a:r>
            <a:br>
              <a:rPr lang="en-US" dirty="0"/>
            </a:br>
            <a:r>
              <a:rPr lang="en-US" sz="2400" dirty="0">
                <a:solidFill>
                  <a:schemeClr val="bg1"/>
                </a:solidFill>
              </a:rPr>
              <a:t>Built for all-day, everyday use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FB89CB3-AC49-D949-0D2C-8A8FFA34BF39}"/>
              </a:ext>
            </a:extLst>
          </p:cNvPr>
          <p:cNvSpPr txBox="1">
            <a:spLocks/>
          </p:cNvSpPr>
          <p:nvPr/>
        </p:nvSpPr>
        <p:spPr>
          <a:xfrm>
            <a:off x="684543" y="1858158"/>
            <a:ext cx="6553439" cy="16086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3648C"/>
              </a:buClr>
              <a:buFont typeface="Arial"/>
              <a:buNone/>
              <a:defRPr/>
            </a:pPr>
            <a:r>
              <a:rPr lang="en-US" sz="1800" b="1" dirty="0">
                <a:solidFill>
                  <a:srgbClr val="0073E6"/>
                </a:solidFill>
                <a:latin typeface="Arial"/>
                <a:ea typeface="Arial" pitchFamily="4" charset="0"/>
                <a:cs typeface="Arial"/>
              </a:rPr>
              <a:t>The ZQ600 Plus is loaded with features that give it long-lasting durability, including…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671033-B668-14CE-B235-95FE830047F9}"/>
              </a:ext>
            </a:extLst>
          </p:cNvPr>
          <p:cNvSpPr txBox="1"/>
          <p:nvPr/>
        </p:nvSpPr>
        <p:spPr>
          <a:xfrm>
            <a:off x="661271" y="3032392"/>
            <a:ext cx="307242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High-grade resin, one of the toughest plastics available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0D15DF-2318-32D0-8AF5-E339F89A33E8}"/>
              </a:ext>
            </a:extLst>
          </p:cNvPr>
          <p:cNvGrpSpPr/>
          <p:nvPr/>
        </p:nvGrpSpPr>
        <p:grpSpPr>
          <a:xfrm>
            <a:off x="661272" y="2854379"/>
            <a:ext cx="3072423" cy="69830"/>
            <a:chOff x="454901" y="3273590"/>
            <a:chExt cx="3072423" cy="69830"/>
          </a:xfrm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1C0D5A16-4371-8E82-B7AB-C5D5D305223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122A673F-B211-8B73-8B7A-0F04D3C18EC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54901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DAA1A896-1AB2-D580-3B89-5A7E0035849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610848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F7C89A0-BF5F-C535-8F4B-F678EE69C68F}"/>
              </a:ext>
            </a:extLst>
          </p:cNvPr>
          <p:cNvSpPr txBox="1"/>
          <p:nvPr/>
        </p:nvSpPr>
        <p:spPr>
          <a:xfrm>
            <a:off x="4069425" y="3032392"/>
            <a:ext cx="305415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Tempered glass display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810F51A-DFE5-BF49-8F8C-609AFB81EDF8}"/>
              </a:ext>
            </a:extLst>
          </p:cNvPr>
          <p:cNvGrpSpPr/>
          <p:nvPr/>
        </p:nvGrpSpPr>
        <p:grpSpPr>
          <a:xfrm>
            <a:off x="4051153" y="2854379"/>
            <a:ext cx="3072423" cy="69830"/>
            <a:chOff x="454901" y="3273590"/>
            <a:chExt cx="3072423" cy="69830"/>
          </a:xfrm>
        </p:grpSpPr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43B2B75B-9F9F-512D-BFFF-3EAD9DB1F43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39" name="Freeform 43">
              <a:extLst>
                <a:ext uri="{FF2B5EF4-FFF2-40B4-BE49-F238E27FC236}">
                  <a16:creationId xmlns:a16="http://schemas.microsoft.com/office/drawing/2014/main" id="{B9D36F20-2978-97EA-3203-7F05093CD91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54901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40" name="Freeform 44">
              <a:extLst>
                <a:ext uri="{FF2B5EF4-FFF2-40B4-BE49-F238E27FC236}">
                  <a16:creationId xmlns:a16="http://schemas.microsoft.com/office/drawing/2014/main" id="{BC24D429-106B-1CBD-A8EF-3987C33AC93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610848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09AAA1F-217F-6220-6F33-E933D39A2019}"/>
              </a:ext>
            </a:extLst>
          </p:cNvPr>
          <p:cNvSpPr txBox="1"/>
          <p:nvPr/>
        </p:nvSpPr>
        <p:spPr>
          <a:xfrm>
            <a:off x="661271" y="4344128"/>
            <a:ext cx="307242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Seamless one-piece design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144CFBE-6DB8-3D3F-1688-D79BD76E60CD}"/>
              </a:ext>
            </a:extLst>
          </p:cNvPr>
          <p:cNvGrpSpPr/>
          <p:nvPr/>
        </p:nvGrpSpPr>
        <p:grpSpPr>
          <a:xfrm>
            <a:off x="661272" y="4166115"/>
            <a:ext cx="3072423" cy="69830"/>
            <a:chOff x="454901" y="3273590"/>
            <a:chExt cx="3072423" cy="69830"/>
          </a:xfrm>
        </p:grpSpPr>
        <p:sp>
          <p:nvSpPr>
            <p:cNvPr id="43" name="Freeform 47">
              <a:extLst>
                <a:ext uri="{FF2B5EF4-FFF2-40B4-BE49-F238E27FC236}">
                  <a16:creationId xmlns:a16="http://schemas.microsoft.com/office/drawing/2014/main" id="{C443D75D-24CE-4BAC-4EBB-FE8976987EE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44" name="Freeform 48">
              <a:extLst>
                <a:ext uri="{FF2B5EF4-FFF2-40B4-BE49-F238E27FC236}">
                  <a16:creationId xmlns:a16="http://schemas.microsoft.com/office/drawing/2014/main" id="{084AF547-BCFF-05B9-6E30-B3B0452FBC8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54901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45" name="Freeform 49">
              <a:extLst>
                <a:ext uri="{FF2B5EF4-FFF2-40B4-BE49-F238E27FC236}">
                  <a16:creationId xmlns:a16="http://schemas.microsoft.com/office/drawing/2014/main" id="{A41466C4-B6DD-068B-E6F1-291D0725071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610848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EC0F618-CFFE-4745-4729-74C2DE66404D}"/>
              </a:ext>
            </a:extLst>
          </p:cNvPr>
          <p:cNvSpPr txBox="1"/>
          <p:nvPr/>
        </p:nvSpPr>
        <p:spPr>
          <a:xfrm>
            <a:off x="4069424" y="4344128"/>
            <a:ext cx="3000033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Numerous mechanical design improvements for greater impact resistance and durability 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58501D6-1CC5-05F1-3B48-97B1601B4F44}"/>
              </a:ext>
            </a:extLst>
          </p:cNvPr>
          <p:cNvGrpSpPr/>
          <p:nvPr/>
        </p:nvGrpSpPr>
        <p:grpSpPr>
          <a:xfrm>
            <a:off x="4051153" y="4166115"/>
            <a:ext cx="3072423" cy="69830"/>
            <a:chOff x="454901" y="3273590"/>
            <a:chExt cx="3072423" cy="69830"/>
          </a:xfrm>
        </p:grpSpPr>
        <p:sp>
          <p:nvSpPr>
            <p:cNvPr id="48" name="Freeform 52">
              <a:extLst>
                <a:ext uri="{FF2B5EF4-FFF2-40B4-BE49-F238E27FC236}">
                  <a16:creationId xmlns:a16="http://schemas.microsoft.com/office/drawing/2014/main" id="{8A126A5A-61F5-C8C6-46DD-ED02A1FABE8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49" name="Freeform 53">
              <a:extLst>
                <a:ext uri="{FF2B5EF4-FFF2-40B4-BE49-F238E27FC236}">
                  <a16:creationId xmlns:a16="http://schemas.microsoft.com/office/drawing/2014/main" id="{B5783221-1D57-7387-E7F4-5BA7A1ED302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54901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50" name="Freeform 54">
              <a:extLst>
                <a:ext uri="{FF2B5EF4-FFF2-40B4-BE49-F238E27FC236}">
                  <a16:creationId xmlns:a16="http://schemas.microsoft.com/office/drawing/2014/main" id="{B8A9A406-46F4-6D82-B0F9-4CF85976801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610848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346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zq610-product-photography-headon No Shadow.png">
            <a:extLst>
              <a:ext uri="{FF2B5EF4-FFF2-40B4-BE49-F238E27FC236}">
                <a16:creationId xmlns:a16="http://schemas.microsoft.com/office/drawing/2014/main" id="{284AE745-D19D-6C64-D01B-3E16145C30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877322" y="675926"/>
            <a:ext cx="4387258" cy="4841004"/>
          </a:xfrm>
          <a:prstGeom prst="rect">
            <a:avLst/>
          </a:prstGeom>
        </p:spPr>
      </p:pic>
      <p:pic>
        <p:nvPicPr>
          <p:cNvPr id="8" name="Picture 7" descr="zq610-product-photography-headon No Shadow.png">
            <a:extLst>
              <a:ext uri="{FF2B5EF4-FFF2-40B4-BE49-F238E27FC236}">
                <a16:creationId xmlns:a16="http://schemas.microsoft.com/office/drawing/2014/main" id="{2CF6D483-BC87-4927-E812-9C341EB0FF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4694" y="675926"/>
            <a:ext cx="4387258" cy="4841004"/>
          </a:xfrm>
          <a:prstGeom prst="rect">
            <a:avLst/>
          </a:prstGeom>
        </p:spPr>
      </p:pic>
      <p:pic>
        <p:nvPicPr>
          <p:cNvPr id="9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DC2BDA62-4F2B-07DF-1213-12B6A427B2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1" y="2724967"/>
            <a:ext cx="1587240" cy="1291480"/>
          </a:xfrm>
          <a:prstGeom prst="rect">
            <a:avLst/>
          </a:prstGeom>
        </p:spPr>
      </p:pic>
      <p:pic>
        <p:nvPicPr>
          <p:cNvPr id="10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AC4AB7-BC75-D92F-EF96-8CFB76DD31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680" y="2724967"/>
            <a:ext cx="1625193" cy="12914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10E0C4-6346-C8E3-EE78-BF3A8E08B20D}"/>
              </a:ext>
            </a:extLst>
          </p:cNvPr>
          <p:cNvSpPr/>
          <p:nvPr/>
        </p:nvSpPr>
        <p:spPr>
          <a:xfrm>
            <a:off x="-1" y="0"/>
            <a:ext cx="12188825" cy="15122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66C6F3-7009-E056-9D4A-7853353E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pc="-60" dirty="0">
                <a:solidFill>
                  <a:schemeClr val="bg1"/>
                </a:solidFill>
              </a:rPr>
              <a:t>Large Color Display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B54A5-3D16-A537-CDFE-8BAFD11AB9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0073E6"/>
                </a:solidFill>
              </a:rPr>
              <a:t>Makes it easy to set up and maintain the ZQ600 Plus Series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674F5-9B54-76F7-217A-D1F25D930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chemeClr val="bg1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en-US" dirty="0">
              <a:solidFill>
                <a:schemeClr val="bg1"/>
              </a:solidFill>
              <a:latin typeface="Arial" panose="020B0604020202020204"/>
              <a:ea typeface="+mn-ea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7C0C64A-DA30-17A5-5D81-3C6890007450}"/>
              </a:ext>
            </a:extLst>
          </p:cNvPr>
          <p:cNvSpPr txBox="1">
            <a:spLocks/>
          </p:cNvSpPr>
          <p:nvPr/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chemeClr val="bg1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en-US" dirty="0">
              <a:solidFill>
                <a:schemeClr val="bg1"/>
              </a:solidFill>
              <a:latin typeface="Arial" panose="020B0604020202020204"/>
              <a:ea typeface="+mn-ea"/>
            </a:endParaRPr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F283EE5C-D44D-A48C-574D-891D5F1F4DE1}"/>
              </a:ext>
            </a:extLst>
          </p:cNvPr>
          <p:cNvSpPr txBox="1">
            <a:spLocks/>
          </p:cNvSpPr>
          <p:nvPr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15D4D3-A364-3649-8E4F-66A30DBBBC43}"/>
              </a:ext>
            </a:extLst>
          </p:cNvPr>
          <p:cNvGrpSpPr/>
          <p:nvPr/>
        </p:nvGrpSpPr>
        <p:grpSpPr>
          <a:xfrm>
            <a:off x="454901" y="5471661"/>
            <a:ext cx="3072423" cy="69830"/>
            <a:chOff x="454901" y="3273590"/>
            <a:chExt cx="3072423" cy="69830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91E43BFE-A7BD-47BE-0D72-EAA7B0C88A6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F0AF777-C9AE-F404-58D7-2457D19FED3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54901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608EDE6-E6FC-32EF-8175-1C15A6EEB32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610848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FABB7E0-C93C-4142-BC45-5D60DE2A3B4A}"/>
              </a:ext>
            </a:extLst>
          </p:cNvPr>
          <p:cNvGrpSpPr/>
          <p:nvPr/>
        </p:nvGrpSpPr>
        <p:grpSpPr>
          <a:xfrm>
            <a:off x="2569086" y="5471661"/>
            <a:ext cx="3072423" cy="69830"/>
            <a:chOff x="454901" y="3273590"/>
            <a:chExt cx="3072423" cy="69830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069BB64C-BEC8-5E56-D7E7-B63B14CBE8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9392DF0-4F45-1BD8-E4C8-BB84976ACC8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54901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4F08B11-8223-15E3-B728-6D1465990FC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610848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3A8AE7-3DE6-F858-3ED2-CABB3948061F}"/>
              </a:ext>
            </a:extLst>
          </p:cNvPr>
          <p:cNvGrpSpPr/>
          <p:nvPr/>
        </p:nvGrpSpPr>
        <p:grpSpPr>
          <a:xfrm>
            <a:off x="6108110" y="5471661"/>
            <a:ext cx="3072423" cy="69830"/>
            <a:chOff x="454901" y="3273590"/>
            <a:chExt cx="3072423" cy="69830"/>
          </a:xfrm>
        </p:grpSpPr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AD7FBFB-2CAF-7D2E-E7DA-CC30FDE5E0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B7268B6A-EAD1-3F40-353E-8C248DB979E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54901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918854E0-8DAC-E9F9-8A90-E5392D5B21B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610848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C82E3AB-AE95-6A3D-0DC1-A9E9A901122B}"/>
              </a:ext>
            </a:extLst>
          </p:cNvPr>
          <p:cNvGrpSpPr/>
          <p:nvPr/>
        </p:nvGrpSpPr>
        <p:grpSpPr>
          <a:xfrm>
            <a:off x="8222295" y="5471661"/>
            <a:ext cx="3072423" cy="69830"/>
            <a:chOff x="454901" y="3273590"/>
            <a:chExt cx="3072423" cy="69830"/>
          </a:xfrm>
        </p:grpSpPr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7958B91-2556-D862-AB22-8E513624473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F810A0D-6C14-B31D-D847-FE2E38602E0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54901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EB8ABF8-45CD-4760-1ECE-B0572F8A9EC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610848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84DB0D08-D4B8-E131-F1BB-DBB8F25AF780}"/>
              </a:ext>
            </a:extLst>
          </p:cNvPr>
          <p:cNvSpPr txBox="1"/>
          <p:nvPr/>
        </p:nvSpPr>
        <p:spPr>
          <a:xfrm>
            <a:off x="454900" y="5689630"/>
            <a:ext cx="4755275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>
              <a:buNone/>
            </a:pPr>
            <a:r>
              <a:rPr lang="en-US" sz="1600" dirty="0"/>
              <a:t>User-friendly interface: </a:t>
            </a:r>
            <a:r>
              <a:rPr lang="en-US" sz="1600" b="1" dirty="0"/>
              <a:t>easily customized menu </a:t>
            </a:r>
            <a:r>
              <a:rPr lang="en-US" sz="1600" dirty="0"/>
              <a:t>and five-way navigation with two soft keys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16A676-ACAF-49B9-DEC6-E88FD2864AA0}"/>
              </a:ext>
            </a:extLst>
          </p:cNvPr>
          <p:cNvSpPr txBox="1"/>
          <p:nvPr/>
        </p:nvSpPr>
        <p:spPr>
          <a:xfrm>
            <a:off x="6097850" y="5689630"/>
            <a:ext cx="426930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>
              <a:buNone/>
            </a:pPr>
            <a:r>
              <a:rPr lang="en-US" sz="1600" dirty="0"/>
              <a:t>Display changes colors to show an alert so users </a:t>
            </a:r>
            <a:r>
              <a:rPr lang="en-US" sz="1600" b="1" dirty="0"/>
              <a:t>instantly know what the printer needs to stay up and running 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D49080AC-0AB8-485F-9677-317DEFA4E0BE}"/>
              </a:ext>
            </a:extLst>
          </p:cNvPr>
          <p:cNvSpPr txBox="1">
            <a:spLocks/>
          </p:cNvSpPr>
          <p:nvPr/>
        </p:nvSpPr>
        <p:spPr>
          <a:xfrm>
            <a:off x="10923588" y="6402388"/>
            <a:ext cx="1265237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8075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4F0555-6F55-FC30-BD1A-F3A58CDEEA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50" t="390" r="2980" b="-462"/>
          <a:stretch/>
        </p:blipFill>
        <p:spPr>
          <a:xfrm>
            <a:off x="5359038" y="31687"/>
            <a:ext cx="6829787" cy="68580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5C2EE6E6-6D3B-2E11-9E33-01E5494B85DC}"/>
              </a:ext>
            </a:extLst>
          </p:cNvPr>
          <p:cNvSpPr/>
          <p:nvPr/>
        </p:nvSpPr>
        <p:spPr>
          <a:xfrm rot="10800000" flipH="1">
            <a:off x="0" y="0"/>
            <a:ext cx="6408185" cy="6872288"/>
          </a:xfrm>
          <a:custGeom>
            <a:avLst/>
            <a:gdLst>
              <a:gd name="connsiteX0" fmla="*/ 6470815 w 6470815"/>
              <a:gd name="connsiteY0" fmla="*/ 6872288 h 6872288"/>
              <a:gd name="connsiteX1" fmla="*/ 5998866 w 6470815"/>
              <a:gd name="connsiteY1" fmla="*/ 6872288 h 6872288"/>
              <a:gd name="connsiteX2" fmla="*/ 471949 w 6470815"/>
              <a:gd name="connsiteY2" fmla="*/ 6872288 h 6872288"/>
              <a:gd name="connsiteX3" fmla="*/ 0 w 6470815"/>
              <a:gd name="connsiteY3" fmla="*/ 6872288 h 6872288"/>
              <a:gd name="connsiteX4" fmla="*/ 0 w 6470815"/>
              <a:gd name="connsiteY4" fmla="*/ 0 h 6872288"/>
              <a:gd name="connsiteX5" fmla="*/ 471949 w 6470815"/>
              <a:gd name="connsiteY5" fmla="*/ 0 h 6872288"/>
              <a:gd name="connsiteX6" fmla="*/ 5417375 w 6470815"/>
              <a:gd name="connsiteY6" fmla="*/ 0 h 6872288"/>
              <a:gd name="connsiteX7" fmla="*/ 5889324 w 6470815"/>
              <a:gd name="connsiteY7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70815" h="6872288">
                <a:moveTo>
                  <a:pt x="6470815" y="6872288"/>
                </a:moveTo>
                <a:lnTo>
                  <a:pt x="5998866" y="6872288"/>
                </a:lnTo>
                <a:lnTo>
                  <a:pt x="471949" y="6872288"/>
                </a:lnTo>
                <a:lnTo>
                  <a:pt x="0" y="6872288"/>
                </a:lnTo>
                <a:lnTo>
                  <a:pt x="0" y="0"/>
                </a:lnTo>
                <a:lnTo>
                  <a:pt x="471949" y="0"/>
                </a:lnTo>
                <a:lnTo>
                  <a:pt x="5417375" y="0"/>
                </a:lnTo>
                <a:lnTo>
                  <a:pt x="588932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AB08D41-A8BB-2544-0CB4-0CBA8F5E7496}"/>
              </a:ext>
            </a:extLst>
          </p:cNvPr>
          <p:cNvSpPr/>
          <p:nvPr/>
        </p:nvSpPr>
        <p:spPr>
          <a:xfrm rot="10800000" flipH="1">
            <a:off x="0" y="0"/>
            <a:ext cx="7688345" cy="6872288"/>
          </a:xfrm>
          <a:custGeom>
            <a:avLst/>
            <a:gdLst>
              <a:gd name="connsiteX0" fmla="*/ 6470815 w 6470815"/>
              <a:gd name="connsiteY0" fmla="*/ 6872288 h 6872288"/>
              <a:gd name="connsiteX1" fmla="*/ 5998866 w 6470815"/>
              <a:gd name="connsiteY1" fmla="*/ 6872288 h 6872288"/>
              <a:gd name="connsiteX2" fmla="*/ 471949 w 6470815"/>
              <a:gd name="connsiteY2" fmla="*/ 6872288 h 6872288"/>
              <a:gd name="connsiteX3" fmla="*/ 0 w 6470815"/>
              <a:gd name="connsiteY3" fmla="*/ 6872288 h 6872288"/>
              <a:gd name="connsiteX4" fmla="*/ 0 w 6470815"/>
              <a:gd name="connsiteY4" fmla="*/ 0 h 6872288"/>
              <a:gd name="connsiteX5" fmla="*/ 471949 w 6470815"/>
              <a:gd name="connsiteY5" fmla="*/ 0 h 6872288"/>
              <a:gd name="connsiteX6" fmla="*/ 5417375 w 6470815"/>
              <a:gd name="connsiteY6" fmla="*/ 0 h 6872288"/>
              <a:gd name="connsiteX7" fmla="*/ 5889324 w 6470815"/>
              <a:gd name="connsiteY7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70815" h="6872288">
                <a:moveTo>
                  <a:pt x="6470815" y="6872288"/>
                </a:moveTo>
                <a:lnTo>
                  <a:pt x="5998866" y="6872288"/>
                </a:lnTo>
                <a:lnTo>
                  <a:pt x="471949" y="6872288"/>
                </a:lnTo>
                <a:lnTo>
                  <a:pt x="0" y="6872288"/>
                </a:lnTo>
                <a:lnTo>
                  <a:pt x="0" y="0"/>
                </a:lnTo>
                <a:lnTo>
                  <a:pt x="471949" y="0"/>
                </a:lnTo>
                <a:lnTo>
                  <a:pt x="5417375" y="0"/>
                </a:lnTo>
                <a:lnTo>
                  <a:pt x="58893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6B38C-E735-2698-5282-97238D9B9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chemeClr val="bg1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en-US" dirty="0">
              <a:solidFill>
                <a:schemeClr val="bg1"/>
              </a:solidFill>
              <a:latin typeface="Arial" panose="020B0604020202020204"/>
              <a:ea typeface="+mn-ea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C2C32D1-F980-840C-C993-A116044EAF99}"/>
              </a:ext>
            </a:extLst>
          </p:cNvPr>
          <p:cNvSpPr txBox="1">
            <a:spLocks/>
          </p:cNvSpPr>
          <p:nvPr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EA7E25-10D9-9234-8A57-D2520EA2FAF9}"/>
              </a:ext>
            </a:extLst>
          </p:cNvPr>
          <p:cNvSpPr txBox="1"/>
          <p:nvPr/>
        </p:nvSpPr>
        <p:spPr>
          <a:xfrm>
            <a:off x="454900" y="3152651"/>
            <a:ext cx="2870739" cy="9310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spcAft>
                <a:spcPts val="900"/>
              </a:spcAft>
              <a:buClr>
                <a:schemeClr val="tx2"/>
              </a:buClr>
              <a:buSzPct val="90000"/>
              <a:defRPr/>
            </a:pPr>
            <a:r>
              <a:rPr lang="en-US" sz="1600" dirty="0">
                <a:solidFill>
                  <a:schemeClr val="bg1"/>
                </a:solidFill>
                <a:ea typeface="Arial" pitchFamily="-65" charset="0"/>
                <a:cs typeface="Arial" pitchFamily="-65" charset="0"/>
              </a:rPr>
              <a:t>Fast and secure printing on a Wi-Fi network</a:t>
            </a:r>
          </a:p>
          <a:p>
            <a:pPr eaLnBrk="0" hangingPunct="0">
              <a:spcAft>
                <a:spcPts val="900"/>
              </a:spcAft>
              <a:buClr>
                <a:schemeClr val="tx2"/>
              </a:buClr>
              <a:buSzPct val="90000"/>
              <a:defRPr/>
            </a:pPr>
            <a:r>
              <a:rPr lang="en-US" sz="1050" dirty="0">
                <a:solidFill>
                  <a:schemeClr val="bg1"/>
                </a:solidFill>
                <a:ea typeface="Arial" pitchFamily="-65" charset="0"/>
                <a:cs typeface="Arial" pitchFamily="-65" charset="0"/>
              </a:rPr>
              <a:t>(802.11ac/BT 4.2 dual radio configuration</a:t>
            </a:r>
            <a:br>
              <a:rPr lang="en-US" sz="1050" dirty="0">
                <a:solidFill>
                  <a:schemeClr val="bg1"/>
                </a:solidFill>
                <a:ea typeface="Arial" pitchFamily="-65" charset="0"/>
                <a:cs typeface="Arial" pitchFamily="-65" charset="0"/>
              </a:rPr>
            </a:br>
            <a:r>
              <a:rPr lang="en-US" sz="1050" dirty="0">
                <a:solidFill>
                  <a:schemeClr val="bg1"/>
                </a:solidFill>
                <a:ea typeface="Arial" pitchFamily="-65" charset="0"/>
                <a:cs typeface="Arial" pitchFamily="-65" charset="0"/>
              </a:rPr>
              <a:t>also available)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809535-9A9F-60A8-1B2A-2B3F9754710D}"/>
              </a:ext>
            </a:extLst>
          </p:cNvPr>
          <p:cNvGrpSpPr/>
          <p:nvPr/>
        </p:nvGrpSpPr>
        <p:grpSpPr>
          <a:xfrm>
            <a:off x="473173" y="2974638"/>
            <a:ext cx="2917503" cy="69830"/>
            <a:chOff x="473173" y="3273590"/>
            <a:chExt cx="2917503" cy="6983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66029A1-B228-1081-DF41-2D37AC8FD89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50E56A5-9AF0-47F4-44B0-ABC746A4681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742680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8ED1F58-E610-6197-786C-E197EAA8253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474200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71B5DCB-E6B4-BE77-463D-CF425EB81736}"/>
              </a:ext>
            </a:extLst>
          </p:cNvPr>
          <p:cNvGrpSpPr/>
          <p:nvPr/>
        </p:nvGrpSpPr>
        <p:grpSpPr>
          <a:xfrm>
            <a:off x="3748388" y="2974638"/>
            <a:ext cx="2917503" cy="69830"/>
            <a:chOff x="473173" y="3273590"/>
            <a:chExt cx="2917503" cy="69830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0808015-4CD3-977E-2AC5-CE603700336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1E874C7-0A98-CA4F-0F85-3E20E66F93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742680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42F0702-A828-1CE1-62EC-5E337201F09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474200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9CBB11C-74E2-A17D-8C0E-2145A664EF7F}"/>
              </a:ext>
            </a:extLst>
          </p:cNvPr>
          <p:cNvSpPr txBox="1"/>
          <p:nvPr/>
        </p:nvSpPr>
        <p:spPr>
          <a:xfrm>
            <a:off x="3746740" y="3152651"/>
            <a:ext cx="2935775" cy="9848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 eaLnBrk="0" hangingPunct="0">
              <a:spcAft>
                <a:spcPts val="900"/>
              </a:spcAft>
              <a:buClr>
                <a:schemeClr val="tx2"/>
              </a:buClr>
              <a:buSzPct val="90000"/>
              <a:defRPr/>
            </a:pPr>
            <a:r>
              <a:rPr lang="en-US" sz="1600" dirty="0">
                <a:solidFill>
                  <a:schemeClr val="bg1"/>
                </a:solidFill>
                <a:ea typeface="Arial" pitchFamily="-65" charset="0"/>
                <a:cs typeface="Arial" pitchFamily="-65" charset="0"/>
              </a:rPr>
              <a:t>Ensure seamless access for workers as they move throughout the store,</a:t>
            </a:r>
            <a:br>
              <a:rPr lang="en-US" sz="1600" dirty="0">
                <a:solidFill>
                  <a:schemeClr val="bg1"/>
                </a:solidFill>
                <a:ea typeface="Arial" pitchFamily="-65" charset="0"/>
                <a:cs typeface="Arial" pitchFamily="-65" charset="0"/>
              </a:rPr>
            </a:br>
            <a:r>
              <a:rPr lang="en-US" sz="1600" dirty="0">
                <a:solidFill>
                  <a:schemeClr val="bg1"/>
                </a:solidFill>
                <a:ea typeface="Arial" pitchFamily="-65" charset="0"/>
                <a:cs typeface="Arial" pitchFamily="-65" charset="0"/>
              </a:rPr>
              <a:t>hospital or other facility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6974F6-B561-D4CA-B314-E556851C5997}"/>
              </a:ext>
            </a:extLst>
          </p:cNvPr>
          <p:cNvSpPr txBox="1"/>
          <p:nvPr/>
        </p:nvSpPr>
        <p:spPr>
          <a:xfrm>
            <a:off x="454900" y="5301621"/>
            <a:ext cx="2501659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 eaLnBrk="0" hangingPunct="0">
              <a:spcAft>
                <a:spcPts val="900"/>
              </a:spcAft>
              <a:buClr>
                <a:schemeClr val="tx2"/>
              </a:buClr>
              <a:buSzPct val="90000"/>
              <a:defRPr/>
            </a:pPr>
            <a:r>
              <a:rPr lang="en-US" sz="1600" dirty="0">
                <a:solidFill>
                  <a:schemeClr val="bg1"/>
                </a:solidFill>
                <a:ea typeface="Arial" pitchFamily="-65" charset="0"/>
                <a:cs typeface="Arial" pitchFamily="-65" charset="0"/>
              </a:rPr>
              <a:t>Faster connections and wider range</a:t>
            </a:r>
            <a:endParaRPr lang="en-US" dirty="0">
              <a:solidFill>
                <a:schemeClr val="bg1"/>
              </a:solidFill>
              <a:ea typeface="Arial" pitchFamily="-65" charset="0"/>
              <a:cs typeface="Arial" pitchFamily="-65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71B44E8-02D8-0F34-B080-6CEFF1ED9907}"/>
              </a:ext>
            </a:extLst>
          </p:cNvPr>
          <p:cNvGrpSpPr/>
          <p:nvPr/>
        </p:nvGrpSpPr>
        <p:grpSpPr>
          <a:xfrm>
            <a:off x="473173" y="5123608"/>
            <a:ext cx="2917503" cy="69830"/>
            <a:chOff x="473173" y="3273590"/>
            <a:chExt cx="2917503" cy="69830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F1553DA-6491-A588-4977-ECE42CCEC68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AD43E41-A680-2C2A-D8BB-B1BADD4D665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742680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04239D1-6F44-A44D-6DF0-B0A37A4CCE5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474200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6EB35C3-6061-E82C-C127-28D457724904}"/>
              </a:ext>
            </a:extLst>
          </p:cNvPr>
          <p:cNvSpPr txBox="1"/>
          <p:nvPr/>
        </p:nvSpPr>
        <p:spPr>
          <a:xfrm>
            <a:off x="454900" y="2420208"/>
            <a:ext cx="3034134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 eaLnBrk="0" hangingPunct="0">
              <a:spcAft>
                <a:spcPts val="900"/>
              </a:spcAft>
              <a:buClr>
                <a:schemeClr val="tx2"/>
              </a:buClr>
              <a:buSzPct val="90000"/>
              <a:defRPr/>
            </a:pPr>
            <a:r>
              <a:rPr lang="en-US" sz="1600" b="1" dirty="0">
                <a:solidFill>
                  <a:srgbClr val="0073E6"/>
                </a:solidFill>
                <a:ea typeface="Arial" pitchFamily="-65" charset="0"/>
                <a:cs typeface="Arial" pitchFamily="-65" charset="0"/>
              </a:rPr>
              <a:t>Wi-Fi 6 (802.11ax) and the latest Wi-Fi Security Protocols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511976-2E17-43FD-C432-A1B186BEA91B}"/>
              </a:ext>
            </a:extLst>
          </p:cNvPr>
          <p:cNvSpPr txBox="1"/>
          <p:nvPr/>
        </p:nvSpPr>
        <p:spPr>
          <a:xfrm>
            <a:off x="3746740" y="2420208"/>
            <a:ext cx="2935775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 eaLnBrk="0" hangingPunct="0">
              <a:spcAft>
                <a:spcPts val="900"/>
              </a:spcAft>
              <a:buClr>
                <a:schemeClr val="tx2"/>
              </a:buClr>
              <a:buSzPct val="90000"/>
              <a:defRPr/>
            </a:pPr>
            <a:r>
              <a:rPr lang="en-US" sz="1600" b="1" dirty="0">
                <a:solidFill>
                  <a:srgbClr val="0073E6"/>
                </a:solidFill>
                <a:ea typeface="Arial" pitchFamily="-65" charset="0"/>
                <a:cs typeface="Arial" pitchFamily="-65" charset="0"/>
              </a:rPr>
              <a:t>Industry-standard 802.11r </a:t>
            </a:r>
            <a:br>
              <a:rPr lang="en-US" sz="1600" b="1" dirty="0">
                <a:solidFill>
                  <a:srgbClr val="0073E6"/>
                </a:solidFill>
                <a:ea typeface="Arial" pitchFamily="-65" charset="0"/>
                <a:cs typeface="Arial" pitchFamily="-65" charset="0"/>
              </a:rPr>
            </a:br>
            <a:r>
              <a:rPr lang="en-US" sz="1600" b="1" dirty="0">
                <a:solidFill>
                  <a:srgbClr val="0073E6"/>
                </a:solidFill>
                <a:ea typeface="Arial" pitchFamily="-65" charset="0"/>
                <a:cs typeface="Arial" pitchFamily="-65" charset="0"/>
              </a:rPr>
              <a:t>Fast Roaming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04E072-074B-3F5A-6AB8-6382866D69AB}"/>
              </a:ext>
            </a:extLst>
          </p:cNvPr>
          <p:cNvSpPr txBox="1"/>
          <p:nvPr/>
        </p:nvSpPr>
        <p:spPr>
          <a:xfrm>
            <a:off x="454901" y="4569178"/>
            <a:ext cx="2204256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 eaLnBrk="0" hangingPunct="0">
              <a:spcAft>
                <a:spcPts val="900"/>
              </a:spcAft>
              <a:buClr>
                <a:schemeClr val="tx2"/>
              </a:buClr>
              <a:buSzPct val="90000"/>
              <a:defRPr/>
            </a:pPr>
            <a:r>
              <a:rPr lang="en-US" sz="1600" b="1" dirty="0">
                <a:solidFill>
                  <a:srgbClr val="0073E6"/>
                </a:solidFill>
                <a:ea typeface="Arial" pitchFamily="-65" charset="0"/>
                <a:cs typeface="Arial" pitchFamily="-65" charset="0"/>
              </a:rPr>
              <a:t>Bluetooth 5.3 Classic and Low Energy</a:t>
            </a:r>
            <a:r>
              <a:rPr lang="en-US" sz="1600" b="1" baseline="30000" dirty="0">
                <a:solidFill>
                  <a:srgbClr val="0073E6"/>
                </a:solidFill>
                <a:ea typeface="Arial" pitchFamily="-65" charset="0"/>
                <a:cs typeface="Arial" pitchFamily="-65" charset="0"/>
              </a:rPr>
              <a:t>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133822-20F9-611B-B13E-67D683372D26}"/>
              </a:ext>
            </a:extLst>
          </p:cNvPr>
          <p:cNvSpPr txBox="1"/>
          <p:nvPr/>
        </p:nvSpPr>
        <p:spPr>
          <a:xfrm>
            <a:off x="1421144" y="6487759"/>
            <a:ext cx="4286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*Bluetooth 5.3 available on 802.11ax / BT 5.3 dual radio option. Bluetooth 4.2 is available on Bluetooth-only option and 802.11ac / BT 4.2 dual radio option.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BC87F3-E214-F1FF-6D96-DC438CC89643}"/>
              </a:ext>
            </a:extLst>
          </p:cNvPr>
          <p:cNvSpPr txBox="1">
            <a:spLocks/>
          </p:cNvSpPr>
          <p:nvPr/>
        </p:nvSpPr>
        <p:spPr>
          <a:xfrm>
            <a:off x="457081" y="457200"/>
            <a:ext cx="6372205" cy="8478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Faster, Easier and Highly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Reliable Wireless Connections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03BA4F1-B1DD-99F7-7DBD-28E7AB4CD7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081" y="1361425"/>
            <a:ext cx="6641712" cy="1058784"/>
          </a:xfrm>
        </p:spPr>
        <p:txBody>
          <a:bodyPr/>
          <a:lstStyle/>
          <a:p>
            <a:r>
              <a:rPr lang="en-US" dirty="0">
                <a:solidFill>
                  <a:srgbClr val="0073E6"/>
                </a:solidFill>
              </a:rPr>
              <a:t>With Zebra, you can count on the latest wireless </a:t>
            </a:r>
            <a:br>
              <a:rPr lang="en-US" dirty="0">
                <a:solidFill>
                  <a:srgbClr val="0073E6"/>
                </a:solidFill>
              </a:rPr>
            </a:br>
            <a:r>
              <a:rPr lang="en-US" dirty="0">
                <a:solidFill>
                  <a:srgbClr val="0073E6"/>
                </a:solidFill>
              </a:rPr>
              <a:t>technology and industry-best performance</a:t>
            </a:r>
          </a:p>
        </p:txBody>
      </p:sp>
      <p:sp>
        <p:nvSpPr>
          <p:cNvPr id="33" name="Freeform 17">
            <a:extLst>
              <a:ext uri="{FF2B5EF4-FFF2-40B4-BE49-F238E27FC236}">
                <a16:creationId xmlns:a16="http://schemas.microsoft.com/office/drawing/2014/main" id="{D183AFAF-5DCB-14E8-D88A-7641913D331D}"/>
              </a:ext>
            </a:extLst>
          </p:cNvPr>
          <p:cNvSpPr/>
          <p:nvPr/>
        </p:nvSpPr>
        <p:spPr>
          <a:xfrm flipH="1">
            <a:off x="6932378" y="0"/>
            <a:ext cx="824615" cy="6871199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35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64F323-DF3A-D931-EA44-14652F6F89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F85D4-6AC3-4CF9-A1A5-831DFC2C241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pitchFamily="34" charset="-128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grpSp>
        <p:nvGrpSpPr>
          <p:cNvPr id="6" name="object 3">
            <a:extLst>
              <a:ext uri="{FF2B5EF4-FFF2-40B4-BE49-F238E27FC236}">
                <a16:creationId xmlns:a16="http://schemas.microsoft.com/office/drawing/2014/main" id="{8C86303A-9B18-A40E-F9BF-934F6DB1AE79}"/>
              </a:ext>
            </a:extLst>
          </p:cNvPr>
          <p:cNvGrpSpPr/>
          <p:nvPr/>
        </p:nvGrpSpPr>
        <p:grpSpPr>
          <a:xfrm>
            <a:off x="673081" y="3056035"/>
            <a:ext cx="4494530" cy="584835"/>
            <a:chOff x="800100" y="2903081"/>
            <a:chExt cx="4494530" cy="584835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CF2E87C0-A81F-0AB2-1446-8B3A5278C9A1}"/>
                </a:ext>
              </a:extLst>
            </p:cNvPr>
            <p:cNvSpPr/>
            <p:nvPr/>
          </p:nvSpPr>
          <p:spPr>
            <a:xfrm>
              <a:off x="800100" y="2903081"/>
              <a:ext cx="4494530" cy="584835"/>
            </a:xfrm>
            <a:custGeom>
              <a:avLst/>
              <a:gdLst/>
              <a:ahLst/>
              <a:cxnLst/>
              <a:rect l="l" t="t" r="r" b="b"/>
              <a:pathLst>
                <a:path w="4494530" h="584835">
                  <a:moveTo>
                    <a:pt x="4341876" y="0"/>
                  </a:moveTo>
                  <a:lnTo>
                    <a:pt x="152400" y="0"/>
                  </a:ln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431990"/>
                  </a:lnTo>
                  <a:lnTo>
                    <a:pt x="7769" y="480158"/>
                  </a:lnTo>
                  <a:lnTo>
                    <a:pt x="29405" y="521993"/>
                  </a:lnTo>
                  <a:lnTo>
                    <a:pt x="62396" y="554984"/>
                  </a:lnTo>
                  <a:lnTo>
                    <a:pt x="104231" y="576620"/>
                  </a:lnTo>
                  <a:lnTo>
                    <a:pt x="152400" y="584390"/>
                  </a:lnTo>
                  <a:lnTo>
                    <a:pt x="4341876" y="584390"/>
                  </a:lnTo>
                  <a:lnTo>
                    <a:pt x="4390044" y="576620"/>
                  </a:lnTo>
                  <a:lnTo>
                    <a:pt x="4431879" y="554984"/>
                  </a:lnTo>
                  <a:lnTo>
                    <a:pt x="4464870" y="521993"/>
                  </a:lnTo>
                  <a:lnTo>
                    <a:pt x="4486506" y="480158"/>
                  </a:lnTo>
                  <a:lnTo>
                    <a:pt x="4494276" y="431990"/>
                  </a:lnTo>
                  <a:lnTo>
                    <a:pt x="4494276" y="152400"/>
                  </a:lnTo>
                  <a:lnTo>
                    <a:pt x="4486506" y="104231"/>
                  </a:lnTo>
                  <a:lnTo>
                    <a:pt x="4464870" y="62396"/>
                  </a:lnTo>
                  <a:lnTo>
                    <a:pt x="4431879" y="29405"/>
                  </a:lnTo>
                  <a:lnTo>
                    <a:pt x="4390044" y="7769"/>
                  </a:lnTo>
                  <a:lnTo>
                    <a:pt x="4341876" y="0"/>
                  </a:lnTo>
                  <a:close/>
                </a:path>
              </a:pathLst>
            </a:custGeom>
            <a:solidFill>
              <a:srgbClr val="0073E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FB5A2693-2D13-FBDA-2B45-A98515035284}"/>
                </a:ext>
              </a:extLst>
            </p:cNvPr>
            <p:cNvSpPr/>
            <p:nvPr/>
          </p:nvSpPr>
          <p:spPr>
            <a:xfrm>
              <a:off x="1387101" y="2903081"/>
              <a:ext cx="3907790" cy="584835"/>
            </a:xfrm>
            <a:custGeom>
              <a:avLst/>
              <a:gdLst/>
              <a:ahLst/>
              <a:cxnLst/>
              <a:rect l="l" t="t" r="r" b="b"/>
              <a:pathLst>
                <a:path w="3907790" h="584835">
                  <a:moveTo>
                    <a:pt x="3754869" y="0"/>
                  </a:moveTo>
                  <a:lnTo>
                    <a:pt x="152400" y="0"/>
                  </a:ln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431990"/>
                  </a:lnTo>
                  <a:lnTo>
                    <a:pt x="7769" y="480158"/>
                  </a:lnTo>
                  <a:lnTo>
                    <a:pt x="29405" y="521993"/>
                  </a:lnTo>
                  <a:lnTo>
                    <a:pt x="62396" y="554984"/>
                  </a:lnTo>
                  <a:lnTo>
                    <a:pt x="104231" y="576620"/>
                  </a:lnTo>
                  <a:lnTo>
                    <a:pt x="152400" y="584390"/>
                  </a:lnTo>
                  <a:lnTo>
                    <a:pt x="3754869" y="584390"/>
                  </a:lnTo>
                  <a:lnTo>
                    <a:pt x="3803042" y="576620"/>
                  </a:lnTo>
                  <a:lnTo>
                    <a:pt x="3844877" y="554984"/>
                  </a:lnTo>
                  <a:lnTo>
                    <a:pt x="3877867" y="521993"/>
                  </a:lnTo>
                  <a:lnTo>
                    <a:pt x="3899500" y="480158"/>
                  </a:lnTo>
                  <a:lnTo>
                    <a:pt x="3907269" y="431990"/>
                  </a:lnTo>
                  <a:lnTo>
                    <a:pt x="3907269" y="152400"/>
                  </a:lnTo>
                  <a:lnTo>
                    <a:pt x="3899500" y="104231"/>
                  </a:lnTo>
                  <a:lnTo>
                    <a:pt x="3877867" y="62396"/>
                  </a:lnTo>
                  <a:lnTo>
                    <a:pt x="3844877" y="29405"/>
                  </a:lnTo>
                  <a:lnTo>
                    <a:pt x="3803042" y="7769"/>
                  </a:lnTo>
                  <a:lnTo>
                    <a:pt x="3754869" y="0"/>
                  </a:lnTo>
                  <a:close/>
                </a:path>
              </a:pathLst>
            </a:custGeom>
            <a:solidFill>
              <a:srgbClr val="ECEEF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9" name="object 6">
            <a:extLst>
              <a:ext uri="{FF2B5EF4-FFF2-40B4-BE49-F238E27FC236}">
                <a16:creationId xmlns:a16="http://schemas.microsoft.com/office/drawing/2014/main" id="{65A42E32-F471-CF25-2B9B-82E2F1A35779}"/>
              </a:ext>
            </a:extLst>
          </p:cNvPr>
          <p:cNvSpPr txBox="1"/>
          <p:nvPr/>
        </p:nvSpPr>
        <p:spPr>
          <a:xfrm>
            <a:off x="1497056" y="3142455"/>
            <a:ext cx="2001520" cy="400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algn="l" defTabSz="914400" rtl="0" eaLnBrk="1" fontAlgn="base" latinLnBrk="0" hangingPunct="1">
              <a:lnSpc>
                <a:spcPct val="102499"/>
              </a:lnSpc>
              <a:spcBef>
                <a:spcPts val="9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Protect</a:t>
            </a:r>
            <a:r>
              <a:rPr kumimoji="0" sz="1200" b="1" i="0" u="none" strike="noStrike" kern="1200" cap="none" spc="6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sensitive</a:t>
            </a:r>
            <a:r>
              <a:rPr kumimoji="0" sz="1200" b="1" i="0" u="none" strike="noStrike" kern="1200" cap="none" spc="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data</a:t>
            </a:r>
            <a:r>
              <a:rPr kumimoji="0" sz="1200" b="1" i="0" u="none" strike="noStrike" kern="1200" cap="none" spc="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with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best-in-class,</a:t>
            </a:r>
            <a:r>
              <a:rPr kumimoji="0" sz="1200" b="0" i="0" u="none" strike="noStrike" kern="1200" cap="none" spc="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WPA3</a:t>
            </a:r>
            <a:r>
              <a:rPr kumimoji="0" sz="1200" b="0" i="0" u="none" strike="noStrike" kern="1200" cap="none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security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itchFamily="34" charset="-128"/>
              <a:cs typeface="Arial"/>
            </a:endParaRPr>
          </a:p>
        </p:txBody>
      </p:sp>
      <p:grpSp>
        <p:nvGrpSpPr>
          <p:cNvPr id="10" name="object 7">
            <a:extLst>
              <a:ext uri="{FF2B5EF4-FFF2-40B4-BE49-F238E27FC236}">
                <a16:creationId xmlns:a16="http://schemas.microsoft.com/office/drawing/2014/main" id="{E980755D-6D7B-F9B7-201B-205804C2B854}"/>
              </a:ext>
            </a:extLst>
          </p:cNvPr>
          <p:cNvGrpSpPr/>
          <p:nvPr/>
        </p:nvGrpSpPr>
        <p:grpSpPr>
          <a:xfrm>
            <a:off x="827881" y="3179623"/>
            <a:ext cx="290195" cy="337820"/>
            <a:chOff x="954900" y="3026669"/>
            <a:chExt cx="290195" cy="337820"/>
          </a:xfrm>
        </p:grpSpPr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E0FD2AED-68EF-05CA-0B67-828024A0DBE2}"/>
                </a:ext>
              </a:extLst>
            </p:cNvPr>
            <p:cNvSpPr/>
            <p:nvPr/>
          </p:nvSpPr>
          <p:spPr>
            <a:xfrm>
              <a:off x="954900" y="3026669"/>
              <a:ext cx="290195" cy="337820"/>
            </a:xfrm>
            <a:custGeom>
              <a:avLst/>
              <a:gdLst/>
              <a:ahLst/>
              <a:cxnLst/>
              <a:rect l="l" t="t" r="r" b="b"/>
              <a:pathLst>
                <a:path w="290194" h="337820">
                  <a:moveTo>
                    <a:pt x="144919" y="0"/>
                  </a:moveTo>
                  <a:lnTo>
                    <a:pt x="0" y="57099"/>
                  </a:lnTo>
                  <a:lnTo>
                    <a:pt x="124" y="194551"/>
                  </a:lnTo>
                  <a:lnTo>
                    <a:pt x="219" y="195567"/>
                  </a:lnTo>
                  <a:lnTo>
                    <a:pt x="9164" y="242488"/>
                  </a:lnTo>
                  <a:lnTo>
                    <a:pt x="30053" y="280752"/>
                  </a:lnTo>
                  <a:lnTo>
                    <a:pt x="61096" y="310706"/>
                  </a:lnTo>
                  <a:lnTo>
                    <a:pt x="100111" y="330231"/>
                  </a:lnTo>
                  <a:lnTo>
                    <a:pt x="144919" y="337210"/>
                  </a:lnTo>
                  <a:lnTo>
                    <a:pt x="189749" y="330231"/>
                  </a:lnTo>
                  <a:lnTo>
                    <a:pt x="206681" y="321767"/>
                  </a:lnTo>
                  <a:lnTo>
                    <a:pt x="145021" y="321767"/>
                  </a:lnTo>
                  <a:lnTo>
                    <a:pt x="95611" y="311964"/>
                  </a:lnTo>
                  <a:lnTo>
                    <a:pt x="55008" y="285178"/>
                  </a:lnTo>
                  <a:lnTo>
                    <a:pt x="27147" y="245343"/>
                  </a:lnTo>
                  <a:lnTo>
                    <a:pt x="15963" y="196392"/>
                  </a:lnTo>
                  <a:lnTo>
                    <a:pt x="15354" y="67538"/>
                  </a:lnTo>
                  <a:lnTo>
                    <a:pt x="144919" y="16471"/>
                  </a:lnTo>
                  <a:lnTo>
                    <a:pt x="186634" y="16471"/>
                  </a:lnTo>
                  <a:lnTo>
                    <a:pt x="144919" y="0"/>
                  </a:lnTo>
                  <a:close/>
                </a:path>
                <a:path w="290194" h="337820">
                  <a:moveTo>
                    <a:pt x="186634" y="16471"/>
                  </a:moveTo>
                  <a:lnTo>
                    <a:pt x="145021" y="16471"/>
                  </a:lnTo>
                  <a:lnTo>
                    <a:pt x="274586" y="67538"/>
                  </a:lnTo>
                  <a:lnTo>
                    <a:pt x="274533" y="193116"/>
                  </a:lnTo>
                  <a:lnTo>
                    <a:pt x="262852" y="245343"/>
                  </a:lnTo>
                  <a:lnTo>
                    <a:pt x="235021" y="285178"/>
                  </a:lnTo>
                  <a:lnTo>
                    <a:pt x="194429" y="311964"/>
                  </a:lnTo>
                  <a:lnTo>
                    <a:pt x="145021" y="321767"/>
                  </a:lnTo>
                  <a:lnTo>
                    <a:pt x="206681" y="321767"/>
                  </a:lnTo>
                  <a:lnTo>
                    <a:pt x="259782" y="280801"/>
                  </a:lnTo>
                  <a:lnTo>
                    <a:pt x="280668" y="242532"/>
                  </a:lnTo>
                  <a:lnTo>
                    <a:pt x="289217" y="198031"/>
                  </a:lnTo>
                  <a:lnTo>
                    <a:pt x="289839" y="57099"/>
                  </a:lnTo>
                  <a:lnTo>
                    <a:pt x="186634" y="164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pic>
          <p:nvPicPr>
            <p:cNvPr id="12" name="object 9">
              <a:extLst>
                <a:ext uri="{FF2B5EF4-FFF2-40B4-BE49-F238E27FC236}">
                  <a16:creationId xmlns:a16="http://schemas.microsoft.com/office/drawing/2014/main" id="{6B22DE5A-8F6E-4FE1-AB5D-5C572CC960C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566" y="3112330"/>
              <a:ext cx="197307" cy="166916"/>
            </a:xfrm>
            <a:prstGeom prst="rect">
              <a:avLst/>
            </a:prstGeom>
          </p:spPr>
        </p:pic>
      </p:grpSp>
      <p:grpSp>
        <p:nvGrpSpPr>
          <p:cNvPr id="14" name="object 10">
            <a:extLst>
              <a:ext uri="{FF2B5EF4-FFF2-40B4-BE49-F238E27FC236}">
                <a16:creationId xmlns:a16="http://schemas.microsoft.com/office/drawing/2014/main" id="{7D4EBCD8-E1EE-A6BA-71DA-0334F5833747}"/>
              </a:ext>
            </a:extLst>
          </p:cNvPr>
          <p:cNvGrpSpPr/>
          <p:nvPr/>
        </p:nvGrpSpPr>
        <p:grpSpPr>
          <a:xfrm>
            <a:off x="692226" y="4608490"/>
            <a:ext cx="4494530" cy="584835"/>
            <a:chOff x="800100" y="3666744"/>
            <a:chExt cx="4494530" cy="584835"/>
          </a:xfrm>
        </p:grpSpPr>
        <p:sp>
          <p:nvSpPr>
            <p:cNvPr id="19" name="object 11">
              <a:extLst>
                <a:ext uri="{FF2B5EF4-FFF2-40B4-BE49-F238E27FC236}">
                  <a16:creationId xmlns:a16="http://schemas.microsoft.com/office/drawing/2014/main" id="{81EA1919-B8C3-6A07-995F-D7E121B20C46}"/>
                </a:ext>
              </a:extLst>
            </p:cNvPr>
            <p:cNvSpPr/>
            <p:nvPr/>
          </p:nvSpPr>
          <p:spPr>
            <a:xfrm>
              <a:off x="800100" y="3666744"/>
              <a:ext cx="4494530" cy="584835"/>
            </a:xfrm>
            <a:custGeom>
              <a:avLst/>
              <a:gdLst/>
              <a:ahLst/>
              <a:cxnLst/>
              <a:rect l="l" t="t" r="r" b="b"/>
              <a:pathLst>
                <a:path w="4494530" h="584835">
                  <a:moveTo>
                    <a:pt x="4341876" y="0"/>
                  </a:moveTo>
                  <a:lnTo>
                    <a:pt x="152400" y="0"/>
                  </a:ln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399"/>
                  </a:lnTo>
                  <a:lnTo>
                    <a:pt x="0" y="431990"/>
                  </a:lnTo>
                  <a:lnTo>
                    <a:pt x="7769" y="480158"/>
                  </a:lnTo>
                  <a:lnTo>
                    <a:pt x="29405" y="521993"/>
                  </a:lnTo>
                  <a:lnTo>
                    <a:pt x="62396" y="554984"/>
                  </a:lnTo>
                  <a:lnTo>
                    <a:pt x="104231" y="576620"/>
                  </a:lnTo>
                  <a:lnTo>
                    <a:pt x="152400" y="584390"/>
                  </a:lnTo>
                  <a:lnTo>
                    <a:pt x="4341876" y="584390"/>
                  </a:lnTo>
                  <a:lnTo>
                    <a:pt x="4390044" y="576620"/>
                  </a:lnTo>
                  <a:lnTo>
                    <a:pt x="4431879" y="554984"/>
                  </a:lnTo>
                  <a:lnTo>
                    <a:pt x="4464870" y="521993"/>
                  </a:lnTo>
                  <a:lnTo>
                    <a:pt x="4486506" y="480158"/>
                  </a:lnTo>
                  <a:lnTo>
                    <a:pt x="4494276" y="431990"/>
                  </a:lnTo>
                  <a:lnTo>
                    <a:pt x="4494276" y="152399"/>
                  </a:lnTo>
                  <a:lnTo>
                    <a:pt x="4486506" y="104231"/>
                  </a:lnTo>
                  <a:lnTo>
                    <a:pt x="4464870" y="62396"/>
                  </a:lnTo>
                  <a:lnTo>
                    <a:pt x="4431879" y="29405"/>
                  </a:lnTo>
                  <a:lnTo>
                    <a:pt x="4390044" y="7769"/>
                  </a:lnTo>
                  <a:lnTo>
                    <a:pt x="4341876" y="0"/>
                  </a:lnTo>
                  <a:close/>
                </a:path>
              </a:pathLst>
            </a:custGeom>
            <a:solidFill>
              <a:srgbClr val="0073E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E798113E-9251-A854-2317-3760116588A8}"/>
                </a:ext>
              </a:extLst>
            </p:cNvPr>
            <p:cNvSpPr/>
            <p:nvPr/>
          </p:nvSpPr>
          <p:spPr>
            <a:xfrm>
              <a:off x="1387101" y="3666744"/>
              <a:ext cx="3907790" cy="584835"/>
            </a:xfrm>
            <a:custGeom>
              <a:avLst/>
              <a:gdLst/>
              <a:ahLst/>
              <a:cxnLst/>
              <a:rect l="l" t="t" r="r" b="b"/>
              <a:pathLst>
                <a:path w="3907790" h="584835">
                  <a:moveTo>
                    <a:pt x="3754869" y="0"/>
                  </a:moveTo>
                  <a:lnTo>
                    <a:pt x="152400" y="0"/>
                  </a:ln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399"/>
                  </a:lnTo>
                  <a:lnTo>
                    <a:pt x="0" y="431990"/>
                  </a:lnTo>
                  <a:lnTo>
                    <a:pt x="7769" y="480158"/>
                  </a:lnTo>
                  <a:lnTo>
                    <a:pt x="29405" y="521993"/>
                  </a:lnTo>
                  <a:lnTo>
                    <a:pt x="62396" y="554984"/>
                  </a:lnTo>
                  <a:lnTo>
                    <a:pt x="104231" y="576620"/>
                  </a:lnTo>
                  <a:lnTo>
                    <a:pt x="152400" y="584390"/>
                  </a:lnTo>
                  <a:lnTo>
                    <a:pt x="3754869" y="584390"/>
                  </a:lnTo>
                  <a:lnTo>
                    <a:pt x="3803042" y="576620"/>
                  </a:lnTo>
                  <a:lnTo>
                    <a:pt x="3844877" y="554984"/>
                  </a:lnTo>
                  <a:lnTo>
                    <a:pt x="3877867" y="521993"/>
                  </a:lnTo>
                  <a:lnTo>
                    <a:pt x="3899500" y="480158"/>
                  </a:lnTo>
                  <a:lnTo>
                    <a:pt x="3907269" y="431990"/>
                  </a:lnTo>
                  <a:lnTo>
                    <a:pt x="3907269" y="152399"/>
                  </a:lnTo>
                  <a:lnTo>
                    <a:pt x="3899500" y="104231"/>
                  </a:lnTo>
                  <a:lnTo>
                    <a:pt x="3877867" y="62396"/>
                  </a:lnTo>
                  <a:lnTo>
                    <a:pt x="3844877" y="29405"/>
                  </a:lnTo>
                  <a:lnTo>
                    <a:pt x="3803042" y="7769"/>
                  </a:lnTo>
                  <a:lnTo>
                    <a:pt x="3754869" y="0"/>
                  </a:lnTo>
                  <a:close/>
                </a:path>
              </a:pathLst>
            </a:custGeom>
            <a:solidFill>
              <a:srgbClr val="ECEEF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15" name="object 13">
            <a:extLst>
              <a:ext uri="{FF2B5EF4-FFF2-40B4-BE49-F238E27FC236}">
                <a16:creationId xmlns:a16="http://schemas.microsoft.com/office/drawing/2014/main" id="{1194296D-5C8B-46BE-E671-E0C8D4A3A044}"/>
              </a:ext>
            </a:extLst>
          </p:cNvPr>
          <p:cNvSpPr txBox="1"/>
          <p:nvPr/>
        </p:nvSpPr>
        <p:spPr>
          <a:xfrm>
            <a:off x="1560303" y="4694909"/>
            <a:ext cx="3122547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Connect</a:t>
            </a:r>
            <a:r>
              <a:rPr kumimoji="0" sz="1200" b="1" i="0" u="none" strike="noStrike" kern="12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lang="en-US" sz="1200" b="1" i="0" u="none" strike="noStrike" kern="12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f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aster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and more reliably</a:t>
            </a:r>
            <a:r>
              <a:rPr kumimoji="0" sz="1200" b="1" i="0" u="none" strike="noStrike" kern="12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with</a:t>
            </a:r>
            <a:r>
              <a:rPr kumimoji="0" sz="1200" b="0" i="0" u="none" strike="noStrike" kern="12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higher throughput and lower latency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itchFamily="34" charset="-128"/>
              <a:cs typeface="Arial"/>
            </a:endParaRPr>
          </a:p>
        </p:txBody>
      </p:sp>
      <p:grpSp>
        <p:nvGrpSpPr>
          <p:cNvPr id="16" name="object 14">
            <a:extLst>
              <a:ext uri="{FF2B5EF4-FFF2-40B4-BE49-F238E27FC236}">
                <a16:creationId xmlns:a16="http://schemas.microsoft.com/office/drawing/2014/main" id="{244A7323-2E7A-C95B-34F5-481791FB5DB9}"/>
              </a:ext>
            </a:extLst>
          </p:cNvPr>
          <p:cNvGrpSpPr/>
          <p:nvPr/>
        </p:nvGrpSpPr>
        <p:grpSpPr>
          <a:xfrm>
            <a:off x="853029" y="4745836"/>
            <a:ext cx="290195" cy="309880"/>
            <a:chOff x="954900" y="3804089"/>
            <a:chExt cx="290195" cy="309880"/>
          </a:xfrm>
        </p:grpSpPr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CC8441AE-EDA7-AE35-0D66-F9F14C2ECCF2}"/>
                </a:ext>
              </a:extLst>
            </p:cNvPr>
            <p:cNvSpPr/>
            <p:nvPr/>
          </p:nvSpPr>
          <p:spPr>
            <a:xfrm>
              <a:off x="954900" y="3804094"/>
              <a:ext cx="290195" cy="309880"/>
            </a:xfrm>
            <a:custGeom>
              <a:avLst/>
              <a:gdLst/>
              <a:ahLst/>
              <a:cxnLst/>
              <a:rect l="l" t="t" r="r" b="b"/>
              <a:pathLst>
                <a:path w="290194" h="309879">
                  <a:moveTo>
                    <a:pt x="289826" y="75349"/>
                  </a:moveTo>
                  <a:lnTo>
                    <a:pt x="267258" y="45250"/>
                  </a:lnTo>
                  <a:lnTo>
                    <a:pt x="253072" y="55918"/>
                  </a:lnTo>
                  <a:lnTo>
                    <a:pt x="259372" y="64325"/>
                  </a:lnTo>
                  <a:lnTo>
                    <a:pt x="240296" y="78676"/>
                  </a:lnTo>
                  <a:lnTo>
                    <a:pt x="244144" y="82702"/>
                  </a:lnTo>
                  <a:lnTo>
                    <a:pt x="246888" y="85915"/>
                  </a:lnTo>
                  <a:lnTo>
                    <a:pt x="220319" y="59334"/>
                  </a:lnTo>
                  <a:lnTo>
                    <a:pt x="193954" y="45681"/>
                  </a:lnTo>
                  <a:lnTo>
                    <a:pt x="182283" y="39624"/>
                  </a:lnTo>
                  <a:lnTo>
                    <a:pt x="152882" y="34874"/>
                  </a:lnTo>
                  <a:lnTo>
                    <a:pt x="152882" y="29133"/>
                  </a:lnTo>
                  <a:lnTo>
                    <a:pt x="166103" y="29133"/>
                  </a:lnTo>
                  <a:lnTo>
                    <a:pt x="166103" y="0"/>
                  </a:lnTo>
                  <a:lnTo>
                    <a:pt x="111137" y="0"/>
                  </a:lnTo>
                  <a:lnTo>
                    <a:pt x="111137" y="29133"/>
                  </a:lnTo>
                  <a:lnTo>
                    <a:pt x="124358" y="29133"/>
                  </a:lnTo>
                  <a:lnTo>
                    <a:pt x="124358" y="34848"/>
                  </a:lnTo>
                  <a:lnTo>
                    <a:pt x="56756" y="59334"/>
                  </a:lnTo>
                  <a:lnTo>
                    <a:pt x="26758" y="89369"/>
                  </a:lnTo>
                  <a:lnTo>
                    <a:pt x="7061" y="127419"/>
                  </a:lnTo>
                  <a:lnTo>
                    <a:pt x="0" y="171170"/>
                  </a:lnTo>
                  <a:lnTo>
                    <a:pt x="7061" y="214909"/>
                  </a:lnTo>
                  <a:lnTo>
                    <a:pt x="26758" y="252933"/>
                  </a:lnTo>
                  <a:lnTo>
                    <a:pt x="56756" y="282943"/>
                  </a:lnTo>
                  <a:lnTo>
                    <a:pt x="94780" y="302628"/>
                  </a:lnTo>
                  <a:lnTo>
                    <a:pt x="138531" y="309702"/>
                  </a:lnTo>
                  <a:lnTo>
                    <a:pt x="182283" y="302628"/>
                  </a:lnTo>
                  <a:lnTo>
                    <a:pt x="220319" y="282943"/>
                  </a:lnTo>
                  <a:lnTo>
                    <a:pt x="250355" y="252933"/>
                  </a:lnTo>
                  <a:lnTo>
                    <a:pt x="270065" y="214909"/>
                  </a:lnTo>
                  <a:lnTo>
                    <a:pt x="277152" y="171170"/>
                  </a:lnTo>
                  <a:lnTo>
                    <a:pt x="270065" y="127419"/>
                  </a:lnTo>
                  <a:lnTo>
                    <a:pt x="264020" y="115760"/>
                  </a:lnTo>
                  <a:lnTo>
                    <a:pt x="264020" y="171170"/>
                  </a:lnTo>
                  <a:lnTo>
                    <a:pt x="254139" y="219964"/>
                  </a:lnTo>
                  <a:lnTo>
                    <a:pt x="227228" y="259829"/>
                  </a:lnTo>
                  <a:lnTo>
                    <a:pt x="187337" y="286702"/>
                  </a:lnTo>
                  <a:lnTo>
                    <a:pt x="138531" y="296570"/>
                  </a:lnTo>
                  <a:lnTo>
                    <a:pt x="89725" y="286689"/>
                  </a:lnTo>
                  <a:lnTo>
                    <a:pt x="49872" y="259791"/>
                  </a:lnTo>
                  <a:lnTo>
                    <a:pt x="22987" y="219925"/>
                  </a:lnTo>
                  <a:lnTo>
                    <a:pt x="13131" y="171170"/>
                  </a:lnTo>
                  <a:lnTo>
                    <a:pt x="22999" y="122402"/>
                  </a:lnTo>
                  <a:lnTo>
                    <a:pt x="49898" y="82499"/>
                  </a:lnTo>
                  <a:lnTo>
                    <a:pt x="89763" y="55562"/>
                  </a:lnTo>
                  <a:lnTo>
                    <a:pt x="138531" y="45681"/>
                  </a:lnTo>
                  <a:lnTo>
                    <a:pt x="187363" y="55562"/>
                  </a:lnTo>
                  <a:lnTo>
                    <a:pt x="227228" y="82461"/>
                  </a:lnTo>
                  <a:lnTo>
                    <a:pt x="254139" y="122364"/>
                  </a:lnTo>
                  <a:lnTo>
                    <a:pt x="264020" y="171170"/>
                  </a:lnTo>
                  <a:lnTo>
                    <a:pt x="264020" y="115760"/>
                  </a:lnTo>
                  <a:lnTo>
                    <a:pt x="251320" y="91249"/>
                  </a:lnTo>
                  <a:lnTo>
                    <a:pt x="269417" y="77724"/>
                  </a:lnTo>
                  <a:lnTo>
                    <a:pt x="275653" y="86029"/>
                  </a:lnTo>
                  <a:lnTo>
                    <a:pt x="289826" y="753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pic>
          <p:nvPicPr>
            <p:cNvPr id="18" name="object 16">
              <a:extLst>
                <a:ext uri="{FF2B5EF4-FFF2-40B4-BE49-F238E27FC236}">
                  <a16:creationId xmlns:a16="http://schemas.microsoft.com/office/drawing/2014/main" id="{8B2EE912-27CD-D10A-182A-111F690FFC8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3764" y="3866918"/>
              <a:ext cx="136080" cy="140633"/>
            </a:xfrm>
            <a:prstGeom prst="rect">
              <a:avLst/>
            </a:prstGeom>
          </p:spPr>
        </p:pic>
      </p:grpSp>
      <p:grpSp>
        <p:nvGrpSpPr>
          <p:cNvPr id="21" name="object 17">
            <a:extLst>
              <a:ext uri="{FF2B5EF4-FFF2-40B4-BE49-F238E27FC236}">
                <a16:creationId xmlns:a16="http://schemas.microsoft.com/office/drawing/2014/main" id="{CC1BC58F-1C6E-387E-86E5-F42F44D9B6D6}"/>
              </a:ext>
            </a:extLst>
          </p:cNvPr>
          <p:cNvGrpSpPr/>
          <p:nvPr/>
        </p:nvGrpSpPr>
        <p:grpSpPr>
          <a:xfrm>
            <a:off x="693880" y="3863081"/>
            <a:ext cx="4494530" cy="584835"/>
            <a:chOff x="800100" y="4430406"/>
            <a:chExt cx="4494530" cy="584835"/>
          </a:xfrm>
        </p:grpSpPr>
        <p:sp>
          <p:nvSpPr>
            <p:cNvPr id="22" name="object 18">
              <a:extLst>
                <a:ext uri="{FF2B5EF4-FFF2-40B4-BE49-F238E27FC236}">
                  <a16:creationId xmlns:a16="http://schemas.microsoft.com/office/drawing/2014/main" id="{2938D80C-B9A9-D41E-2342-E59F6CDE45DF}"/>
                </a:ext>
              </a:extLst>
            </p:cNvPr>
            <p:cNvSpPr/>
            <p:nvPr/>
          </p:nvSpPr>
          <p:spPr>
            <a:xfrm>
              <a:off x="800100" y="4430406"/>
              <a:ext cx="4494530" cy="584835"/>
            </a:xfrm>
            <a:custGeom>
              <a:avLst/>
              <a:gdLst/>
              <a:ahLst/>
              <a:cxnLst/>
              <a:rect l="l" t="t" r="r" b="b"/>
              <a:pathLst>
                <a:path w="4494530" h="584835">
                  <a:moveTo>
                    <a:pt x="4341876" y="0"/>
                  </a:moveTo>
                  <a:lnTo>
                    <a:pt x="152400" y="0"/>
                  </a:ln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399"/>
                  </a:lnTo>
                  <a:lnTo>
                    <a:pt x="0" y="431990"/>
                  </a:lnTo>
                  <a:lnTo>
                    <a:pt x="7769" y="480158"/>
                  </a:lnTo>
                  <a:lnTo>
                    <a:pt x="29405" y="521993"/>
                  </a:lnTo>
                  <a:lnTo>
                    <a:pt x="62396" y="554984"/>
                  </a:lnTo>
                  <a:lnTo>
                    <a:pt x="104231" y="576620"/>
                  </a:lnTo>
                  <a:lnTo>
                    <a:pt x="152400" y="584390"/>
                  </a:lnTo>
                  <a:lnTo>
                    <a:pt x="4341876" y="584390"/>
                  </a:lnTo>
                  <a:lnTo>
                    <a:pt x="4390044" y="576620"/>
                  </a:lnTo>
                  <a:lnTo>
                    <a:pt x="4431879" y="554984"/>
                  </a:lnTo>
                  <a:lnTo>
                    <a:pt x="4464870" y="521993"/>
                  </a:lnTo>
                  <a:lnTo>
                    <a:pt x="4486506" y="480158"/>
                  </a:lnTo>
                  <a:lnTo>
                    <a:pt x="4494276" y="431990"/>
                  </a:lnTo>
                  <a:lnTo>
                    <a:pt x="4494276" y="152399"/>
                  </a:lnTo>
                  <a:lnTo>
                    <a:pt x="4486506" y="104231"/>
                  </a:lnTo>
                  <a:lnTo>
                    <a:pt x="4464870" y="62396"/>
                  </a:lnTo>
                  <a:lnTo>
                    <a:pt x="4431879" y="29405"/>
                  </a:lnTo>
                  <a:lnTo>
                    <a:pt x="4390044" y="7769"/>
                  </a:lnTo>
                  <a:lnTo>
                    <a:pt x="4341876" y="0"/>
                  </a:lnTo>
                  <a:close/>
                </a:path>
              </a:pathLst>
            </a:custGeom>
            <a:solidFill>
              <a:srgbClr val="0073E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E6A635B3-207E-E588-7ACB-5CAAEB639988}"/>
                </a:ext>
              </a:extLst>
            </p:cNvPr>
            <p:cNvSpPr/>
            <p:nvPr/>
          </p:nvSpPr>
          <p:spPr>
            <a:xfrm>
              <a:off x="1387101" y="4430406"/>
              <a:ext cx="3907790" cy="584835"/>
            </a:xfrm>
            <a:custGeom>
              <a:avLst/>
              <a:gdLst/>
              <a:ahLst/>
              <a:cxnLst/>
              <a:rect l="l" t="t" r="r" b="b"/>
              <a:pathLst>
                <a:path w="3907790" h="584835">
                  <a:moveTo>
                    <a:pt x="3754869" y="0"/>
                  </a:moveTo>
                  <a:lnTo>
                    <a:pt x="152400" y="0"/>
                  </a:ln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399"/>
                  </a:lnTo>
                  <a:lnTo>
                    <a:pt x="0" y="431990"/>
                  </a:lnTo>
                  <a:lnTo>
                    <a:pt x="7769" y="480158"/>
                  </a:lnTo>
                  <a:lnTo>
                    <a:pt x="29405" y="521993"/>
                  </a:lnTo>
                  <a:lnTo>
                    <a:pt x="62396" y="554984"/>
                  </a:lnTo>
                  <a:lnTo>
                    <a:pt x="104231" y="576620"/>
                  </a:lnTo>
                  <a:lnTo>
                    <a:pt x="152400" y="584390"/>
                  </a:lnTo>
                  <a:lnTo>
                    <a:pt x="3754869" y="584390"/>
                  </a:lnTo>
                  <a:lnTo>
                    <a:pt x="3803042" y="576620"/>
                  </a:lnTo>
                  <a:lnTo>
                    <a:pt x="3844877" y="554984"/>
                  </a:lnTo>
                  <a:lnTo>
                    <a:pt x="3877867" y="521993"/>
                  </a:lnTo>
                  <a:lnTo>
                    <a:pt x="3899500" y="480158"/>
                  </a:lnTo>
                  <a:lnTo>
                    <a:pt x="3907269" y="431990"/>
                  </a:lnTo>
                  <a:lnTo>
                    <a:pt x="3907269" y="152399"/>
                  </a:lnTo>
                  <a:lnTo>
                    <a:pt x="3899500" y="104231"/>
                  </a:lnTo>
                  <a:lnTo>
                    <a:pt x="3877867" y="62396"/>
                  </a:lnTo>
                  <a:lnTo>
                    <a:pt x="3844877" y="29405"/>
                  </a:lnTo>
                  <a:lnTo>
                    <a:pt x="3803042" y="7769"/>
                  </a:lnTo>
                  <a:lnTo>
                    <a:pt x="3754869" y="0"/>
                  </a:lnTo>
                  <a:close/>
                </a:path>
              </a:pathLst>
            </a:custGeom>
            <a:solidFill>
              <a:srgbClr val="ECEEF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24" name="object 20">
            <a:extLst>
              <a:ext uri="{FF2B5EF4-FFF2-40B4-BE49-F238E27FC236}">
                <a16:creationId xmlns:a16="http://schemas.microsoft.com/office/drawing/2014/main" id="{D7C8C7B6-0ED5-7999-278C-47392BC049A2}"/>
              </a:ext>
            </a:extLst>
          </p:cNvPr>
          <p:cNvSpPr txBox="1"/>
          <p:nvPr/>
        </p:nvSpPr>
        <p:spPr>
          <a:xfrm>
            <a:off x="1517855" y="3949500"/>
            <a:ext cx="2794000" cy="37632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algn="l" defTabSz="914400" rtl="0" eaLnBrk="1" fontAlgn="base" latinLnBrk="0" hangingPunct="1">
              <a:lnSpc>
                <a:spcPct val="102499"/>
              </a:lnSpc>
              <a:spcBef>
                <a:spcPts val="9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Print</a:t>
            </a:r>
            <a:r>
              <a:rPr kumimoji="0" sz="1200" b="1" i="0" u="none" strike="noStrike" kern="12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anytime,</a:t>
            </a:r>
            <a:r>
              <a:rPr kumimoji="0" sz="1200" b="1" i="0" u="none" strike="noStrike" kern="12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anywhere</a:t>
            </a:r>
            <a:r>
              <a:rPr kumimoji="0" sz="1200" b="1" i="0" u="none" strike="noStrike" kern="12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with</a:t>
            </a:r>
            <a:r>
              <a:rPr kumimoji="0" sz="1200" b="0" i="0" u="none" strike="noStrike" kern="12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improved roaming capabilities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itchFamily="34" charset="-128"/>
              <a:cs typeface="Arial"/>
            </a:endParaRPr>
          </a:p>
        </p:txBody>
      </p:sp>
      <p:grpSp>
        <p:nvGrpSpPr>
          <p:cNvPr id="25" name="object 21">
            <a:extLst>
              <a:ext uri="{FF2B5EF4-FFF2-40B4-BE49-F238E27FC236}">
                <a16:creationId xmlns:a16="http://schemas.microsoft.com/office/drawing/2014/main" id="{782FEF5C-2BCD-0515-60E3-582C8F6419BC}"/>
              </a:ext>
            </a:extLst>
          </p:cNvPr>
          <p:cNvGrpSpPr/>
          <p:nvPr/>
        </p:nvGrpSpPr>
        <p:grpSpPr>
          <a:xfrm>
            <a:off x="820933" y="4015011"/>
            <a:ext cx="358140" cy="293370"/>
            <a:chOff x="920803" y="4575986"/>
            <a:chExt cx="358140" cy="293370"/>
          </a:xfrm>
        </p:grpSpPr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A2EBC3D7-4C5B-3268-D16D-87FDF68F8632}"/>
                </a:ext>
              </a:extLst>
            </p:cNvPr>
            <p:cNvSpPr/>
            <p:nvPr/>
          </p:nvSpPr>
          <p:spPr>
            <a:xfrm>
              <a:off x="920800" y="4576063"/>
              <a:ext cx="358140" cy="293370"/>
            </a:xfrm>
            <a:custGeom>
              <a:avLst/>
              <a:gdLst/>
              <a:ahLst/>
              <a:cxnLst/>
              <a:rect l="l" t="t" r="r" b="b"/>
              <a:pathLst>
                <a:path w="358140" h="293370">
                  <a:moveTo>
                    <a:pt x="129514" y="32194"/>
                  </a:moveTo>
                  <a:lnTo>
                    <a:pt x="117500" y="29210"/>
                  </a:lnTo>
                  <a:lnTo>
                    <a:pt x="117500" y="40449"/>
                  </a:lnTo>
                  <a:lnTo>
                    <a:pt x="117500" y="276453"/>
                  </a:lnTo>
                  <a:lnTo>
                    <a:pt x="12014" y="252374"/>
                  </a:lnTo>
                  <a:lnTo>
                    <a:pt x="12014" y="14236"/>
                  </a:lnTo>
                  <a:lnTo>
                    <a:pt x="117500" y="40449"/>
                  </a:lnTo>
                  <a:lnTo>
                    <a:pt x="117500" y="29210"/>
                  </a:lnTo>
                  <a:lnTo>
                    <a:pt x="57264" y="14236"/>
                  </a:lnTo>
                  <a:lnTo>
                    <a:pt x="0" y="0"/>
                  </a:lnTo>
                  <a:lnTo>
                    <a:pt x="0" y="260819"/>
                  </a:lnTo>
                  <a:lnTo>
                    <a:pt x="129514" y="290372"/>
                  </a:lnTo>
                  <a:lnTo>
                    <a:pt x="129514" y="276453"/>
                  </a:lnTo>
                  <a:lnTo>
                    <a:pt x="129514" y="32194"/>
                  </a:lnTo>
                  <a:close/>
                </a:path>
                <a:path w="358140" h="293370">
                  <a:moveTo>
                    <a:pt x="358038" y="32372"/>
                  </a:moveTo>
                  <a:lnTo>
                    <a:pt x="246621" y="12"/>
                  </a:lnTo>
                  <a:lnTo>
                    <a:pt x="242938" y="10325"/>
                  </a:lnTo>
                  <a:lnTo>
                    <a:pt x="346024" y="40271"/>
                  </a:lnTo>
                  <a:lnTo>
                    <a:pt x="346024" y="278447"/>
                  </a:lnTo>
                  <a:lnTo>
                    <a:pt x="248234" y="251117"/>
                  </a:lnTo>
                  <a:lnTo>
                    <a:pt x="244690" y="261480"/>
                  </a:lnTo>
                  <a:lnTo>
                    <a:pt x="358038" y="293154"/>
                  </a:lnTo>
                  <a:lnTo>
                    <a:pt x="358038" y="323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pic>
          <p:nvPicPr>
            <p:cNvPr id="27" name="object 23">
              <a:extLst>
                <a:ext uri="{FF2B5EF4-FFF2-40B4-BE49-F238E27FC236}">
                  <a16:creationId xmlns:a16="http://schemas.microsoft.com/office/drawing/2014/main" id="{C6B8748D-7978-A5A1-C183-51373CA93B5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5870" y="4575986"/>
              <a:ext cx="191395" cy="290395"/>
            </a:xfrm>
            <a:prstGeom prst="rect">
              <a:avLst/>
            </a:prstGeom>
          </p:spPr>
        </p:pic>
      </p:grpSp>
      <p:grpSp>
        <p:nvGrpSpPr>
          <p:cNvPr id="28" name="object 24">
            <a:extLst>
              <a:ext uri="{FF2B5EF4-FFF2-40B4-BE49-F238E27FC236}">
                <a16:creationId xmlns:a16="http://schemas.microsoft.com/office/drawing/2014/main" id="{1D236FEA-37C3-3019-83FF-D9D2F7A9ADDE}"/>
              </a:ext>
            </a:extLst>
          </p:cNvPr>
          <p:cNvGrpSpPr/>
          <p:nvPr/>
        </p:nvGrpSpPr>
        <p:grpSpPr>
          <a:xfrm>
            <a:off x="673081" y="5347023"/>
            <a:ext cx="4494530" cy="584835"/>
            <a:chOff x="800100" y="5194069"/>
            <a:chExt cx="4494530" cy="584835"/>
          </a:xfrm>
        </p:grpSpPr>
        <p:sp>
          <p:nvSpPr>
            <p:cNvPr id="29" name="object 25">
              <a:extLst>
                <a:ext uri="{FF2B5EF4-FFF2-40B4-BE49-F238E27FC236}">
                  <a16:creationId xmlns:a16="http://schemas.microsoft.com/office/drawing/2014/main" id="{3743920B-C03D-0D9F-3D24-3FD28C6B38FE}"/>
                </a:ext>
              </a:extLst>
            </p:cNvPr>
            <p:cNvSpPr/>
            <p:nvPr/>
          </p:nvSpPr>
          <p:spPr>
            <a:xfrm>
              <a:off x="800100" y="5194069"/>
              <a:ext cx="4494530" cy="584835"/>
            </a:xfrm>
            <a:custGeom>
              <a:avLst/>
              <a:gdLst/>
              <a:ahLst/>
              <a:cxnLst/>
              <a:rect l="l" t="t" r="r" b="b"/>
              <a:pathLst>
                <a:path w="4494530" h="584835">
                  <a:moveTo>
                    <a:pt x="4341876" y="0"/>
                  </a:moveTo>
                  <a:lnTo>
                    <a:pt x="152400" y="0"/>
                  </a:ln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399"/>
                  </a:lnTo>
                  <a:lnTo>
                    <a:pt x="0" y="431990"/>
                  </a:lnTo>
                  <a:lnTo>
                    <a:pt x="7769" y="480158"/>
                  </a:lnTo>
                  <a:lnTo>
                    <a:pt x="29405" y="521993"/>
                  </a:lnTo>
                  <a:lnTo>
                    <a:pt x="62396" y="554984"/>
                  </a:lnTo>
                  <a:lnTo>
                    <a:pt x="104231" y="576620"/>
                  </a:lnTo>
                  <a:lnTo>
                    <a:pt x="152400" y="584390"/>
                  </a:lnTo>
                  <a:lnTo>
                    <a:pt x="4341876" y="584390"/>
                  </a:lnTo>
                  <a:lnTo>
                    <a:pt x="4390044" y="576620"/>
                  </a:lnTo>
                  <a:lnTo>
                    <a:pt x="4431879" y="554984"/>
                  </a:lnTo>
                  <a:lnTo>
                    <a:pt x="4464870" y="521993"/>
                  </a:lnTo>
                  <a:lnTo>
                    <a:pt x="4486506" y="480158"/>
                  </a:lnTo>
                  <a:lnTo>
                    <a:pt x="4494276" y="431990"/>
                  </a:lnTo>
                  <a:lnTo>
                    <a:pt x="4494276" y="152399"/>
                  </a:lnTo>
                  <a:lnTo>
                    <a:pt x="4486506" y="104231"/>
                  </a:lnTo>
                  <a:lnTo>
                    <a:pt x="4464870" y="62396"/>
                  </a:lnTo>
                  <a:lnTo>
                    <a:pt x="4431879" y="29405"/>
                  </a:lnTo>
                  <a:lnTo>
                    <a:pt x="4390044" y="7769"/>
                  </a:lnTo>
                  <a:lnTo>
                    <a:pt x="4341876" y="0"/>
                  </a:lnTo>
                  <a:close/>
                </a:path>
              </a:pathLst>
            </a:custGeom>
            <a:solidFill>
              <a:srgbClr val="0073E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0" name="object 26">
              <a:extLst>
                <a:ext uri="{FF2B5EF4-FFF2-40B4-BE49-F238E27FC236}">
                  <a16:creationId xmlns:a16="http://schemas.microsoft.com/office/drawing/2014/main" id="{20221651-BAD1-8977-D8FB-F6FF4E9A722D}"/>
                </a:ext>
              </a:extLst>
            </p:cNvPr>
            <p:cNvSpPr/>
            <p:nvPr/>
          </p:nvSpPr>
          <p:spPr>
            <a:xfrm>
              <a:off x="1387101" y="5194069"/>
              <a:ext cx="3907790" cy="584835"/>
            </a:xfrm>
            <a:custGeom>
              <a:avLst/>
              <a:gdLst/>
              <a:ahLst/>
              <a:cxnLst/>
              <a:rect l="l" t="t" r="r" b="b"/>
              <a:pathLst>
                <a:path w="3907790" h="584835">
                  <a:moveTo>
                    <a:pt x="3754869" y="0"/>
                  </a:moveTo>
                  <a:lnTo>
                    <a:pt x="152400" y="0"/>
                  </a:ln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399"/>
                  </a:lnTo>
                  <a:lnTo>
                    <a:pt x="0" y="431990"/>
                  </a:lnTo>
                  <a:lnTo>
                    <a:pt x="7769" y="480158"/>
                  </a:lnTo>
                  <a:lnTo>
                    <a:pt x="29405" y="521993"/>
                  </a:lnTo>
                  <a:lnTo>
                    <a:pt x="62396" y="554984"/>
                  </a:lnTo>
                  <a:lnTo>
                    <a:pt x="104231" y="576620"/>
                  </a:lnTo>
                  <a:lnTo>
                    <a:pt x="152400" y="584390"/>
                  </a:lnTo>
                  <a:lnTo>
                    <a:pt x="3754869" y="584390"/>
                  </a:lnTo>
                  <a:lnTo>
                    <a:pt x="3803042" y="576620"/>
                  </a:lnTo>
                  <a:lnTo>
                    <a:pt x="3844877" y="554984"/>
                  </a:lnTo>
                  <a:lnTo>
                    <a:pt x="3877867" y="521993"/>
                  </a:lnTo>
                  <a:lnTo>
                    <a:pt x="3899500" y="480158"/>
                  </a:lnTo>
                  <a:lnTo>
                    <a:pt x="3907269" y="431990"/>
                  </a:lnTo>
                  <a:lnTo>
                    <a:pt x="3907269" y="152399"/>
                  </a:lnTo>
                  <a:lnTo>
                    <a:pt x="3899500" y="104231"/>
                  </a:lnTo>
                  <a:lnTo>
                    <a:pt x="3877867" y="62396"/>
                  </a:lnTo>
                  <a:lnTo>
                    <a:pt x="3844877" y="29405"/>
                  </a:lnTo>
                  <a:lnTo>
                    <a:pt x="3803042" y="7769"/>
                  </a:lnTo>
                  <a:lnTo>
                    <a:pt x="3754869" y="0"/>
                  </a:lnTo>
                  <a:close/>
                </a:path>
              </a:pathLst>
            </a:custGeom>
            <a:solidFill>
              <a:srgbClr val="ECEEF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31" name="object 27">
            <a:extLst>
              <a:ext uri="{FF2B5EF4-FFF2-40B4-BE49-F238E27FC236}">
                <a16:creationId xmlns:a16="http://schemas.microsoft.com/office/drawing/2014/main" id="{A3D56057-8CC9-60B3-0F49-F82D7D49FAE2}"/>
              </a:ext>
            </a:extLst>
          </p:cNvPr>
          <p:cNvSpPr txBox="1"/>
          <p:nvPr/>
        </p:nvSpPr>
        <p:spPr>
          <a:xfrm>
            <a:off x="1497056" y="5433441"/>
            <a:ext cx="3185795" cy="3988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Connect</a:t>
            </a:r>
            <a:r>
              <a:rPr kumimoji="0" sz="1200" b="1" i="0" u="none" strike="noStrike" kern="1200" cap="none" spc="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more</a:t>
            </a:r>
            <a:r>
              <a:rPr kumimoji="0" sz="1200" b="1" i="0" u="none" strike="noStrike" kern="1200" cap="none" spc="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devices</a:t>
            </a:r>
            <a:r>
              <a:rPr kumimoji="0" sz="1200" b="1" i="0" u="none" strike="noStrike" kern="1200" cap="none" spc="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with higher </a:t>
            </a: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client density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itchFamily="34" charset="-128"/>
              <a:cs typeface="Arial"/>
            </a:endParaRPr>
          </a:p>
        </p:txBody>
      </p:sp>
      <p:grpSp>
        <p:nvGrpSpPr>
          <p:cNvPr id="32" name="object 28">
            <a:extLst>
              <a:ext uri="{FF2B5EF4-FFF2-40B4-BE49-F238E27FC236}">
                <a16:creationId xmlns:a16="http://schemas.microsoft.com/office/drawing/2014/main" id="{E7EF2F40-6AAE-A9A7-A427-282D648B01DF}"/>
              </a:ext>
            </a:extLst>
          </p:cNvPr>
          <p:cNvGrpSpPr/>
          <p:nvPr/>
        </p:nvGrpSpPr>
        <p:grpSpPr>
          <a:xfrm>
            <a:off x="744048" y="5539024"/>
            <a:ext cx="466090" cy="200660"/>
            <a:chOff x="858367" y="5386070"/>
            <a:chExt cx="466090" cy="200660"/>
          </a:xfrm>
        </p:grpSpPr>
        <p:pic>
          <p:nvPicPr>
            <p:cNvPr id="33" name="object 29">
              <a:extLst>
                <a:ext uri="{FF2B5EF4-FFF2-40B4-BE49-F238E27FC236}">
                  <a16:creationId xmlns:a16="http://schemas.microsoft.com/office/drawing/2014/main" id="{3ECF034D-70BA-3408-A6ED-B583272D94D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8367" y="5386070"/>
              <a:ext cx="343528" cy="200245"/>
            </a:xfrm>
            <a:prstGeom prst="rect">
              <a:avLst/>
            </a:prstGeom>
          </p:spPr>
        </p:pic>
        <p:pic>
          <p:nvPicPr>
            <p:cNvPr id="34" name="object 30">
              <a:extLst>
                <a:ext uri="{FF2B5EF4-FFF2-40B4-BE49-F238E27FC236}">
                  <a16:creationId xmlns:a16="http://schemas.microsoft.com/office/drawing/2014/main" id="{106BBE3A-81DE-87BC-7124-25C88850E82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25048" y="5416280"/>
              <a:ext cx="98952" cy="121970"/>
            </a:xfrm>
            <a:prstGeom prst="rect">
              <a:avLst/>
            </a:prstGeom>
          </p:spPr>
        </p:pic>
      </p:grpSp>
      <p:sp>
        <p:nvSpPr>
          <p:cNvPr id="35" name="object 32">
            <a:extLst>
              <a:ext uri="{FF2B5EF4-FFF2-40B4-BE49-F238E27FC236}">
                <a16:creationId xmlns:a16="http://schemas.microsoft.com/office/drawing/2014/main" id="{4F44C6C3-AFE8-3EE5-4F97-7D7F25855ECB}"/>
              </a:ext>
            </a:extLst>
          </p:cNvPr>
          <p:cNvSpPr txBox="1"/>
          <p:nvPr/>
        </p:nvSpPr>
        <p:spPr>
          <a:xfrm>
            <a:off x="6861937" y="2416846"/>
            <a:ext cx="4156882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Zebra Quality You Can Count On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itchFamily="34" charset="-128"/>
              <a:cs typeface="Arial"/>
            </a:endParaRPr>
          </a:p>
        </p:txBody>
      </p:sp>
      <p:sp>
        <p:nvSpPr>
          <p:cNvPr id="37" name="object 34">
            <a:extLst>
              <a:ext uri="{FF2B5EF4-FFF2-40B4-BE49-F238E27FC236}">
                <a16:creationId xmlns:a16="http://schemas.microsoft.com/office/drawing/2014/main" id="{A274FB23-88C1-4544-C4FE-6011716FD8BB}"/>
              </a:ext>
            </a:extLst>
          </p:cNvPr>
          <p:cNvSpPr/>
          <p:nvPr/>
        </p:nvSpPr>
        <p:spPr>
          <a:xfrm>
            <a:off x="6894576" y="3056035"/>
            <a:ext cx="4494530" cy="584835"/>
          </a:xfrm>
          <a:custGeom>
            <a:avLst/>
            <a:gdLst/>
            <a:ahLst/>
            <a:cxnLst/>
            <a:rect l="l" t="t" r="r" b="b"/>
            <a:pathLst>
              <a:path w="4494530" h="584835">
                <a:moveTo>
                  <a:pt x="4341876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399"/>
                </a:lnTo>
                <a:lnTo>
                  <a:pt x="0" y="431990"/>
                </a:lnTo>
                <a:lnTo>
                  <a:pt x="7769" y="480158"/>
                </a:lnTo>
                <a:lnTo>
                  <a:pt x="29405" y="521993"/>
                </a:lnTo>
                <a:lnTo>
                  <a:pt x="62396" y="554984"/>
                </a:lnTo>
                <a:lnTo>
                  <a:pt x="104231" y="576620"/>
                </a:lnTo>
                <a:lnTo>
                  <a:pt x="152400" y="584390"/>
                </a:lnTo>
                <a:lnTo>
                  <a:pt x="4341876" y="584390"/>
                </a:lnTo>
                <a:lnTo>
                  <a:pt x="4390044" y="576620"/>
                </a:lnTo>
                <a:lnTo>
                  <a:pt x="4431879" y="554984"/>
                </a:lnTo>
                <a:lnTo>
                  <a:pt x="4464870" y="521993"/>
                </a:lnTo>
                <a:lnTo>
                  <a:pt x="4486506" y="480158"/>
                </a:lnTo>
                <a:lnTo>
                  <a:pt x="4494276" y="431990"/>
                </a:lnTo>
                <a:lnTo>
                  <a:pt x="4494276" y="152399"/>
                </a:lnTo>
                <a:lnTo>
                  <a:pt x="4486506" y="104231"/>
                </a:lnTo>
                <a:lnTo>
                  <a:pt x="4464870" y="62396"/>
                </a:lnTo>
                <a:lnTo>
                  <a:pt x="4431879" y="29405"/>
                </a:lnTo>
                <a:lnTo>
                  <a:pt x="4390044" y="7769"/>
                </a:lnTo>
                <a:lnTo>
                  <a:pt x="4341876" y="0"/>
                </a:lnTo>
                <a:close/>
              </a:path>
            </a:pathLst>
          </a:custGeom>
          <a:solidFill>
            <a:srgbClr val="0073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8" name="object 35">
            <a:extLst>
              <a:ext uri="{FF2B5EF4-FFF2-40B4-BE49-F238E27FC236}">
                <a16:creationId xmlns:a16="http://schemas.microsoft.com/office/drawing/2014/main" id="{691DCE84-30FA-16B5-AE13-5BDC6CC6E9A8}"/>
              </a:ext>
            </a:extLst>
          </p:cNvPr>
          <p:cNvSpPr/>
          <p:nvPr/>
        </p:nvSpPr>
        <p:spPr>
          <a:xfrm>
            <a:off x="7481577" y="3056035"/>
            <a:ext cx="3907790" cy="584835"/>
          </a:xfrm>
          <a:custGeom>
            <a:avLst/>
            <a:gdLst/>
            <a:ahLst/>
            <a:cxnLst/>
            <a:rect l="l" t="t" r="r" b="b"/>
            <a:pathLst>
              <a:path w="3907790" h="584835">
                <a:moveTo>
                  <a:pt x="3754869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399"/>
                </a:lnTo>
                <a:lnTo>
                  <a:pt x="0" y="431990"/>
                </a:lnTo>
                <a:lnTo>
                  <a:pt x="7769" y="480158"/>
                </a:lnTo>
                <a:lnTo>
                  <a:pt x="29405" y="521993"/>
                </a:lnTo>
                <a:lnTo>
                  <a:pt x="62396" y="554984"/>
                </a:lnTo>
                <a:lnTo>
                  <a:pt x="104231" y="576620"/>
                </a:lnTo>
                <a:lnTo>
                  <a:pt x="152400" y="584390"/>
                </a:lnTo>
                <a:lnTo>
                  <a:pt x="3754869" y="584390"/>
                </a:lnTo>
                <a:lnTo>
                  <a:pt x="3803042" y="576620"/>
                </a:lnTo>
                <a:lnTo>
                  <a:pt x="3844877" y="554984"/>
                </a:lnTo>
                <a:lnTo>
                  <a:pt x="3877867" y="521993"/>
                </a:lnTo>
                <a:lnTo>
                  <a:pt x="3899500" y="480158"/>
                </a:lnTo>
                <a:lnTo>
                  <a:pt x="3907269" y="431990"/>
                </a:lnTo>
                <a:lnTo>
                  <a:pt x="3907269" y="152399"/>
                </a:lnTo>
                <a:lnTo>
                  <a:pt x="3899500" y="104231"/>
                </a:lnTo>
                <a:lnTo>
                  <a:pt x="3877867" y="62396"/>
                </a:lnTo>
                <a:lnTo>
                  <a:pt x="3844877" y="29405"/>
                </a:lnTo>
                <a:lnTo>
                  <a:pt x="3803042" y="7769"/>
                </a:lnTo>
                <a:lnTo>
                  <a:pt x="3754869" y="0"/>
                </a:lnTo>
                <a:close/>
              </a:path>
            </a:pathLst>
          </a:custGeom>
          <a:solidFill>
            <a:srgbClr val="ECEE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9" name="object 36">
            <a:extLst>
              <a:ext uri="{FF2B5EF4-FFF2-40B4-BE49-F238E27FC236}">
                <a16:creationId xmlns:a16="http://schemas.microsoft.com/office/drawing/2014/main" id="{2A05132D-1FD0-25F1-F461-9EC3B2CAB933}"/>
              </a:ext>
            </a:extLst>
          </p:cNvPr>
          <p:cNvSpPr txBox="1"/>
          <p:nvPr/>
        </p:nvSpPr>
        <p:spPr>
          <a:xfrm>
            <a:off x="7718552" y="3142453"/>
            <a:ext cx="3189392" cy="37632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algn="l" defTabSz="914400" rtl="0" eaLnBrk="1" fontAlgn="base" latinLnBrk="0" hangingPunct="1">
              <a:lnSpc>
                <a:spcPct val="102499"/>
              </a:lnSpc>
              <a:spcBef>
                <a:spcPts val="9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An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industry leader driving innovation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with the first Wi-Fi 6 mobile printers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itchFamily="34" charset="-128"/>
              <a:cs typeface="Arial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4441D80-AB5D-0E3E-1832-2283ABA93A83}"/>
              </a:ext>
            </a:extLst>
          </p:cNvPr>
          <p:cNvGrpSpPr/>
          <p:nvPr/>
        </p:nvGrpSpPr>
        <p:grpSpPr>
          <a:xfrm>
            <a:off x="7038343" y="3203679"/>
            <a:ext cx="313690" cy="280709"/>
            <a:chOff x="7038343" y="3818582"/>
            <a:chExt cx="313690" cy="280709"/>
          </a:xfrm>
        </p:grpSpPr>
        <p:pic>
          <p:nvPicPr>
            <p:cNvPr id="41" name="object 38">
              <a:extLst>
                <a:ext uri="{FF2B5EF4-FFF2-40B4-BE49-F238E27FC236}">
                  <a16:creationId xmlns:a16="http://schemas.microsoft.com/office/drawing/2014/main" id="{F43C6B60-58D8-FAE5-0DD0-C3F5067D755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76194" y="3888036"/>
              <a:ext cx="238099" cy="211255"/>
            </a:xfrm>
            <a:prstGeom prst="rect">
              <a:avLst/>
            </a:prstGeom>
          </p:spPr>
        </p:pic>
        <p:sp>
          <p:nvSpPr>
            <p:cNvPr id="42" name="object 39">
              <a:extLst>
                <a:ext uri="{FF2B5EF4-FFF2-40B4-BE49-F238E27FC236}">
                  <a16:creationId xmlns:a16="http://schemas.microsoft.com/office/drawing/2014/main" id="{69362C54-93DA-BD01-DE57-7F08051A907D}"/>
                </a:ext>
              </a:extLst>
            </p:cNvPr>
            <p:cNvSpPr/>
            <p:nvPr/>
          </p:nvSpPr>
          <p:spPr>
            <a:xfrm>
              <a:off x="7038343" y="3818582"/>
              <a:ext cx="313690" cy="74930"/>
            </a:xfrm>
            <a:custGeom>
              <a:avLst/>
              <a:gdLst/>
              <a:ahLst/>
              <a:cxnLst/>
              <a:rect l="l" t="t" r="r" b="b"/>
              <a:pathLst>
                <a:path w="313690" h="74929">
                  <a:moveTo>
                    <a:pt x="156032" y="0"/>
                  </a:moveTo>
                  <a:lnTo>
                    <a:pt x="113044" y="4016"/>
                  </a:lnTo>
                  <a:lnTo>
                    <a:pt x="72343" y="15917"/>
                  </a:lnTo>
                  <a:lnTo>
                    <a:pt x="34479" y="35484"/>
                  </a:lnTo>
                  <a:lnTo>
                    <a:pt x="0" y="62496"/>
                  </a:lnTo>
                  <a:lnTo>
                    <a:pt x="9309" y="73291"/>
                  </a:lnTo>
                  <a:lnTo>
                    <a:pt x="41732" y="47891"/>
                  </a:lnTo>
                  <a:lnTo>
                    <a:pt x="77336" y="29494"/>
                  </a:lnTo>
                  <a:lnTo>
                    <a:pt x="115608" y="18304"/>
                  </a:lnTo>
                  <a:lnTo>
                    <a:pt x="156032" y="14528"/>
                  </a:lnTo>
                  <a:lnTo>
                    <a:pt x="196616" y="18467"/>
                  </a:lnTo>
                  <a:lnTo>
                    <a:pt x="235446" y="30040"/>
                  </a:lnTo>
                  <a:lnTo>
                    <a:pt x="271612" y="48877"/>
                  </a:lnTo>
                  <a:lnTo>
                    <a:pt x="304203" y="74612"/>
                  </a:lnTo>
                  <a:lnTo>
                    <a:pt x="313588" y="63881"/>
                  </a:lnTo>
                  <a:lnTo>
                    <a:pt x="278938" y="36524"/>
                  </a:lnTo>
                  <a:lnTo>
                    <a:pt x="240482" y="16495"/>
                  </a:lnTo>
                  <a:lnTo>
                    <a:pt x="199190" y="4189"/>
                  </a:lnTo>
                  <a:lnTo>
                    <a:pt x="156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43" name="object 40">
            <a:extLst>
              <a:ext uri="{FF2B5EF4-FFF2-40B4-BE49-F238E27FC236}">
                <a16:creationId xmlns:a16="http://schemas.microsoft.com/office/drawing/2014/main" id="{1AB2EEE8-8BCF-DC41-EEAE-0171C5E79C61}"/>
              </a:ext>
            </a:extLst>
          </p:cNvPr>
          <p:cNvSpPr/>
          <p:nvPr/>
        </p:nvSpPr>
        <p:spPr>
          <a:xfrm>
            <a:off x="6894576" y="3819697"/>
            <a:ext cx="4494530" cy="584835"/>
          </a:xfrm>
          <a:custGeom>
            <a:avLst/>
            <a:gdLst/>
            <a:ahLst/>
            <a:cxnLst/>
            <a:rect l="l" t="t" r="r" b="b"/>
            <a:pathLst>
              <a:path w="4494530" h="584835">
                <a:moveTo>
                  <a:pt x="4341876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399"/>
                </a:lnTo>
                <a:lnTo>
                  <a:pt x="0" y="431990"/>
                </a:lnTo>
                <a:lnTo>
                  <a:pt x="7769" y="480158"/>
                </a:lnTo>
                <a:lnTo>
                  <a:pt x="29405" y="521993"/>
                </a:lnTo>
                <a:lnTo>
                  <a:pt x="62396" y="554984"/>
                </a:lnTo>
                <a:lnTo>
                  <a:pt x="104231" y="576620"/>
                </a:lnTo>
                <a:lnTo>
                  <a:pt x="152400" y="584390"/>
                </a:lnTo>
                <a:lnTo>
                  <a:pt x="4341876" y="584390"/>
                </a:lnTo>
                <a:lnTo>
                  <a:pt x="4390044" y="576620"/>
                </a:lnTo>
                <a:lnTo>
                  <a:pt x="4431879" y="554984"/>
                </a:lnTo>
                <a:lnTo>
                  <a:pt x="4464870" y="521993"/>
                </a:lnTo>
                <a:lnTo>
                  <a:pt x="4486506" y="480158"/>
                </a:lnTo>
                <a:lnTo>
                  <a:pt x="4494276" y="431990"/>
                </a:lnTo>
                <a:lnTo>
                  <a:pt x="4494276" y="152399"/>
                </a:lnTo>
                <a:lnTo>
                  <a:pt x="4486506" y="104231"/>
                </a:lnTo>
                <a:lnTo>
                  <a:pt x="4464870" y="62396"/>
                </a:lnTo>
                <a:lnTo>
                  <a:pt x="4431879" y="29405"/>
                </a:lnTo>
                <a:lnTo>
                  <a:pt x="4390044" y="7769"/>
                </a:lnTo>
                <a:lnTo>
                  <a:pt x="4341876" y="0"/>
                </a:lnTo>
                <a:close/>
              </a:path>
            </a:pathLst>
          </a:custGeom>
          <a:solidFill>
            <a:srgbClr val="0073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4" name="object 41">
            <a:extLst>
              <a:ext uri="{FF2B5EF4-FFF2-40B4-BE49-F238E27FC236}">
                <a16:creationId xmlns:a16="http://schemas.microsoft.com/office/drawing/2014/main" id="{E5F3A154-0E2C-595D-3279-48E2AA2A1CA5}"/>
              </a:ext>
            </a:extLst>
          </p:cNvPr>
          <p:cNvSpPr/>
          <p:nvPr/>
        </p:nvSpPr>
        <p:spPr>
          <a:xfrm>
            <a:off x="7481577" y="3819697"/>
            <a:ext cx="3907790" cy="584835"/>
          </a:xfrm>
          <a:custGeom>
            <a:avLst/>
            <a:gdLst/>
            <a:ahLst/>
            <a:cxnLst/>
            <a:rect l="l" t="t" r="r" b="b"/>
            <a:pathLst>
              <a:path w="3907790" h="584835">
                <a:moveTo>
                  <a:pt x="3754869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399"/>
                </a:lnTo>
                <a:lnTo>
                  <a:pt x="0" y="431990"/>
                </a:lnTo>
                <a:lnTo>
                  <a:pt x="7769" y="480158"/>
                </a:lnTo>
                <a:lnTo>
                  <a:pt x="29405" y="521993"/>
                </a:lnTo>
                <a:lnTo>
                  <a:pt x="62396" y="554984"/>
                </a:lnTo>
                <a:lnTo>
                  <a:pt x="104231" y="576620"/>
                </a:lnTo>
                <a:lnTo>
                  <a:pt x="152400" y="584390"/>
                </a:lnTo>
                <a:lnTo>
                  <a:pt x="3754869" y="584390"/>
                </a:lnTo>
                <a:lnTo>
                  <a:pt x="3803042" y="576620"/>
                </a:lnTo>
                <a:lnTo>
                  <a:pt x="3844877" y="554984"/>
                </a:lnTo>
                <a:lnTo>
                  <a:pt x="3877867" y="521993"/>
                </a:lnTo>
                <a:lnTo>
                  <a:pt x="3899500" y="480158"/>
                </a:lnTo>
                <a:lnTo>
                  <a:pt x="3907269" y="431990"/>
                </a:lnTo>
                <a:lnTo>
                  <a:pt x="3907269" y="152399"/>
                </a:lnTo>
                <a:lnTo>
                  <a:pt x="3899500" y="104231"/>
                </a:lnTo>
                <a:lnTo>
                  <a:pt x="3877867" y="62396"/>
                </a:lnTo>
                <a:lnTo>
                  <a:pt x="3844877" y="29405"/>
                </a:lnTo>
                <a:lnTo>
                  <a:pt x="3803042" y="7769"/>
                </a:lnTo>
                <a:lnTo>
                  <a:pt x="3754869" y="0"/>
                </a:lnTo>
                <a:close/>
              </a:path>
            </a:pathLst>
          </a:custGeom>
          <a:solidFill>
            <a:srgbClr val="ECEE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5" name="object 42">
            <a:extLst>
              <a:ext uri="{FF2B5EF4-FFF2-40B4-BE49-F238E27FC236}">
                <a16:creationId xmlns:a16="http://schemas.microsoft.com/office/drawing/2014/main" id="{4D8E1DF7-B270-2FF8-5217-BEE7406E98D7}"/>
              </a:ext>
            </a:extLst>
          </p:cNvPr>
          <p:cNvSpPr txBox="1"/>
          <p:nvPr/>
        </p:nvSpPr>
        <p:spPr>
          <a:xfrm>
            <a:off x="7718552" y="3906116"/>
            <a:ext cx="1804670" cy="400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algn="l" defTabSz="914400" rtl="0" eaLnBrk="1" fontAlgn="base" latinLnBrk="0" hangingPunct="1">
              <a:lnSpc>
                <a:spcPct val="102499"/>
              </a:lnSpc>
              <a:spcBef>
                <a:spcPts val="9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Backed</a:t>
            </a:r>
            <a:r>
              <a:rPr kumimoji="0" sz="1200" b="0" i="0" u="none" strike="noStrike" kern="1200" cap="none" spc="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by</a:t>
            </a:r>
            <a:r>
              <a:rPr kumimoji="0" sz="1200" b="0" i="0" u="none" strike="noStrike" kern="1200" cap="none" spc="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reliability</a:t>
            </a:r>
            <a:r>
              <a:rPr kumimoji="0" sz="1200" b="1" i="0" u="none" strike="noStrike" kern="12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sz="1200" b="1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and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long-lasting</a:t>
            </a:r>
            <a:r>
              <a:rPr kumimoji="0" sz="1200" b="1" i="0" u="none" strike="noStrike" kern="1200" cap="none" spc="1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durability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itchFamily="34" charset="-128"/>
              <a:cs typeface="Arial"/>
            </a:endParaRPr>
          </a:p>
        </p:txBody>
      </p:sp>
      <p:grpSp>
        <p:nvGrpSpPr>
          <p:cNvPr id="46" name="object 43">
            <a:extLst>
              <a:ext uri="{FF2B5EF4-FFF2-40B4-BE49-F238E27FC236}">
                <a16:creationId xmlns:a16="http://schemas.microsoft.com/office/drawing/2014/main" id="{E7334DED-1538-99CB-A581-45351A5F8AD4}"/>
              </a:ext>
            </a:extLst>
          </p:cNvPr>
          <p:cNvGrpSpPr/>
          <p:nvPr/>
        </p:nvGrpSpPr>
        <p:grpSpPr>
          <a:xfrm>
            <a:off x="7048457" y="3925227"/>
            <a:ext cx="285115" cy="365125"/>
            <a:chOff x="7052651" y="4540130"/>
            <a:chExt cx="285115" cy="365125"/>
          </a:xfrm>
        </p:grpSpPr>
        <p:sp>
          <p:nvSpPr>
            <p:cNvPr id="47" name="object 44">
              <a:extLst>
                <a:ext uri="{FF2B5EF4-FFF2-40B4-BE49-F238E27FC236}">
                  <a16:creationId xmlns:a16="http://schemas.microsoft.com/office/drawing/2014/main" id="{19C670CE-C48E-4ACD-F7D2-F74B8715631A}"/>
                </a:ext>
              </a:extLst>
            </p:cNvPr>
            <p:cNvSpPr/>
            <p:nvPr/>
          </p:nvSpPr>
          <p:spPr>
            <a:xfrm>
              <a:off x="7052640" y="4540135"/>
              <a:ext cx="285115" cy="365125"/>
            </a:xfrm>
            <a:custGeom>
              <a:avLst/>
              <a:gdLst/>
              <a:ahLst/>
              <a:cxnLst/>
              <a:rect l="l" t="t" r="r" b="b"/>
              <a:pathLst>
                <a:path w="285115" h="365125">
                  <a:moveTo>
                    <a:pt x="138493" y="0"/>
                  </a:moveTo>
                  <a:close/>
                </a:path>
                <a:path w="285115" h="365125">
                  <a:moveTo>
                    <a:pt x="148386" y="364934"/>
                  </a:moveTo>
                  <a:lnTo>
                    <a:pt x="53505" y="344843"/>
                  </a:lnTo>
                  <a:lnTo>
                    <a:pt x="53505" y="364934"/>
                  </a:lnTo>
                  <a:lnTo>
                    <a:pt x="148386" y="364934"/>
                  </a:lnTo>
                  <a:close/>
                </a:path>
                <a:path w="285115" h="365125">
                  <a:moveTo>
                    <a:pt x="150126" y="360070"/>
                  </a:moveTo>
                  <a:lnTo>
                    <a:pt x="96621" y="307568"/>
                  </a:lnTo>
                  <a:lnTo>
                    <a:pt x="82854" y="323684"/>
                  </a:lnTo>
                  <a:lnTo>
                    <a:pt x="150126" y="360070"/>
                  </a:lnTo>
                  <a:close/>
                </a:path>
                <a:path w="285115" h="365125">
                  <a:moveTo>
                    <a:pt x="232143" y="323684"/>
                  </a:moveTo>
                  <a:lnTo>
                    <a:pt x="218376" y="307568"/>
                  </a:lnTo>
                  <a:lnTo>
                    <a:pt x="164795" y="360070"/>
                  </a:lnTo>
                  <a:lnTo>
                    <a:pt x="232143" y="323684"/>
                  </a:lnTo>
                  <a:close/>
                </a:path>
                <a:path w="285115" h="365125">
                  <a:moveTo>
                    <a:pt x="261416" y="344843"/>
                  </a:moveTo>
                  <a:lnTo>
                    <a:pt x="166535" y="364934"/>
                  </a:lnTo>
                  <a:lnTo>
                    <a:pt x="261416" y="364934"/>
                  </a:lnTo>
                  <a:lnTo>
                    <a:pt x="261416" y="344843"/>
                  </a:lnTo>
                  <a:close/>
                </a:path>
                <a:path w="285115" h="365125">
                  <a:moveTo>
                    <a:pt x="284899" y="84670"/>
                  </a:moveTo>
                  <a:lnTo>
                    <a:pt x="284657" y="77711"/>
                  </a:lnTo>
                  <a:lnTo>
                    <a:pt x="272542" y="71285"/>
                  </a:lnTo>
                  <a:lnTo>
                    <a:pt x="272542" y="85077"/>
                  </a:lnTo>
                  <a:lnTo>
                    <a:pt x="264033" y="136588"/>
                  </a:lnTo>
                  <a:lnTo>
                    <a:pt x="240461" y="189712"/>
                  </a:lnTo>
                  <a:lnTo>
                    <a:pt x="209816" y="238950"/>
                  </a:lnTo>
                  <a:lnTo>
                    <a:pt x="180098" y="278777"/>
                  </a:lnTo>
                  <a:lnTo>
                    <a:pt x="159270" y="303682"/>
                  </a:lnTo>
                  <a:lnTo>
                    <a:pt x="14668" y="226872"/>
                  </a:lnTo>
                  <a:lnTo>
                    <a:pt x="42125" y="149885"/>
                  </a:lnTo>
                  <a:lnTo>
                    <a:pt x="67284" y="97713"/>
                  </a:lnTo>
                  <a:lnTo>
                    <a:pt x="99618" y="49237"/>
                  </a:lnTo>
                  <a:lnTo>
                    <a:pt x="138823" y="14020"/>
                  </a:lnTo>
                  <a:lnTo>
                    <a:pt x="272542" y="85077"/>
                  </a:lnTo>
                  <a:lnTo>
                    <a:pt x="272542" y="71285"/>
                  </a:lnTo>
                  <a:lnTo>
                    <a:pt x="164807" y="14020"/>
                  </a:lnTo>
                  <a:lnTo>
                    <a:pt x="138468" y="25"/>
                  </a:lnTo>
                  <a:lnTo>
                    <a:pt x="132397" y="3644"/>
                  </a:lnTo>
                  <a:lnTo>
                    <a:pt x="91821" y="39458"/>
                  </a:lnTo>
                  <a:lnTo>
                    <a:pt x="58407" y="88315"/>
                  </a:lnTo>
                  <a:lnTo>
                    <a:pt x="32321" y="141249"/>
                  </a:lnTo>
                  <a:lnTo>
                    <a:pt x="13716" y="189293"/>
                  </a:lnTo>
                  <a:lnTo>
                    <a:pt x="0" y="232867"/>
                  </a:lnTo>
                  <a:lnTo>
                    <a:pt x="162077" y="318998"/>
                  </a:lnTo>
                  <a:lnTo>
                    <a:pt x="191719" y="283857"/>
                  </a:lnTo>
                  <a:lnTo>
                    <a:pt x="222465" y="242252"/>
                  </a:lnTo>
                  <a:lnTo>
                    <a:pt x="253276" y="191833"/>
                  </a:lnTo>
                  <a:lnTo>
                    <a:pt x="276606" y="137629"/>
                  </a:lnTo>
                  <a:lnTo>
                    <a:pt x="284899" y="846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pic>
          <p:nvPicPr>
            <p:cNvPr id="48" name="object 45">
              <a:extLst>
                <a:ext uri="{FF2B5EF4-FFF2-40B4-BE49-F238E27FC236}">
                  <a16:creationId xmlns:a16="http://schemas.microsoft.com/office/drawing/2014/main" id="{0E4EB7E7-E662-F298-7875-B7CDDEA969E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88179" y="4541756"/>
              <a:ext cx="212851" cy="278394"/>
            </a:xfrm>
            <a:prstGeom prst="rect">
              <a:avLst/>
            </a:prstGeom>
          </p:spPr>
        </p:pic>
      </p:grpSp>
      <p:sp>
        <p:nvSpPr>
          <p:cNvPr id="49" name="object 32">
            <a:extLst>
              <a:ext uri="{FF2B5EF4-FFF2-40B4-BE49-F238E27FC236}">
                <a16:creationId xmlns:a16="http://schemas.microsoft.com/office/drawing/2014/main" id="{EF54939A-6E34-A3D2-16C0-ECBF1B444DFF}"/>
              </a:ext>
            </a:extLst>
          </p:cNvPr>
          <p:cNvSpPr txBox="1"/>
          <p:nvPr/>
        </p:nvSpPr>
        <p:spPr>
          <a:xfrm>
            <a:off x="673080" y="2416846"/>
            <a:ext cx="3218447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Key Benefits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itchFamily="34" charset="-128"/>
              <a:cs typeface="Arial"/>
            </a:endParaRPr>
          </a:p>
        </p:txBody>
      </p:sp>
      <p:sp>
        <p:nvSpPr>
          <p:cNvPr id="62" name="object 2">
            <a:extLst>
              <a:ext uri="{FF2B5EF4-FFF2-40B4-BE49-F238E27FC236}">
                <a16:creationId xmlns:a16="http://schemas.microsoft.com/office/drawing/2014/main" id="{DD6E124D-C78C-1E37-0D2A-FF0A8640D9E2}"/>
              </a:ext>
            </a:extLst>
          </p:cNvPr>
          <p:cNvSpPr txBox="1"/>
          <p:nvPr/>
        </p:nvSpPr>
        <p:spPr>
          <a:xfrm>
            <a:off x="442351" y="1677230"/>
            <a:ext cx="1140251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Boost productivity even more with the first Wi-Fi 6 mobile printer on the market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AB6DBAE6-E9D3-04A0-A41B-5F3F9F9B4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080" y="2801006"/>
            <a:ext cx="4513676" cy="97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F764FC2-8AEA-34DC-7052-1A879C3EB274}"/>
              </a:ext>
            </a:extLst>
          </p:cNvPr>
          <p:cNvSpPr/>
          <p:nvPr/>
        </p:nvSpPr>
        <p:spPr>
          <a:xfrm>
            <a:off x="-1" y="0"/>
            <a:ext cx="12188825" cy="1512283"/>
          </a:xfrm>
          <a:prstGeom prst="rect">
            <a:avLst/>
          </a:prstGeom>
          <a:solidFill>
            <a:srgbClr val="C3C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AC6447F7-FA53-37EC-C70E-09A9121BF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1" y="457200"/>
            <a:ext cx="11225908" cy="365760"/>
          </a:xfrm>
        </p:spPr>
        <p:txBody>
          <a:bodyPr/>
          <a:lstStyle/>
          <a:p>
            <a:r>
              <a:rPr lang="en-US" sz="2800" spc="-60" dirty="0">
                <a:solidFill>
                  <a:schemeClr val="bg1"/>
                </a:solidFill>
              </a:rPr>
              <a:t>Large Color Display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8DCB151-E33B-0065-C223-A06309E6371D}"/>
              </a:ext>
            </a:extLst>
          </p:cNvPr>
          <p:cNvSpPr/>
          <p:nvPr/>
        </p:nvSpPr>
        <p:spPr>
          <a:xfrm>
            <a:off x="-1" y="0"/>
            <a:ext cx="12188825" cy="15122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0F77E7FD-3059-4D72-558B-A4F966163704}"/>
              </a:ext>
            </a:extLst>
          </p:cNvPr>
          <p:cNvSpPr txBox="1">
            <a:spLocks/>
          </p:cNvSpPr>
          <p:nvPr/>
        </p:nvSpPr>
        <p:spPr>
          <a:xfrm>
            <a:off x="457081" y="457200"/>
            <a:ext cx="11225908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spc="-60" dirty="0">
                <a:solidFill>
                  <a:schemeClr val="bg1"/>
                </a:solidFill>
              </a:rPr>
              <a:t>Benefits with Wi-Fi 6 Mobile Printing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3A33CE19-2BA0-F033-620B-5DE7A9D093E8}"/>
              </a:ext>
            </a:extLst>
          </p:cNvPr>
          <p:cNvSpPr txBox="1">
            <a:spLocks/>
          </p:cNvSpPr>
          <p:nvPr/>
        </p:nvSpPr>
        <p:spPr>
          <a:xfrm>
            <a:off x="422919" y="926142"/>
            <a:ext cx="11225908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3E6"/>
              </a:buClr>
              <a:buFont typeface="Arial" panose="020B0604020202020204" pitchFamily="34" charset="0"/>
              <a:buNone/>
              <a:defRPr sz="2399" kern="1200">
                <a:solidFill>
                  <a:srgbClr val="0073E6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ZQ600 Plus Series with 802.11ax + Bluetooth 5.3 Dual Radio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C82E9-7564-91BA-ECF5-D96CC2D835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4576" y="2801005"/>
            <a:ext cx="4513676" cy="9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8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6B5BD7-1C26-01FF-4563-1C2AA4ED458C}"/>
              </a:ext>
            </a:extLst>
          </p:cNvPr>
          <p:cNvSpPr/>
          <p:nvPr/>
        </p:nvSpPr>
        <p:spPr>
          <a:xfrm>
            <a:off x="-1" y="0"/>
            <a:ext cx="12188825" cy="15122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C0363-21DE-1E1F-174D-4B2FD7E81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Protect Productivity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5A46C-D9EF-7A7C-4C71-470358D865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0073E6"/>
                </a:solidFill>
              </a:rPr>
              <a:t>With instant wake-up over Wi-Fi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6F366-0240-AF95-D607-940EA0715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17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AB6B31-B7A8-CB8A-F3CE-114368D323E8}"/>
              </a:ext>
            </a:extLst>
          </p:cNvPr>
          <p:cNvSpPr/>
          <p:nvPr/>
        </p:nvSpPr>
        <p:spPr>
          <a:xfrm>
            <a:off x="-1" y="1886358"/>
            <a:ext cx="6002975" cy="1140511"/>
          </a:xfrm>
          <a:custGeom>
            <a:avLst/>
            <a:gdLst>
              <a:gd name="connsiteX0" fmla="*/ 0 w 6002975"/>
              <a:gd name="connsiteY0" fmla="*/ 0 h 1140511"/>
              <a:gd name="connsiteX1" fmla="*/ 5907406 w 6002975"/>
              <a:gd name="connsiteY1" fmla="*/ 0 h 1140511"/>
              <a:gd name="connsiteX2" fmla="*/ 6002975 w 6002975"/>
              <a:gd name="connsiteY2" fmla="*/ 1140511 h 1140511"/>
              <a:gd name="connsiteX3" fmla="*/ 0 w 6002975"/>
              <a:gd name="connsiteY3" fmla="*/ 1140511 h 114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2975" h="1140511">
                <a:moveTo>
                  <a:pt x="0" y="0"/>
                </a:moveTo>
                <a:lnTo>
                  <a:pt x="5907406" y="0"/>
                </a:lnTo>
                <a:lnTo>
                  <a:pt x="6002975" y="1140511"/>
                </a:lnTo>
                <a:lnTo>
                  <a:pt x="0" y="1140511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317F39F-7DBA-2E00-7791-DE3B0A313F45}"/>
              </a:ext>
            </a:extLst>
          </p:cNvPr>
          <p:cNvSpPr/>
          <p:nvPr/>
        </p:nvSpPr>
        <p:spPr>
          <a:xfrm flipH="1" flipV="1">
            <a:off x="6185852" y="1886358"/>
            <a:ext cx="6002975" cy="1140511"/>
          </a:xfrm>
          <a:custGeom>
            <a:avLst/>
            <a:gdLst>
              <a:gd name="connsiteX0" fmla="*/ 0 w 6002975"/>
              <a:gd name="connsiteY0" fmla="*/ 0 h 1140511"/>
              <a:gd name="connsiteX1" fmla="*/ 5907406 w 6002975"/>
              <a:gd name="connsiteY1" fmla="*/ 0 h 1140511"/>
              <a:gd name="connsiteX2" fmla="*/ 6002975 w 6002975"/>
              <a:gd name="connsiteY2" fmla="*/ 1140511 h 1140511"/>
              <a:gd name="connsiteX3" fmla="*/ 0 w 6002975"/>
              <a:gd name="connsiteY3" fmla="*/ 1140511 h 114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2975" h="1140511">
                <a:moveTo>
                  <a:pt x="0" y="0"/>
                </a:moveTo>
                <a:lnTo>
                  <a:pt x="5907406" y="0"/>
                </a:lnTo>
                <a:lnTo>
                  <a:pt x="6002975" y="1140511"/>
                </a:lnTo>
                <a:lnTo>
                  <a:pt x="0" y="1140511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C16D23-BE9D-B0A1-0E88-6D5B31771646}"/>
              </a:ext>
            </a:extLst>
          </p:cNvPr>
          <p:cNvSpPr txBox="1"/>
          <p:nvPr/>
        </p:nvSpPr>
        <p:spPr>
          <a:xfrm>
            <a:off x="457081" y="2167592"/>
            <a:ext cx="500617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Forget about frustrating printer reboot times that drain productivity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FB59B7-A6A0-7E32-407B-18D4C260B607}"/>
              </a:ext>
            </a:extLst>
          </p:cNvPr>
          <p:cNvSpPr txBox="1"/>
          <p:nvPr/>
        </p:nvSpPr>
        <p:spPr>
          <a:xfrm>
            <a:off x="6691626" y="2167592"/>
            <a:ext cx="507788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ZQ600 Plus Series will be ready whenever workers press print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9B1163-3A1A-6D94-E9AB-534A8B56E205}"/>
              </a:ext>
            </a:extLst>
          </p:cNvPr>
          <p:cNvSpPr txBox="1"/>
          <p:nvPr/>
        </p:nvSpPr>
        <p:spPr>
          <a:xfrm>
            <a:off x="5273448" y="3452024"/>
            <a:ext cx="164192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dirty="0"/>
              <a:t>HOW DOES IT WORK?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8795E1-D61F-5EFE-8ED2-E1439F555057}"/>
              </a:ext>
            </a:extLst>
          </p:cNvPr>
          <p:cNvGrpSpPr/>
          <p:nvPr/>
        </p:nvGrpSpPr>
        <p:grpSpPr>
          <a:xfrm>
            <a:off x="469321" y="4909952"/>
            <a:ext cx="3423576" cy="69830"/>
            <a:chOff x="473173" y="3273590"/>
            <a:chExt cx="3423576" cy="6983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460D60D-E00B-323E-CA49-D34F538730F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A2F51F4-2A36-8304-ADC5-94F7A4EC4E9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9802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E44EF5-BB08-877E-6AE4-1742307DF153}"/>
              </a:ext>
            </a:extLst>
          </p:cNvPr>
          <p:cNvGrpSpPr/>
          <p:nvPr/>
        </p:nvGrpSpPr>
        <p:grpSpPr>
          <a:xfrm>
            <a:off x="4383878" y="4909952"/>
            <a:ext cx="3423576" cy="69830"/>
            <a:chOff x="473173" y="3273590"/>
            <a:chExt cx="3423576" cy="6983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4692028-8489-15C2-29C1-2C6CC16D35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1267700-CCD5-EDE5-D8CB-ABF392185B5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9802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D2CB70-B055-0E63-D62D-C7C276F15B28}"/>
              </a:ext>
            </a:extLst>
          </p:cNvPr>
          <p:cNvGrpSpPr/>
          <p:nvPr/>
        </p:nvGrpSpPr>
        <p:grpSpPr>
          <a:xfrm>
            <a:off x="8345937" y="4909952"/>
            <a:ext cx="3423576" cy="69830"/>
            <a:chOff x="473173" y="3273590"/>
            <a:chExt cx="3423576" cy="69830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77E51FA-3C44-143B-2A46-BF53B017EDE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9451A09-E3A2-C359-6F8D-0789600CFD9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9802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4FCB1C3-ACA8-4A1E-9375-41E669184180}"/>
              </a:ext>
            </a:extLst>
          </p:cNvPr>
          <p:cNvSpPr txBox="1"/>
          <p:nvPr/>
        </p:nvSpPr>
        <p:spPr>
          <a:xfrm>
            <a:off x="451049" y="5089719"/>
            <a:ext cx="3441848" cy="9848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>
              <a:buNone/>
            </a:pPr>
            <a:r>
              <a:rPr lang="en-US" sz="1600" dirty="0"/>
              <a:t>The printer </a:t>
            </a:r>
            <a:r>
              <a:rPr lang="en-US" sz="1600" b="1" dirty="0"/>
              <a:t>enters sleep mode to conserve the battery </a:t>
            </a:r>
            <a:r>
              <a:rPr lang="en-US" sz="1600" dirty="0"/>
              <a:t>when it hasn’t been used for a pre-configured amount of time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4D1613-A601-1E2C-5D02-39E4DD07DE2A}"/>
              </a:ext>
            </a:extLst>
          </p:cNvPr>
          <p:cNvSpPr txBox="1"/>
          <p:nvPr/>
        </p:nvSpPr>
        <p:spPr>
          <a:xfrm>
            <a:off x="4381371" y="5089719"/>
            <a:ext cx="344184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>
              <a:buNone/>
            </a:pPr>
            <a:r>
              <a:rPr lang="en-US" sz="1600" dirty="0"/>
              <a:t>The moment a user sends information </a:t>
            </a:r>
            <a:br>
              <a:rPr lang="en-US" sz="1600" dirty="0"/>
            </a:br>
            <a:r>
              <a:rPr lang="en-US" sz="1600" dirty="0"/>
              <a:t>to the printer, </a:t>
            </a:r>
            <a:r>
              <a:rPr lang="en-US" sz="1600" b="1" dirty="0"/>
              <a:t>it automatically wakes up and begins printing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AB5AFC-6A7C-33DB-E3A2-9793A25BFCA6}"/>
              </a:ext>
            </a:extLst>
          </p:cNvPr>
          <p:cNvSpPr txBox="1"/>
          <p:nvPr/>
        </p:nvSpPr>
        <p:spPr>
          <a:xfrm>
            <a:off x="8343430" y="5089719"/>
            <a:ext cx="2905595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>
              <a:buNone/>
            </a:pPr>
            <a:r>
              <a:rPr lang="en-US" sz="1600" b="1" dirty="0"/>
              <a:t>It’s seamless </a:t>
            </a:r>
            <a:r>
              <a:rPr lang="en-US" sz="1600" dirty="0"/>
              <a:t>and works over both Bluetooth and Wi-Fi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0CDACBE-E3D1-4131-72BA-5BB38E096C7F}"/>
              </a:ext>
            </a:extLst>
          </p:cNvPr>
          <p:cNvCxnSpPr>
            <a:cxnSpLocks/>
          </p:cNvCxnSpPr>
          <p:nvPr/>
        </p:nvCxnSpPr>
        <p:spPr>
          <a:xfrm flipH="1">
            <a:off x="-1" y="3544357"/>
            <a:ext cx="513080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FF17EAF-893C-9559-D509-29262948F364}"/>
              </a:ext>
            </a:extLst>
          </p:cNvPr>
          <p:cNvCxnSpPr>
            <a:cxnSpLocks/>
          </p:cNvCxnSpPr>
          <p:nvPr/>
        </p:nvCxnSpPr>
        <p:spPr>
          <a:xfrm flipH="1">
            <a:off x="7035800" y="3544357"/>
            <a:ext cx="513669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blue and black cell phone&#10;&#10;Description automatically generated">
            <a:extLst>
              <a:ext uri="{FF2B5EF4-FFF2-40B4-BE49-F238E27FC236}">
                <a16:creationId xmlns:a16="http://schemas.microsoft.com/office/drawing/2014/main" id="{54EC8D2A-9B55-0D43-7DF9-7D8D714F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9" y="3745065"/>
            <a:ext cx="1050307" cy="1050307"/>
          </a:xfrm>
          <a:prstGeom prst="rect">
            <a:avLst/>
          </a:prstGeom>
        </p:spPr>
      </p:pic>
      <p:pic>
        <p:nvPicPr>
          <p:cNvPr id="32" name="Picture 31" descr="A blue wifi symbol on a black background&#10;&#10;Description automatically generated">
            <a:extLst>
              <a:ext uri="{FF2B5EF4-FFF2-40B4-BE49-F238E27FC236}">
                <a16:creationId xmlns:a16="http://schemas.microsoft.com/office/drawing/2014/main" id="{A631F8B2-746E-AA73-E467-8A97B1491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358" y="3840174"/>
            <a:ext cx="953728" cy="953728"/>
          </a:xfrm>
          <a:prstGeom prst="rect">
            <a:avLst/>
          </a:prstGeom>
        </p:spPr>
      </p:pic>
      <p:pic>
        <p:nvPicPr>
          <p:cNvPr id="37" name="Picture 36" descr="A blue and black dotted line&#10;&#10;Description automatically generated">
            <a:extLst>
              <a:ext uri="{FF2B5EF4-FFF2-40B4-BE49-F238E27FC236}">
                <a16:creationId xmlns:a16="http://schemas.microsoft.com/office/drawing/2014/main" id="{E9E67311-D361-6EAB-527D-896D9D314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08" y="3566259"/>
            <a:ext cx="1547670" cy="15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3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B4B183-C2AC-56C4-4668-E855ED69BA31}"/>
              </a:ext>
            </a:extLst>
          </p:cNvPr>
          <p:cNvSpPr/>
          <p:nvPr/>
        </p:nvSpPr>
        <p:spPr>
          <a:xfrm>
            <a:off x="-1" y="0"/>
            <a:ext cx="12188825" cy="15122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EC5BB3-0783-5C70-065E-7CCF0E22C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Maximize Uptime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C19BE-7C22-4DED-2C5B-F0CD3AB9AF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0073E6"/>
                </a:solidFill>
              </a:rPr>
              <a:t>With Comprehensive Remote Management 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05779-4A87-94DE-E89C-61ECA0CFF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18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3085DCE-2396-B842-03DA-ECEB12272438}"/>
              </a:ext>
            </a:extLst>
          </p:cNvPr>
          <p:cNvGrpSpPr/>
          <p:nvPr/>
        </p:nvGrpSpPr>
        <p:grpSpPr>
          <a:xfrm>
            <a:off x="473173" y="2662173"/>
            <a:ext cx="3423576" cy="69830"/>
            <a:chOff x="473173" y="3273590"/>
            <a:chExt cx="3423576" cy="6983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5AE55FA-BFBD-109D-9BAF-7282B6CECA1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B72CB43-05EB-E41F-4253-4C0F4BF9FE5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9802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491298-4059-2DCE-1132-2C74E23D8984}"/>
              </a:ext>
            </a:extLst>
          </p:cNvPr>
          <p:cNvGrpSpPr/>
          <p:nvPr/>
        </p:nvGrpSpPr>
        <p:grpSpPr>
          <a:xfrm>
            <a:off x="4209601" y="2662173"/>
            <a:ext cx="3423576" cy="69830"/>
            <a:chOff x="473173" y="3273590"/>
            <a:chExt cx="3423576" cy="69830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622FF0-9953-E2BB-1AD5-708E0F6FA32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5CD6E97-5F58-BE1D-141E-2D8244D33E1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9802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094378-8322-CD58-2A74-DC6E79669B91}"/>
              </a:ext>
            </a:extLst>
          </p:cNvPr>
          <p:cNvGrpSpPr/>
          <p:nvPr/>
        </p:nvGrpSpPr>
        <p:grpSpPr>
          <a:xfrm>
            <a:off x="7946029" y="2662173"/>
            <a:ext cx="3423576" cy="69830"/>
            <a:chOff x="473173" y="3273590"/>
            <a:chExt cx="3423576" cy="6983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EBD5480-2AE3-C5DE-9932-8DD7F3906AF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87FF7EC-AC0D-2560-FFCC-AA1DBE7121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9802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460EC0F-96E4-7736-FF47-07C765A38CEE}"/>
              </a:ext>
            </a:extLst>
          </p:cNvPr>
          <p:cNvSpPr txBox="1"/>
          <p:nvPr/>
        </p:nvSpPr>
        <p:spPr>
          <a:xfrm>
            <a:off x="454901" y="2841940"/>
            <a:ext cx="3441848" cy="13978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1860"/>
              </a:lnSpc>
              <a:spcAft>
                <a:spcPts val="700"/>
              </a:spcAft>
            </a:pPr>
            <a:r>
              <a:rPr lang="en-US" altLang="en-US" sz="1600" b="1" dirty="0">
                <a:solidFill>
                  <a:srgbClr val="0073E6"/>
                </a:solidFill>
              </a:rPr>
              <a:t>Just dock the printer to:</a:t>
            </a:r>
          </a:p>
          <a:p>
            <a:pPr>
              <a:lnSpc>
                <a:spcPts val="1860"/>
              </a:lnSpc>
              <a:spcAft>
                <a:spcPts val="700"/>
              </a:spcAft>
            </a:pPr>
            <a:r>
              <a:rPr lang="en-US" altLang="en-US" sz="1600" dirty="0"/>
              <a:t>Remotely update firmware</a:t>
            </a:r>
          </a:p>
          <a:p>
            <a:pPr>
              <a:lnSpc>
                <a:spcPts val="1860"/>
              </a:lnSpc>
              <a:spcAft>
                <a:spcPts val="700"/>
              </a:spcAft>
            </a:pPr>
            <a:r>
              <a:rPr lang="en-US" altLang="en-US" sz="1600" dirty="0"/>
              <a:t>Remotely diagnose and troubleshoot issues to minimize the incidence of ‘no trouble found’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EF8265-7DCF-ECA4-8058-ED92C7DCD195}"/>
              </a:ext>
            </a:extLst>
          </p:cNvPr>
          <p:cNvSpPr txBox="1"/>
          <p:nvPr/>
        </p:nvSpPr>
        <p:spPr>
          <a:xfrm>
            <a:off x="4207094" y="2841940"/>
            <a:ext cx="3441848" cy="279563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1880"/>
              </a:lnSpc>
              <a:spcAft>
                <a:spcPts val="700"/>
              </a:spcAft>
            </a:pPr>
            <a:r>
              <a:rPr lang="en-US" altLang="en-US" sz="1600" b="1" dirty="0">
                <a:solidFill>
                  <a:srgbClr val="0073E6"/>
                </a:solidFill>
              </a:rPr>
              <a:t>PPME: </a:t>
            </a:r>
          </a:p>
          <a:p>
            <a:pPr>
              <a:lnSpc>
                <a:spcPts val="1880"/>
              </a:lnSpc>
              <a:spcAft>
                <a:spcPts val="700"/>
              </a:spcAft>
            </a:pPr>
            <a:r>
              <a:rPr lang="en-US" altLang="en-US" sz="1600" dirty="0"/>
              <a:t>This o</a:t>
            </a:r>
            <a:r>
              <a:rPr lang="en-US" sz="1600" dirty="0"/>
              <a:t>ptional browser-based management tool enables remote management without an MDM</a:t>
            </a:r>
          </a:p>
          <a:p>
            <a:pPr>
              <a:lnSpc>
                <a:spcPts val="1880"/>
              </a:lnSpc>
              <a:spcAft>
                <a:spcPts val="700"/>
              </a:spcAft>
            </a:pPr>
            <a:r>
              <a:rPr lang="en-US" sz="1600" b="1" dirty="0">
                <a:solidFill>
                  <a:srgbClr val="0073E6"/>
                </a:solidFill>
              </a:rPr>
              <a:t>MDM Connectors</a:t>
            </a:r>
            <a:r>
              <a:rPr lang="en-US" sz="1600" dirty="0"/>
              <a:t>: </a:t>
            </a:r>
          </a:p>
          <a:p>
            <a:pPr>
              <a:lnSpc>
                <a:spcPts val="1880"/>
              </a:lnSpc>
              <a:spcAft>
                <a:spcPts val="700"/>
              </a:spcAft>
            </a:pPr>
            <a:r>
              <a:rPr lang="en-US" sz="1600" dirty="0"/>
              <a:t>Integrates ZQ600 Plus Series printers into your SOTI MobiControl or AirWatch MDM</a:t>
            </a:r>
          </a:p>
          <a:p>
            <a:pPr>
              <a:lnSpc>
                <a:spcPts val="1880"/>
              </a:lnSpc>
              <a:spcAft>
                <a:spcPts val="700"/>
              </a:spcAft>
            </a:pPr>
            <a:r>
              <a:rPr lang="en-US" sz="1600" dirty="0"/>
              <a:t>Also supports Ivanti Avalanche (powered by Wavelink) out of the box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179F63-4593-267D-0388-BCF9096E05BF}"/>
              </a:ext>
            </a:extLst>
          </p:cNvPr>
          <p:cNvSpPr txBox="1"/>
          <p:nvPr/>
        </p:nvSpPr>
        <p:spPr>
          <a:xfrm>
            <a:off x="7943522" y="2841940"/>
            <a:ext cx="3238828" cy="18851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1860"/>
              </a:lnSpc>
              <a:spcAft>
                <a:spcPts val="700"/>
              </a:spcAft>
            </a:pPr>
            <a:r>
              <a:rPr lang="en-US" sz="1600" b="1" dirty="0">
                <a:solidFill>
                  <a:srgbClr val="0073E6"/>
                </a:solidFill>
              </a:rPr>
              <a:t>Deep operational insights:</a:t>
            </a:r>
          </a:p>
          <a:p>
            <a:pPr>
              <a:lnSpc>
                <a:spcPts val="1860"/>
              </a:lnSpc>
              <a:spcAft>
                <a:spcPts val="700"/>
              </a:spcAft>
            </a:pPr>
            <a:r>
              <a:rPr lang="en-US" sz="1600" dirty="0"/>
              <a:t>Operational Visibility Service (OVS) provides a wealth of information, including condition, location, repair status and more</a:t>
            </a:r>
          </a:p>
          <a:p>
            <a:pPr>
              <a:lnSpc>
                <a:spcPts val="1860"/>
              </a:lnSpc>
              <a:spcAft>
                <a:spcPts val="700"/>
              </a:spcAft>
            </a:pPr>
            <a:r>
              <a:rPr lang="en-US" sz="1600" dirty="0"/>
              <a:t>Includes an MDM or works with your existing MDM</a:t>
            </a:r>
            <a:endParaRPr lang="en-US" alt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E9901D-D159-9802-F70F-37DBC32A2614}"/>
              </a:ext>
            </a:extLst>
          </p:cNvPr>
          <p:cNvSpPr txBox="1"/>
          <p:nvPr/>
        </p:nvSpPr>
        <p:spPr>
          <a:xfrm>
            <a:off x="454901" y="2059793"/>
            <a:ext cx="2935999" cy="492443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073E6"/>
                </a:solidFill>
              </a:rPr>
              <a:t>Easy Remote Management With Ethernet Cradle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789F93-2B1F-20E7-F8BB-58D4AAE7DE68}"/>
              </a:ext>
            </a:extLst>
          </p:cNvPr>
          <p:cNvSpPr txBox="1"/>
          <p:nvPr/>
        </p:nvSpPr>
        <p:spPr>
          <a:xfrm>
            <a:off x="4207094" y="2059793"/>
            <a:ext cx="3441848" cy="492443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073E6"/>
                </a:solidFill>
              </a:rPr>
              <a:t>Print DNA Management Tools– Only From Zebra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F71A9B-8727-AC1A-A1F4-10819F302BCB}"/>
              </a:ext>
            </a:extLst>
          </p:cNvPr>
          <p:cNvSpPr txBox="1"/>
          <p:nvPr/>
        </p:nvSpPr>
        <p:spPr>
          <a:xfrm>
            <a:off x="7943522" y="2059793"/>
            <a:ext cx="2781628" cy="492443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073E6"/>
                </a:solidFill>
              </a:rPr>
              <a:t>Additional Value-add Visibility Service Option</a:t>
            </a:r>
          </a:p>
        </p:txBody>
      </p:sp>
      <p:sp>
        <p:nvSpPr>
          <p:cNvPr id="22" name="AutoShape 4">
            <a:extLst>
              <a:ext uri="{FF2B5EF4-FFF2-40B4-BE49-F238E27FC236}">
                <a16:creationId xmlns:a16="http://schemas.microsoft.com/office/drawing/2014/main" id="{4CFBE2B6-D009-E0A3-2E31-02318C88E223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 flipV="1">
            <a:off x="8714450" y="4845538"/>
            <a:ext cx="3474374" cy="2012462"/>
          </a:xfrm>
          <a:prstGeom prst="rtTriangle">
            <a:avLst/>
          </a:pr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B72ABCB5-6641-E075-B1E2-ECC2C891FBD4}"/>
              </a:ext>
            </a:extLst>
          </p:cNvPr>
          <p:cNvSpPr txBox="1">
            <a:spLocks/>
          </p:cNvSpPr>
          <p:nvPr/>
        </p:nvSpPr>
        <p:spPr>
          <a:xfrm>
            <a:off x="10924233" y="6391561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fld id="{F19F85D4-6AC3-4CF9-A1A5-831DFC2C241F}" type="slidenum">
              <a:rPr lang="en-US" smtClean="0">
                <a:solidFill>
                  <a:schemeClr val="bg1"/>
                </a:solidFill>
              </a:rPr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46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F0BECFB7-6B04-FC67-3FF3-A309F649E001}"/>
              </a:ext>
            </a:extLst>
          </p:cNvPr>
          <p:cNvSpPr/>
          <p:nvPr/>
        </p:nvSpPr>
        <p:spPr>
          <a:xfrm flipH="1">
            <a:off x="5780640" y="0"/>
            <a:ext cx="6408185" cy="6872288"/>
          </a:xfrm>
          <a:custGeom>
            <a:avLst/>
            <a:gdLst>
              <a:gd name="connsiteX0" fmla="*/ 6470815 w 6470815"/>
              <a:gd name="connsiteY0" fmla="*/ 6872288 h 6872288"/>
              <a:gd name="connsiteX1" fmla="*/ 5998866 w 6470815"/>
              <a:gd name="connsiteY1" fmla="*/ 6872288 h 6872288"/>
              <a:gd name="connsiteX2" fmla="*/ 471949 w 6470815"/>
              <a:gd name="connsiteY2" fmla="*/ 6872288 h 6872288"/>
              <a:gd name="connsiteX3" fmla="*/ 0 w 6470815"/>
              <a:gd name="connsiteY3" fmla="*/ 6872288 h 6872288"/>
              <a:gd name="connsiteX4" fmla="*/ 0 w 6470815"/>
              <a:gd name="connsiteY4" fmla="*/ 0 h 6872288"/>
              <a:gd name="connsiteX5" fmla="*/ 471949 w 6470815"/>
              <a:gd name="connsiteY5" fmla="*/ 0 h 6872288"/>
              <a:gd name="connsiteX6" fmla="*/ 5417375 w 6470815"/>
              <a:gd name="connsiteY6" fmla="*/ 0 h 6872288"/>
              <a:gd name="connsiteX7" fmla="*/ 5889324 w 6470815"/>
              <a:gd name="connsiteY7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70815" h="6872288">
                <a:moveTo>
                  <a:pt x="6470815" y="6872288"/>
                </a:moveTo>
                <a:lnTo>
                  <a:pt x="5998866" y="6872288"/>
                </a:lnTo>
                <a:lnTo>
                  <a:pt x="471949" y="6872288"/>
                </a:lnTo>
                <a:lnTo>
                  <a:pt x="0" y="6872288"/>
                </a:lnTo>
                <a:lnTo>
                  <a:pt x="0" y="0"/>
                </a:lnTo>
                <a:lnTo>
                  <a:pt x="471949" y="0"/>
                </a:lnTo>
                <a:lnTo>
                  <a:pt x="5417375" y="0"/>
                </a:lnTo>
                <a:lnTo>
                  <a:pt x="58893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0D4011-1ED2-9B84-496E-D2CE7E81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2" y="457200"/>
            <a:ext cx="4969942" cy="741582"/>
          </a:xfrm>
        </p:spPr>
        <p:txBody>
          <a:bodyPr/>
          <a:lstStyle/>
          <a:p>
            <a:r>
              <a:rPr lang="en-US" b="1" dirty="0">
                <a:solidFill>
                  <a:srgbClr val="0073E6"/>
                </a:solidFill>
              </a:rPr>
              <a:t>Superior Battery Technology and Power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30078-E8DF-AE97-3159-3AC009368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chemeClr val="bg1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lang="en-US" dirty="0">
              <a:solidFill>
                <a:schemeClr val="bg1"/>
              </a:solidFill>
              <a:latin typeface="Arial" panose="020B0604020202020204"/>
              <a:ea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91A7A9-8675-24B6-1691-7944476FC264}"/>
              </a:ext>
            </a:extLst>
          </p:cNvPr>
          <p:cNvSpPr txBox="1"/>
          <p:nvPr/>
        </p:nvSpPr>
        <p:spPr>
          <a:xfrm>
            <a:off x="6856882" y="3943161"/>
            <a:ext cx="469780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Retail and warehouse workers depend on their mobile printers to deliver a superior customer experience. </a:t>
            </a:r>
            <a:r>
              <a:rPr lang="en-US" sz="2000" b="1" dirty="0">
                <a:solidFill>
                  <a:schemeClr val="bg1"/>
                </a:solidFill>
              </a:rPr>
              <a:t>Make sure each worker has more than enough power for every shift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43">
            <a:extLst>
              <a:ext uri="{FF2B5EF4-FFF2-40B4-BE49-F238E27FC236}">
                <a16:creationId xmlns:a16="http://schemas.microsoft.com/office/drawing/2014/main" id="{2D1A4CA8-F4B4-E2B9-0D43-4ADD86D50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357" y="1548950"/>
            <a:ext cx="4550378" cy="730488"/>
          </a:xfrm>
          <a:prstGeom prst="rect">
            <a:avLst/>
          </a:prstGeom>
          <a:noFill/>
          <a:ln w="6350">
            <a:noFill/>
            <a:round/>
            <a:headEnd/>
            <a:tailEnd/>
          </a:ln>
        </p:spPr>
        <p:txBody>
          <a:bodyPr lIns="0" tIns="0" rIns="0" bIns="182880" anchor="t"/>
          <a:lstStyle/>
          <a:p>
            <a:pPr indent="11113">
              <a:defRPr/>
            </a:pPr>
            <a:r>
              <a:rPr lang="en-US" b="1" dirty="0">
                <a:latin typeface="Arial"/>
                <a:ea typeface="Arial" pitchFamily="4" charset="0"/>
                <a:cs typeface="Arial"/>
              </a:rPr>
              <a:t>One of the Highest Capacity</a:t>
            </a:r>
            <a:br>
              <a:rPr lang="en-US" b="1" dirty="0">
                <a:latin typeface="Arial"/>
                <a:ea typeface="Arial" pitchFamily="4" charset="0"/>
                <a:cs typeface="Arial"/>
              </a:rPr>
            </a:br>
            <a:r>
              <a:rPr lang="en-US" b="1" dirty="0">
                <a:latin typeface="Arial"/>
                <a:ea typeface="Arial" pitchFamily="4" charset="0"/>
                <a:cs typeface="Arial"/>
              </a:rPr>
              <a:t>Batteries in Its Class</a:t>
            </a:r>
          </a:p>
          <a:p>
            <a:pPr indent="11113">
              <a:spcBef>
                <a:spcPts val="300"/>
              </a:spcBef>
              <a:defRPr/>
            </a:pPr>
            <a:r>
              <a:rPr lang="en-US" sz="1600" dirty="0">
                <a:latin typeface="Arial"/>
                <a:ea typeface="Arial" pitchFamily="4" charset="0"/>
                <a:cs typeface="Arial"/>
              </a:rPr>
              <a:t>User-replaceable, high capacity 3250 </a:t>
            </a:r>
            <a:r>
              <a:rPr lang="en-US" sz="1600" dirty="0" err="1">
                <a:latin typeface="Arial"/>
                <a:ea typeface="Arial" pitchFamily="4" charset="0"/>
                <a:cs typeface="Arial"/>
              </a:rPr>
              <a:t>mAh</a:t>
            </a:r>
            <a:r>
              <a:rPr lang="en-US" sz="1600" dirty="0">
                <a:latin typeface="Arial"/>
                <a:ea typeface="Arial" pitchFamily="4" charset="0"/>
                <a:cs typeface="Arial"/>
              </a:rPr>
              <a:t> (ZQ610 Plus/ZQ620 Plus) and 6600 </a:t>
            </a:r>
            <a:r>
              <a:rPr lang="en-US" sz="1600" dirty="0" err="1">
                <a:latin typeface="Arial"/>
                <a:ea typeface="Arial" pitchFamily="4" charset="0"/>
                <a:cs typeface="Arial"/>
              </a:rPr>
              <a:t>mAh</a:t>
            </a:r>
            <a:br>
              <a:rPr lang="en-US" sz="1600" dirty="0">
                <a:latin typeface="Arial"/>
                <a:ea typeface="Arial" pitchFamily="4" charset="0"/>
                <a:cs typeface="Arial"/>
              </a:rPr>
            </a:br>
            <a:r>
              <a:rPr lang="en-US" sz="1600" dirty="0">
                <a:latin typeface="Arial"/>
                <a:ea typeface="Arial" pitchFamily="4" charset="0"/>
                <a:cs typeface="Arial"/>
              </a:rPr>
              <a:t>(ZQ630 Plus/ZQ630 Plus RFID)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13C1CCB1-56D5-6277-5481-921F5088D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357" y="3019539"/>
            <a:ext cx="3754732" cy="730488"/>
          </a:xfrm>
          <a:prstGeom prst="rect">
            <a:avLst/>
          </a:prstGeom>
          <a:noFill/>
          <a:ln>
            <a:noFill/>
          </a:ln>
        </p:spPr>
        <p:txBody>
          <a:bodyPr lIns="0" tIns="0" rIns="0" bIns="182880" anchor="t"/>
          <a:lstStyle>
            <a:lvl1pPr indent="44450" eaLnBrk="0" hangingPunct="0">
              <a:lnSpc>
                <a:spcPct val="95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Wingdings" pitchFamily="2" charset="2"/>
              <a:buChar char="§"/>
              <a:defRPr sz="20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  <a:defRPr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</a:defRPr>
            </a:lvl2pPr>
            <a:lvl3pPr marL="776288" indent="-182563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  <a:defRPr sz="16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</a:defRPr>
            </a:lvl3pPr>
            <a:lvl4pPr marL="958850" indent="-182563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  <a:defRPr sz="14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</a:defRPr>
            </a:lvl4pPr>
            <a:lvl5pPr marL="1096963" indent="-136525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  <a:defRPr sz="14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</a:defRPr>
            </a:lvl5pPr>
            <a:lvl6pPr marL="15541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  <a:defRPr sz="14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</a:defRPr>
            </a:lvl6pPr>
            <a:lvl7pPr marL="20113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  <a:defRPr sz="14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</a:defRPr>
            </a:lvl7pPr>
            <a:lvl8pPr marL="24685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  <a:defRPr sz="14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</a:defRPr>
            </a:lvl8pPr>
            <a:lvl9pPr marL="29257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  <a:defRPr sz="14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indent="11113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b="1" dirty="0">
                <a:solidFill>
                  <a:schemeClr val="tx1"/>
                </a:solidFill>
                <a:cs typeface="Arial" pitchFamily="34" charset="0"/>
              </a:rPr>
              <a:t>Power-Saving Sleep Mode</a:t>
            </a:r>
          </a:p>
          <a:p>
            <a:pPr indent="11113" eaLnBrk="1" hangingPunct="1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cs typeface="Arial" pitchFamily="34" charset="0"/>
              </a:rPr>
              <a:t>Conserve battery power; instant wake mode protects productivity</a:t>
            </a: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id="{2CA70237-232E-C837-0BCA-6A4E2083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358" y="4108862"/>
            <a:ext cx="3754732" cy="730488"/>
          </a:xfrm>
          <a:prstGeom prst="rect">
            <a:avLst/>
          </a:prstGeom>
          <a:noFill/>
          <a:ln>
            <a:noFill/>
          </a:ln>
        </p:spPr>
        <p:txBody>
          <a:bodyPr lIns="0" tIns="0" rIns="0" bIns="182880" anchor="t"/>
          <a:lstStyle>
            <a:lvl1pPr indent="44450" eaLnBrk="0" hangingPunct="0">
              <a:lnSpc>
                <a:spcPct val="95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Wingdings" pitchFamily="2" charset="2"/>
              <a:buChar char="§"/>
              <a:defRPr sz="20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  <a:defRPr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</a:defRPr>
            </a:lvl2pPr>
            <a:lvl3pPr marL="776288" indent="-182563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  <a:defRPr sz="16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</a:defRPr>
            </a:lvl3pPr>
            <a:lvl4pPr marL="958850" indent="-182563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  <a:defRPr sz="14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</a:defRPr>
            </a:lvl4pPr>
            <a:lvl5pPr marL="1096963" indent="-136525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  <a:defRPr sz="14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</a:defRPr>
            </a:lvl5pPr>
            <a:lvl6pPr marL="15541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  <a:defRPr sz="14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</a:defRPr>
            </a:lvl6pPr>
            <a:lvl7pPr marL="20113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  <a:defRPr sz="14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</a:defRPr>
            </a:lvl7pPr>
            <a:lvl8pPr marL="24685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  <a:defRPr sz="14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</a:defRPr>
            </a:lvl8pPr>
            <a:lvl9pPr marL="29257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  <a:defRPr sz="14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indent="11113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b="1" dirty="0">
                <a:solidFill>
                  <a:schemeClr val="tx1"/>
                </a:solidFill>
                <a:cs typeface="Arial" pitchFamily="34" charset="0"/>
              </a:rPr>
              <a:t>Power Smart Print Technology</a:t>
            </a:r>
            <a:r>
              <a:rPr lang="en-US" altLang="en-US" sz="1800" b="1" baseline="30000" dirty="0">
                <a:solidFill>
                  <a:schemeClr val="tx1"/>
                </a:solidFill>
                <a:cs typeface="Arial" pitchFamily="34" charset="0"/>
              </a:rPr>
              <a:t>™</a:t>
            </a:r>
            <a:endParaRPr lang="en-US" altLang="en-US" sz="1800" baseline="30000" dirty="0">
              <a:solidFill>
                <a:schemeClr val="tx1"/>
              </a:solidFill>
              <a:cs typeface="Arial" pitchFamily="34" charset="0"/>
            </a:endParaRPr>
          </a:p>
          <a:p>
            <a:pPr indent="11113" eaLnBrk="1" hangingPunct="1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cs typeface="Arial" pitchFamily="34" charset="0"/>
              </a:rPr>
              <a:t>Patented technology reduces power consumption by up to 30%</a:t>
            </a:r>
          </a:p>
        </p:txBody>
      </p:sp>
      <p:sp>
        <p:nvSpPr>
          <p:cNvPr id="14" name="TextBox 46">
            <a:extLst>
              <a:ext uri="{FF2B5EF4-FFF2-40B4-BE49-F238E27FC236}">
                <a16:creationId xmlns:a16="http://schemas.microsoft.com/office/drawing/2014/main" id="{10DE195F-54BA-DF84-AC29-8F4DB65F2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818" y="5189518"/>
            <a:ext cx="3381190" cy="730488"/>
          </a:xfrm>
          <a:prstGeom prst="rect">
            <a:avLst/>
          </a:prstGeom>
          <a:noFill/>
          <a:ln w="6350">
            <a:noFill/>
            <a:round/>
            <a:headEnd/>
            <a:tailEnd/>
          </a:ln>
        </p:spPr>
        <p:txBody>
          <a:bodyPr lIns="0" tIns="0" rIns="0" bIns="182880" anchor="t"/>
          <a:lstStyle/>
          <a:p>
            <a:pPr marL="11113">
              <a:defRPr/>
            </a:pPr>
            <a:r>
              <a:rPr lang="en-US" b="1" dirty="0">
                <a:latin typeface="Arial"/>
                <a:ea typeface="Arial" pitchFamily="4" charset="0"/>
                <a:cs typeface="Arial"/>
              </a:rPr>
              <a:t>Better Battery Management</a:t>
            </a:r>
            <a:endParaRPr lang="en-US" dirty="0">
              <a:latin typeface="Arial"/>
              <a:ea typeface="Arial" pitchFamily="4" charset="0"/>
              <a:cs typeface="Arial"/>
            </a:endParaRPr>
          </a:p>
          <a:p>
            <a:pPr marL="11113">
              <a:spcBef>
                <a:spcPts val="300"/>
              </a:spcBef>
              <a:defRPr/>
            </a:pPr>
            <a:r>
              <a:rPr lang="en-US" sz="1600" dirty="0">
                <a:latin typeface="Arial"/>
                <a:ea typeface="Arial" pitchFamily="4" charset="0"/>
                <a:cs typeface="Arial"/>
              </a:rPr>
              <a:t>Wealth of real-time metrics to easily identify aging batteries before they impact productivity  </a:t>
            </a:r>
          </a:p>
        </p:txBody>
      </p:sp>
      <p:pic>
        <p:nvPicPr>
          <p:cNvPr id="15" name="Picture 14" descr="A blue lightning bolt in a circle&#10;&#10;Description automatically generated">
            <a:extLst>
              <a:ext uri="{FF2B5EF4-FFF2-40B4-BE49-F238E27FC236}">
                <a16:creationId xmlns:a16="http://schemas.microsoft.com/office/drawing/2014/main" id="{DA3EDDFB-8420-5ED4-82FD-88F9BAD53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45" y="4000300"/>
            <a:ext cx="945943" cy="945943"/>
          </a:xfrm>
          <a:prstGeom prst="rect">
            <a:avLst/>
          </a:prstGeom>
        </p:spPr>
      </p:pic>
      <p:pic>
        <p:nvPicPr>
          <p:cNvPr id="18" name="Picture 17" descr="A blue rectangle with a arrow pointing to the screen&#10;&#10;Description automatically generated">
            <a:extLst>
              <a:ext uri="{FF2B5EF4-FFF2-40B4-BE49-F238E27FC236}">
                <a16:creationId xmlns:a16="http://schemas.microsoft.com/office/drawing/2014/main" id="{E50D51A1-6B4D-2F31-FBBA-00C379C32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99" y="5189518"/>
            <a:ext cx="894511" cy="894511"/>
          </a:xfrm>
          <a:prstGeom prst="rect">
            <a:avLst/>
          </a:prstGeom>
        </p:spPr>
      </p:pic>
      <p:pic>
        <p:nvPicPr>
          <p:cNvPr id="20" name="Picture 19" descr="A blue clock with a arrow pointing to it&#10;&#10;Description automatically generated">
            <a:extLst>
              <a:ext uri="{FF2B5EF4-FFF2-40B4-BE49-F238E27FC236}">
                <a16:creationId xmlns:a16="http://schemas.microsoft.com/office/drawing/2014/main" id="{09C8EC19-C409-7D6B-2D9F-56C9898E6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7" y="2869922"/>
            <a:ext cx="1001974" cy="1001974"/>
          </a:xfrm>
          <a:prstGeom prst="rect">
            <a:avLst/>
          </a:prstGeom>
        </p:spPr>
      </p:pic>
      <p:pic>
        <p:nvPicPr>
          <p:cNvPr id="23" name="Picture 22" descr="A blue battery with a plus sign&#10;&#10;Description automatically generated">
            <a:extLst>
              <a:ext uri="{FF2B5EF4-FFF2-40B4-BE49-F238E27FC236}">
                <a16:creationId xmlns:a16="http://schemas.microsoft.com/office/drawing/2014/main" id="{447E2999-D74B-EEF8-677F-69FE9BBE2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0" y="1626802"/>
            <a:ext cx="918565" cy="918565"/>
          </a:xfrm>
          <a:prstGeom prst="rect">
            <a:avLst/>
          </a:prstGeom>
        </p:spPr>
      </p:pic>
      <p:pic>
        <p:nvPicPr>
          <p:cNvPr id="26" name="Picture 25" descr="A blue and black logo&#10;&#10;Description automatically generated">
            <a:extLst>
              <a:ext uri="{FF2B5EF4-FFF2-40B4-BE49-F238E27FC236}">
                <a16:creationId xmlns:a16="http://schemas.microsoft.com/office/drawing/2014/main" id="{66C39FC1-370E-29EA-8B61-4C7760326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13" y="1593984"/>
            <a:ext cx="2387048" cy="2387048"/>
          </a:xfrm>
          <a:prstGeom prst="rect">
            <a:avLst/>
          </a:prstGeom>
        </p:spPr>
      </p:pic>
      <p:sp>
        <p:nvSpPr>
          <p:cNvPr id="3" name="Freeform 17">
            <a:extLst>
              <a:ext uri="{FF2B5EF4-FFF2-40B4-BE49-F238E27FC236}">
                <a16:creationId xmlns:a16="http://schemas.microsoft.com/office/drawing/2014/main" id="{F6676C6A-934A-C4D1-438C-E869B951EA6E}"/>
              </a:ext>
            </a:extLst>
          </p:cNvPr>
          <p:cNvSpPr/>
          <p:nvPr/>
        </p:nvSpPr>
        <p:spPr>
          <a:xfrm flipH="1">
            <a:off x="5652767" y="0"/>
            <a:ext cx="824615" cy="6871199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05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03E6D91-BA44-1946-AF0B-E028602E99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solidFill>
            <a:schemeClr val="bg1"/>
          </a:solidFill>
        </p:spPr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8685D61-DED2-3943-BC75-7C91A397A889}"/>
              </a:ext>
            </a:extLst>
          </p:cNvPr>
          <p:cNvSpPr/>
          <p:nvPr/>
        </p:nvSpPr>
        <p:spPr>
          <a:xfrm>
            <a:off x="-25817" y="0"/>
            <a:ext cx="6542205" cy="6858000"/>
          </a:xfrm>
          <a:custGeom>
            <a:avLst/>
            <a:gdLst>
              <a:gd name="connsiteX0" fmla="*/ 0 w 6542205"/>
              <a:gd name="connsiteY0" fmla="*/ 0 h 6858000"/>
              <a:gd name="connsiteX1" fmla="*/ 5960714 w 6542205"/>
              <a:gd name="connsiteY1" fmla="*/ 0 h 6858000"/>
              <a:gd name="connsiteX2" fmla="*/ 6542205 w 6542205"/>
              <a:gd name="connsiteY2" fmla="*/ 6858000 h 6858000"/>
              <a:gd name="connsiteX3" fmla="*/ 0 w 6542205"/>
              <a:gd name="connsiteY3" fmla="*/ 6858000 h 6858000"/>
              <a:gd name="connsiteX4" fmla="*/ 0 w 65422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2205" h="6858000">
                <a:moveTo>
                  <a:pt x="0" y="0"/>
                </a:moveTo>
                <a:lnTo>
                  <a:pt x="5960714" y="0"/>
                </a:lnTo>
                <a:lnTo>
                  <a:pt x="654220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B6B8EB4-08D8-5C40-9C57-8F34AE58D7AA}"/>
              </a:ext>
            </a:extLst>
          </p:cNvPr>
          <p:cNvSpPr/>
          <p:nvPr/>
        </p:nvSpPr>
        <p:spPr>
          <a:xfrm>
            <a:off x="5890905" y="0"/>
            <a:ext cx="824615" cy="6871199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137CFE-E813-024F-A1FE-CD1706A4EDAF}"/>
              </a:ext>
            </a:extLst>
          </p:cNvPr>
          <p:cNvSpPr txBox="1"/>
          <p:nvPr/>
        </p:nvSpPr>
        <p:spPr>
          <a:xfrm>
            <a:off x="6622473" y="-42949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6A955D9-9148-5040-A08F-956866AFE308}"/>
              </a:ext>
            </a:extLst>
          </p:cNvPr>
          <p:cNvSpPr txBox="1">
            <a:spLocks/>
          </p:cNvSpPr>
          <p:nvPr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F01E90-9F78-5044-9EDE-BEFE271242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924234" y="6386456"/>
            <a:ext cx="1264591" cy="457200"/>
          </a:xfrm>
        </p:spPr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F85D4-6AC3-4CF9-A1A5-831DFC2C241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pitchFamily="34" charset="-128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2F81CD-6A04-4311-52D2-51B352E6A450}"/>
              </a:ext>
            </a:extLst>
          </p:cNvPr>
          <p:cNvSpPr txBox="1">
            <a:spLocks/>
          </p:cNvSpPr>
          <p:nvPr/>
        </p:nvSpPr>
        <p:spPr>
          <a:xfrm>
            <a:off x="661270" y="1286380"/>
            <a:ext cx="5178403" cy="21992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463" indent="-17463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3E6"/>
              </a:buClr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-11113" algn="l" defTabSz="914126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13" indent="0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b="1" dirty="0">
                <a:solidFill>
                  <a:srgbClr val="0073E6"/>
                </a:solidFill>
              </a:rPr>
              <a:t>Agenda</a:t>
            </a:r>
            <a:endParaRPr lang="en-US" dirty="0"/>
          </a:p>
          <a:p>
            <a:pPr lvl="1" indent="-17463"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The Business Challenge and Solution</a:t>
            </a:r>
          </a:p>
          <a:p>
            <a:pPr lvl="1" indent="-17463"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ZQ600 Plus Series Features and Benefits</a:t>
            </a:r>
          </a:p>
          <a:p>
            <a:pPr lvl="1" indent="-17463"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Zebra Print DNA</a:t>
            </a:r>
          </a:p>
          <a:p>
            <a:pPr lvl="1" indent="-17463"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Zebra Certified Supplies</a:t>
            </a:r>
          </a:p>
          <a:p>
            <a:pPr lvl="1" indent="-17463"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Zebra Global Support Services</a:t>
            </a:r>
          </a:p>
          <a:p>
            <a:pPr lvl="1" indent="-17463"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Why Zebra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772EF-EBAC-388B-55D5-8321407F4D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0822" y="412199"/>
            <a:ext cx="4094210" cy="644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363BB-984A-18D5-2834-A4256ECF8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20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8400135-6C49-28B7-82D1-144A0581746E}"/>
              </a:ext>
            </a:extLst>
          </p:cNvPr>
          <p:cNvGrpSpPr/>
          <p:nvPr/>
        </p:nvGrpSpPr>
        <p:grpSpPr>
          <a:xfrm>
            <a:off x="454901" y="3045641"/>
            <a:ext cx="3072423" cy="69830"/>
            <a:chOff x="454901" y="3273590"/>
            <a:chExt cx="3072423" cy="69830"/>
          </a:xfrm>
        </p:grpSpPr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478F5FAF-A538-DF28-F2C6-C546ACC3818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24A86A9F-F8B6-FCBC-D547-429479779CF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54901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BA76DCD5-E813-CDC8-55B5-605DFE6FBD2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610848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8D100F1-91C8-24A3-23C2-7DA6F9557A32}"/>
              </a:ext>
            </a:extLst>
          </p:cNvPr>
          <p:cNvGrpSpPr/>
          <p:nvPr/>
        </p:nvGrpSpPr>
        <p:grpSpPr>
          <a:xfrm>
            <a:off x="2569086" y="3045641"/>
            <a:ext cx="3072423" cy="69830"/>
            <a:chOff x="454901" y="3273590"/>
            <a:chExt cx="3072423" cy="69830"/>
          </a:xfrm>
        </p:grpSpPr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FF6F4E85-BEBF-28DD-877E-435334B36AA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C42C43DE-0FAF-97AF-DCBE-DB1634407AB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54901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C8F7863F-E983-D94E-DA2A-311D267E0B2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610848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A3E96D3-C614-764C-51D4-2F1A39563FD4}"/>
              </a:ext>
            </a:extLst>
          </p:cNvPr>
          <p:cNvGrpSpPr/>
          <p:nvPr/>
        </p:nvGrpSpPr>
        <p:grpSpPr>
          <a:xfrm>
            <a:off x="6096234" y="3045641"/>
            <a:ext cx="3072423" cy="69830"/>
            <a:chOff x="454901" y="3273590"/>
            <a:chExt cx="3072423" cy="69830"/>
          </a:xfrm>
        </p:grpSpPr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7ECC7BEF-8585-9005-61C1-615A9510D31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FCDA6D35-006E-4D12-0C6D-F277677BCEA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54901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0C56DD77-5724-24DB-048A-22C22B68AA6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610848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F6F32E8-5DB7-51AD-81F4-D0EBD610FF02}"/>
              </a:ext>
            </a:extLst>
          </p:cNvPr>
          <p:cNvGrpSpPr/>
          <p:nvPr/>
        </p:nvGrpSpPr>
        <p:grpSpPr>
          <a:xfrm>
            <a:off x="8186669" y="3045641"/>
            <a:ext cx="3072423" cy="69830"/>
            <a:chOff x="454901" y="3273590"/>
            <a:chExt cx="3072423" cy="69830"/>
          </a:xfrm>
        </p:grpSpPr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94071BC3-A440-C5EC-5824-1049FC7F062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48DF6EC1-3695-8F25-ECB1-F0C56519A15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54901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89750F7F-2B10-F079-3D81-F247B68E192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1610848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43776447-C667-D033-1310-12ADC48BA3BB}"/>
              </a:ext>
            </a:extLst>
          </p:cNvPr>
          <p:cNvSpPr txBox="1"/>
          <p:nvPr/>
        </p:nvSpPr>
        <p:spPr>
          <a:xfrm>
            <a:off x="454901" y="3245266"/>
            <a:ext cx="5186608" cy="12157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6213" indent="-176213">
              <a:spcAft>
                <a:spcPts val="900"/>
              </a:spcAft>
              <a:buFont typeface="Arial" charset="0"/>
              <a:buChar char="•"/>
            </a:pPr>
            <a:r>
              <a:rPr lang="en-US" sz="1600" dirty="0"/>
              <a:t>Get visibility into the health of printheads </a:t>
            </a:r>
            <a:br>
              <a:rPr lang="en-US" sz="1600" dirty="0"/>
            </a:br>
            <a:r>
              <a:rPr lang="en-US" sz="1600" b="1" dirty="0"/>
              <a:t>across your deployment</a:t>
            </a:r>
          </a:p>
          <a:p>
            <a:pPr marL="176213" indent="-176213">
              <a:spcAft>
                <a:spcPts val="900"/>
              </a:spcAft>
              <a:buFont typeface="Arial" charset="0"/>
              <a:buChar char="•"/>
            </a:pPr>
            <a:r>
              <a:rPr lang="en-US" sz="1600" dirty="0"/>
              <a:t>View diagnostics </a:t>
            </a:r>
            <a:r>
              <a:rPr lang="en-US" sz="1600" b="1" dirty="0"/>
              <a:t>locally or remotely</a:t>
            </a:r>
          </a:p>
          <a:p>
            <a:pPr marL="176213" indent="-176213">
              <a:spcAft>
                <a:spcPts val="900"/>
              </a:spcAft>
              <a:buFont typeface="Arial" charset="0"/>
              <a:buChar char="•"/>
            </a:pPr>
            <a:r>
              <a:rPr lang="en-US" sz="1600" dirty="0"/>
              <a:t>Receive alerts when a </a:t>
            </a:r>
            <a:r>
              <a:rPr lang="en-US" sz="1600" b="1" dirty="0"/>
              <a:t>failure is detected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901892B-1647-AC65-EFFB-371B97847C0A}"/>
              </a:ext>
            </a:extLst>
          </p:cNvPr>
          <p:cNvSpPr txBox="1"/>
          <p:nvPr/>
        </p:nvSpPr>
        <p:spPr>
          <a:xfrm>
            <a:off x="454901" y="2647785"/>
            <a:ext cx="5186608" cy="307777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73E6"/>
                </a:solidFill>
              </a:rPr>
              <a:t>Printhead Diagnostics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1B75F4F-D782-6B35-6DE9-1C545B7BB3A4}"/>
              </a:ext>
            </a:extLst>
          </p:cNvPr>
          <p:cNvSpPr txBox="1"/>
          <p:nvPr/>
        </p:nvSpPr>
        <p:spPr>
          <a:xfrm>
            <a:off x="6100485" y="3239315"/>
            <a:ext cx="5186608" cy="17081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6213" indent="-176213">
              <a:spcAft>
                <a:spcPts val="900"/>
              </a:spcAft>
              <a:buFont typeface="Arial" charset="0"/>
              <a:buChar char="•"/>
            </a:pPr>
            <a:r>
              <a:rPr lang="en-US" sz="1600" dirty="0"/>
              <a:t>Wealth of real-time battery metrics, </a:t>
            </a:r>
            <a:r>
              <a:rPr lang="en-US" sz="1600" b="1" dirty="0"/>
              <a:t>including battery performance and capacity degradation</a:t>
            </a:r>
          </a:p>
          <a:p>
            <a:pPr marL="176213" indent="-176213">
              <a:spcAft>
                <a:spcPts val="900"/>
              </a:spcAft>
              <a:buFont typeface="Arial" charset="0"/>
              <a:buChar char="•"/>
            </a:pPr>
            <a:r>
              <a:rPr lang="en-US" sz="1600" dirty="0"/>
              <a:t>Make sure batteries in your devices are fully charged at the beginning of every shift—and always healthy enough to </a:t>
            </a:r>
            <a:r>
              <a:rPr lang="en-US" sz="1600" b="1" dirty="0"/>
              <a:t>hold a full charge</a:t>
            </a:r>
          </a:p>
          <a:p>
            <a:pPr marL="176213" indent="-176213">
              <a:spcAft>
                <a:spcPts val="900"/>
              </a:spcAft>
              <a:buFont typeface="Arial" charset="0"/>
              <a:buChar char="•"/>
            </a:pPr>
            <a:r>
              <a:rPr lang="en-US" sz="1600" dirty="0"/>
              <a:t>Minimizes the number of </a:t>
            </a:r>
            <a:r>
              <a:rPr lang="en-US" sz="1600" b="1" dirty="0"/>
              <a:t>spare batteries required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0DE223A-C9C1-11F7-111B-1228752910D9}"/>
              </a:ext>
            </a:extLst>
          </p:cNvPr>
          <p:cNvSpPr txBox="1"/>
          <p:nvPr/>
        </p:nvSpPr>
        <p:spPr>
          <a:xfrm>
            <a:off x="6100485" y="2641834"/>
            <a:ext cx="5186608" cy="307777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73E6"/>
                </a:solidFill>
              </a:rPr>
              <a:t>PowerPrecision+ Battery Management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2FDDE8E-8D3D-3DB0-7BDD-C8E7E5D9B5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081" y="1375639"/>
            <a:ext cx="11615314" cy="1534772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Only Zebra gives you the ability to proactively manage these two critical elements of a mobile printer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ea typeface="Times New Roman" charset="0"/>
                <a:cs typeface="Arial"/>
              </a:rPr>
              <a:t>Ensures continued reliability and performance of your ZQ600 Plus Series printers</a:t>
            </a:r>
            <a:r>
              <a:rPr lang="en-US" sz="1900" dirty="0">
                <a:solidFill>
                  <a:schemeClr val="tx1"/>
                </a:solidFill>
                <a:cs typeface="Arial"/>
              </a:rPr>
              <a:t> </a:t>
            </a:r>
            <a:r>
              <a:rPr lang="en-US" sz="19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B7BA39FC-B3B6-3612-9E48-712569F39ED5}"/>
              </a:ext>
            </a:extLst>
          </p:cNvPr>
          <p:cNvSpPr/>
          <p:nvPr/>
        </p:nvSpPr>
        <p:spPr>
          <a:xfrm>
            <a:off x="-494" y="394333"/>
            <a:ext cx="9512761" cy="574465"/>
          </a:xfrm>
          <a:custGeom>
            <a:avLst/>
            <a:gdLst>
              <a:gd name="connsiteX0" fmla="*/ 0 w 2768955"/>
              <a:gd name="connsiteY0" fmla="*/ 0 h 552451"/>
              <a:gd name="connsiteX1" fmla="*/ 2768955 w 2768955"/>
              <a:gd name="connsiteY1" fmla="*/ 0 h 552451"/>
              <a:gd name="connsiteX2" fmla="*/ 2768955 w 2768955"/>
              <a:gd name="connsiteY2" fmla="*/ 552451 h 552451"/>
              <a:gd name="connsiteX3" fmla="*/ 0 w 2768955"/>
              <a:gd name="connsiteY3" fmla="*/ 552451 h 552451"/>
              <a:gd name="connsiteX4" fmla="*/ 0 w 2768955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2768955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705705 w 5115280"/>
              <a:gd name="connsiteY2" fmla="*/ 5429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64430 w 5115280"/>
              <a:gd name="connsiteY2" fmla="*/ 5175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96180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067655"/>
              <a:gd name="connsiteY0" fmla="*/ 0 h 552451"/>
              <a:gd name="connsiteX1" fmla="*/ 5067655 w 5067655"/>
              <a:gd name="connsiteY1" fmla="*/ 31750 h 552451"/>
              <a:gd name="connsiteX2" fmla="*/ 4696180 w 5067655"/>
              <a:gd name="connsiteY2" fmla="*/ 552451 h 552451"/>
              <a:gd name="connsiteX3" fmla="*/ 0 w 5067655"/>
              <a:gd name="connsiteY3" fmla="*/ 552451 h 552451"/>
              <a:gd name="connsiteX4" fmla="*/ 0 w 5067655"/>
              <a:gd name="connsiteY4" fmla="*/ 0 h 552451"/>
              <a:gd name="connsiteX0" fmla="*/ 0 w 5129568"/>
              <a:gd name="connsiteY0" fmla="*/ 1587 h 554038"/>
              <a:gd name="connsiteX1" fmla="*/ 5129568 w 5129568"/>
              <a:gd name="connsiteY1" fmla="*/ 0 h 554038"/>
              <a:gd name="connsiteX2" fmla="*/ 4696180 w 5129568"/>
              <a:gd name="connsiteY2" fmla="*/ 554038 h 554038"/>
              <a:gd name="connsiteX3" fmla="*/ 0 w 5129568"/>
              <a:gd name="connsiteY3" fmla="*/ 554038 h 554038"/>
              <a:gd name="connsiteX4" fmla="*/ 0 w 5129568"/>
              <a:gd name="connsiteY4" fmla="*/ 1587 h 554038"/>
              <a:gd name="connsiteX0" fmla="*/ 0 w 5946601"/>
              <a:gd name="connsiteY0" fmla="*/ 1587 h 554038"/>
              <a:gd name="connsiteX1" fmla="*/ 5946601 w 5946601"/>
              <a:gd name="connsiteY1" fmla="*/ 0 h 554038"/>
              <a:gd name="connsiteX2" fmla="*/ 5513213 w 5946601"/>
              <a:gd name="connsiteY2" fmla="*/ 554038 h 554038"/>
              <a:gd name="connsiteX3" fmla="*/ 817033 w 5946601"/>
              <a:gd name="connsiteY3" fmla="*/ 554038 h 554038"/>
              <a:gd name="connsiteX4" fmla="*/ 0 w 5946601"/>
              <a:gd name="connsiteY4" fmla="*/ 1587 h 554038"/>
              <a:gd name="connsiteX0" fmla="*/ 0 w 5946601"/>
              <a:gd name="connsiteY0" fmla="*/ 1587 h 558272"/>
              <a:gd name="connsiteX1" fmla="*/ 5946601 w 5946601"/>
              <a:gd name="connsiteY1" fmla="*/ 0 h 558272"/>
              <a:gd name="connsiteX2" fmla="*/ 5513213 w 5946601"/>
              <a:gd name="connsiteY2" fmla="*/ 554038 h 558272"/>
              <a:gd name="connsiteX3" fmla="*/ 12700 w 5946601"/>
              <a:gd name="connsiteY3" fmla="*/ 558272 h 558272"/>
              <a:gd name="connsiteX4" fmla="*/ 0 w 5946601"/>
              <a:gd name="connsiteY4" fmla="*/ 1587 h 558272"/>
              <a:gd name="connsiteX0" fmla="*/ 4233 w 5950834"/>
              <a:gd name="connsiteY0" fmla="*/ 1587 h 558272"/>
              <a:gd name="connsiteX1" fmla="*/ 5950834 w 5950834"/>
              <a:gd name="connsiteY1" fmla="*/ 0 h 558272"/>
              <a:gd name="connsiteX2" fmla="*/ 5517446 w 5950834"/>
              <a:gd name="connsiteY2" fmla="*/ 554038 h 558272"/>
              <a:gd name="connsiteX3" fmla="*/ 0 w 5950834"/>
              <a:gd name="connsiteY3" fmla="*/ 558272 h 558272"/>
              <a:gd name="connsiteX4" fmla="*/ 4233 w 5950834"/>
              <a:gd name="connsiteY4" fmla="*/ 1587 h 558272"/>
              <a:gd name="connsiteX0" fmla="*/ 0 w 9497521"/>
              <a:gd name="connsiteY0" fmla="*/ 1587 h 558272"/>
              <a:gd name="connsiteX1" fmla="*/ 9497521 w 9497521"/>
              <a:gd name="connsiteY1" fmla="*/ 0 h 558272"/>
              <a:gd name="connsiteX2" fmla="*/ 9064133 w 9497521"/>
              <a:gd name="connsiteY2" fmla="*/ 554038 h 558272"/>
              <a:gd name="connsiteX3" fmla="*/ 3546687 w 9497521"/>
              <a:gd name="connsiteY3" fmla="*/ 558272 h 558272"/>
              <a:gd name="connsiteX4" fmla="*/ 0 w 9497521"/>
              <a:gd name="connsiteY4" fmla="*/ 1587 h 558272"/>
              <a:gd name="connsiteX0" fmla="*/ 19473 w 9516994"/>
              <a:gd name="connsiteY0" fmla="*/ 1587 h 573512"/>
              <a:gd name="connsiteX1" fmla="*/ 9516994 w 9516994"/>
              <a:gd name="connsiteY1" fmla="*/ 0 h 573512"/>
              <a:gd name="connsiteX2" fmla="*/ 9083606 w 9516994"/>
              <a:gd name="connsiteY2" fmla="*/ 554038 h 573512"/>
              <a:gd name="connsiteX3" fmla="*/ 0 w 9516994"/>
              <a:gd name="connsiteY3" fmla="*/ 573512 h 573512"/>
              <a:gd name="connsiteX4" fmla="*/ 19473 w 9516994"/>
              <a:gd name="connsiteY4" fmla="*/ 1587 h 573512"/>
              <a:gd name="connsiteX0" fmla="*/ 0 w 9528001"/>
              <a:gd name="connsiteY0" fmla="*/ 1587 h 573512"/>
              <a:gd name="connsiteX1" fmla="*/ 9528001 w 9528001"/>
              <a:gd name="connsiteY1" fmla="*/ 0 h 573512"/>
              <a:gd name="connsiteX2" fmla="*/ 9094613 w 9528001"/>
              <a:gd name="connsiteY2" fmla="*/ 554038 h 573512"/>
              <a:gd name="connsiteX3" fmla="*/ 11007 w 9528001"/>
              <a:gd name="connsiteY3" fmla="*/ 573512 h 573512"/>
              <a:gd name="connsiteX4" fmla="*/ 0 w 9528001"/>
              <a:gd name="connsiteY4" fmla="*/ 1587 h 573512"/>
              <a:gd name="connsiteX0" fmla="*/ 4233 w 9516994"/>
              <a:gd name="connsiteY0" fmla="*/ 0 h 574465"/>
              <a:gd name="connsiteX1" fmla="*/ 9516994 w 9516994"/>
              <a:gd name="connsiteY1" fmla="*/ 953 h 574465"/>
              <a:gd name="connsiteX2" fmla="*/ 9083606 w 9516994"/>
              <a:gd name="connsiteY2" fmla="*/ 554991 h 574465"/>
              <a:gd name="connsiteX3" fmla="*/ 0 w 9516994"/>
              <a:gd name="connsiteY3" fmla="*/ 574465 h 574465"/>
              <a:gd name="connsiteX4" fmla="*/ 4233 w 9516994"/>
              <a:gd name="connsiteY4" fmla="*/ 0 h 574465"/>
              <a:gd name="connsiteX0" fmla="*/ 0 w 9512761"/>
              <a:gd name="connsiteY0" fmla="*/ 0 h 574465"/>
              <a:gd name="connsiteX1" fmla="*/ 9512761 w 9512761"/>
              <a:gd name="connsiteY1" fmla="*/ 953 h 574465"/>
              <a:gd name="connsiteX2" fmla="*/ 9079373 w 9512761"/>
              <a:gd name="connsiteY2" fmla="*/ 554991 h 574465"/>
              <a:gd name="connsiteX3" fmla="*/ 847 w 9512761"/>
              <a:gd name="connsiteY3" fmla="*/ 574465 h 574465"/>
              <a:gd name="connsiteX4" fmla="*/ 0 w 9512761"/>
              <a:gd name="connsiteY4" fmla="*/ 0 h 57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2761" h="574465">
                <a:moveTo>
                  <a:pt x="0" y="0"/>
                </a:moveTo>
                <a:lnTo>
                  <a:pt x="9512761" y="953"/>
                </a:lnTo>
                <a:lnTo>
                  <a:pt x="9079373" y="554991"/>
                </a:lnTo>
                <a:lnTo>
                  <a:pt x="847" y="574465"/>
                </a:lnTo>
                <a:cubicBezTo>
                  <a:pt x="565" y="382977"/>
                  <a:pt x="282" y="191488"/>
                  <a:pt x="0" y="0"/>
                </a:cubicBez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55">
            <a:extLst>
              <a:ext uri="{FF2B5EF4-FFF2-40B4-BE49-F238E27FC236}">
                <a16:creationId xmlns:a16="http://schemas.microsoft.com/office/drawing/2014/main" id="{414DB9D3-AA7F-3E60-ED8D-18A8098C1174}"/>
              </a:ext>
            </a:extLst>
          </p:cNvPr>
          <p:cNvSpPr/>
          <p:nvPr/>
        </p:nvSpPr>
        <p:spPr>
          <a:xfrm>
            <a:off x="9168655" y="395287"/>
            <a:ext cx="3027293" cy="558378"/>
          </a:xfrm>
          <a:custGeom>
            <a:avLst/>
            <a:gdLst>
              <a:gd name="connsiteX0" fmla="*/ 0 w 6979534"/>
              <a:gd name="connsiteY0" fmla="*/ 0 h 552452"/>
              <a:gd name="connsiteX1" fmla="*/ 6979534 w 6979534"/>
              <a:gd name="connsiteY1" fmla="*/ 0 h 552452"/>
              <a:gd name="connsiteX2" fmla="*/ 6979534 w 6979534"/>
              <a:gd name="connsiteY2" fmla="*/ 552452 h 552452"/>
              <a:gd name="connsiteX3" fmla="*/ 0 w 6979534"/>
              <a:gd name="connsiteY3" fmla="*/ 552452 h 552452"/>
              <a:gd name="connsiteX4" fmla="*/ 0 w 6979534"/>
              <a:gd name="connsiteY4" fmla="*/ 0 h 552452"/>
              <a:gd name="connsiteX0" fmla="*/ 423333 w 7402867"/>
              <a:gd name="connsiteY0" fmla="*/ 0 h 554568"/>
              <a:gd name="connsiteX1" fmla="*/ 7402867 w 7402867"/>
              <a:gd name="connsiteY1" fmla="*/ 0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7402867"/>
              <a:gd name="connsiteY0" fmla="*/ 0 h 554568"/>
              <a:gd name="connsiteX1" fmla="*/ 6573134 w 7402867"/>
              <a:gd name="connsiteY1" fmla="*/ 8466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6623933"/>
              <a:gd name="connsiteY0" fmla="*/ 0 h 560918"/>
              <a:gd name="connsiteX1" fmla="*/ 6573134 w 6623933"/>
              <a:gd name="connsiteY1" fmla="*/ 8466 h 560918"/>
              <a:gd name="connsiteX2" fmla="*/ 6623933 w 6623933"/>
              <a:gd name="connsiteY2" fmla="*/ 560918 h 560918"/>
              <a:gd name="connsiteX3" fmla="*/ 0 w 6623933"/>
              <a:gd name="connsiteY3" fmla="*/ 554568 h 560918"/>
              <a:gd name="connsiteX4" fmla="*/ 423333 w 6623933"/>
              <a:gd name="connsiteY4" fmla="*/ 0 h 560918"/>
              <a:gd name="connsiteX0" fmla="*/ 423333 w 6623933"/>
              <a:gd name="connsiteY0" fmla="*/ 0 h 560918"/>
              <a:gd name="connsiteX1" fmla="*/ 6592184 w 6623933"/>
              <a:gd name="connsiteY1" fmla="*/ 8466 h 560918"/>
              <a:gd name="connsiteX2" fmla="*/ 6623933 w 6623933"/>
              <a:gd name="connsiteY2" fmla="*/ 560918 h 560918"/>
              <a:gd name="connsiteX3" fmla="*/ 0 w 6623933"/>
              <a:gd name="connsiteY3" fmla="*/ 554568 h 560918"/>
              <a:gd name="connsiteX4" fmla="*/ 423333 w 6623933"/>
              <a:gd name="connsiteY4" fmla="*/ 0 h 560918"/>
              <a:gd name="connsiteX0" fmla="*/ 423333 w 6592184"/>
              <a:gd name="connsiteY0" fmla="*/ 0 h 560918"/>
              <a:gd name="connsiteX1" fmla="*/ 6592184 w 6592184"/>
              <a:gd name="connsiteY1" fmla="*/ 8466 h 560918"/>
              <a:gd name="connsiteX2" fmla="*/ 6585833 w 6592184"/>
              <a:gd name="connsiteY2" fmla="*/ 560918 h 560918"/>
              <a:gd name="connsiteX3" fmla="*/ 0 w 6592184"/>
              <a:gd name="connsiteY3" fmla="*/ 554568 h 560918"/>
              <a:gd name="connsiteX4" fmla="*/ 423333 w 6592184"/>
              <a:gd name="connsiteY4" fmla="*/ 0 h 560918"/>
              <a:gd name="connsiteX0" fmla="*/ 423333 w 6585833"/>
              <a:gd name="connsiteY0" fmla="*/ 0 h 560918"/>
              <a:gd name="connsiteX1" fmla="*/ 3036184 w 6585833"/>
              <a:gd name="connsiteY1" fmla="*/ 8466 h 560918"/>
              <a:gd name="connsiteX2" fmla="*/ 6585833 w 6585833"/>
              <a:gd name="connsiteY2" fmla="*/ 560918 h 560918"/>
              <a:gd name="connsiteX3" fmla="*/ 0 w 6585833"/>
              <a:gd name="connsiteY3" fmla="*/ 554568 h 560918"/>
              <a:gd name="connsiteX4" fmla="*/ 423333 w 6585833"/>
              <a:gd name="connsiteY4" fmla="*/ 0 h 560918"/>
              <a:gd name="connsiteX0" fmla="*/ 423333 w 3036184"/>
              <a:gd name="connsiteY0" fmla="*/ 0 h 554568"/>
              <a:gd name="connsiteX1" fmla="*/ 3036184 w 3036184"/>
              <a:gd name="connsiteY1" fmla="*/ 8466 h 554568"/>
              <a:gd name="connsiteX2" fmla="*/ 2979033 w 3036184"/>
              <a:gd name="connsiteY2" fmla="*/ 550758 h 554568"/>
              <a:gd name="connsiteX3" fmla="*/ 0 w 3036184"/>
              <a:gd name="connsiteY3" fmla="*/ 554568 h 554568"/>
              <a:gd name="connsiteX4" fmla="*/ 423333 w 3036184"/>
              <a:gd name="connsiteY4" fmla="*/ 0 h 554568"/>
              <a:gd name="connsiteX0" fmla="*/ 423333 w 3023484"/>
              <a:gd name="connsiteY0" fmla="*/ 0 h 554568"/>
              <a:gd name="connsiteX1" fmla="*/ 3023484 w 3023484"/>
              <a:gd name="connsiteY1" fmla="*/ 3386 h 554568"/>
              <a:gd name="connsiteX2" fmla="*/ 2979033 w 3023484"/>
              <a:gd name="connsiteY2" fmla="*/ 550758 h 554568"/>
              <a:gd name="connsiteX3" fmla="*/ 0 w 3023484"/>
              <a:gd name="connsiteY3" fmla="*/ 554568 h 554568"/>
              <a:gd name="connsiteX4" fmla="*/ 423333 w 3023484"/>
              <a:gd name="connsiteY4" fmla="*/ 0 h 554568"/>
              <a:gd name="connsiteX0" fmla="*/ 423333 w 3033644"/>
              <a:gd name="connsiteY0" fmla="*/ 1694 h 556262"/>
              <a:gd name="connsiteX1" fmla="*/ 3033644 w 3033644"/>
              <a:gd name="connsiteY1" fmla="*/ 0 h 556262"/>
              <a:gd name="connsiteX2" fmla="*/ 2979033 w 3033644"/>
              <a:gd name="connsiteY2" fmla="*/ 552452 h 556262"/>
              <a:gd name="connsiteX3" fmla="*/ 0 w 3033644"/>
              <a:gd name="connsiteY3" fmla="*/ 556262 h 556262"/>
              <a:gd name="connsiteX4" fmla="*/ 423333 w 3033644"/>
              <a:gd name="connsiteY4" fmla="*/ 1694 h 556262"/>
              <a:gd name="connsiteX0" fmla="*/ 423333 w 3037453"/>
              <a:gd name="connsiteY0" fmla="*/ 1694 h 567692"/>
              <a:gd name="connsiteX1" fmla="*/ 3033644 w 3037453"/>
              <a:gd name="connsiteY1" fmla="*/ 0 h 567692"/>
              <a:gd name="connsiteX2" fmla="*/ 3037453 w 3037453"/>
              <a:gd name="connsiteY2" fmla="*/ 567692 h 567692"/>
              <a:gd name="connsiteX3" fmla="*/ 0 w 3037453"/>
              <a:gd name="connsiteY3" fmla="*/ 556262 h 567692"/>
              <a:gd name="connsiteX4" fmla="*/ 423333 w 3037453"/>
              <a:gd name="connsiteY4" fmla="*/ 1694 h 567692"/>
              <a:gd name="connsiteX0" fmla="*/ 423333 w 3037453"/>
              <a:gd name="connsiteY0" fmla="*/ 1694 h 567692"/>
              <a:gd name="connsiteX1" fmla="*/ 3033644 w 3037453"/>
              <a:gd name="connsiteY1" fmla="*/ 0 h 567692"/>
              <a:gd name="connsiteX2" fmla="*/ 3037453 w 3037453"/>
              <a:gd name="connsiteY2" fmla="*/ 567692 h 567692"/>
              <a:gd name="connsiteX3" fmla="*/ 0 w 3037453"/>
              <a:gd name="connsiteY3" fmla="*/ 556262 h 567692"/>
              <a:gd name="connsiteX4" fmla="*/ 423333 w 3037453"/>
              <a:gd name="connsiteY4" fmla="*/ 1694 h 567692"/>
              <a:gd name="connsiteX0" fmla="*/ 423333 w 3033768"/>
              <a:gd name="connsiteY0" fmla="*/ 1694 h 560072"/>
              <a:gd name="connsiteX1" fmla="*/ 3033644 w 3033768"/>
              <a:gd name="connsiteY1" fmla="*/ 0 h 560072"/>
              <a:gd name="connsiteX2" fmla="*/ 3027293 w 3033768"/>
              <a:gd name="connsiteY2" fmla="*/ 560072 h 560072"/>
              <a:gd name="connsiteX3" fmla="*/ 0 w 3033768"/>
              <a:gd name="connsiteY3" fmla="*/ 556262 h 560072"/>
              <a:gd name="connsiteX4" fmla="*/ 423333 w 3033768"/>
              <a:gd name="connsiteY4" fmla="*/ 1694 h 560072"/>
              <a:gd name="connsiteX0" fmla="*/ 423333 w 3027293"/>
              <a:gd name="connsiteY0" fmla="*/ 0 h 558378"/>
              <a:gd name="connsiteX1" fmla="*/ 3023484 w 3027293"/>
              <a:gd name="connsiteY1" fmla="*/ 846 h 558378"/>
              <a:gd name="connsiteX2" fmla="*/ 3027293 w 3027293"/>
              <a:gd name="connsiteY2" fmla="*/ 558378 h 558378"/>
              <a:gd name="connsiteX3" fmla="*/ 0 w 3027293"/>
              <a:gd name="connsiteY3" fmla="*/ 554568 h 558378"/>
              <a:gd name="connsiteX4" fmla="*/ 423333 w 3027293"/>
              <a:gd name="connsiteY4" fmla="*/ 0 h 55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7293" h="558378">
                <a:moveTo>
                  <a:pt x="423333" y="0"/>
                </a:moveTo>
                <a:lnTo>
                  <a:pt x="3023484" y="846"/>
                </a:lnTo>
                <a:cubicBezTo>
                  <a:pt x="3024754" y="190077"/>
                  <a:pt x="3026023" y="369147"/>
                  <a:pt x="3027293" y="558378"/>
                </a:cubicBezTo>
                <a:lnTo>
                  <a:pt x="0" y="554568"/>
                </a:lnTo>
                <a:lnTo>
                  <a:pt x="42333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CC53C90-92F5-B36F-D0F4-9C320A27F998}"/>
              </a:ext>
            </a:extLst>
          </p:cNvPr>
          <p:cNvSpPr txBox="1">
            <a:spLocks/>
          </p:cNvSpPr>
          <p:nvPr/>
        </p:nvSpPr>
        <p:spPr>
          <a:xfrm>
            <a:off x="457080" y="457200"/>
            <a:ext cx="9259943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Proactively Manage Both the Printhead and Battery</a:t>
            </a:r>
          </a:p>
        </p:txBody>
      </p:sp>
    </p:spTree>
    <p:extLst>
      <p:ext uri="{BB962C8B-B14F-4D97-AF65-F5344CB8AC3E}">
        <p14:creationId xmlns:p14="http://schemas.microsoft.com/office/powerpoint/2010/main" val="294465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>
            <a:extLst>
              <a:ext uri="{FF2B5EF4-FFF2-40B4-BE49-F238E27FC236}">
                <a16:creationId xmlns:a16="http://schemas.microsoft.com/office/drawing/2014/main" id="{75BC192D-793F-832D-F64D-FBF3849AF88A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 flipV="1">
            <a:off x="8714451" y="4855906"/>
            <a:ext cx="3474374" cy="2012462"/>
          </a:xfrm>
          <a:prstGeom prst="rtTriangle">
            <a:avLst/>
          </a:pr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3A9FA-2D19-3CAA-DA7C-D75318618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F85D4-6AC3-4CF9-A1A5-831DFC2C241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itchFamily="34" charset="-128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B78C95-200F-6C81-7A66-820925CA100A}"/>
              </a:ext>
            </a:extLst>
          </p:cNvPr>
          <p:cNvSpPr txBox="1"/>
          <p:nvPr/>
        </p:nvSpPr>
        <p:spPr>
          <a:xfrm>
            <a:off x="457081" y="3570473"/>
            <a:ext cx="3006719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No place to dispose of liner trash? No problem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93B047-BA88-B9CA-0005-25D0097321B1}"/>
              </a:ext>
            </a:extLst>
          </p:cNvPr>
          <p:cNvSpPr txBox="1"/>
          <p:nvPr/>
        </p:nvSpPr>
        <p:spPr>
          <a:xfrm>
            <a:off x="4337417" y="3565248"/>
            <a:ext cx="3086790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50% immediate waste reduction via reduced roll volume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F26D-2CA9-9D01-AE7A-3CAF3299401B}"/>
              </a:ext>
            </a:extLst>
          </p:cNvPr>
          <p:cNvSpPr txBox="1"/>
          <p:nvPr/>
        </p:nvSpPr>
        <p:spPr>
          <a:xfrm>
            <a:off x="8225052" y="3565248"/>
            <a:ext cx="3506691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Up to 60% more labels per roll—requiring fewer roll changes and</a:t>
            </a:r>
            <a:b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work disruption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0E8AF83D-F653-04A1-F501-B586284FD0C1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4337416" y="3317270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1E22AA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2C414B5-5428-1EAF-DB75-F1152AFAA7B8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984423" y="3317270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1E22AA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07398B5C-3244-E8F5-EA5A-EB813E416005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449779" y="3317270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1E22AA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2E4FE470-DA3E-CAD8-8DD5-F81E69001DDF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2096786" y="3317270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1E22AA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9A985CE8-FEA9-35EF-ECEB-3BC6DEB0C907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8225053" y="3317270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1E22AA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DC2F71C8-88E8-8165-1F93-3C6B8ADD1AFB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9822570" y="3317270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1E22AA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10" name="Picture 9" descr="A blue recycle bin with lid&#10;&#10;Description automatically generated">
            <a:extLst>
              <a:ext uri="{FF2B5EF4-FFF2-40B4-BE49-F238E27FC236}">
                <a16:creationId xmlns:a16="http://schemas.microsoft.com/office/drawing/2014/main" id="{202695FE-CD26-4505-02F8-048CDBFCF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2" y="2192836"/>
            <a:ext cx="951598" cy="951598"/>
          </a:xfrm>
          <a:prstGeom prst="rect">
            <a:avLst/>
          </a:prstGeom>
        </p:spPr>
      </p:pic>
      <p:pic>
        <p:nvPicPr>
          <p:cNvPr id="13" name="Picture 12" descr="A blue arrow pointing down&#10;&#10;Description automatically generated">
            <a:extLst>
              <a:ext uri="{FF2B5EF4-FFF2-40B4-BE49-F238E27FC236}">
                <a16:creationId xmlns:a16="http://schemas.microsoft.com/office/drawing/2014/main" id="{B32CE6A0-F0F4-5DDF-927E-0C74BC2FD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173" y="2276598"/>
            <a:ext cx="951598" cy="951598"/>
          </a:xfrm>
          <a:prstGeom prst="rect">
            <a:avLst/>
          </a:prstGeom>
        </p:spPr>
      </p:pic>
      <p:pic>
        <p:nvPicPr>
          <p:cNvPr id="17" name="Picture 16" descr="A blue circular arrows in a black background&#10;&#10;Description automatically generated">
            <a:extLst>
              <a:ext uri="{FF2B5EF4-FFF2-40B4-BE49-F238E27FC236}">
                <a16:creationId xmlns:a16="http://schemas.microsoft.com/office/drawing/2014/main" id="{971336F4-DA9B-E133-3EB2-5EE92CD4F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204" y="2276598"/>
            <a:ext cx="955893" cy="955893"/>
          </a:xfrm>
          <a:prstGeom prst="rect">
            <a:avLst/>
          </a:prstGeom>
        </p:spPr>
      </p:pic>
      <p:sp>
        <p:nvSpPr>
          <p:cNvPr id="2" name="Rectangle 49">
            <a:extLst>
              <a:ext uri="{FF2B5EF4-FFF2-40B4-BE49-F238E27FC236}">
                <a16:creationId xmlns:a16="http://schemas.microsoft.com/office/drawing/2014/main" id="{DB08B320-6B7D-83B5-49A1-D24D29B6F780}"/>
              </a:ext>
            </a:extLst>
          </p:cNvPr>
          <p:cNvSpPr/>
          <p:nvPr/>
        </p:nvSpPr>
        <p:spPr>
          <a:xfrm>
            <a:off x="-4054" y="395287"/>
            <a:ext cx="5950834" cy="558272"/>
          </a:xfrm>
          <a:custGeom>
            <a:avLst/>
            <a:gdLst>
              <a:gd name="connsiteX0" fmla="*/ 0 w 2768955"/>
              <a:gd name="connsiteY0" fmla="*/ 0 h 552451"/>
              <a:gd name="connsiteX1" fmla="*/ 2768955 w 2768955"/>
              <a:gd name="connsiteY1" fmla="*/ 0 h 552451"/>
              <a:gd name="connsiteX2" fmla="*/ 2768955 w 2768955"/>
              <a:gd name="connsiteY2" fmla="*/ 552451 h 552451"/>
              <a:gd name="connsiteX3" fmla="*/ 0 w 2768955"/>
              <a:gd name="connsiteY3" fmla="*/ 552451 h 552451"/>
              <a:gd name="connsiteX4" fmla="*/ 0 w 2768955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2768955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705705 w 5115280"/>
              <a:gd name="connsiteY2" fmla="*/ 5429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64430 w 5115280"/>
              <a:gd name="connsiteY2" fmla="*/ 5175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96180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067655"/>
              <a:gd name="connsiteY0" fmla="*/ 0 h 552451"/>
              <a:gd name="connsiteX1" fmla="*/ 5067655 w 5067655"/>
              <a:gd name="connsiteY1" fmla="*/ 31750 h 552451"/>
              <a:gd name="connsiteX2" fmla="*/ 4696180 w 5067655"/>
              <a:gd name="connsiteY2" fmla="*/ 552451 h 552451"/>
              <a:gd name="connsiteX3" fmla="*/ 0 w 5067655"/>
              <a:gd name="connsiteY3" fmla="*/ 552451 h 552451"/>
              <a:gd name="connsiteX4" fmla="*/ 0 w 5067655"/>
              <a:gd name="connsiteY4" fmla="*/ 0 h 552451"/>
              <a:gd name="connsiteX0" fmla="*/ 0 w 5129568"/>
              <a:gd name="connsiteY0" fmla="*/ 1587 h 554038"/>
              <a:gd name="connsiteX1" fmla="*/ 5129568 w 5129568"/>
              <a:gd name="connsiteY1" fmla="*/ 0 h 554038"/>
              <a:gd name="connsiteX2" fmla="*/ 4696180 w 5129568"/>
              <a:gd name="connsiteY2" fmla="*/ 554038 h 554038"/>
              <a:gd name="connsiteX3" fmla="*/ 0 w 5129568"/>
              <a:gd name="connsiteY3" fmla="*/ 554038 h 554038"/>
              <a:gd name="connsiteX4" fmla="*/ 0 w 5129568"/>
              <a:gd name="connsiteY4" fmla="*/ 1587 h 554038"/>
              <a:gd name="connsiteX0" fmla="*/ 0 w 5946601"/>
              <a:gd name="connsiteY0" fmla="*/ 1587 h 554038"/>
              <a:gd name="connsiteX1" fmla="*/ 5946601 w 5946601"/>
              <a:gd name="connsiteY1" fmla="*/ 0 h 554038"/>
              <a:gd name="connsiteX2" fmla="*/ 5513213 w 5946601"/>
              <a:gd name="connsiteY2" fmla="*/ 554038 h 554038"/>
              <a:gd name="connsiteX3" fmla="*/ 817033 w 5946601"/>
              <a:gd name="connsiteY3" fmla="*/ 554038 h 554038"/>
              <a:gd name="connsiteX4" fmla="*/ 0 w 5946601"/>
              <a:gd name="connsiteY4" fmla="*/ 1587 h 554038"/>
              <a:gd name="connsiteX0" fmla="*/ 0 w 5946601"/>
              <a:gd name="connsiteY0" fmla="*/ 1587 h 558272"/>
              <a:gd name="connsiteX1" fmla="*/ 5946601 w 5946601"/>
              <a:gd name="connsiteY1" fmla="*/ 0 h 558272"/>
              <a:gd name="connsiteX2" fmla="*/ 5513213 w 5946601"/>
              <a:gd name="connsiteY2" fmla="*/ 554038 h 558272"/>
              <a:gd name="connsiteX3" fmla="*/ 12700 w 5946601"/>
              <a:gd name="connsiteY3" fmla="*/ 558272 h 558272"/>
              <a:gd name="connsiteX4" fmla="*/ 0 w 5946601"/>
              <a:gd name="connsiteY4" fmla="*/ 1587 h 558272"/>
              <a:gd name="connsiteX0" fmla="*/ 4233 w 5950834"/>
              <a:gd name="connsiteY0" fmla="*/ 1587 h 558272"/>
              <a:gd name="connsiteX1" fmla="*/ 5950834 w 5950834"/>
              <a:gd name="connsiteY1" fmla="*/ 0 h 558272"/>
              <a:gd name="connsiteX2" fmla="*/ 5517446 w 5950834"/>
              <a:gd name="connsiteY2" fmla="*/ 554038 h 558272"/>
              <a:gd name="connsiteX3" fmla="*/ 0 w 5950834"/>
              <a:gd name="connsiteY3" fmla="*/ 558272 h 558272"/>
              <a:gd name="connsiteX4" fmla="*/ 4233 w 5950834"/>
              <a:gd name="connsiteY4" fmla="*/ 1587 h 558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0834" h="558272">
                <a:moveTo>
                  <a:pt x="4233" y="1587"/>
                </a:moveTo>
                <a:lnTo>
                  <a:pt x="5950834" y="0"/>
                </a:lnTo>
                <a:lnTo>
                  <a:pt x="5517446" y="554038"/>
                </a:lnTo>
                <a:lnTo>
                  <a:pt x="0" y="558272"/>
                </a:lnTo>
                <a:lnTo>
                  <a:pt x="4233" y="158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352BB7A-A897-BA28-F563-4E9EF0E7AF3B}"/>
              </a:ext>
            </a:extLst>
          </p:cNvPr>
          <p:cNvSpPr txBox="1">
            <a:spLocks/>
          </p:cNvSpPr>
          <p:nvPr/>
        </p:nvSpPr>
        <p:spPr>
          <a:xfrm>
            <a:off x="457081" y="457200"/>
            <a:ext cx="5063186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Go Green with </a:t>
            </a:r>
            <a:r>
              <a:rPr lang="en-US" dirty="0" err="1">
                <a:solidFill>
                  <a:schemeClr val="bg1"/>
                </a:solidFill>
              </a:rPr>
              <a:t>Linerless</a:t>
            </a:r>
            <a:r>
              <a:rPr lang="en-US" dirty="0">
                <a:solidFill>
                  <a:schemeClr val="bg1"/>
                </a:solidFill>
              </a:rPr>
              <a:t> Media</a:t>
            </a:r>
          </a:p>
        </p:txBody>
      </p:sp>
      <p:sp>
        <p:nvSpPr>
          <p:cNvPr id="9" name="Rectangle 55">
            <a:extLst>
              <a:ext uri="{FF2B5EF4-FFF2-40B4-BE49-F238E27FC236}">
                <a16:creationId xmlns:a16="http://schemas.microsoft.com/office/drawing/2014/main" id="{0389D973-E9C4-0557-BF35-4AEE7C2252DB}"/>
              </a:ext>
            </a:extLst>
          </p:cNvPr>
          <p:cNvSpPr/>
          <p:nvPr/>
        </p:nvSpPr>
        <p:spPr>
          <a:xfrm>
            <a:off x="5603169" y="395287"/>
            <a:ext cx="6592184" cy="560918"/>
          </a:xfrm>
          <a:custGeom>
            <a:avLst/>
            <a:gdLst>
              <a:gd name="connsiteX0" fmla="*/ 0 w 6979534"/>
              <a:gd name="connsiteY0" fmla="*/ 0 h 552452"/>
              <a:gd name="connsiteX1" fmla="*/ 6979534 w 6979534"/>
              <a:gd name="connsiteY1" fmla="*/ 0 h 552452"/>
              <a:gd name="connsiteX2" fmla="*/ 6979534 w 6979534"/>
              <a:gd name="connsiteY2" fmla="*/ 552452 h 552452"/>
              <a:gd name="connsiteX3" fmla="*/ 0 w 6979534"/>
              <a:gd name="connsiteY3" fmla="*/ 552452 h 552452"/>
              <a:gd name="connsiteX4" fmla="*/ 0 w 6979534"/>
              <a:gd name="connsiteY4" fmla="*/ 0 h 552452"/>
              <a:gd name="connsiteX0" fmla="*/ 423333 w 7402867"/>
              <a:gd name="connsiteY0" fmla="*/ 0 h 554568"/>
              <a:gd name="connsiteX1" fmla="*/ 7402867 w 7402867"/>
              <a:gd name="connsiteY1" fmla="*/ 0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7402867"/>
              <a:gd name="connsiteY0" fmla="*/ 0 h 554568"/>
              <a:gd name="connsiteX1" fmla="*/ 6573134 w 7402867"/>
              <a:gd name="connsiteY1" fmla="*/ 8466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6623933"/>
              <a:gd name="connsiteY0" fmla="*/ 0 h 560918"/>
              <a:gd name="connsiteX1" fmla="*/ 6573134 w 6623933"/>
              <a:gd name="connsiteY1" fmla="*/ 8466 h 560918"/>
              <a:gd name="connsiteX2" fmla="*/ 6623933 w 6623933"/>
              <a:gd name="connsiteY2" fmla="*/ 560918 h 560918"/>
              <a:gd name="connsiteX3" fmla="*/ 0 w 6623933"/>
              <a:gd name="connsiteY3" fmla="*/ 554568 h 560918"/>
              <a:gd name="connsiteX4" fmla="*/ 423333 w 6623933"/>
              <a:gd name="connsiteY4" fmla="*/ 0 h 560918"/>
              <a:gd name="connsiteX0" fmla="*/ 423333 w 6623933"/>
              <a:gd name="connsiteY0" fmla="*/ 0 h 560918"/>
              <a:gd name="connsiteX1" fmla="*/ 6592184 w 6623933"/>
              <a:gd name="connsiteY1" fmla="*/ 8466 h 560918"/>
              <a:gd name="connsiteX2" fmla="*/ 6623933 w 6623933"/>
              <a:gd name="connsiteY2" fmla="*/ 560918 h 560918"/>
              <a:gd name="connsiteX3" fmla="*/ 0 w 6623933"/>
              <a:gd name="connsiteY3" fmla="*/ 554568 h 560918"/>
              <a:gd name="connsiteX4" fmla="*/ 423333 w 6623933"/>
              <a:gd name="connsiteY4" fmla="*/ 0 h 560918"/>
              <a:gd name="connsiteX0" fmla="*/ 423333 w 6592184"/>
              <a:gd name="connsiteY0" fmla="*/ 0 h 560918"/>
              <a:gd name="connsiteX1" fmla="*/ 6592184 w 6592184"/>
              <a:gd name="connsiteY1" fmla="*/ 8466 h 560918"/>
              <a:gd name="connsiteX2" fmla="*/ 6585833 w 6592184"/>
              <a:gd name="connsiteY2" fmla="*/ 560918 h 560918"/>
              <a:gd name="connsiteX3" fmla="*/ 0 w 6592184"/>
              <a:gd name="connsiteY3" fmla="*/ 554568 h 560918"/>
              <a:gd name="connsiteX4" fmla="*/ 423333 w 6592184"/>
              <a:gd name="connsiteY4" fmla="*/ 0 h 5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2184" h="560918">
                <a:moveTo>
                  <a:pt x="423333" y="0"/>
                </a:moveTo>
                <a:lnTo>
                  <a:pt x="6592184" y="8466"/>
                </a:lnTo>
                <a:lnTo>
                  <a:pt x="6585833" y="560918"/>
                </a:lnTo>
                <a:lnTo>
                  <a:pt x="0" y="554568"/>
                </a:lnTo>
                <a:lnTo>
                  <a:pt x="42333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7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1E57FDA-B440-D647-9DD8-354F68225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0855" y="370390"/>
            <a:ext cx="4649528" cy="6192456"/>
          </a:xfrm>
        </p:spPr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CE6AC75-D9BD-5343-80BF-4C73013321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40213" y="3055530"/>
            <a:ext cx="3051810" cy="80562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Automatic calibration features </a:t>
            </a:r>
            <a:r>
              <a:rPr lang="en-US" sz="1600" b="1" dirty="0"/>
              <a:t>makes setup simple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82F858F-5CA6-A148-92C4-88AE03BAD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92023" y="3055530"/>
            <a:ext cx="2691980" cy="805626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Print and encode RFID labels with ease, </a:t>
            </a:r>
            <a:r>
              <a:rPr lang="en-US" sz="1600" dirty="0"/>
              <a:t>when</a:t>
            </a:r>
            <a:br>
              <a:rPr lang="en-US" sz="1600" dirty="0"/>
            </a:br>
            <a:r>
              <a:rPr lang="en-US" sz="1600" dirty="0"/>
              <a:t>and where needed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28EAD46-3E8E-7D4C-B1DE-1C05E871F7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0213" y="4400416"/>
            <a:ext cx="2691980" cy="805626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Compatible with all current Zebra RFID technology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50C6B51-CF01-0B42-96E1-22BD1ADFBF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92023" y="4400415"/>
            <a:ext cx="2441738" cy="1531129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Calibrate RFID media only once—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no need to recalibrate with same-type media changes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8DDFFC59-23C7-9348-A401-BE9E05FD17BF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517063" y="2856757"/>
            <a:ext cx="2287088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73E6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D0CA426-2E04-F349-812D-8C89F470DE5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22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9D7F916E-08DA-764C-925F-C3EA9156B403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517063" y="4186740"/>
            <a:ext cx="2287088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73E6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35497B9-37E0-4A8B-A673-6B39D52362EA}"/>
              </a:ext>
            </a:extLst>
          </p:cNvPr>
          <p:cNvSpPr txBox="1">
            <a:spLocks/>
          </p:cNvSpPr>
          <p:nvPr/>
        </p:nvSpPr>
        <p:spPr>
          <a:xfrm>
            <a:off x="5517063" y="370390"/>
            <a:ext cx="4815657" cy="4923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>
                <a:solidFill>
                  <a:srgbClr val="0073E6"/>
                </a:solidFill>
              </a:rPr>
              <a:t>ZQ600 PLUS RFID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5987ED0-BB7E-7C90-7D7E-2E52A585E830}"/>
              </a:ext>
            </a:extLst>
          </p:cNvPr>
          <p:cNvSpPr txBox="1">
            <a:spLocks/>
          </p:cNvSpPr>
          <p:nvPr/>
        </p:nvSpPr>
        <p:spPr>
          <a:xfrm>
            <a:off x="5517063" y="238505"/>
            <a:ext cx="3956657" cy="248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000" dirty="0">
                <a:solidFill>
                  <a:schemeClr val="bg1"/>
                </a:solidFill>
              </a:rPr>
              <a:t>INTRODUCING THE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8CE213D-10E9-71E5-EC8E-29428D56FD68}"/>
              </a:ext>
            </a:extLst>
          </p:cNvPr>
          <p:cNvSpPr txBox="1">
            <a:spLocks/>
          </p:cNvSpPr>
          <p:nvPr/>
        </p:nvSpPr>
        <p:spPr>
          <a:xfrm>
            <a:off x="5420122" y="926455"/>
            <a:ext cx="4912598" cy="365760"/>
          </a:xfrm>
          <a:prstGeom prst="rect">
            <a:avLst/>
          </a:prstGeom>
        </p:spPr>
        <p:txBody>
          <a:bodyPr/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3E6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400" dirty="0"/>
              <a:t>RFID Printing &amp; Encoding,</a:t>
            </a:r>
            <a:br>
              <a:rPr lang="en-US" sz="2400" dirty="0"/>
            </a:br>
            <a:r>
              <a:rPr lang="en-US" sz="2400" dirty="0"/>
              <a:t>right in the palm of your hand</a:t>
            </a:r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EF15B960-65B0-FA1D-7CA0-7F0D3B0D0B5A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8621244" y="2856757"/>
            <a:ext cx="2287088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73E6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7F5C7F4A-13D8-EF45-F32B-3625B8847982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8621244" y="4186740"/>
            <a:ext cx="2287088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73E6"/>
              </a:solidFill>
              <a:effectLst/>
              <a:uLnTx/>
              <a:uFillTx/>
              <a:ea typeface="MS PGothic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27CF62-6B62-EFE8-7E4E-9FB915C732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366" y="295430"/>
            <a:ext cx="4549926" cy="5908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DA7993-897D-AAC4-DCAD-AD3C4E68172A}"/>
              </a:ext>
            </a:extLst>
          </p:cNvPr>
          <p:cNvSpPr txBox="1"/>
          <p:nvPr/>
        </p:nvSpPr>
        <p:spPr>
          <a:xfrm>
            <a:off x="5517063" y="1797487"/>
            <a:ext cx="599421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rgbClr val="0073E6"/>
                </a:solidFill>
              </a:rPr>
              <a:t>The ZQ600 Plus Series is loaded with features, now including RFID technology*, for maximum productivity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003C5C-0912-E7F7-957B-F8B00C30E31D}"/>
              </a:ext>
            </a:extLst>
          </p:cNvPr>
          <p:cNvSpPr txBox="1"/>
          <p:nvPr/>
        </p:nvSpPr>
        <p:spPr>
          <a:xfrm>
            <a:off x="1508000" y="6557765"/>
            <a:ext cx="1955800" cy="169277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r>
              <a:rPr lang="en-US" sz="800" dirty="0">
                <a:solidFill>
                  <a:schemeClr val="accent5"/>
                </a:solidFill>
              </a:rPr>
              <a:t>*ZQ630 Plus RFID model only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3094CE5-1075-3A86-D37D-C3DC2D5510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627" y="5593308"/>
            <a:ext cx="1586636" cy="73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7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4BE47-08EA-14B5-B468-95F3EDF19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23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64A2200-8154-CAE0-17C2-D095F912863D}"/>
              </a:ext>
            </a:extLst>
          </p:cNvPr>
          <p:cNvSpPr/>
          <p:nvPr/>
        </p:nvSpPr>
        <p:spPr>
          <a:xfrm flipV="1">
            <a:off x="0" y="1166382"/>
            <a:ext cx="8380855" cy="1714444"/>
          </a:xfrm>
          <a:custGeom>
            <a:avLst/>
            <a:gdLst>
              <a:gd name="connsiteX0" fmla="*/ 0 w 8380855"/>
              <a:gd name="connsiteY0" fmla="*/ 1714444 h 1714444"/>
              <a:gd name="connsiteX1" fmla="*/ 8380855 w 8380855"/>
              <a:gd name="connsiteY1" fmla="*/ 1714444 h 1714444"/>
              <a:gd name="connsiteX2" fmla="*/ 8237193 w 8380855"/>
              <a:gd name="connsiteY2" fmla="*/ 0 h 1714444"/>
              <a:gd name="connsiteX3" fmla="*/ 0 w 8380855"/>
              <a:gd name="connsiteY3" fmla="*/ 0 h 171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0855" h="1714444">
                <a:moveTo>
                  <a:pt x="0" y="1714444"/>
                </a:moveTo>
                <a:lnTo>
                  <a:pt x="8380855" y="1714444"/>
                </a:lnTo>
                <a:lnTo>
                  <a:pt x="8237193" y="0"/>
                </a:lnTo>
                <a:lnTo>
                  <a:pt x="0" y="0"/>
                </a:lnTo>
                <a:close/>
              </a:path>
            </a:pathLst>
          </a:custGeom>
          <a:solidFill>
            <a:srgbClr val="ECE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9CFAD30D-7B3F-67EF-3912-6F87E86EB4D1}"/>
              </a:ext>
            </a:extLst>
          </p:cNvPr>
          <p:cNvSpPr/>
          <p:nvPr/>
        </p:nvSpPr>
        <p:spPr>
          <a:xfrm flipV="1">
            <a:off x="-10666" y="2985455"/>
            <a:ext cx="8226150" cy="1714444"/>
          </a:xfrm>
          <a:custGeom>
            <a:avLst/>
            <a:gdLst>
              <a:gd name="connsiteX0" fmla="*/ 0 w 8226150"/>
              <a:gd name="connsiteY0" fmla="*/ 1714444 h 1714444"/>
              <a:gd name="connsiteX1" fmla="*/ 8226150 w 8226150"/>
              <a:gd name="connsiteY1" fmla="*/ 1714444 h 1714444"/>
              <a:gd name="connsiteX2" fmla="*/ 8082488 w 8226150"/>
              <a:gd name="connsiteY2" fmla="*/ 0 h 1714444"/>
              <a:gd name="connsiteX3" fmla="*/ 0 w 8226150"/>
              <a:gd name="connsiteY3" fmla="*/ 0 h 171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26150" h="1714444">
                <a:moveTo>
                  <a:pt x="0" y="1714444"/>
                </a:moveTo>
                <a:lnTo>
                  <a:pt x="8226150" y="1714444"/>
                </a:lnTo>
                <a:lnTo>
                  <a:pt x="8082488" y="0"/>
                </a:lnTo>
                <a:lnTo>
                  <a:pt x="0" y="0"/>
                </a:lnTo>
                <a:close/>
              </a:path>
            </a:pathLst>
          </a:custGeom>
          <a:solidFill>
            <a:srgbClr val="ECE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755EB9D-942C-AEFF-371E-B4B04875753C}"/>
              </a:ext>
            </a:extLst>
          </p:cNvPr>
          <p:cNvSpPr txBox="1">
            <a:spLocks/>
          </p:cNvSpPr>
          <p:nvPr/>
        </p:nvSpPr>
        <p:spPr>
          <a:xfrm>
            <a:off x="457081" y="1327460"/>
            <a:ext cx="2400419" cy="139342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3648C"/>
              </a:buClr>
              <a:buFont typeface="Arial"/>
              <a:buNone/>
              <a:defRPr/>
            </a:pPr>
            <a:r>
              <a:rPr lang="en-US" sz="1600" b="1" dirty="0">
                <a:solidFill>
                  <a:srgbClr val="0073E6"/>
                </a:solidFill>
                <a:latin typeface="Arial"/>
                <a:ea typeface="Arial" pitchFamily="4" charset="0"/>
                <a:cs typeface="Arial"/>
              </a:rPr>
              <a:t>Ethernet Cradles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3648C"/>
              </a:buClr>
              <a:buNone/>
              <a:defRPr/>
            </a:pPr>
            <a:r>
              <a:rPr lang="en-US" sz="1600" dirty="0">
                <a:ea typeface="Arial" pitchFamily="4" charset="0"/>
                <a:cs typeface="Arial"/>
              </a:rPr>
              <a:t>Charge printers and connect them to your wired Ethernet network for easy remote management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46C77AF-6A1C-9580-A345-3761BBA45B98}"/>
              </a:ext>
            </a:extLst>
          </p:cNvPr>
          <p:cNvSpPr txBox="1">
            <a:spLocks/>
          </p:cNvSpPr>
          <p:nvPr/>
        </p:nvSpPr>
        <p:spPr>
          <a:xfrm>
            <a:off x="457081" y="3168960"/>
            <a:ext cx="2523903" cy="139342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3648C"/>
              </a:buClr>
              <a:buFont typeface="Arial"/>
              <a:buNone/>
              <a:defRPr/>
            </a:pPr>
            <a:r>
              <a:rPr lang="en-US" sz="1600" b="1" dirty="0">
                <a:solidFill>
                  <a:srgbClr val="0073E6"/>
                </a:solidFill>
                <a:latin typeface="Arial"/>
                <a:ea typeface="Arial" pitchFamily="4" charset="0"/>
                <a:cs typeface="Arial"/>
              </a:rPr>
              <a:t>Battery Chargers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3648C"/>
              </a:buClr>
              <a:buNone/>
              <a:defRPr/>
            </a:pPr>
            <a:r>
              <a:rPr lang="en-US" sz="1600" dirty="0">
                <a:ea typeface="Arial" pitchFamily="4" charset="0"/>
                <a:cs typeface="Arial"/>
              </a:rPr>
              <a:t>Charges ZQ600 Plus Series Lithium-Ion batteries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EF02ED6-57E9-2107-3783-AEA7B5FA0A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665" y="2864348"/>
            <a:ext cx="1968922" cy="14770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36D32E-BF65-EDDB-7552-0D74B71BF4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481" y="3060999"/>
            <a:ext cx="1460922" cy="9996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77F4B8-15CC-DA04-2A37-77C3F1B84B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815" y="3099099"/>
            <a:ext cx="1266868" cy="9503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564ED6-4796-A30D-D458-9C752B3860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007" y="1103673"/>
            <a:ext cx="2051054" cy="11964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6C693F1-B575-BBC8-4016-3A1D690B6C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402">
            <a:off x="5295647" y="1031241"/>
            <a:ext cx="2748513" cy="142515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D62DB50-DAF6-37C0-E47F-FF13169A191C}"/>
              </a:ext>
            </a:extLst>
          </p:cNvPr>
          <p:cNvSpPr/>
          <p:nvPr/>
        </p:nvSpPr>
        <p:spPr>
          <a:xfrm>
            <a:off x="3314581" y="2251950"/>
            <a:ext cx="1066378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100" b="1" dirty="0">
                <a:solidFill>
                  <a:srgbClr val="0073E6"/>
                </a:solidFill>
                <a:latin typeface=""/>
              </a:rPr>
              <a:t>Single-Bay</a:t>
            </a:r>
            <a:br>
              <a:rPr lang="en-US" sz="1100" b="1" dirty="0">
                <a:solidFill>
                  <a:srgbClr val="0073E6"/>
                </a:solidFill>
                <a:latin typeface=""/>
              </a:rPr>
            </a:br>
            <a:r>
              <a:rPr lang="en-US" sz="1100" b="1" dirty="0">
                <a:solidFill>
                  <a:srgbClr val="0073E6"/>
                </a:solidFill>
                <a:latin typeface=""/>
              </a:rPr>
              <a:t>Ethernet Cradle</a:t>
            </a:r>
            <a:endParaRPr lang="en-US" sz="1100" b="1" dirty="0">
              <a:solidFill>
                <a:srgbClr val="0073E6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8768C86-6E43-12A3-CE03-DAA4EEC4DB09}"/>
              </a:ext>
            </a:extLst>
          </p:cNvPr>
          <p:cNvSpPr/>
          <p:nvPr/>
        </p:nvSpPr>
        <p:spPr>
          <a:xfrm>
            <a:off x="5128980" y="2251950"/>
            <a:ext cx="2898580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100" b="1" dirty="0">
                <a:solidFill>
                  <a:srgbClr val="0073E6"/>
                </a:solidFill>
                <a:latin typeface=""/>
              </a:rPr>
              <a:t>Quad-Bay Ethernet Cradle </a:t>
            </a:r>
          </a:p>
          <a:p>
            <a:pPr algn="ctr"/>
            <a:r>
              <a:rPr lang="en-US" sz="1100" dirty="0">
                <a:latin typeface=""/>
              </a:rPr>
              <a:t>Link and manage up to </a:t>
            </a:r>
            <a:br>
              <a:rPr lang="en-US" sz="1100" dirty="0">
                <a:latin typeface=""/>
              </a:rPr>
            </a:br>
            <a:r>
              <a:rPr lang="en-US" sz="1100" dirty="0">
                <a:latin typeface=""/>
              </a:rPr>
              <a:t>4 cradles/16 printers with one port</a:t>
            </a:r>
            <a:endParaRPr lang="en-US" sz="1100" b="1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80566A3-834E-6D42-048F-D8547EC11985}"/>
              </a:ext>
            </a:extLst>
          </p:cNvPr>
          <p:cNvSpPr/>
          <p:nvPr/>
        </p:nvSpPr>
        <p:spPr>
          <a:xfrm>
            <a:off x="3114068" y="4182350"/>
            <a:ext cx="1066378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100" b="1" dirty="0">
                <a:solidFill>
                  <a:srgbClr val="0073E6"/>
                </a:solidFill>
                <a:latin typeface=""/>
              </a:rPr>
              <a:t>Single Slot Battery Charger</a:t>
            </a:r>
            <a:endParaRPr lang="en-US" sz="1100" b="1" dirty="0">
              <a:solidFill>
                <a:srgbClr val="0073E6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A16D33-0DFD-4325-3701-38107B699E78}"/>
              </a:ext>
            </a:extLst>
          </p:cNvPr>
          <p:cNvSpPr/>
          <p:nvPr/>
        </p:nvSpPr>
        <p:spPr>
          <a:xfrm>
            <a:off x="4413445" y="4182350"/>
            <a:ext cx="1066378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100" b="1" dirty="0">
                <a:solidFill>
                  <a:srgbClr val="0073E6"/>
                </a:solidFill>
                <a:latin typeface=""/>
              </a:rPr>
              <a:t>3-Slot Battery Charger</a:t>
            </a:r>
            <a:endParaRPr lang="en-US" sz="1100" b="1" dirty="0">
              <a:solidFill>
                <a:srgbClr val="0073E6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4DE5B09-1B8F-4506-0BAD-32A0B0564D56}"/>
              </a:ext>
            </a:extLst>
          </p:cNvPr>
          <p:cNvSpPr/>
          <p:nvPr/>
        </p:nvSpPr>
        <p:spPr>
          <a:xfrm>
            <a:off x="5584594" y="4195050"/>
            <a:ext cx="243731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100" b="1" dirty="0">
                <a:solidFill>
                  <a:srgbClr val="0073E6"/>
                </a:solidFill>
                <a:latin typeface=""/>
              </a:rPr>
              <a:t>Dual 3-Slot Charger with Y Cable</a:t>
            </a:r>
          </a:p>
          <a:p>
            <a:pPr algn="ctr"/>
            <a:r>
              <a:rPr lang="en-US" sz="1100" dirty="0">
                <a:latin typeface=""/>
              </a:rPr>
              <a:t>(charge up to 6 batteries)</a:t>
            </a:r>
            <a:endParaRPr lang="en-US" sz="1100" b="1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88A9BD9-6903-04AD-2F21-5A6F221194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11429" y="3125656"/>
            <a:ext cx="914353" cy="897280"/>
          </a:xfrm>
          <a:prstGeom prst="rect">
            <a:avLst/>
          </a:prstGeom>
        </p:spPr>
      </p:pic>
      <p:pic>
        <p:nvPicPr>
          <p:cNvPr id="42" name="Picture 41" descr="Adaptor.jpg">
            <a:extLst>
              <a:ext uri="{FF2B5EF4-FFF2-40B4-BE49-F238E27FC236}">
                <a16:creationId xmlns:a16="http://schemas.microsoft.com/office/drawing/2014/main" id="{7BC6DAAB-7BFC-57A2-62AF-61E9F963EDD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1579" y="1421580"/>
            <a:ext cx="1098025" cy="810683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3B3165B-B4AF-8687-9538-5D0732BC2E4C}"/>
              </a:ext>
            </a:extLst>
          </p:cNvPr>
          <p:cNvSpPr/>
          <p:nvPr/>
        </p:nvSpPr>
        <p:spPr>
          <a:xfrm>
            <a:off x="8418277" y="2251950"/>
            <a:ext cx="1755586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100" b="1" dirty="0">
                <a:solidFill>
                  <a:srgbClr val="0073E6"/>
                </a:solidFill>
                <a:latin typeface=""/>
              </a:rPr>
              <a:t>AC Adapter</a:t>
            </a:r>
            <a:endParaRPr lang="en-US" sz="1100" b="1" dirty="0">
              <a:solidFill>
                <a:srgbClr val="0073E6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1559247-77DA-781A-1AC4-E273B5C56E0B}"/>
              </a:ext>
            </a:extLst>
          </p:cNvPr>
          <p:cNvSpPr/>
          <p:nvPr/>
        </p:nvSpPr>
        <p:spPr>
          <a:xfrm>
            <a:off x="8090812" y="4195050"/>
            <a:ext cx="1755586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100" b="1" dirty="0">
                <a:solidFill>
                  <a:srgbClr val="0073E6"/>
                </a:solidFill>
                <a:latin typeface=""/>
              </a:rPr>
              <a:t>Soft Case</a:t>
            </a:r>
            <a:endParaRPr lang="en-US" sz="1100" b="1" dirty="0">
              <a:solidFill>
                <a:srgbClr val="0073E6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D8AAFC9-BD93-4F94-B645-513FFDA06FCF}"/>
              </a:ext>
            </a:extLst>
          </p:cNvPr>
          <p:cNvSpPr/>
          <p:nvPr/>
        </p:nvSpPr>
        <p:spPr>
          <a:xfrm flipV="1">
            <a:off x="-2" y="5121832"/>
            <a:ext cx="12188825" cy="1140511"/>
          </a:xfrm>
          <a:prstGeom prst="rect">
            <a:avLst/>
          </a:pr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114EBA-E317-7702-BC21-196CF8D78D1A}"/>
              </a:ext>
            </a:extLst>
          </p:cNvPr>
          <p:cNvSpPr txBox="1"/>
          <p:nvPr/>
        </p:nvSpPr>
        <p:spPr>
          <a:xfrm>
            <a:off x="457081" y="5415090"/>
            <a:ext cx="33853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Backward compatible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with QLn accessories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7CA4C2A-060C-E451-DFC6-104C84175589}"/>
              </a:ext>
            </a:extLst>
          </p:cNvPr>
          <p:cNvSpPr txBox="1"/>
          <p:nvPr/>
        </p:nvSpPr>
        <p:spPr>
          <a:xfrm>
            <a:off x="3273959" y="5279058"/>
            <a:ext cx="7909041" cy="84015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/>
            <a:r>
              <a:rPr lang="en-US" b="1" dirty="0">
                <a:solidFill>
                  <a:schemeClr val="bg1"/>
                </a:solidFill>
              </a:rPr>
              <a:t>QLn customers can cost-effectively upgrade to the latest platform—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 need to purchase new accessories or rebuild the backroom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76312A2-5FD9-3850-8AC7-ED79FE8827D8}"/>
              </a:ext>
            </a:extLst>
          </p:cNvPr>
          <p:cNvCxnSpPr>
            <a:cxnSpLocks/>
          </p:cNvCxnSpPr>
          <p:nvPr/>
        </p:nvCxnSpPr>
        <p:spPr>
          <a:xfrm>
            <a:off x="2980984" y="5425600"/>
            <a:ext cx="0" cy="5539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55">
            <a:extLst>
              <a:ext uri="{FF2B5EF4-FFF2-40B4-BE49-F238E27FC236}">
                <a16:creationId xmlns:a16="http://schemas.microsoft.com/office/drawing/2014/main" id="{A26DCA15-D093-273F-10CC-F90B9F255261}"/>
              </a:ext>
            </a:extLst>
          </p:cNvPr>
          <p:cNvSpPr/>
          <p:nvPr/>
        </p:nvSpPr>
        <p:spPr>
          <a:xfrm>
            <a:off x="7093072" y="371792"/>
            <a:ext cx="5099299" cy="579334"/>
          </a:xfrm>
          <a:custGeom>
            <a:avLst/>
            <a:gdLst>
              <a:gd name="connsiteX0" fmla="*/ 0 w 6979534"/>
              <a:gd name="connsiteY0" fmla="*/ 0 h 552452"/>
              <a:gd name="connsiteX1" fmla="*/ 6979534 w 6979534"/>
              <a:gd name="connsiteY1" fmla="*/ 0 h 552452"/>
              <a:gd name="connsiteX2" fmla="*/ 6979534 w 6979534"/>
              <a:gd name="connsiteY2" fmla="*/ 552452 h 552452"/>
              <a:gd name="connsiteX3" fmla="*/ 0 w 6979534"/>
              <a:gd name="connsiteY3" fmla="*/ 552452 h 552452"/>
              <a:gd name="connsiteX4" fmla="*/ 0 w 6979534"/>
              <a:gd name="connsiteY4" fmla="*/ 0 h 552452"/>
              <a:gd name="connsiteX0" fmla="*/ 423333 w 7402867"/>
              <a:gd name="connsiteY0" fmla="*/ 0 h 554568"/>
              <a:gd name="connsiteX1" fmla="*/ 7402867 w 7402867"/>
              <a:gd name="connsiteY1" fmla="*/ 0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7402867"/>
              <a:gd name="connsiteY0" fmla="*/ 0 h 554568"/>
              <a:gd name="connsiteX1" fmla="*/ 4219400 w 7402867"/>
              <a:gd name="connsiteY1" fmla="*/ 0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4219400"/>
              <a:gd name="connsiteY0" fmla="*/ 0 h 560919"/>
              <a:gd name="connsiteX1" fmla="*/ 4219400 w 4219400"/>
              <a:gd name="connsiteY1" fmla="*/ 0 h 560919"/>
              <a:gd name="connsiteX2" fmla="*/ 4210934 w 4219400"/>
              <a:gd name="connsiteY2" fmla="*/ 560919 h 560919"/>
              <a:gd name="connsiteX3" fmla="*/ 0 w 4219400"/>
              <a:gd name="connsiteY3" fmla="*/ 554568 h 560919"/>
              <a:gd name="connsiteX4" fmla="*/ 423333 w 4219400"/>
              <a:gd name="connsiteY4" fmla="*/ 0 h 560919"/>
              <a:gd name="connsiteX0" fmla="*/ 423333 w 6591125"/>
              <a:gd name="connsiteY0" fmla="*/ 3175 h 564094"/>
              <a:gd name="connsiteX1" fmla="*/ 6591125 w 6591125"/>
              <a:gd name="connsiteY1" fmla="*/ 0 h 564094"/>
              <a:gd name="connsiteX2" fmla="*/ 4210934 w 6591125"/>
              <a:gd name="connsiteY2" fmla="*/ 564094 h 564094"/>
              <a:gd name="connsiteX3" fmla="*/ 0 w 6591125"/>
              <a:gd name="connsiteY3" fmla="*/ 557743 h 564094"/>
              <a:gd name="connsiteX4" fmla="*/ 423333 w 6591125"/>
              <a:gd name="connsiteY4" fmla="*/ 3175 h 564094"/>
              <a:gd name="connsiteX0" fmla="*/ 423333 w 6591125"/>
              <a:gd name="connsiteY0" fmla="*/ 3175 h 564094"/>
              <a:gd name="connsiteX1" fmla="*/ 6591125 w 6591125"/>
              <a:gd name="connsiteY1" fmla="*/ 0 h 564094"/>
              <a:gd name="connsiteX2" fmla="*/ 6582659 w 6591125"/>
              <a:gd name="connsiteY2" fmla="*/ 564094 h 564094"/>
              <a:gd name="connsiteX3" fmla="*/ 0 w 6591125"/>
              <a:gd name="connsiteY3" fmla="*/ 557743 h 564094"/>
              <a:gd name="connsiteX4" fmla="*/ 423333 w 6591125"/>
              <a:gd name="connsiteY4" fmla="*/ 3175 h 564094"/>
              <a:gd name="connsiteX0" fmla="*/ 423333 w 6582659"/>
              <a:gd name="connsiteY0" fmla="*/ 0 h 560919"/>
              <a:gd name="connsiteX1" fmla="*/ 5102685 w 6582659"/>
              <a:gd name="connsiteY1" fmla="*/ 1905 h 560919"/>
              <a:gd name="connsiteX2" fmla="*/ 6582659 w 6582659"/>
              <a:gd name="connsiteY2" fmla="*/ 560919 h 560919"/>
              <a:gd name="connsiteX3" fmla="*/ 0 w 6582659"/>
              <a:gd name="connsiteY3" fmla="*/ 554568 h 560919"/>
              <a:gd name="connsiteX4" fmla="*/ 423333 w 6582659"/>
              <a:gd name="connsiteY4" fmla="*/ 0 h 560919"/>
              <a:gd name="connsiteX0" fmla="*/ 423333 w 5114539"/>
              <a:gd name="connsiteY0" fmla="*/ 0 h 555839"/>
              <a:gd name="connsiteX1" fmla="*/ 5102685 w 5114539"/>
              <a:gd name="connsiteY1" fmla="*/ 1905 h 555839"/>
              <a:gd name="connsiteX2" fmla="*/ 5114539 w 5114539"/>
              <a:gd name="connsiteY2" fmla="*/ 555839 h 555839"/>
              <a:gd name="connsiteX3" fmla="*/ 0 w 5114539"/>
              <a:gd name="connsiteY3" fmla="*/ 554568 h 555839"/>
              <a:gd name="connsiteX4" fmla="*/ 423333 w 5114539"/>
              <a:gd name="connsiteY4" fmla="*/ 0 h 555839"/>
              <a:gd name="connsiteX0" fmla="*/ 423333 w 5114539"/>
              <a:gd name="connsiteY0" fmla="*/ 23495 h 579334"/>
              <a:gd name="connsiteX1" fmla="*/ 5097605 w 5114539"/>
              <a:gd name="connsiteY1" fmla="*/ 0 h 579334"/>
              <a:gd name="connsiteX2" fmla="*/ 5114539 w 5114539"/>
              <a:gd name="connsiteY2" fmla="*/ 579334 h 579334"/>
              <a:gd name="connsiteX3" fmla="*/ 0 w 5114539"/>
              <a:gd name="connsiteY3" fmla="*/ 578063 h 579334"/>
              <a:gd name="connsiteX4" fmla="*/ 423333 w 5114539"/>
              <a:gd name="connsiteY4" fmla="*/ 23495 h 579334"/>
              <a:gd name="connsiteX0" fmla="*/ 423333 w 5099299"/>
              <a:gd name="connsiteY0" fmla="*/ 23495 h 579334"/>
              <a:gd name="connsiteX1" fmla="*/ 5097605 w 5099299"/>
              <a:gd name="connsiteY1" fmla="*/ 0 h 579334"/>
              <a:gd name="connsiteX2" fmla="*/ 5099299 w 5099299"/>
              <a:gd name="connsiteY2" fmla="*/ 579334 h 579334"/>
              <a:gd name="connsiteX3" fmla="*/ 0 w 5099299"/>
              <a:gd name="connsiteY3" fmla="*/ 578063 h 579334"/>
              <a:gd name="connsiteX4" fmla="*/ 423333 w 5099299"/>
              <a:gd name="connsiteY4" fmla="*/ 23495 h 579334"/>
              <a:gd name="connsiteX0" fmla="*/ 423333 w 5099299"/>
              <a:gd name="connsiteY0" fmla="*/ 23495 h 579334"/>
              <a:gd name="connsiteX1" fmla="*/ 5097605 w 5099299"/>
              <a:gd name="connsiteY1" fmla="*/ 0 h 579334"/>
              <a:gd name="connsiteX2" fmla="*/ 5099299 w 5099299"/>
              <a:gd name="connsiteY2" fmla="*/ 579334 h 579334"/>
              <a:gd name="connsiteX3" fmla="*/ 0 w 5099299"/>
              <a:gd name="connsiteY3" fmla="*/ 578063 h 579334"/>
              <a:gd name="connsiteX4" fmla="*/ 423333 w 5099299"/>
              <a:gd name="connsiteY4" fmla="*/ 23495 h 57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9299" h="579334">
                <a:moveTo>
                  <a:pt x="423333" y="23495"/>
                </a:moveTo>
                <a:lnTo>
                  <a:pt x="5097605" y="0"/>
                </a:lnTo>
                <a:cubicBezTo>
                  <a:pt x="5098170" y="193111"/>
                  <a:pt x="5098734" y="386223"/>
                  <a:pt x="5099299" y="579334"/>
                </a:cubicBezTo>
                <a:lnTo>
                  <a:pt x="0" y="578063"/>
                </a:lnTo>
                <a:lnTo>
                  <a:pt x="423333" y="2349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6CE35C6C-D61D-E42A-DC37-171183C38D73}"/>
              </a:ext>
            </a:extLst>
          </p:cNvPr>
          <p:cNvSpPr/>
          <p:nvPr/>
        </p:nvSpPr>
        <p:spPr>
          <a:xfrm>
            <a:off x="1641" y="394121"/>
            <a:ext cx="7435042" cy="557743"/>
          </a:xfrm>
          <a:custGeom>
            <a:avLst/>
            <a:gdLst>
              <a:gd name="connsiteX0" fmla="*/ 0 w 2768955"/>
              <a:gd name="connsiteY0" fmla="*/ 0 h 552451"/>
              <a:gd name="connsiteX1" fmla="*/ 2768955 w 2768955"/>
              <a:gd name="connsiteY1" fmla="*/ 0 h 552451"/>
              <a:gd name="connsiteX2" fmla="*/ 2768955 w 2768955"/>
              <a:gd name="connsiteY2" fmla="*/ 552451 h 552451"/>
              <a:gd name="connsiteX3" fmla="*/ 0 w 2768955"/>
              <a:gd name="connsiteY3" fmla="*/ 552451 h 552451"/>
              <a:gd name="connsiteX4" fmla="*/ 0 w 2768955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2768955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705705 w 5115280"/>
              <a:gd name="connsiteY2" fmla="*/ 5429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64430 w 5115280"/>
              <a:gd name="connsiteY2" fmla="*/ 5175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96180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067655"/>
              <a:gd name="connsiteY0" fmla="*/ 0 h 552451"/>
              <a:gd name="connsiteX1" fmla="*/ 5067655 w 5067655"/>
              <a:gd name="connsiteY1" fmla="*/ 31750 h 552451"/>
              <a:gd name="connsiteX2" fmla="*/ 4696180 w 5067655"/>
              <a:gd name="connsiteY2" fmla="*/ 552451 h 552451"/>
              <a:gd name="connsiteX3" fmla="*/ 0 w 5067655"/>
              <a:gd name="connsiteY3" fmla="*/ 552451 h 552451"/>
              <a:gd name="connsiteX4" fmla="*/ 0 w 5067655"/>
              <a:gd name="connsiteY4" fmla="*/ 0 h 552451"/>
              <a:gd name="connsiteX0" fmla="*/ 0 w 5129568"/>
              <a:gd name="connsiteY0" fmla="*/ 1587 h 554038"/>
              <a:gd name="connsiteX1" fmla="*/ 5129568 w 5129568"/>
              <a:gd name="connsiteY1" fmla="*/ 0 h 554038"/>
              <a:gd name="connsiteX2" fmla="*/ 4696180 w 5129568"/>
              <a:gd name="connsiteY2" fmla="*/ 554038 h 554038"/>
              <a:gd name="connsiteX3" fmla="*/ 0 w 5129568"/>
              <a:gd name="connsiteY3" fmla="*/ 554038 h 554038"/>
              <a:gd name="connsiteX4" fmla="*/ 0 w 5129568"/>
              <a:gd name="connsiteY4" fmla="*/ 1587 h 554038"/>
              <a:gd name="connsiteX0" fmla="*/ 0 w 8334202"/>
              <a:gd name="connsiteY0" fmla="*/ 5820 h 554038"/>
              <a:gd name="connsiteX1" fmla="*/ 8334202 w 8334202"/>
              <a:gd name="connsiteY1" fmla="*/ 0 h 554038"/>
              <a:gd name="connsiteX2" fmla="*/ 7900814 w 8334202"/>
              <a:gd name="connsiteY2" fmla="*/ 554038 h 554038"/>
              <a:gd name="connsiteX3" fmla="*/ 3204634 w 8334202"/>
              <a:gd name="connsiteY3" fmla="*/ 554038 h 554038"/>
              <a:gd name="connsiteX4" fmla="*/ 0 w 8334202"/>
              <a:gd name="connsiteY4" fmla="*/ 5820 h 554038"/>
              <a:gd name="connsiteX0" fmla="*/ 0 w 8334202"/>
              <a:gd name="connsiteY0" fmla="*/ 5820 h 558272"/>
              <a:gd name="connsiteX1" fmla="*/ 8334202 w 8334202"/>
              <a:gd name="connsiteY1" fmla="*/ 0 h 558272"/>
              <a:gd name="connsiteX2" fmla="*/ 7900814 w 8334202"/>
              <a:gd name="connsiteY2" fmla="*/ 554038 h 558272"/>
              <a:gd name="connsiteX3" fmla="*/ 8468 w 8334202"/>
              <a:gd name="connsiteY3" fmla="*/ 558272 h 558272"/>
              <a:gd name="connsiteX4" fmla="*/ 0 w 8334202"/>
              <a:gd name="connsiteY4" fmla="*/ 5820 h 558272"/>
              <a:gd name="connsiteX0" fmla="*/ 2404532 w 8325734"/>
              <a:gd name="connsiteY0" fmla="*/ 5820 h 558272"/>
              <a:gd name="connsiteX1" fmla="*/ 8325734 w 8325734"/>
              <a:gd name="connsiteY1" fmla="*/ 0 h 558272"/>
              <a:gd name="connsiteX2" fmla="*/ 7892346 w 8325734"/>
              <a:gd name="connsiteY2" fmla="*/ 554038 h 558272"/>
              <a:gd name="connsiteX3" fmla="*/ 0 w 8325734"/>
              <a:gd name="connsiteY3" fmla="*/ 558272 h 558272"/>
              <a:gd name="connsiteX4" fmla="*/ 2404532 w 8325734"/>
              <a:gd name="connsiteY4" fmla="*/ 5820 h 558272"/>
              <a:gd name="connsiteX0" fmla="*/ 33865 w 5955067"/>
              <a:gd name="connsiteY0" fmla="*/ 5820 h 566738"/>
              <a:gd name="connsiteX1" fmla="*/ 5955067 w 5955067"/>
              <a:gd name="connsiteY1" fmla="*/ 0 h 566738"/>
              <a:gd name="connsiteX2" fmla="*/ 5521679 w 5955067"/>
              <a:gd name="connsiteY2" fmla="*/ 554038 h 566738"/>
              <a:gd name="connsiteX3" fmla="*/ 0 w 5955067"/>
              <a:gd name="connsiteY3" fmla="*/ 566738 h 566738"/>
              <a:gd name="connsiteX4" fmla="*/ 33865 w 5955067"/>
              <a:gd name="connsiteY4" fmla="*/ 5820 h 566738"/>
              <a:gd name="connsiteX0" fmla="*/ 17990 w 5955067"/>
              <a:gd name="connsiteY0" fmla="*/ 5820 h 566738"/>
              <a:gd name="connsiteX1" fmla="*/ 5955067 w 5955067"/>
              <a:gd name="connsiteY1" fmla="*/ 0 h 566738"/>
              <a:gd name="connsiteX2" fmla="*/ 5521679 w 5955067"/>
              <a:gd name="connsiteY2" fmla="*/ 554038 h 566738"/>
              <a:gd name="connsiteX3" fmla="*/ 0 w 5955067"/>
              <a:gd name="connsiteY3" fmla="*/ 566738 h 566738"/>
              <a:gd name="connsiteX4" fmla="*/ 17990 w 5955067"/>
              <a:gd name="connsiteY4" fmla="*/ 5820 h 566738"/>
              <a:gd name="connsiteX0" fmla="*/ 0 w 5937077"/>
              <a:gd name="connsiteY0" fmla="*/ 5820 h 566738"/>
              <a:gd name="connsiteX1" fmla="*/ 5937077 w 5937077"/>
              <a:gd name="connsiteY1" fmla="*/ 0 h 566738"/>
              <a:gd name="connsiteX2" fmla="*/ 5503689 w 5937077"/>
              <a:gd name="connsiteY2" fmla="*/ 554038 h 566738"/>
              <a:gd name="connsiteX3" fmla="*/ 7410 w 5937077"/>
              <a:gd name="connsiteY3" fmla="*/ 566738 h 566738"/>
              <a:gd name="connsiteX4" fmla="*/ 0 w 5937077"/>
              <a:gd name="connsiteY4" fmla="*/ 5820 h 566738"/>
              <a:gd name="connsiteX0" fmla="*/ 0 w 5946602"/>
              <a:gd name="connsiteY0" fmla="*/ 8995 h 566738"/>
              <a:gd name="connsiteX1" fmla="*/ 5946602 w 5946602"/>
              <a:gd name="connsiteY1" fmla="*/ 0 h 566738"/>
              <a:gd name="connsiteX2" fmla="*/ 5513214 w 5946602"/>
              <a:gd name="connsiteY2" fmla="*/ 554038 h 566738"/>
              <a:gd name="connsiteX3" fmla="*/ 16935 w 5946602"/>
              <a:gd name="connsiteY3" fmla="*/ 566738 h 566738"/>
              <a:gd name="connsiteX4" fmla="*/ 0 w 5946602"/>
              <a:gd name="connsiteY4" fmla="*/ 8995 h 566738"/>
              <a:gd name="connsiteX0" fmla="*/ 2115 w 5948717"/>
              <a:gd name="connsiteY0" fmla="*/ 8995 h 566738"/>
              <a:gd name="connsiteX1" fmla="*/ 5948717 w 5948717"/>
              <a:gd name="connsiteY1" fmla="*/ 0 h 566738"/>
              <a:gd name="connsiteX2" fmla="*/ 5515329 w 5948717"/>
              <a:gd name="connsiteY2" fmla="*/ 554038 h 566738"/>
              <a:gd name="connsiteX3" fmla="*/ 0 w 5948717"/>
              <a:gd name="connsiteY3" fmla="*/ 566738 h 566738"/>
              <a:gd name="connsiteX4" fmla="*/ 2115 w 5948717"/>
              <a:gd name="connsiteY4" fmla="*/ 8995 h 566738"/>
              <a:gd name="connsiteX0" fmla="*/ 0 w 7435042"/>
              <a:gd name="connsiteY0" fmla="*/ 0 h 567903"/>
              <a:gd name="connsiteX1" fmla="*/ 7435042 w 7435042"/>
              <a:gd name="connsiteY1" fmla="*/ 1165 h 567903"/>
              <a:gd name="connsiteX2" fmla="*/ 7001654 w 7435042"/>
              <a:gd name="connsiteY2" fmla="*/ 555203 h 567903"/>
              <a:gd name="connsiteX3" fmla="*/ 1486325 w 7435042"/>
              <a:gd name="connsiteY3" fmla="*/ 567903 h 567903"/>
              <a:gd name="connsiteX4" fmla="*/ 0 w 7435042"/>
              <a:gd name="connsiteY4" fmla="*/ 0 h 567903"/>
              <a:gd name="connsiteX0" fmla="*/ 0 w 7435042"/>
              <a:gd name="connsiteY0" fmla="*/ 0 h 567903"/>
              <a:gd name="connsiteX1" fmla="*/ 7435042 w 7435042"/>
              <a:gd name="connsiteY1" fmla="*/ 1165 h 567903"/>
              <a:gd name="connsiteX2" fmla="*/ 7001654 w 7435042"/>
              <a:gd name="connsiteY2" fmla="*/ 555203 h 567903"/>
              <a:gd name="connsiteX3" fmla="*/ 2965 w 7435042"/>
              <a:gd name="connsiteY3" fmla="*/ 567903 h 567903"/>
              <a:gd name="connsiteX4" fmla="*/ 0 w 7435042"/>
              <a:gd name="connsiteY4" fmla="*/ 0 h 567903"/>
              <a:gd name="connsiteX0" fmla="*/ 0 w 7435042"/>
              <a:gd name="connsiteY0" fmla="*/ 0 h 572983"/>
              <a:gd name="connsiteX1" fmla="*/ 7435042 w 7435042"/>
              <a:gd name="connsiteY1" fmla="*/ 1165 h 572983"/>
              <a:gd name="connsiteX2" fmla="*/ 7001654 w 7435042"/>
              <a:gd name="connsiteY2" fmla="*/ 555203 h 572983"/>
              <a:gd name="connsiteX3" fmla="*/ 2965 w 7435042"/>
              <a:gd name="connsiteY3" fmla="*/ 572983 h 572983"/>
              <a:gd name="connsiteX4" fmla="*/ 0 w 7435042"/>
              <a:gd name="connsiteY4" fmla="*/ 0 h 572983"/>
              <a:gd name="connsiteX0" fmla="*/ 0 w 7435042"/>
              <a:gd name="connsiteY0" fmla="*/ 0 h 557743"/>
              <a:gd name="connsiteX1" fmla="*/ 7435042 w 7435042"/>
              <a:gd name="connsiteY1" fmla="*/ 1165 h 557743"/>
              <a:gd name="connsiteX2" fmla="*/ 7001654 w 7435042"/>
              <a:gd name="connsiteY2" fmla="*/ 555203 h 557743"/>
              <a:gd name="connsiteX3" fmla="*/ 2965 w 7435042"/>
              <a:gd name="connsiteY3" fmla="*/ 557743 h 557743"/>
              <a:gd name="connsiteX4" fmla="*/ 0 w 7435042"/>
              <a:gd name="connsiteY4" fmla="*/ 0 h 55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5042" h="557743">
                <a:moveTo>
                  <a:pt x="0" y="0"/>
                </a:moveTo>
                <a:lnTo>
                  <a:pt x="7435042" y="1165"/>
                </a:lnTo>
                <a:lnTo>
                  <a:pt x="7001654" y="555203"/>
                </a:lnTo>
                <a:lnTo>
                  <a:pt x="2965" y="557743"/>
                </a:lnTo>
                <a:cubicBezTo>
                  <a:pt x="1977" y="368442"/>
                  <a:pt x="988" y="189301"/>
                  <a:pt x="0" y="0"/>
                </a:cubicBez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BE12738-7463-D31F-F4DF-97C5B5558791}"/>
              </a:ext>
            </a:extLst>
          </p:cNvPr>
          <p:cNvSpPr txBox="1">
            <a:spLocks/>
          </p:cNvSpPr>
          <p:nvPr/>
        </p:nvSpPr>
        <p:spPr>
          <a:xfrm>
            <a:off x="457080" y="457200"/>
            <a:ext cx="7518187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A Full Suite of Accessories for Your Store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4B0BB6-55D8-9D56-0689-965DD67C266A}"/>
              </a:ext>
            </a:extLst>
          </p:cNvPr>
          <p:cNvSpPr/>
          <p:nvPr/>
        </p:nvSpPr>
        <p:spPr>
          <a:xfrm>
            <a:off x="10087678" y="2251689"/>
            <a:ext cx="175558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100" b="1" dirty="0">
                <a:solidFill>
                  <a:schemeClr val="accent1"/>
                </a:solidFill>
                <a:latin typeface=""/>
              </a:rPr>
              <a:t>Extended Capacity Battery* </a:t>
            </a:r>
            <a:endParaRPr lang="en-US" sz="1100" b="1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CF9549-5A08-3707-BBEB-1887B9F70C3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113" y="1421580"/>
            <a:ext cx="1037543" cy="804672"/>
          </a:xfrm>
          <a:prstGeom prst="rect">
            <a:avLst/>
          </a:prstGeom>
        </p:spPr>
      </p:pic>
      <p:pic>
        <p:nvPicPr>
          <p:cNvPr id="8" name="Picture 7" descr="Soft Case.jpg">
            <a:extLst>
              <a:ext uri="{FF2B5EF4-FFF2-40B4-BE49-F238E27FC236}">
                <a16:creationId xmlns:a16="http://schemas.microsoft.com/office/drawing/2014/main" id="{DD66B812-C4E0-EF83-305D-80860E4F5DD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9256" y="3155796"/>
            <a:ext cx="890247" cy="8902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578B04-1D5C-6CCC-F165-F38343BCC2A0}"/>
              </a:ext>
            </a:extLst>
          </p:cNvPr>
          <p:cNvSpPr/>
          <p:nvPr/>
        </p:nvSpPr>
        <p:spPr>
          <a:xfrm>
            <a:off x="10350431" y="4188275"/>
            <a:ext cx="120036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100" b="1" dirty="0">
                <a:solidFill>
                  <a:srgbClr val="0073E6"/>
                </a:solidFill>
                <a:latin typeface=""/>
              </a:rPr>
              <a:t>Hand and Shoulder Straps</a:t>
            </a:r>
          </a:p>
        </p:txBody>
      </p:sp>
      <p:pic>
        <p:nvPicPr>
          <p:cNvPr id="10" name="Picture 9" descr="Strap.jpg">
            <a:extLst>
              <a:ext uri="{FF2B5EF4-FFF2-40B4-BE49-F238E27FC236}">
                <a16:creationId xmlns:a16="http://schemas.microsoft.com/office/drawing/2014/main" id="{F554846F-4A4D-0CDD-82FA-593EBFB2495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85003" y="2945562"/>
            <a:ext cx="760425" cy="6747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CE9C23-5697-0DAF-4B92-BF6E07FC9679}"/>
              </a:ext>
            </a:extLst>
          </p:cNvPr>
          <p:cNvSpPr txBox="1"/>
          <p:nvPr/>
        </p:nvSpPr>
        <p:spPr>
          <a:xfrm>
            <a:off x="1657290" y="6545890"/>
            <a:ext cx="2334426" cy="169277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r>
              <a:rPr lang="en-US" sz="800" dirty="0">
                <a:solidFill>
                  <a:schemeClr val="accent5"/>
                </a:solidFill>
              </a:rPr>
              <a:t>*Only available on the ZQ610 Plus &amp; ZQ620 Plus</a:t>
            </a:r>
          </a:p>
        </p:txBody>
      </p:sp>
    </p:spTree>
    <p:extLst>
      <p:ext uri="{BB962C8B-B14F-4D97-AF65-F5344CB8AC3E}">
        <p14:creationId xmlns:p14="http://schemas.microsoft.com/office/powerpoint/2010/main" val="397834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A136B0F-A8B8-F4F2-2F3A-32C2D00435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081" y="1423032"/>
            <a:ext cx="4631485" cy="1195597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ZQ600 Plus Series with Zebra</a:t>
            </a:r>
            <a:b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computers and scanners for</a:t>
            </a:r>
            <a:b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complete mobility solution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6428F1E-C6B4-9ED5-CA85-BF12A02C1B93}"/>
              </a:ext>
            </a:extLst>
          </p:cNvPr>
          <p:cNvSpPr txBox="1">
            <a:spLocks/>
          </p:cNvSpPr>
          <p:nvPr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8775275-1C66-C3A0-3D90-2D76E40960B4}"/>
              </a:ext>
            </a:extLst>
          </p:cNvPr>
          <p:cNvSpPr txBox="1">
            <a:spLocks/>
          </p:cNvSpPr>
          <p:nvPr/>
        </p:nvSpPr>
        <p:spPr>
          <a:xfrm>
            <a:off x="4073019" y="2018342"/>
            <a:ext cx="2911980" cy="18142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3648C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4" charset="0"/>
              <a:cs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487B33-F498-B6F6-52C6-3B0CC2C2E9D5}"/>
              </a:ext>
            </a:extLst>
          </p:cNvPr>
          <p:cNvSpPr txBox="1"/>
          <p:nvPr/>
        </p:nvSpPr>
        <p:spPr>
          <a:xfrm>
            <a:off x="6156594" y="1428933"/>
            <a:ext cx="2493693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3648C"/>
              </a:buClr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Seamless</a:t>
            </a:r>
            <a:b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interoperability 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C58D56E-8C10-6419-C2F6-46E891324A43}"/>
              </a:ext>
            </a:extLst>
          </p:cNvPr>
          <p:cNvCxnSpPr>
            <a:cxnSpLocks/>
          </p:cNvCxnSpPr>
          <p:nvPr/>
        </p:nvCxnSpPr>
        <p:spPr>
          <a:xfrm>
            <a:off x="5088568" y="1483666"/>
            <a:ext cx="0" cy="6076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lide Number Placeholder 3">
            <a:extLst>
              <a:ext uri="{FF2B5EF4-FFF2-40B4-BE49-F238E27FC236}">
                <a16:creationId xmlns:a16="http://schemas.microsoft.com/office/drawing/2014/main" id="{64ECF762-B662-512B-E502-B9E4B7B43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</p:spPr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F85D4-6AC3-4CF9-A1A5-831DFC2C241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pitchFamily="34" charset="-128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6" name="Rectangle 55">
            <a:extLst>
              <a:ext uri="{FF2B5EF4-FFF2-40B4-BE49-F238E27FC236}">
                <a16:creationId xmlns:a16="http://schemas.microsoft.com/office/drawing/2014/main" id="{E2DBBF10-C9C8-1477-8AE8-70AB19AAF511}"/>
              </a:ext>
            </a:extLst>
          </p:cNvPr>
          <p:cNvSpPr/>
          <p:nvPr/>
        </p:nvSpPr>
        <p:spPr>
          <a:xfrm>
            <a:off x="3107434" y="387878"/>
            <a:ext cx="9084559" cy="568327"/>
          </a:xfrm>
          <a:custGeom>
            <a:avLst/>
            <a:gdLst>
              <a:gd name="connsiteX0" fmla="*/ 0 w 6979534"/>
              <a:gd name="connsiteY0" fmla="*/ 0 h 552452"/>
              <a:gd name="connsiteX1" fmla="*/ 6979534 w 6979534"/>
              <a:gd name="connsiteY1" fmla="*/ 0 h 552452"/>
              <a:gd name="connsiteX2" fmla="*/ 6979534 w 6979534"/>
              <a:gd name="connsiteY2" fmla="*/ 552452 h 552452"/>
              <a:gd name="connsiteX3" fmla="*/ 0 w 6979534"/>
              <a:gd name="connsiteY3" fmla="*/ 552452 h 552452"/>
              <a:gd name="connsiteX4" fmla="*/ 0 w 6979534"/>
              <a:gd name="connsiteY4" fmla="*/ 0 h 552452"/>
              <a:gd name="connsiteX0" fmla="*/ 423333 w 7402867"/>
              <a:gd name="connsiteY0" fmla="*/ 0 h 554568"/>
              <a:gd name="connsiteX1" fmla="*/ 7402867 w 7402867"/>
              <a:gd name="connsiteY1" fmla="*/ 0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7402867"/>
              <a:gd name="connsiteY0" fmla="*/ 0 h 554568"/>
              <a:gd name="connsiteX1" fmla="*/ 4219400 w 7402867"/>
              <a:gd name="connsiteY1" fmla="*/ 0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4219400"/>
              <a:gd name="connsiteY0" fmla="*/ 0 h 560919"/>
              <a:gd name="connsiteX1" fmla="*/ 4219400 w 4219400"/>
              <a:gd name="connsiteY1" fmla="*/ 0 h 560919"/>
              <a:gd name="connsiteX2" fmla="*/ 4210934 w 4219400"/>
              <a:gd name="connsiteY2" fmla="*/ 560919 h 560919"/>
              <a:gd name="connsiteX3" fmla="*/ 0 w 4219400"/>
              <a:gd name="connsiteY3" fmla="*/ 554568 h 560919"/>
              <a:gd name="connsiteX4" fmla="*/ 423333 w 4219400"/>
              <a:gd name="connsiteY4" fmla="*/ 0 h 560919"/>
              <a:gd name="connsiteX0" fmla="*/ 423333 w 6591125"/>
              <a:gd name="connsiteY0" fmla="*/ 3175 h 564094"/>
              <a:gd name="connsiteX1" fmla="*/ 6591125 w 6591125"/>
              <a:gd name="connsiteY1" fmla="*/ 0 h 564094"/>
              <a:gd name="connsiteX2" fmla="*/ 4210934 w 6591125"/>
              <a:gd name="connsiteY2" fmla="*/ 564094 h 564094"/>
              <a:gd name="connsiteX3" fmla="*/ 0 w 6591125"/>
              <a:gd name="connsiteY3" fmla="*/ 557743 h 564094"/>
              <a:gd name="connsiteX4" fmla="*/ 423333 w 6591125"/>
              <a:gd name="connsiteY4" fmla="*/ 3175 h 564094"/>
              <a:gd name="connsiteX0" fmla="*/ 423333 w 6591125"/>
              <a:gd name="connsiteY0" fmla="*/ 3175 h 564094"/>
              <a:gd name="connsiteX1" fmla="*/ 6591125 w 6591125"/>
              <a:gd name="connsiteY1" fmla="*/ 0 h 564094"/>
              <a:gd name="connsiteX2" fmla="*/ 6582659 w 6591125"/>
              <a:gd name="connsiteY2" fmla="*/ 564094 h 564094"/>
              <a:gd name="connsiteX3" fmla="*/ 0 w 6591125"/>
              <a:gd name="connsiteY3" fmla="*/ 557743 h 564094"/>
              <a:gd name="connsiteX4" fmla="*/ 423333 w 6591125"/>
              <a:gd name="connsiteY4" fmla="*/ 3175 h 564094"/>
              <a:gd name="connsiteX0" fmla="*/ 423333 w 9071858"/>
              <a:gd name="connsiteY0" fmla="*/ 3175 h 564094"/>
              <a:gd name="connsiteX1" fmla="*/ 9071858 w 9071858"/>
              <a:gd name="connsiteY1" fmla="*/ 0 h 564094"/>
              <a:gd name="connsiteX2" fmla="*/ 6582659 w 9071858"/>
              <a:gd name="connsiteY2" fmla="*/ 564094 h 564094"/>
              <a:gd name="connsiteX3" fmla="*/ 0 w 9071858"/>
              <a:gd name="connsiteY3" fmla="*/ 557743 h 564094"/>
              <a:gd name="connsiteX4" fmla="*/ 423333 w 9071858"/>
              <a:gd name="connsiteY4" fmla="*/ 3175 h 564094"/>
              <a:gd name="connsiteX0" fmla="*/ 423333 w 9084559"/>
              <a:gd name="connsiteY0" fmla="*/ 3175 h 564094"/>
              <a:gd name="connsiteX1" fmla="*/ 9071858 w 9084559"/>
              <a:gd name="connsiteY1" fmla="*/ 0 h 564094"/>
              <a:gd name="connsiteX2" fmla="*/ 9084559 w 9084559"/>
              <a:gd name="connsiteY2" fmla="*/ 564094 h 564094"/>
              <a:gd name="connsiteX3" fmla="*/ 0 w 9084559"/>
              <a:gd name="connsiteY3" fmla="*/ 557743 h 564094"/>
              <a:gd name="connsiteX4" fmla="*/ 423333 w 9084559"/>
              <a:gd name="connsiteY4" fmla="*/ 3175 h 564094"/>
              <a:gd name="connsiteX0" fmla="*/ 423333 w 9084559"/>
              <a:gd name="connsiteY0" fmla="*/ 7408 h 568327"/>
              <a:gd name="connsiteX1" fmla="*/ 9080324 w 9084559"/>
              <a:gd name="connsiteY1" fmla="*/ 0 h 568327"/>
              <a:gd name="connsiteX2" fmla="*/ 9084559 w 9084559"/>
              <a:gd name="connsiteY2" fmla="*/ 568327 h 568327"/>
              <a:gd name="connsiteX3" fmla="*/ 0 w 9084559"/>
              <a:gd name="connsiteY3" fmla="*/ 561976 h 568327"/>
              <a:gd name="connsiteX4" fmla="*/ 423333 w 9084559"/>
              <a:gd name="connsiteY4" fmla="*/ 7408 h 568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4559" h="568327">
                <a:moveTo>
                  <a:pt x="423333" y="7408"/>
                </a:moveTo>
                <a:lnTo>
                  <a:pt x="9080324" y="0"/>
                </a:lnTo>
                <a:cubicBezTo>
                  <a:pt x="9081736" y="189442"/>
                  <a:pt x="9083147" y="378885"/>
                  <a:pt x="9084559" y="568327"/>
                </a:cubicBezTo>
                <a:lnTo>
                  <a:pt x="0" y="561976"/>
                </a:lnTo>
                <a:lnTo>
                  <a:pt x="423333" y="74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0A3D67FA-2633-B003-C74D-07DDB5E416F5}"/>
              </a:ext>
            </a:extLst>
          </p:cNvPr>
          <p:cNvSpPr/>
          <p:nvPr/>
        </p:nvSpPr>
        <p:spPr>
          <a:xfrm>
            <a:off x="-3182" y="395287"/>
            <a:ext cx="3454227" cy="560388"/>
          </a:xfrm>
          <a:custGeom>
            <a:avLst/>
            <a:gdLst>
              <a:gd name="connsiteX0" fmla="*/ 0 w 2768955"/>
              <a:gd name="connsiteY0" fmla="*/ 0 h 552451"/>
              <a:gd name="connsiteX1" fmla="*/ 2768955 w 2768955"/>
              <a:gd name="connsiteY1" fmla="*/ 0 h 552451"/>
              <a:gd name="connsiteX2" fmla="*/ 2768955 w 2768955"/>
              <a:gd name="connsiteY2" fmla="*/ 552451 h 552451"/>
              <a:gd name="connsiteX3" fmla="*/ 0 w 2768955"/>
              <a:gd name="connsiteY3" fmla="*/ 552451 h 552451"/>
              <a:gd name="connsiteX4" fmla="*/ 0 w 2768955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2768955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705705 w 5115280"/>
              <a:gd name="connsiteY2" fmla="*/ 5429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64430 w 5115280"/>
              <a:gd name="connsiteY2" fmla="*/ 5175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96180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067655"/>
              <a:gd name="connsiteY0" fmla="*/ 0 h 552451"/>
              <a:gd name="connsiteX1" fmla="*/ 5067655 w 5067655"/>
              <a:gd name="connsiteY1" fmla="*/ 31750 h 552451"/>
              <a:gd name="connsiteX2" fmla="*/ 4696180 w 5067655"/>
              <a:gd name="connsiteY2" fmla="*/ 552451 h 552451"/>
              <a:gd name="connsiteX3" fmla="*/ 0 w 5067655"/>
              <a:gd name="connsiteY3" fmla="*/ 552451 h 552451"/>
              <a:gd name="connsiteX4" fmla="*/ 0 w 5067655"/>
              <a:gd name="connsiteY4" fmla="*/ 0 h 552451"/>
              <a:gd name="connsiteX0" fmla="*/ 0 w 5129568"/>
              <a:gd name="connsiteY0" fmla="*/ 1587 h 554038"/>
              <a:gd name="connsiteX1" fmla="*/ 5129568 w 5129568"/>
              <a:gd name="connsiteY1" fmla="*/ 0 h 554038"/>
              <a:gd name="connsiteX2" fmla="*/ 4696180 w 5129568"/>
              <a:gd name="connsiteY2" fmla="*/ 554038 h 554038"/>
              <a:gd name="connsiteX3" fmla="*/ 0 w 5129568"/>
              <a:gd name="connsiteY3" fmla="*/ 554038 h 554038"/>
              <a:gd name="connsiteX4" fmla="*/ 0 w 5129568"/>
              <a:gd name="connsiteY4" fmla="*/ 1587 h 554038"/>
              <a:gd name="connsiteX0" fmla="*/ 0 w 8334202"/>
              <a:gd name="connsiteY0" fmla="*/ 5820 h 554038"/>
              <a:gd name="connsiteX1" fmla="*/ 8334202 w 8334202"/>
              <a:gd name="connsiteY1" fmla="*/ 0 h 554038"/>
              <a:gd name="connsiteX2" fmla="*/ 7900814 w 8334202"/>
              <a:gd name="connsiteY2" fmla="*/ 554038 h 554038"/>
              <a:gd name="connsiteX3" fmla="*/ 3204634 w 8334202"/>
              <a:gd name="connsiteY3" fmla="*/ 554038 h 554038"/>
              <a:gd name="connsiteX4" fmla="*/ 0 w 8334202"/>
              <a:gd name="connsiteY4" fmla="*/ 5820 h 554038"/>
              <a:gd name="connsiteX0" fmla="*/ 0 w 8334202"/>
              <a:gd name="connsiteY0" fmla="*/ 5820 h 558272"/>
              <a:gd name="connsiteX1" fmla="*/ 8334202 w 8334202"/>
              <a:gd name="connsiteY1" fmla="*/ 0 h 558272"/>
              <a:gd name="connsiteX2" fmla="*/ 7900814 w 8334202"/>
              <a:gd name="connsiteY2" fmla="*/ 554038 h 558272"/>
              <a:gd name="connsiteX3" fmla="*/ 8468 w 8334202"/>
              <a:gd name="connsiteY3" fmla="*/ 558272 h 558272"/>
              <a:gd name="connsiteX4" fmla="*/ 0 w 8334202"/>
              <a:gd name="connsiteY4" fmla="*/ 5820 h 558272"/>
              <a:gd name="connsiteX0" fmla="*/ 2404532 w 8325734"/>
              <a:gd name="connsiteY0" fmla="*/ 5820 h 558272"/>
              <a:gd name="connsiteX1" fmla="*/ 8325734 w 8325734"/>
              <a:gd name="connsiteY1" fmla="*/ 0 h 558272"/>
              <a:gd name="connsiteX2" fmla="*/ 7892346 w 8325734"/>
              <a:gd name="connsiteY2" fmla="*/ 554038 h 558272"/>
              <a:gd name="connsiteX3" fmla="*/ 0 w 8325734"/>
              <a:gd name="connsiteY3" fmla="*/ 558272 h 558272"/>
              <a:gd name="connsiteX4" fmla="*/ 2404532 w 8325734"/>
              <a:gd name="connsiteY4" fmla="*/ 5820 h 558272"/>
              <a:gd name="connsiteX0" fmla="*/ 33865 w 5955067"/>
              <a:gd name="connsiteY0" fmla="*/ 5820 h 566738"/>
              <a:gd name="connsiteX1" fmla="*/ 5955067 w 5955067"/>
              <a:gd name="connsiteY1" fmla="*/ 0 h 566738"/>
              <a:gd name="connsiteX2" fmla="*/ 5521679 w 5955067"/>
              <a:gd name="connsiteY2" fmla="*/ 554038 h 566738"/>
              <a:gd name="connsiteX3" fmla="*/ 0 w 5955067"/>
              <a:gd name="connsiteY3" fmla="*/ 566738 h 566738"/>
              <a:gd name="connsiteX4" fmla="*/ 33865 w 5955067"/>
              <a:gd name="connsiteY4" fmla="*/ 5820 h 566738"/>
              <a:gd name="connsiteX0" fmla="*/ 17990 w 5955067"/>
              <a:gd name="connsiteY0" fmla="*/ 5820 h 566738"/>
              <a:gd name="connsiteX1" fmla="*/ 5955067 w 5955067"/>
              <a:gd name="connsiteY1" fmla="*/ 0 h 566738"/>
              <a:gd name="connsiteX2" fmla="*/ 5521679 w 5955067"/>
              <a:gd name="connsiteY2" fmla="*/ 554038 h 566738"/>
              <a:gd name="connsiteX3" fmla="*/ 0 w 5955067"/>
              <a:gd name="connsiteY3" fmla="*/ 566738 h 566738"/>
              <a:gd name="connsiteX4" fmla="*/ 17990 w 5955067"/>
              <a:gd name="connsiteY4" fmla="*/ 5820 h 566738"/>
              <a:gd name="connsiteX0" fmla="*/ 0 w 5937077"/>
              <a:gd name="connsiteY0" fmla="*/ 5820 h 566738"/>
              <a:gd name="connsiteX1" fmla="*/ 5937077 w 5937077"/>
              <a:gd name="connsiteY1" fmla="*/ 0 h 566738"/>
              <a:gd name="connsiteX2" fmla="*/ 5503689 w 5937077"/>
              <a:gd name="connsiteY2" fmla="*/ 554038 h 566738"/>
              <a:gd name="connsiteX3" fmla="*/ 7410 w 5937077"/>
              <a:gd name="connsiteY3" fmla="*/ 566738 h 566738"/>
              <a:gd name="connsiteX4" fmla="*/ 0 w 5937077"/>
              <a:gd name="connsiteY4" fmla="*/ 5820 h 566738"/>
              <a:gd name="connsiteX0" fmla="*/ 0 w 5946602"/>
              <a:gd name="connsiteY0" fmla="*/ 8995 h 566738"/>
              <a:gd name="connsiteX1" fmla="*/ 5946602 w 5946602"/>
              <a:gd name="connsiteY1" fmla="*/ 0 h 566738"/>
              <a:gd name="connsiteX2" fmla="*/ 5513214 w 5946602"/>
              <a:gd name="connsiteY2" fmla="*/ 554038 h 566738"/>
              <a:gd name="connsiteX3" fmla="*/ 16935 w 5946602"/>
              <a:gd name="connsiteY3" fmla="*/ 566738 h 566738"/>
              <a:gd name="connsiteX4" fmla="*/ 0 w 5946602"/>
              <a:gd name="connsiteY4" fmla="*/ 8995 h 566738"/>
              <a:gd name="connsiteX0" fmla="*/ 2115 w 5948717"/>
              <a:gd name="connsiteY0" fmla="*/ 8995 h 566738"/>
              <a:gd name="connsiteX1" fmla="*/ 5948717 w 5948717"/>
              <a:gd name="connsiteY1" fmla="*/ 0 h 566738"/>
              <a:gd name="connsiteX2" fmla="*/ 5515329 w 5948717"/>
              <a:gd name="connsiteY2" fmla="*/ 554038 h 566738"/>
              <a:gd name="connsiteX3" fmla="*/ 0 w 5948717"/>
              <a:gd name="connsiteY3" fmla="*/ 566738 h 566738"/>
              <a:gd name="connsiteX4" fmla="*/ 2115 w 5948717"/>
              <a:gd name="connsiteY4" fmla="*/ 8995 h 566738"/>
              <a:gd name="connsiteX0" fmla="*/ 2484965 w 5948717"/>
              <a:gd name="connsiteY0" fmla="*/ 15345 h 566738"/>
              <a:gd name="connsiteX1" fmla="*/ 5948717 w 5948717"/>
              <a:gd name="connsiteY1" fmla="*/ 0 h 566738"/>
              <a:gd name="connsiteX2" fmla="*/ 5515329 w 5948717"/>
              <a:gd name="connsiteY2" fmla="*/ 554038 h 566738"/>
              <a:gd name="connsiteX3" fmla="*/ 0 w 5948717"/>
              <a:gd name="connsiteY3" fmla="*/ 566738 h 566738"/>
              <a:gd name="connsiteX4" fmla="*/ 2484965 w 5948717"/>
              <a:gd name="connsiteY4" fmla="*/ 15345 h 566738"/>
              <a:gd name="connsiteX0" fmla="*/ 0 w 3463752"/>
              <a:gd name="connsiteY0" fmla="*/ 15345 h 560388"/>
              <a:gd name="connsiteX1" fmla="*/ 3463752 w 3463752"/>
              <a:gd name="connsiteY1" fmla="*/ 0 h 560388"/>
              <a:gd name="connsiteX2" fmla="*/ 3030364 w 3463752"/>
              <a:gd name="connsiteY2" fmla="*/ 554038 h 560388"/>
              <a:gd name="connsiteX3" fmla="*/ 10585 w 3463752"/>
              <a:gd name="connsiteY3" fmla="*/ 560388 h 560388"/>
              <a:gd name="connsiteX4" fmla="*/ 0 w 3463752"/>
              <a:gd name="connsiteY4" fmla="*/ 15345 h 560388"/>
              <a:gd name="connsiteX0" fmla="*/ 0 w 3454227"/>
              <a:gd name="connsiteY0" fmla="*/ 15345 h 560388"/>
              <a:gd name="connsiteX1" fmla="*/ 3454227 w 3454227"/>
              <a:gd name="connsiteY1" fmla="*/ 0 h 560388"/>
              <a:gd name="connsiteX2" fmla="*/ 3020839 w 3454227"/>
              <a:gd name="connsiteY2" fmla="*/ 554038 h 560388"/>
              <a:gd name="connsiteX3" fmla="*/ 1060 w 3454227"/>
              <a:gd name="connsiteY3" fmla="*/ 560388 h 560388"/>
              <a:gd name="connsiteX4" fmla="*/ 0 w 3454227"/>
              <a:gd name="connsiteY4" fmla="*/ 15345 h 56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4227" h="560388">
                <a:moveTo>
                  <a:pt x="0" y="15345"/>
                </a:moveTo>
                <a:lnTo>
                  <a:pt x="3454227" y="0"/>
                </a:lnTo>
                <a:lnTo>
                  <a:pt x="3020839" y="554038"/>
                </a:lnTo>
                <a:lnTo>
                  <a:pt x="1060" y="560388"/>
                </a:lnTo>
                <a:cubicBezTo>
                  <a:pt x="707" y="378707"/>
                  <a:pt x="353" y="197026"/>
                  <a:pt x="0" y="15345"/>
                </a:cubicBez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579E8639-2147-EB43-F6FE-696B8305C7DE}"/>
              </a:ext>
            </a:extLst>
          </p:cNvPr>
          <p:cNvSpPr txBox="1">
            <a:spLocks/>
          </p:cNvSpPr>
          <p:nvPr/>
        </p:nvSpPr>
        <p:spPr>
          <a:xfrm>
            <a:off x="457080" y="457200"/>
            <a:ext cx="7518187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Better Together</a:t>
            </a:r>
            <a:endParaRPr lang="en-US" dirty="0"/>
          </a:p>
        </p:txBody>
      </p:sp>
      <p:pic>
        <p:nvPicPr>
          <p:cNvPr id="19" name="Picture 18" descr="A blue wifi symbol on a black background&#10;&#10;Description automatically generated">
            <a:extLst>
              <a:ext uri="{FF2B5EF4-FFF2-40B4-BE49-F238E27FC236}">
                <a16:creationId xmlns:a16="http://schemas.microsoft.com/office/drawing/2014/main" id="{5B1C0206-9B54-4DB0-B23B-7599C9BEDA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027" y="1389716"/>
            <a:ext cx="545014" cy="545014"/>
          </a:xfrm>
          <a:prstGeom prst="rect">
            <a:avLst/>
          </a:prstGeom>
        </p:spPr>
      </p:pic>
      <p:pic>
        <p:nvPicPr>
          <p:cNvPr id="22" name="Picture 21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8C2D0467-0284-DC95-2088-BFC5DA26E5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170" y="1402640"/>
            <a:ext cx="568327" cy="568327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8EC7BD4-18FC-DCD5-27B4-CC52DF85973A}"/>
              </a:ext>
            </a:extLst>
          </p:cNvPr>
          <p:cNvSpPr txBox="1">
            <a:spLocks/>
          </p:cNvSpPr>
          <p:nvPr/>
        </p:nvSpPr>
        <p:spPr>
          <a:xfrm>
            <a:off x="8501305" y="1423032"/>
            <a:ext cx="2911980" cy="11085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399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 your Wi-Fi 6/6E network with printer and mobile computer support for 802.11ax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1B7EAF-1AB8-FB9C-0F38-9CB2426712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924" y="3687071"/>
            <a:ext cx="678648" cy="14344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E870B5-ABDA-E5CF-8AAE-5F263845769F}"/>
              </a:ext>
            </a:extLst>
          </p:cNvPr>
          <p:cNvSpPr/>
          <p:nvPr/>
        </p:nvSpPr>
        <p:spPr>
          <a:xfrm>
            <a:off x="437323" y="5419907"/>
            <a:ext cx="106637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"/>
                <a:ea typeface="MS PGothic" pitchFamily="34" charset="-128"/>
                <a:cs typeface="+mn-cs"/>
              </a:rPr>
              <a:t>DS8100 Series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A74FAD-F723-021E-7AF2-8965BBFAD1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032" y="3566521"/>
            <a:ext cx="2652518" cy="16755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EEDB73C-6341-A060-FD1A-203E0884E524}"/>
              </a:ext>
            </a:extLst>
          </p:cNvPr>
          <p:cNvSpPr/>
          <p:nvPr/>
        </p:nvSpPr>
        <p:spPr>
          <a:xfrm>
            <a:off x="2766575" y="5419907"/>
            <a:ext cx="106637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"/>
                <a:ea typeface="MS PGothic" pitchFamily="34" charset="-128"/>
                <a:cs typeface="+mn-cs"/>
              </a:rPr>
              <a:t>TC52ax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938A43-DE07-C723-1365-AFEF974AACA3}"/>
              </a:ext>
            </a:extLst>
          </p:cNvPr>
          <p:cNvSpPr/>
          <p:nvPr/>
        </p:nvSpPr>
        <p:spPr>
          <a:xfrm>
            <a:off x="6986749" y="5419906"/>
            <a:ext cx="106637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"/>
                <a:ea typeface="MS PGothic" pitchFamily="34" charset="-128"/>
                <a:cs typeface="+mn-cs"/>
              </a:rPr>
              <a:t>ET40</a:t>
            </a:r>
          </a:p>
        </p:txBody>
      </p:sp>
      <p:pic>
        <p:nvPicPr>
          <p:cNvPr id="15" name="Picture 14" descr="A black tablet with a yellow and orange background&#10;&#10;Description automatically generated">
            <a:extLst>
              <a:ext uri="{FF2B5EF4-FFF2-40B4-BE49-F238E27FC236}">
                <a16:creationId xmlns:a16="http://schemas.microsoft.com/office/drawing/2014/main" id="{1A121C6C-551A-6E9C-2B2D-2067C4DAD2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530" y="3310582"/>
            <a:ext cx="2815912" cy="2031270"/>
          </a:xfrm>
          <a:prstGeom prst="rect">
            <a:avLst/>
          </a:prstGeom>
        </p:spPr>
      </p:pic>
      <p:pic>
        <p:nvPicPr>
          <p:cNvPr id="18" name="Picture 17" descr="A close-up of a cell phone&#10;&#10;Description automatically generated">
            <a:extLst>
              <a:ext uri="{FF2B5EF4-FFF2-40B4-BE49-F238E27FC236}">
                <a16:creationId xmlns:a16="http://schemas.microsoft.com/office/drawing/2014/main" id="{B1AD68D8-01C9-DC03-3B26-0B21C9A417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359" y="3605784"/>
            <a:ext cx="771988" cy="1596976"/>
          </a:xfrm>
          <a:prstGeom prst="rect">
            <a:avLst/>
          </a:prstGeom>
        </p:spPr>
      </p:pic>
      <p:pic>
        <p:nvPicPr>
          <p:cNvPr id="20" name="Picture 19" descr="A close-up of a cell phone&#10;&#10;Description automatically generated">
            <a:extLst>
              <a:ext uri="{FF2B5EF4-FFF2-40B4-BE49-F238E27FC236}">
                <a16:creationId xmlns:a16="http://schemas.microsoft.com/office/drawing/2014/main" id="{4D0E2F63-B715-C411-E3BD-19E92D7E16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70" y="3630709"/>
            <a:ext cx="771988" cy="1547127"/>
          </a:xfrm>
          <a:prstGeom prst="rect">
            <a:avLst/>
          </a:prstGeom>
        </p:spPr>
      </p:pic>
      <p:pic>
        <p:nvPicPr>
          <p:cNvPr id="23" name="Picture 22" descr="A black device with buttons&#10;&#10;Description automatically generated">
            <a:extLst>
              <a:ext uri="{FF2B5EF4-FFF2-40B4-BE49-F238E27FC236}">
                <a16:creationId xmlns:a16="http://schemas.microsoft.com/office/drawing/2014/main" id="{B09BB4F7-94EB-AB9C-2413-EB3EF227F55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6" t="16657" r="42274" b="12349"/>
          <a:stretch/>
        </p:blipFill>
        <p:spPr>
          <a:xfrm>
            <a:off x="1820822" y="3816828"/>
            <a:ext cx="471140" cy="1174889"/>
          </a:xfrm>
          <a:prstGeom prst="rect">
            <a:avLst/>
          </a:prstGeom>
        </p:spPr>
      </p:pic>
      <p:pic>
        <p:nvPicPr>
          <p:cNvPr id="25" name="Picture 24" descr="A close-up of a barcode scanner&#10;&#10;Description automatically generated">
            <a:extLst>
              <a:ext uri="{FF2B5EF4-FFF2-40B4-BE49-F238E27FC236}">
                <a16:creationId xmlns:a16="http://schemas.microsoft.com/office/drawing/2014/main" id="{5E27ED50-EB59-D5E9-4712-20AAF963B5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9" t="16673" r="29986" b="8843"/>
          <a:stretch/>
        </p:blipFill>
        <p:spPr>
          <a:xfrm>
            <a:off x="449093" y="3544874"/>
            <a:ext cx="902159" cy="171879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0AB610D-8047-9D43-4F69-F705243B13DD}"/>
              </a:ext>
            </a:extLst>
          </p:cNvPr>
          <p:cNvSpPr/>
          <p:nvPr/>
        </p:nvSpPr>
        <p:spPr>
          <a:xfrm>
            <a:off x="3768349" y="5419907"/>
            <a:ext cx="106637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"/>
                <a:ea typeface="MS PGothic" pitchFamily="34" charset="-128"/>
                <a:cs typeface="+mn-cs"/>
              </a:rPr>
              <a:t>TC53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82F1A1-0622-CE63-43BB-281315736C5B}"/>
              </a:ext>
            </a:extLst>
          </p:cNvPr>
          <p:cNvSpPr/>
          <p:nvPr/>
        </p:nvSpPr>
        <p:spPr>
          <a:xfrm>
            <a:off x="4781319" y="5419907"/>
            <a:ext cx="106637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"/>
                <a:ea typeface="MS PGothic" pitchFamily="34" charset="-128"/>
                <a:cs typeface="+mn-cs"/>
              </a:rPr>
              <a:t>TC73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E2679EB-B790-FC5D-600A-8F38A34EE4BD}"/>
              </a:ext>
            </a:extLst>
          </p:cNvPr>
          <p:cNvSpPr/>
          <p:nvPr/>
        </p:nvSpPr>
        <p:spPr>
          <a:xfrm>
            <a:off x="1523203" y="5419907"/>
            <a:ext cx="106637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"/>
                <a:ea typeface="MS PGothic" pitchFamily="34" charset="-128"/>
                <a:cs typeface="+mn-cs"/>
              </a:rPr>
              <a:t>CS60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E64D46D-F4ED-3E5B-764B-9034EA3B7CF4}"/>
              </a:ext>
            </a:extLst>
          </p:cNvPr>
          <p:cNvSpPr/>
          <p:nvPr/>
        </p:nvSpPr>
        <p:spPr>
          <a:xfrm>
            <a:off x="9996297" y="5419905"/>
            <a:ext cx="106637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"/>
                <a:ea typeface="MS PGothic" pitchFamily="34" charset="-128"/>
                <a:cs typeface="+mn-cs"/>
              </a:rPr>
              <a:t>ET60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EFC338-6055-D2DA-73C1-211B0D53A08A}"/>
              </a:ext>
            </a:extLst>
          </p:cNvPr>
          <p:cNvSpPr txBox="1">
            <a:spLocks/>
          </p:cNvSpPr>
          <p:nvPr/>
        </p:nvSpPr>
        <p:spPr>
          <a:xfrm>
            <a:off x="6193169" y="2663263"/>
            <a:ext cx="2342786" cy="3904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3648C"/>
              </a:buClr>
              <a:buFont typeface="Arial"/>
              <a:buNone/>
              <a:defRPr/>
            </a:pPr>
            <a:r>
              <a:rPr lang="en-US" sz="1600" b="1" dirty="0">
                <a:solidFill>
                  <a:srgbClr val="0073E6"/>
                </a:solidFill>
                <a:latin typeface="Arial"/>
                <a:ea typeface="Arial" pitchFamily="4" charset="0"/>
                <a:cs typeface="Arial"/>
              </a:rPr>
              <a:t>Tablets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1822D22-31DA-19EB-06C2-103373E026AF}"/>
              </a:ext>
            </a:extLst>
          </p:cNvPr>
          <p:cNvSpPr txBox="1">
            <a:spLocks/>
          </p:cNvSpPr>
          <p:nvPr/>
        </p:nvSpPr>
        <p:spPr>
          <a:xfrm>
            <a:off x="2901626" y="2663263"/>
            <a:ext cx="2342786" cy="3904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3648C"/>
              </a:buClr>
              <a:buFont typeface="Arial"/>
              <a:buNone/>
              <a:defRPr/>
            </a:pPr>
            <a:r>
              <a:rPr lang="en-US" sz="1600" b="1" dirty="0">
                <a:solidFill>
                  <a:srgbClr val="0073E6"/>
                </a:solidFill>
                <a:latin typeface="Arial"/>
                <a:ea typeface="Arial" pitchFamily="4" charset="0"/>
                <a:cs typeface="Arial"/>
              </a:rPr>
              <a:t>Mobile Computers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A7409CD-7D94-2EE1-3945-F743EB8F703F}"/>
              </a:ext>
            </a:extLst>
          </p:cNvPr>
          <p:cNvSpPr txBox="1">
            <a:spLocks/>
          </p:cNvSpPr>
          <p:nvPr/>
        </p:nvSpPr>
        <p:spPr>
          <a:xfrm>
            <a:off x="453693" y="2663263"/>
            <a:ext cx="2342786" cy="3904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3648C"/>
              </a:buClr>
              <a:buFont typeface="Arial"/>
              <a:buNone/>
              <a:defRPr/>
            </a:pPr>
            <a:r>
              <a:rPr lang="en-US" sz="1600" b="1" dirty="0">
                <a:solidFill>
                  <a:srgbClr val="0073E6"/>
                </a:solidFill>
                <a:latin typeface="Arial"/>
                <a:ea typeface="Arial" pitchFamily="4" charset="0"/>
                <a:cs typeface="Arial"/>
              </a:rPr>
              <a:t>Barcode Scanners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EC451B-E12C-5021-6926-E31DD0929DC3}"/>
              </a:ext>
            </a:extLst>
          </p:cNvPr>
          <p:cNvGrpSpPr/>
          <p:nvPr/>
        </p:nvGrpSpPr>
        <p:grpSpPr>
          <a:xfrm>
            <a:off x="6193169" y="3049904"/>
            <a:ext cx="5631436" cy="59817"/>
            <a:chOff x="6193169" y="3039892"/>
            <a:chExt cx="5631436" cy="69830"/>
          </a:xfrm>
        </p:grpSpPr>
        <p:sp>
          <p:nvSpPr>
            <p:cNvPr id="21" name="Freeform 32">
              <a:extLst>
                <a:ext uri="{FF2B5EF4-FFF2-40B4-BE49-F238E27FC236}">
                  <a16:creationId xmlns:a16="http://schemas.microsoft.com/office/drawing/2014/main" id="{B5304749-39AD-526B-B0C4-C5D4D6178FA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6193169" y="3039892"/>
              <a:ext cx="2287088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0073E6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24" name="Freeform 32">
              <a:extLst>
                <a:ext uri="{FF2B5EF4-FFF2-40B4-BE49-F238E27FC236}">
                  <a16:creationId xmlns:a16="http://schemas.microsoft.com/office/drawing/2014/main" id="{90294D81-B7F5-3EA8-E53C-4EAD0F89FE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8313319" y="3039892"/>
              <a:ext cx="2287088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0073E6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FA1EBC45-4BCD-7077-C200-951E18BC804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9537517" y="3039892"/>
              <a:ext cx="2287088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0073E6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F946E87-F77F-C3E4-3018-C71680C45CC4}"/>
              </a:ext>
            </a:extLst>
          </p:cNvPr>
          <p:cNvGrpSpPr/>
          <p:nvPr/>
        </p:nvGrpSpPr>
        <p:grpSpPr>
          <a:xfrm>
            <a:off x="2868021" y="3049904"/>
            <a:ext cx="3119243" cy="59817"/>
            <a:chOff x="6193169" y="3039892"/>
            <a:chExt cx="3119243" cy="69830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50D34B30-3DEB-9489-5F23-CCAC547FC05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6193169" y="3039892"/>
              <a:ext cx="2287088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0073E6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A50C788D-9B92-5F1A-291F-AD762531DF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7025324" y="3039892"/>
              <a:ext cx="2287088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0073E6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sp>
        <p:nvSpPr>
          <p:cNvPr id="40" name="Freeform 32">
            <a:extLst>
              <a:ext uri="{FF2B5EF4-FFF2-40B4-BE49-F238E27FC236}">
                <a16:creationId xmlns:a16="http://schemas.microsoft.com/office/drawing/2014/main" id="{1A63A445-0BE5-1F59-85D1-E191B098AD0E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393922" y="3049904"/>
            <a:ext cx="2287088" cy="59817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73E6"/>
              </a:solidFill>
              <a:effectLst/>
              <a:uLnTx/>
              <a:uFillTx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866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80D764-BE4C-C54E-9122-AFEE80C4B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1" y="990602"/>
            <a:ext cx="11225908" cy="365760"/>
          </a:xfrm>
        </p:spPr>
        <p:txBody>
          <a:bodyPr/>
          <a:lstStyle/>
          <a:p>
            <a:r>
              <a:rPr lang="en-US" dirty="0"/>
              <a:t>Transforming printers from the inside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22555-50D2-F143-8122-4D05967A8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25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pic>
        <p:nvPicPr>
          <p:cNvPr id="2" name="Picture 1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DDE0B4D6-57D9-7181-E7EE-CB96DDD6A1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" y="171659"/>
            <a:ext cx="4248794" cy="113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4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diagram of a zebra print dna&#10;&#10;Description automatically generated with medium confidence">
            <a:extLst>
              <a:ext uri="{FF2B5EF4-FFF2-40B4-BE49-F238E27FC236}">
                <a16:creationId xmlns:a16="http://schemas.microsoft.com/office/drawing/2014/main" id="{8665C087-A746-D23B-C266-88C059BFE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487" y="1507923"/>
            <a:ext cx="5053733" cy="50537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011ED4-F84E-2DF1-B961-CD54C5AB7683}"/>
              </a:ext>
            </a:extLst>
          </p:cNvPr>
          <p:cNvSpPr/>
          <p:nvPr/>
        </p:nvSpPr>
        <p:spPr>
          <a:xfrm>
            <a:off x="105357" y="6414717"/>
            <a:ext cx="1550898" cy="369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B3DBB3D-A948-083D-4FE6-D607C35BD5FF}"/>
              </a:ext>
            </a:extLst>
          </p:cNvPr>
          <p:cNvSpPr/>
          <p:nvPr/>
        </p:nvSpPr>
        <p:spPr>
          <a:xfrm>
            <a:off x="331204" y="1055762"/>
            <a:ext cx="11116905" cy="70788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Print DNA is a suite of software capabilities built into Zebra printers that gives you the ability to optimize printer performance over their entire lifecycle even as your business needs change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/>
              <a:sym typeface="Arial"/>
            </a:endParaRPr>
          </a:p>
        </p:txBody>
      </p:sp>
      <p:sp>
        <p:nvSpPr>
          <p:cNvPr id="137" name="Freeform 136">
            <a:extLst>
              <a:ext uri="{FF2B5EF4-FFF2-40B4-BE49-F238E27FC236}">
                <a16:creationId xmlns:a16="http://schemas.microsoft.com/office/drawing/2014/main" id="{3DAA597F-8156-1045-8D87-F3579616C5CF}"/>
              </a:ext>
            </a:extLst>
          </p:cNvPr>
          <p:cNvSpPr/>
          <p:nvPr/>
        </p:nvSpPr>
        <p:spPr>
          <a:xfrm rot="16200000">
            <a:off x="1576036" y="-1305728"/>
            <a:ext cx="674794" cy="3841684"/>
          </a:xfrm>
          <a:custGeom>
            <a:avLst/>
            <a:gdLst>
              <a:gd name="connsiteX0" fmla="*/ 562467 w 562467"/>
              <a:gd name="connsiteY0" fmla="*/ 0 h 3842685"/>
              <a:gd name="connsiteX1" fmla="*/ 562467 w 562467"/>
              <a:gd name="connsiteY1" fmla="*/ 1567 h 3842685"/>
              <a:gd name="connsiteX2" fmla="*/ 562467 w 562467"/>
              <a:gd name="connsiteY2" fmla="*/ 12904 h 3842685"/>
              <a:gd name="connsiteX3" fmla="*/ 562467 w 562467"/>
              <a:gd name="connsiteY3" fmla="*/ 13702 h 3842685"/>
              <a:gd name="connsiteX4" fmla="*/ 562467 w 562467"/>
              <a:gd name="connsiteY4" fmla="*/ 16236 h 3842685"/>
              <a:gd name="connsiteX5" fmla="*/ 562467 w 562467"/>
              <a:gd name="connsiteY5" fmla="*/ 18327 h 3842685"/>
              <a:gd name="connsiteX6" fmla="*/ 562467 w 562467"/>
              <a:gd name="connsiteY6" fmla="*/ 19040 h 3842685"/>
              <a:gd name="connsiteX7" fmla="*/ 562467 w 562467"/>
              <a:gd name="connsiteY7" fmla="*/ 20391 h 3842685"/>
              <a:gd name="connsiteX8" fmla="*/ 562467 w 562467"/>
              <a:gd name="connsiteY8" fmla="*/ 24396 h 3842685"/>
              <a:gd name="connsiteX9" fmla="*/ 562467 w 562467"/>
              <a:gd name="connsiteY9" fmla="*/ 26573 h 3842685"/>
              <a:gd name="connsiteX10" fmla="*/ 562467 w 562467"/>
              <a:gd name="connsiteY10" fmla="*/ 28942 h 3842685"/>
              <a:gd name="connsiteX11" fmla="*/ 562467 w 562467"/>
              <a:gd name="connsiteY11" fmla="*/ 30030 h 3842685"/>
              <a:gd name="connsiteX12" fmla="*/ 562467 w 562467"/>
              <a:gd name="connsiteY12" fmla="*/ 30909 h 3842685"/>
              <a:gd name="connsiteX13" fmla="*/ 562467 w 562467"/>
              <a:gd name="connsiteY13" fmla="*/ 34916 h 3842685"/>
              <a:gd name="connsiteX14" fmla="*/ 562467 w 562467"/>
              <a:gd name="connsiteY14" fmla="*/ 35545 h 3842685"/>
              <a:gd name="connsiteX15" fmla="*/ 562467 w 562467"/>
              <a:gd name="connsiteY15" fmla="*/ 36990 h 3842685"/>
              <a:gd name="connsiteX16" fmla="*/ 562467 w 562467"/>
              <a:gd name="connsiteY16" fmla="*/ 38429 h 3842685"/>
              <a:gd name="connsiteX17" fmla="*/ 562467 w 562467"/>
              <a:gd name="connsiteY17" fmla="*/ 38550 h 3842685"/>
              <a:gd name="connsiteX18" fmla="*/ 562467 w 562467"/>
              <a:gd name="connsiteY18" fmla="*/ 39099 h 3842685"/>
              <a:gd name="connsiteX19" fmla="*/ 562467 w 562467"/>
              <a:gd name="connsiteY19" fmla="*/ 40059 h 3842685"/>
              <a:gd name="connsiteX20" fmla="*/ 562467 w 562467"/>
              <a:gd name="connsiteY20" fmla="*/ 42099 h 3842685"/>
              <a:gd name="connsiteX21" fmla="*/ 562467 w 562467"/>
              <a:gd name="connsiteY21" fmla="*/ 43706 h 3842685"/>
              <a:gd name="connsiteX22" fmla="*/ 562467 w 562467"/>
              <a:gd name="connsiteY22" fmla="*/ 43973 h 3842685"/>
              <a:gd name="connsiteX23" fmla="*/ 562467 w 562467"/>
              <a:gd name="connsiteY23" fmla="*/ 44576 h 3842685"/>
              <a:gd name="connsiteX24" fmla="*/ 562467 w 562467"/>
              <a:gd name="connsiteY24" fmla="*/ 44686 h 3842685"/>
              <a:gd name="connsiteX25" fmla="*/ 562467 w 562467"/>
              <a:gd name="connsiteY25" fmla="*/ 48234 h 3842685"/>
              <a:gd name="connsiteX26" fmla="*/ 562467 w 562467"/>
              <a:gd name="connsiteY26" fmla="*/ 48957 h 3842685"/>
              <a:gd name="connsiteX27" fmla="*/ 562467 w 562467"/>
              <a:gd name="connsiteY27" fmla="*/ 49067 h 3842685"/>
              <a:gd name="connsiteX28" fmla="*/ 562467 w 562467"/>
              <a:gd name="connsiteY28" fmla="*/ 49286 h 3842685"/>
              <a:gd name="connsiteX29" fmla="*/ 562467 w 562467"/>
              <a:gd name="connsiteY29" fmla="*/ 50156 h 3842685"/>
              <a:gd name="connsiteX30" fmla="*/ 562467 w 562467"/>
              <a:gd name="connsiteY30" fmla="*/ 52414 h 3842685"/>
              <a:gd name="connsiteX31" fmla="*/ 562467 w 562467"/>
              <a:gd name="connsiteY31" fmla="*/ 52650 h 3842685"/>
              <a:gd name="connsiteX32" fmla="*/ 562467 w 562467"/>
              <a:gd name="connsiteY32" fmla="*/ 53127 h 3842685"/>
              <a:gd name="connsiteX33" fmla="*/ 562467 w 562467"/>
              <a:gd name="connsiteY33" fmla="*/ 53704 h 3842685"/>
              <a:gd name="connsiteX34" fmla="*/ 562467 w 562467"/>
              <a:gd name="connsiteY34" fmla="*/ 54223 h 3842685"/>
              <a:gd name="connsiteX35" fmla="*/ 562467 w 562467"/>
              <a:gd name="connsiteY35" fmla="*/ 54490 h 3842685"/>
              <a:gd name="connsiteX36" fmla="*/ 562467 w 562467"/>
              <a:gd name="connsiteY36" fmla="*/ 55095 h 3842685"/>
              <a:gd name="connsiteX37" fmla="*/ 562467 w 562467"/>
              <a:gd name="connsiteY37" fmla="*/ 56719 h 3842685"/>
              <a:gd name="connsiteX38" fmla="*/ 562467 w 562467"/>
              <a:gd name="connsiteY38" fmla="*/ 59128 h 3842685"/>
              <a:gd name="connsiteX39" fmla="*/ 562467 w 562467"/>
              <a:gd name="connsiteY39" fmla="*/ 59374 h 3842685"/>
              <a:gd name="connsiteX40" fmla="*/ 562467 w 562467"/>
              <a:gd name="connsiteY40" fmla="*/ 59839 h 3842685"/>
              <a:gd name="connsiteX41" fmla="*/ 562467 w 562467"/>
              <a:gd name="connsiteY41" fmla="*/ 60813 h 3842685"/>
              <a:gd name="connsiteX42" fmla="*/ 562467 w 562467"/>
              <a:gd name="connsiteY42" fmla="*/ 61865 h 3842685"/>
              <a:gd name="connsiteX43" fmla="*/ 562467 w 562467"/>
              <a:gd name="connsiteY43" fmla="*/ 62681 h 3842685"/>
              <a:gd name="connsiteX44" fmla="*/ 562467 w 562467"/>
              <a:gd name="connsiteY44" fmla="*/ 62735 h 3842685"/>
              <a:gd name="connsiteX45" fmla="*/ 562467 w 562467"/>
              <a:gd name="connsiteY45" fmla="*/ 63831 h 3842685"/>
              <a:gd name="connsiteX46" fmla="*/ 562467 w 562467"/>
              <a:gd name="connsiteY46" fmla="*/ 64001 h 3842685"/>
              <a:gd name="connsiteX47" fmla="*/ 562467 w 562467"/>
              <a:gd name="connsiteY47" fmla="*/ 66214 h 3842685"/>
              <a:gd name="connsiteX48" fmla="*/ 562467 w 562467"/>
              <a:gd name="connsiteY48" fmla="*/ 66393 h 3842685"/>
              <a:gd name="connsiteX49" fmla="*/ 562467 w 562467"/>
              <a:gd name="connsiteY49" fmla="*/ 67288 h 3842685"/>
              <a:gd name="connsiteX50" fmla="*/ 562467 w 562467"/>
              <a:gd name="connsiteY50" fmla="*/ 68001 h 3842685"/>
              <a:gd name="connsiteX51" fmla="*/ 562467 w 562467"/>
              <a:gd name="connsiteY51" fmla="*/ 68157 h 3842685"/>
              <a:gd name="connsiteX52" fmla="*/ 562467 w 562467"/>
              <a:gd name="connsiteY52" fmla="*/ 68871 h 3842685"/>
              <a:gd name="connsiteX53" fmla="*/ 562467 w 562467"/>
              <a:gd name="connsiteY53" fmla="*/ 69967 h 3842685"/>
              <a:gd name="connsiteX54" fmla="*/ 562467 w 562467"/>
              <a:gd name="connsiteY54" fmla="*/ 70137 h 3842685"/>
              <a:gd name="connsiteX55" fmla="*/ 562467 w 562467"/>
              <a:gd name="connsiteY55" fmla="*/ 71669 h 3842685"/>
              <a:gd name="connsiteX56" fmla="*/ 562467 w 562467"/>
              <a:gd name="connsiteY56" fmla="*/ 72382 h 3842685"/>
              <a:gd name="connsiteX57" fmla="*/ 562467 w 562467"/>
              <a:gd name="connsiteY57" fmla="*/ 72540 h 3842685"/>
              <a:gd name="connsiteX58" fmla="*/ 562467 w 562467"/>
              <a:gd name="connsiteY58" fmla="*/ 73252 h 3842685"/>
              <a:gd name="connsiteX59" fmla="*/ 562467 w 562467"/>
              <a:gd name="connsiteY59" fmla="*/ 74518 h 3842685"/>
              <a:gd name="connsiteX60" fmla="*/ 562467 w 562467"/>
              <a:gd name="connsiteY60" fmla="*/ 74878 h 3842685"/>
              <a:gd name="connsiteX61" fmla="*/ 562467 w 562467"/>
              <a:gd name="connsiteY61" fmla="*/ 75034 h 3842685"/>
              <a:gd name="connsiteX62" fmla="*/ 562467 w 562467"/>
              <a:gd name="connsiteY62" fmla="*/ 75687 h 3842685"/>
              <a:gd name="connsiteX63" fmla="*/ 562467 w 562467"/>
              <a:gd name="connsiteY63" fmla="*/ 76557 h 3842685"/>
              <a:gd name="connsiteX64" fmla="*/ 562467 w 562467"/>
              <a:gd name="connsiteY64" fmla="*/ 76691 h 3842685"/>
              <a:gd name="connsiteX65" fmla="*/ 562467 w 562467"/>
              <a:gd name="connsiteY65" fmla="*/ 77806 h 3842685"/>
              <a:gd name="connsiteX66" fmla="*/ 562467 w 562467"/>
              <a:gd name="connsiteY66" fmla="*/ 78675 h 3842685"/>
              <a:gd name="connsiteX67" fmla="*/ 562467 w 562467"/>
              <a:gd name="connsiteY67" fmla="*/ 79103 h 3842685"/>
              <a:gd name="connsiteX68" fmla="*/ 562467 w 562467"/>
              <a:gd name="connsiteY68" fmla="*/ 80300 h 3842685"/>
              <a:gd name="connsiteX69" fmla="*/ 562467 w 562467"/>
              <a:gd name="connsiteY69" fmla="*/ 82680 h 3842685"/>
              <a:gd name="connsiteX70" fmla="*/ 562467 w 562467"/>
              <a:gd name="connsiteY70" fmla="*/ 84373 h 3842685"/>
              <a:gd name="connsiteX71" fmla="*/ 562467 w 562467"/>
              <a:gd name="connsiteY71" fmla="*/ 87413 h 3842685"/>
              <a:gd name="connsiteX72" fmla="*/ 562467 w 562467"/>
              <a:gd name="connsiteY72" fmla="*/ 87581 h 3842685"/>
              <a:gd name="connsiteX73" fmla="*/ 562467 w 562467"/>
              <a:gd name="connsiteY73" fmla="*/ 88126 h 3842685"/>
              <a:gd name="connsiteX74" fmla="*/ 562467 w 562467"/>
              <a:gd name="connsiteY74" fmla="*/ 88296 h 3842685"/>
              <a:gd name="connsiteX75" fmla="*/ 562467 w 562467"/>
              <a:gd name="connsiteY75" fmla="*/ 88598 h 3842685"/>
              <a:gd name="connsiteX76" fmla="*/ 562467 w 562467"/>
              <a:gd name="connsiteY76" fmla="*/ 89081 h 3842685"/>
              <a:gd name="connsiteX77" fmla="*/ 562467 w 562467"/>
              <a:gd name="connsiteY77" fmla="*/ 89795 h 3842685"/>
              <a:gd name="connsiteX78" fmla="*/ 562467 w 562467"/>
              <a:gd name="connsiteY78" fmla="*/ 90262 h 3842685"/>
              <a:gd name="connsiteX79" fmla="*/ 562467 w 562467"/>
              <a:gd name="connsiteY79" fmla="*/ 93550 h 3842685"/>
              <a:gd name="connsiteX80" fmla="*/ 562467 w 562467"/>
              <a:gd name="connsiteY80" fmla="*/ 93718 h 3842685"/>
              <a:gd name="connsiteX81" fmla="*/ 562467 w 562467"/>
              <a:gd name="connsiteY81" fmla="*/ 96081 h 3842685"/>
              <a:gd name="connsiteX82" fmla="*/ 562467 w 562467"/>
              <a:gd name="connsiteY82" fmla="*/ 97262 h 3842685"/>
              <a:gd name="connsiteX83" fmla="*/ 562467 w 562467"/>
              <a:gd name="connsiteY83" fmla="*/ 98099 h 3842685"/>
              <a:gd name="connsiteX84" fmla="*/ 562467 w 562467"/>
              <a:gd name="connsiteY84" fmla="*/ 98423 h 3842685"/>
              <a:gd name="connsiteX85" fmla="*/ 562467 w 562467"/>
              <a:gd name="connsiteY85" fmla="*/ 101215 h 3842685"/>
              <a:gd name="connsiteX86" fmla="*/ 562467 w 562467"/>
              <a:gd name="connsiteY86" fmla="*/ 102684 h 3842685"/>
              <a:gd name="connsiteX87" fmla="*/ 562467 w 562467"/>
              <a:gd name="connsiteY87" fmla="*/ 103397 h 3842685"/>
              <a:gd name="connsiteX88" fmla="*/ 562467 w 562467"/>
              <a:gd name="connsiteY88" fmla="*/ 106260 h 3842685"/>
              <a:gd name="connsiteX89" fmla="*/ 562467 w 562467"/>
              <a:gd name="connsiteY89" fmla="*/ 106757 h 3842685"/>
              <a:gd name="connsiteX90" fmla="*/ 562467 w 562467"/>
              <a:gd name="connsiteY90" fmla="*/ 107239 h 3842685"/>
              <a:gd name="connsiteX91" fmla="*/ 562467 w 562467"/>
              <a:gd name="connsiteY91" fmla="*/ 109206 h 3842685"/>
              <a:gd name="connsiteX92" fmla="*/ 562467 w 562467"/>
              <a:gd name="connsiteY92" fmla="*/ 111465 h 3842685"/>
              <a:gd name="connsiteX93" fmla="*/ 562467 w 562467"/>
              <a:gd name="connsiteY93" fmla="*/ 112179 h 3842685"/>
              <a:gd name="connsiteX94" fmla="*/ 562467 w 562467"/>
              <a:gd name="connsiteY94" fmla="*/ 112661 h 3842685"/>
              <a:gd name="connsiteX95" fmla="*/ 562467 w 562467"/>
              <a:gd name="connsiteY95" fmla="*/ 112892 h 3842685"/>
              <a:gd name="connsiteX96" fmla="*/ 562467 w 562467"/>
              <a:gd name="connsiteY96" fmla="*/ 113843 h 3842685"/>
              <a:gd name="connsiteX97" fmla="*/ 562467 w 562467"/>
              <a:gd name="connsiteY97" fmla="*/ 117490 h 3842685"/>
              <a:gd name="connsiteX98" fmla="*/ 562467 w 562467"/>
              <a:gd name="connsiteY98" fmla="*/ 118465 h 3842685"/>
              <a:gd name="connsiteX99" fmla="*/ 562467 w 562467"/>
              <a:gd name="connsiteY99" fmla="*/ 119217 h 3842685"/>
              <a:gd name="connsiteX100" fmla="*/ 562467 w 562467"/>
              <a:gd name="connsiteY100" fmla="*/ 122003 h 3842685"/>
              <a:gd name="connsiteX101" fmla="*/ 562467 w 562467"/>
              <a:gd name="connsiteY101" fmla="*/ 122303 h 3842685"/>
              <a:gd name="connsiteX102" fmla="*/ 562467 w 562467"/>
              <a:gd name="connsiteY102" fmla="*/ 123599 h 3842685"/>
              <a:gd name="connsiteX103" fmla="*/ 562467 w 562467"/>
              <a:gd name="connsiteY103" fmla="*/ 124601 h 3842685"/>
              <a:gd name="connsiteX104" fmla="*/ 562467 w 562467"/>
              <a:gd name="connsiteY104" fmla="*/ 124798 h 3842685"/>
              <a:gd name="connsiteX105" fmla="*/ 562467 w 562467"/>
              <a:gd name="connsiteY105" fmla="*/ 127208 h 3842685"/>
              <a:gd name="connsiteX106" fmla="*/ 562467 w 562467"/>
              <a:gd name="connsiteY106" fmla="*/ 128440 h 3842685"/>
              <a:gd name="connsiteX107" fmla="*/ 562467 w 562467"/>
              <a:gd name="connsiteY107" fmla="*/ 129623 h 3842685"/>
              <a:gd name="connsiteX108" fmla="*/ 562467 w 562467"/>
              <a:gd name="connsiteY108" fmla="*/ 129734 h 3842685"/>
              <a:gd name="connsiteX109" fmla="*/ 562467 w 562467"/>
              <a:gd name="connsiteY109" fmla="*/ 131590 h 3842685"/>
              <a:gd name="connsiteX110" fmla="*/ 562467 w 562467"/>
              <a:gd name="connsiteY110" fmla="*/ 132787 h 3842685"/>
              <a:gd name="connsiteX111" fmla="*/ 562467 w 562467"/>
              <a:gd name="connsiteY111" fmla="*/ 133338 h 3842685"/>
              <a:gd name="connsiteX112" fmla="*/ 562467 w 562467"/>
              <a:gd name="connsiteY112" fmla="*/ 133398 h 3842685"/>
              <a:gd name="connsiteX113" fmla="*/ 562467 w 562467"/>
              <a:gd name="connsiteY113" fmla="*/ 134208 h 3842685"/>
              <a:gd name="connsiteX114" fmla="*/ 562467 w 562467"/>
              <a:gd name="connsiteY114" fmla="*/ 135045 h 3842685"/>
              <a:gd name="connsiteX115" fmla="*/ 562467 w 562467"/>
              <a:gd name="connsiteY115" fmla="*/ 135759 h 3842685"/>
              <a:gd name="connsiteX116" fmla="*/ 562467 w 562467"/>
              <a:gd name="connsiteY116" fmla="*/ 137376 h 3842685"/>
              <a:gd name="connsiteX117" fmla="*/ 562467 w 562467"/>
              <a:gd name="connsiteY117" fmla="*/ 137725 h 3842685"/>
              <a:gd name="connsiteX118" fmla="*/ 562467 w 562467"/>
              <a:gd name="connsiteY118" fmla="*/ 139343 h 3842685"/>
              <a:gd name="connsiteX119" fmla="*/ 562467 w 562467"/>
              <a:gd name="connsiteY119" fmla="*/ 139474 h 3842685"/>
              <a:gd name="connsiteX120" fmla="*/ 562467 w 562467"/>
              <a:gd name="connsiteY120" fmla="*/ 140345 h 3842685"/>
              <a:gd name="connsiteX121" fmla="*/ 562467 w 562467"/>
              <a:gd name="connsiteY121" fmla="*/ 142759 h 3842685"/>
              <a:gd name="connsiteX122" fmla="*/ 562467 w 562467"/>
              <a:gd name="connsiteY122" fmla="*/ 142799 h 3842685"/>
              <a:gd name="connsiteX123" fmla="*/ 562467 w 562467"/>
              <a:gd name="connsiteY123" fmla="*/ 143512 h 3842685"/>
              <a:gd name="connsiteX124" fmla="*/ 562467 w 562467"/>
              <a:gd name="connsiteY124" fmla="*/ 143856 h 3842685"/>
              <a:gd name="connsiteX125" fmla="*/ 562467 w 562467"/>
              <a:gd name="connsiteY125" fmla="*/ 144726 h 3842685"/>
              <a:gd name="connsiteX126" fmla="*/ 562467 w 562467"/>
              <a:gd name="connsiteY126" fmla="*/ 145367 h 3842685"/>
              <a:gd name="connsiteX127" fmla="*/ 562467 w 562467"/>
              <a:gd name="connsiteY127" fmla="*/ 145479 h 3842685"/>
              <a:gd name="connsiteX128" fmla="*/ 562467 w 562467"/>
              <a:gd name="connsiteY128" fmla="*/ 145886 h 3842685"/>
              <a:gd name="connsiteX129" fmla="*/ 562467 w 562467"/>
              <a:gd name="connsiteY129" fmla="*/ 146598 h 3842685"/>
              <a:gd name="connsiteX130" fmla="*/ 562467 w 562467"/>
              <a:gd name="connsiteY130" fmla="*/ 147181 h 3842685"/>
              <a:gd name="connsiteX131" fmla="*/ 562467 w 562467"/>
              <a:gd name="connsiteY131" fmla="*/ 147894 h 3842685"/>
              <a:gd name="connsiteX132" fmla="*/ 562467 w 562467"/>
              <a:gd name="connsiteY132" fmla="*/ 147902 h 3842685"/>
              <a:gd name="connsiteX133" fmla="*/ 562467 w 562467"/>
              <a:gd name="connsiteY133" fmla="*/ 150789 h 3842685"/>
              <a:gd name="connsiteX134" fmla="*/ 562467 w 562467"/>
              <a:gd name="connsiteY134" fmla="*/ 151503 h 3842685"/>
              <a:gd name="connsiteX135" fmla="*/ 562467 w 562467"/>
              <a:gd name="connsiteY135" fmla="*/ 152020 h 3842685"/>
              <a:gd name="connsiteX136" fmla="*/ 562467 w 562467"/>
              <a:gd name="connsiteY136" fmla="*/ 153317 h 3842685"/>
              <a:gd name="connsiteX137" fmla="*/ 562467 w 562467"/>
              <a:gd name="connsiteY137" fmla="*/ 154037 h 3842685"/>
              <a:gd name="connsiteX138" fmla="*/ 562467 w 562467"/>
              <a:gd name="connsiteY138" fmla="*/ 155171 h 3842685"/>
              <a:gd name="connsiteX139" fmla="*/ 562467 w 562467"/>
              <a:gd name="connsiteY139" fmla="*/ 155781 h 3842685"/>
              <a:gd name="connsiteX140" fmla="*/ 562467 w 562467"/>
              <a:gd name="connsiteY140" fmla="*/ 155883 h 3842685"/>
              <a:gd name="connsiteX141" fmla="*/ 562467 w 562467"/>
              <a:gd name="connsiteY141" fmla="*/ 156980 h 3842685"/>
              <a:gd name="connsiteX142" fmla="*/ 562467 w 562467"/>
              <a:gd name="connsiteY142" fmla="*/ 157634 h 3842685"/>
              <a:gd name="connsiteX143" fmla="*/ 562467 w 562467"/>
              <a:gd name="connsiteY143" fmla="*/ 157747 h 3842685"/>
              <a:gd name="connsiteX144" fmla="*/ 562467 w 562467"/>
              <a:gd name="connsiteY144" fmla="*/ 158420 h 3842685"/>
              <a:gd name="connsiteX145" fmla="*/ 562467 w 562467"/>
              <a:gd name="connsiteY145" fmla="*/ 158503 h 3842685"/>
              <a:gd name="connsiteX146" fmla="*/ 562467 w 562467"/>
              <a:gd name="connsiteY146" fmla="*/ 159600 h 3842685"/>
              <a:gd name="connsiteX147" fmla="*/ 562467 w 562467"/>
              <a:gd name="connsiteY147" fmla="*/ 161306 h 3842685"/>
              <a:gd name="connsiteX148" fmla="*/ 562467 w 562467"/>
              <a:gd name="connsiteY148" fmla="*/ 161755 h 3842685"/>
              <a:gd name="connsiteX149" fmla="*/ 562467 w 562467"/>
              <a:gd name="connsiteY149" fmla="*/ 162925 h 3842685"/>
              <a:gd name="connsiteX150" fmla="*/ 562467 w 562467"/>
              <a:gd name="connsiteY150" fmla="*/ 163637 h 3842685"/>
              <a:gd name="connsiteX151" fmla="*/ 562467 w 562467"/>
              <a:gd name="connsiteY151" fmla="*/ 168262 h 3842685"/>
              <a:gd name="connsiteX152" fmla="*/ 562467 w 562467"/>
              <a:gd name="connsiteY152" fmla="*/ 169060 h 3842685"/>
              <a:gd name="connsiteX153" fmla="*/ 562467 w 562467"/>
              <a:gd name="connsiteY153" fmla="*/ 173293 h 3842685"/>
              <a:gd name="connsiteX154" fmla="*/ 562467 w 562467"/>
              <a:gd name="connsiteY154" fmla="*/ 174164 h 3842685"/>
              <a:gd name="connsiteX155" fmla="*/ 562467 w 562467"/>
              <a:gd name="connsiteY155" fmla="*/ 175796 h 3842685"/>
              <a:gd name="connsiteX156" fmla="*/ 562467 w 562467"/>
              <a:gd name="connsiteY156" fmla="*/ 175906 h 3842685"/>
              <a:gd name="connsiteX157" fmla="*/ 562467 w 562467"/>
              <a:gd name="connsiteY157" fmla="*/ 178164 h 3842685"/>
              <a:gd name="connsiteX158" fmla="*/ 562467 w 562467"/>
              <a:gd name="connsiteY158" fmla="*/ 179252 h 3842685"/>
              <a:gd name="connsiteX159" fmla="*/ 562467 w 562467"/>
              <a:gd name="connsiteY159" fmla="*/ 179966 h 3842685"/>
              <a:gd name="connsiteX160" fmla="*/ 562467 w 562467"/>
              <a:gd name="connsiteY160" fmla="*/ 180131 h 3842685"/>
              <a:gd name="connsiteX161" fmla="*/ 562467 w 562467"/>
              <a:gd name="connsiteY161" fmla="*/ 181062 h 3842685"/>
              <a:gd name="connsiteX162" fmla="*/ 562467 w 562467"/>
              <a:gd name="connsiteY162" fmla="*/ 181329 h 3842685"/>
              <a:gd name="connsiteX163" fmla="*/ 562467 w 562467"/>
              <a:gd name="connsiteY163" fmla="*/ 181933 h 3842685"/>
              <a:gd name="connsiteX164" fmla="*/ 562467 w 562467"/>
              <a:gd name="connsiteY164" fmla="*/ 184139 h 3842685"/>
              <a:gd name="connsiteX165" fmla="*/ 562467 w 562467"/>
              <a:gd name="connsiteY165" fmla="*/ 186212 h 3842685"/>
              <a:gd name="connsiteX166" fmla="*/ 562467 w 562467"/>
              <a:gd name="connsiteY166" fmla="*/ 187652 h 3842685"/>
              <a:gd name="connsiteX167" fmla="*/ 562467 w 562467"/>
              <a:gd name="connsiteY167" fmla="*/ 188321 h 3842685"/>
              <a:gd name="connsiteX168" fmla="*/ 562467 w 562467"/>
              <a:gd name="connsiteY168" fmla="*/ 193908 h 3842685"/>
              <a:gd name="connsiteX169" fmla="*/ 562467 w 562467"/>
              <a:gd name="connsiteY169" fmla="*/ 194457 h 3842685"/>
              <a:gd name="connsiteX170" fmla="*/ 562467 w 562467"/>
              <a:gd name="connsiteY170" fmla="*/ 197457 h 3842685"/>
              <a:gd name="connsiteX171" fmla="*/ 562467 w 562467"/>
              <a:gd name="connsiteY171" fmla="*/ 198290 h 3842685"/>
              <a:gd name="connsiteX172" fmla="*/ 562467 w 562467"/>
              <a:gd name="connsiteY172" fmla="*/ 198508 h 3842685"/>
              <a:gd name="connsiteX173" fmla="*/ 562467 w 562467"/>
              <a:gd name="connsiteY173" fmla="*/ 199221 h 3842685"/>
              <a:gd name="connsiteX174" fmla="*/ 562467 w 562467"/>
              <a:gd name="connsiteY174" fmla="*/ 199379 h 3842685"/>
              <a:gd name="connsiteX175" fmla="*/ 562467 w 562467"/>
              <a:gd name="connsiteY175" fmla="*/ 200091 h 3842685"/>
              <a:gd name="connsiteX176" fmla="*/ 562467 w 562467"/>
              <a:gd name="connsiteY176" fmla="*/ 201356 h 3842685"/>
              <a:gd name="connsiteX177" fmla="*/ 562467 w 562467"/>
              <a:gd name="connsiteY177" fmla="*/ 201873 h 3842685"/>
              <a:gd name="connsiteX178" fmla="*/ 562467 w 562467"/>
              <a:gd name="connsiteY178" fmla="*/ 202350 h 3842685"/>
              <a:gd name="connsiteX179" fmla="*/ 562467 w 562467"/>
              <a:gd name="connsiteY179" fmla="*/ 203445 h 3842685"/>
              <a:gd name="connsiteX180" fmla="*/ 562467 w 562467"/>
              <a:gd name="connsiteY180" fmla="*/ 203713 h 3842685"/>
              <a:gd name="connsiteX181" fmla="*/ 562467 w 562467"/>
              <a:gd name="connsiteY181" fmla="*/ 204317 h 3842685"/>
              <a:gd name="connsiteX182" fmla="*/ 562467 w 562467"/>
              <a:gd name="connsiteY182" fmla="*/ 204425 h 3842685"/>
              <a:gd name="connsiteX183" fmla="*/ 562467 w 562467"/>
              <a:gd name="connsiteY183" fmla="*/ 204645 h 3842685"/>
              <a:gd name="connsiteX184" fmla="*/ 562467 w 562467"/>
              <a:gd name="connsiteY184" fmla="*/ 205514 h 3842685"/>
              <a:gd name="connsiteX185" fmla="*/ 562467 w 562467"/>
              <a:gd name="connsiteY185" fmla="*/ 205942 h 3842685"/>
              <a:gd name="connsiteX186" fmla="*/ 562467 w 562467"/>
              <a:gd name="connsiteY186" fmla="*/ 209062 h 3842685"/>
              <a:gd name="connsiteX187" fmla="*/ 562467 w 562467"/>
              <a:gd name="connsiteY187" fmla="*/ 209518 h 3842685"/>
              <a:gd name="connsiteX188" fmla="*/ 562467 w 562467"/>
              <a:gd name="connsiteY188" fmla="*/ 211904 h 3842685"/>
              <a:gd name="connsiteX189" fmla="*/ 562467 w 562467"/>
              <a:gd name="connsiteY189" fmla="*/ 212616 h 3842685"/>
              <a:gd name="connsiteX190" fmla="*/ 562467 w 562467"/>
              <a:gd name="connsiteY190" fmla="*/ 215437 h 3842685"/>
              <a:gd name="connsiteX191" fmla="*/ 562467 w 562467"/>
              <a:gd name="connsiteY191" fmla="*/ 215616 h 3842685"/>
              <a:gd name="connsiteX192" fmla="*/ 562467 w 562467"/>
              <a:gd name="connsiteY192" fmla="*/ 217224 h 3842685"/>
              <a:gd name="connsiteX193" fmla="*/ 562467 w 562467"/>
              <a:gd name="connsiteY193" fmla="*/ 218039 h 3842685"/>
              <a:gd name="connsiteX194" fmla="*/ 562467 w 562467"/>
              <a:gd name="connsiteY194" fmla="*/ 218094 h 3842685"/>
              <a:gd name="connsiteX195" fmla="*/ 562467 w 562467"/>
              <a:gd name="connsiteY195" fmla="*/ 219190 h 3842685"/>
              <a:gd name="connsiteX196" fmla="*/ 562467 w 562467"/>
              <a:gd name="connsiteY196" fmla="*/ 219359 h 3842685"/>
              <a:gd name="connsiteX197" fmla="*/ 562467 w 562467"/>
              <a:gd name="connsiteY197" fmla="*/ 221605 h 3842685"/>
              <a:gd name="connsiteX198" fmla="*/ 562467 w 562467"/>
              <a:gd name="connsiteY198" fmla="*/ 221751 h 3842685"/>
              <a:gd name="connsiteX199" fmla="*/ 562467 w 562467"/>
              <a:gd name="connsiteY199" fmla="*/ 222475 h 3842685"/>
              <a:gd name="connsiteX200" fmla="*/ 562467 w 562467"/>
              <a:gd name="connsiteY200" fmla="*/ 223740 h 3842685"/>
              <a:gd name="connsiteX201" fmla="*/ 562467 w 562467"/>
              <a:gd name="connsiteY201" fmla="*/ 224101 h 3842685"/>
              <a:gd name="connsiteX202" fmla="*/ 562467 w 562467"/>
              <a:gd name="connsiteY202" fmla="*/ 224938 h 3842685"/>
              <a:gd name="connsiteX203" fmla="*/ 562467 w 562467"/>
              <a:gd name="connsiteY203" fmla="*/ 225914 h 3842685"/>
              <a:gd name="connsiteX204" fmla="*/ 562467 w 562467"/>
              <a:gd name="connsiteY204" fmla="*/ 227029 h 3842685"/>
              <a:gd name="connsiteX205" fmla="*/ 562467 w 562467"/>
              <a:gd name="connsiteY205" fmla="*/ 227740 h 3842685"/>
              <a:gd name="connsiteX206" fmla="*/ 562467 w 562467"/>
              <a:gd name="connsiteY206" fmla="*/ 227898 h 3842685"/>
              <a:gd name="connsiteX207" fmla="*/ 562467 w 562467"/>
              <a:gd name="connsiteY207" fmla="*/ 228611 h 3842685"/>
              <a:gd name="connsiteX208" fmla="*/ 562467 w 562467"/>
              <a:gd name="connsiteY208" fmla="*/ 229523 h 3842685"/>
              <a:gd name="connsiteX209" fmla="*/ 562467 w 562467"/>
              <a:gd name="connsiteY209" fmla="*/ 229876 h 3842685"/>
              <a:gd name="connsiteX210" fmla="*/ 562467 w 562467"/>
              <a:gd name="connsiteY210" fmla="*/ 230235 h 3842685"/>
              <a:gd name="connsiteX211" fmla="*/ 562467 w 562467"/>
              <a:gd name="connsiteY211" fmla="*/ 231903 h 3842685"/>
              <a:gd name="connsiteX212" fmla="*/ 562467 w 562467"/>
              <a:gd name="connsiteY212" fmla="*/ 232049 h 3842685"/>
              <a:gd name="connsiteX213" fmla="*/ 562467 w 562467"/>
              <a:gd name="connsiteY213" fmla="*/ 233099 h 3842685"/>
              <a:gd name="connsiteX214" fmla="*/ 562467 w 562467"/>
              <a:gd name="connsiteY214" fmla="*/ 233595 h 3842685"/>
              <a:gd name="connsiteX215" fmla="*/ 562467 w 562467"/>
              <a:gd name="connsiteY215" fmla="*/ 236432 h 3842685"/>
              <a:gd name="connsiteX216" fmla="*/ 562467 w 562467"/>
              <a:gd name="connsiteY216" fmla="*/ 237348 h 3842685"/>
              <a:gd name="connsiteX217" fmla="*/ 562467 w 562467"/>
              <a:gd name="connsiteY217" fmla="*/ 237518 h 3842685"/>
              <a:gd name="connsiteX218" fmla="*/ 562467 w 562467"/>
              <a:gd name="connsiteY218" fmla="*/ 238038 h 3842685"/>
              <a:gd name="connsiteX219" fmla="*/ 562467 w 562467"/>
              <a:gd name="connsiteY219" fmla="*/ 238303 h 3842685"/>
              <a:gd name="connsiteX220" fmla="*/ 562467 w 562467"/>
              <a:gd name="connsiteY220" fmla="*/ 239018 h 3842685"/>
              <a:gd name="connsiteX221" fmla="*/ 562467 w 562467"/>
              <a:gd name="connsiteY221" fmla="*/ 239485 h 3842685"/>
              <a:gd name="connsiteX222" fmla="*/ 562467 w 562467"/>
              <a:gd name="connsiteY222" fmla="*/ 239730 h 3842685"/>
              <a:gd name="connsiteX223" fmla="*/ 562467 w 562467"/>
              <a:gd name="connsiteY223" fmla="*/ 242257 h 3842685"/>
              <a:gd name="connsiteX224" fmla="*/ 562467 w 562467"/>
              <a:gd name="connsiteY224" fmla="*/ 242772 h 3842685"/>
              <a:gd name="connsiteX225" fmla="*/ 562467 w 562467"/>
              <a:gd name="connsiteY225" fmla="*/ 242941 h 3842685"/>
              <a:gd name="connsiteX226" fmla="*/ 562467 w 562467"/>
              <a:gd name="connsiteY226" fmla="*/ 243484 h 3842685"/>
              <a:gd name="connsiteX227" fmla="*/ 562467 w 562467"/>
              <a:gd name="connsiteY227" fmla="*/ 243653 h 3842685"/>
              <a:gd name="connsiteX228" fmla="*/ 562467 w 562467"/>
              <a:gd name="connsiteY228" fmla="*/ 245303 h 3842685"/>
              <a:gd name="connsiteX229" fmla="*/ 562467 w 562467"/>
              <a:gd name="connsiteY229" fmla="*/ 245620 h 3842685"/>
              <a:gd name="connsiteX230" fmla="*/ 562467 w 562467"/>
              <a:gd name="connsiteY230" fmla="*/ 247321 h 3842685"/>
              <a:gd name="connsiteX231" fmla="*/ 562467 w 562467"/>
              <a:gd name="connsiteY231" fmla="*/ 247646 h 3842685"/>
              <a:gd name="connsiteX232" fmla="*/ 562467 w 562467"/>
              <a:gd name="connsiteY232" fmla="*/ 248037 h 3842685"/>
              <a:gd name="connsiteX233" fmla="*/ 562467 w 562467"/>
              <a:gd name="connsiteY233" fmla="*/ 250208 h 3842685"/>
              <a:gd name="connsiteX234" fmla="*/ 562467 w 562467"/>
              <a:gd name="connsiteY234" fmla="*/ 250437 h 3842685"/>
              <a:gd name="connsiteX235" fmla="*/ 562467 w 562467"/>
              <a:gd name="connsiteY235" fmla="*/ 251440 h 3842685"/>
              <a:gd name="connsiteX236" fmla="*/ 562467 w 562467"/>
              <a:gd name="connsiteY236" fmla="*/ 252176 h 3842685"/>
              <a:gd name="connsiteX237" fmla="*/ 562467 w 562467"/>
              <a:gd name="connsiteY237" fmla="*/ 252619 h 3842685"/>
              <a:gd name="connsiteX238" fmla="*/ 562467 w 562467"/>
              <a:gd name="connsiteY238" fmla="*/ 253457 h 3842685"/>
              <a:gd name="connsiteX239" fmla="*/ 562467 w 562467"/>
              <a:gd name="connsiteY239" fmla="*/ 253781 h 3842685"/>
              <a:gd name="connsiteX240" fmla="*/ 562467 w 562467"/>
              <a:gd name="connsiteY240" fmla="*/ 255482 h 3842685"/>
              <a:gd name="connsiteX241" fmla="*/ 562467 w 562467"/>
              <a:gd name="connsiteY241" fmla="*/ 256197 h 3842685"/>
              <a:gd name="connsiteX242" fmla="*/ 562467 w 562467"/>
              <a:gd name="connsiteY242" fmla="*/ 256463 h 3842685"/>
              <a:gd name="connsiteX243" fmla="*/ 562467 w 562467"/>
              <a:gd name="connsiteY243" fmla="*/ 256573 h 3842685"/>
              <a:gd name="connsiteX244" fmla="*/ 562467 w 562467"/>
              <a:gd name="connsiteY244" fmla="*/ 258163 h 3842685"/>
              <a:gd name="connsiteX245" fmla="*/ 562467 w 562467"/>
              <a:gd name="connsiteY245" fmla="*/ 258428 h 3842685"/>
              <a:gd name="connsiteX246" fmla="*/ 562467 w 562467"/>
              <a:gd name="connsiteY246" fmla="*/ 260237 h 3842685"/>
              <a:gd name="connsiteX247" fmla="*/ 562467 w 562467"/>
              <a:gd name="connsiteY247" fmla="*/ 261617 h 3842685"/>
              <a:gd name="connsiteX248" fmla="*/ 562467 w 562467"/>
              <a:gd name="connsiteY248" fmla="*/ 261884 h 3842685"/>
              <a:gd name="connsiteX249" fmla="*/ 562467 w 562467"/>
              <a:gd name="connsiteY249" fmla="*/ 262076 h 3842685"/>
              <a:gd name="connsiteX250" fmla="*/ 562467 w 562467"/>
              <a:gd name="connsiteY250" fmla="*/ 262114 h 3842685"/>
              <a:gd name="connsiteX251" fmla="*/ 562467 w 562467"/>
              <a:gd name="connsiteY251" fmla="*/ 262598 h 3842685"/>
              <a:gd name="connsiteX252" fmla="*/ 562467 w 562467"/>
              <a:gd name="connsiteY252" fmla="*/ 263065 h 3842685"/>
              <a:gd name="connsiteX253" fmla="*/ 562467 w 562467"/>
              <a:gd name="connsiteY253" fmla="*/ 263780 h 3842685"/>
              <a:gd name="connsiteX254" fmla="*/ 562467 w 562467"/>
              <a:gd name="connsiteY254" fmla="*/ 264564 h 3842685"/>
              <a:gd name="connsiteX255" fmla="*/ 562467 w 562467"/>
              <a:gd name="connsiteY255" fmla="*/ 265869 h 3842685"/>
              <a:gd name="connsiteX256" fmla="*/ 562467 w 562467"/>
              <a:gd name="connsiteY256" fmla="*/ 266713 h 3842685"/>
              <a:gd name="connsiteX257" fmla="*/ 562467 w 562467"/>
              <a:gd name="connsiteY257" fmla="*/ 269201 h 3842685"/>
              <a:gd name="connsiteX258" fmla="*/ 562467 w 562467"/>
              <a:gd name="connsiteY258" fmla="*/ 269598 h 3842685"/>
              <a:gd name="connsiteX259" fmla="*/ 562467 w 562467"/>
              <a:gd name="connsiteY259" fmla="*/ 270695 h 3842685"/>
              <a:gd name="connsiteX260" fmla="*/ 562467 w 562467"/>
              <a:gd name="connsiteY260" fmla="*/ 271226 h 3842685"/>
              <a:gd name="connsiteX261" fmla="*/ 562467 w 562467"/>
              <a:gd name="connsiteY261" fmla="*/ 271565 h 3842685"/>
              <a:gd name="connsiteX262" fmla="*/ 562467 w 562467"/>
              <a:gd name="connsiteY262" fmla="*/ 271941 h 3842685"/>
              <a:gd name="connsiteX263" fmla="*/ 562467 w 562467"/>
              <a:gd name="connsiteY263" fmla="*/ 272849 h 3842685"/>
              <a:gd name="connsiteX264" fmla="*/ 562467 w 562467"/>
              <a:gd name="connsiteY264" fmla="*/ 273823 h 3842685"/>
              <a:gd name="connsiteX265" fmla="*/ 562467 w 562467"/>
              <a:gd name="connsiteY265" fmla="*/ 274020 h 3842685"/>
              <a:gd name="connsiteX266" fmla="*/ 562467 w 562467"/>
              <a:gd name="connsiteY266" fmla="*/ 274732 h 3842685"/>
              <a:gd name="connsiteX267" fmla="*/ 562467 w 562467"/>
              <a:gd name="connsiteY267" fmla="*/ 275771 h 3842685"/>
              <a:gd name="connsiteX268" fmla="*/ 562467 w 562467"/>
              <a:gd name="connsiteY268" fmla="*/ 277229 h 3842685"/>
              <a:gd name="connsiteX269" fmla="*/ 562467 w 562467"/>
              <a:gd name="connsiteY269" fmla="*/ 277361 h 3842685"/>
              <a:gd name="connsiteX270" fmla="*/ 562467 w 562467"/>
              <a:gd name="connsiteY270" fmla="*/ 277662 h 3842685"/>
              <a:gd name="connsiteX271" fmla="*/ 562467 w 562467"/>
              <a:gd name="connsiteY271" fmla="*/ 278957 h 3842685"/>
              <a:gd name="connsiteX272" fmla="*/ 562467 w 562467"/>
              <a:gd name="connsiteY272" fmla="*/ 280155 h 3842685"/>
              <a:gd name="connsiteX273" fmla="*/ 562467 w 562467"/>
              <a:gd name="connsiteY273" fmla="*/ 281745 h 3842685"/>
              <a:gd name="connsiteX274" fmla="*/ 562467 w 562467"/>
              <a:gd name="connsiteY274" fmla="*/ 282009 h 3842685"/>
              <a:gd name="connsiteX275" fmla="*/ 562467 w 562467"/>
              <a:gd name="connsiteY275" fmla="*/ 282621 h 3842685"/>
              <a:gd name="connsiteX276" fmla="*/ 562467 w 562467"/>
              <a:gd name="connsiteY276" fmla="*/ 282722 h 3842685"/>
              <a:gd name="connsiteX277" fmla="*/ 562467 w 562467"/>
              <a:gd name="connsiteY277" fmla="*/ 283818 h 3842685"/>
              <a:gd name="connsiteX278" fmla="*/ 562467 w 562467"/>
              <a:gd name="connsiteY278" fmla="*/ 284982 h 3842685"/>
              <a:gd name="connsiteX279" fmla="*/ 562467 w 562467"/>
              <a:gd name="connsiteY279" fmla="*/ 285259 h 3842685"/>
              <a:gd name="connsiteX280" fmla="*/ 562467 w 562467"/>
              <a:gd name="connsiteY280" fmla="*/ 285391 h 3842685"/>
              <a:gd name="connsiteX281" fmla="*/ 562467 w 562467"/>
              <a:gd name="connsiteY281" fmla="*/ 286261 h 3842685"/>
              <a:gd name="connsiteX282" fmla="*/ 562467 w 562467"/>
              <a:gd name="connsiteY282" fmla="*/ 286947 h 3842685"/>
              <a:gd name="connsiteX283" fmla="*/ 562467 w 562467"/>
              <a:gd name="connsiteY283" fmla="*/ 288145 h 3842685"/>
              <a:gd name="connsiteX284" fmla="*/ 562467 w 562467"/>
              <a:gd name="connsiteY284" fmla="*/ 288697 h 3842685"/>
              <a:gd name="connsiteX285" fmla="*/ 562467 w 562467"/>
              <a:gd name="connsiteY285" fmla="*/ 288756 h 3842685"/>
              <a:gd name="connsiteX286" fmla="*/ 562467 w 562467"/>
              <a:gd name="connsiteY286" fmla="*/ 289567 h 3842685"/>
              <a:gd name="connsiteX287" fmla="*/ 562467 w 562467"/>
              <a:gd name="connsiteY287" fmla="*/ 291008 h 3842685"/>
              <a:gd name="connsiteX288" fmla="*/ 562467 w 562467"/>
              <a:gd name="connsiteY288" fmla="*/ 291515 h 3842685"/>
              <a:gd name="connsiteX289" fmla="*/ 562467 w 562467"/>
              <a:gd name="connsiteY289" fmla="*/ 291982 h 3842685"/>
              <a:gd name="connsiteX290" fmla="*/ 562467 w 562467"/>
              <a:gd name="connsiteY290" fmla="*/ 292734 h 3842685"/>
              <a:gd name="connsiteX291" fmla="*/ 562467 w 562467"/>
              <a:gd name="connsiteY291" fmla="*/ 292973 h 3842685"/>
              <a:gd name="connsiteX292" fmla="*/ 562467 w 562467"/>
              <a:gd name="connsiteY292" fmla="*/ 293079 h 3842685"/>
              <a:gd name="connsiteX293" fmla="*/ 562467 w 562467"/>
              <a:gd name="connsiteY293" fmla="*/ 293948 h 3842685"/>
              <a:gd name="connsiteX294" fmla="*/ 562467 w 562467"/>
              <a:gd name="connsiteY294" fmla="*/ 294701 h 3842685"/>
              <a:gd name="connsiteX295" fmla="*/ 562467 w 562467"/>
              <a:gd name="connsiteY295" fmla="*/ 295821 h 3842685"/>
              <a:gd name="connsiteX296" fmla="*/ 562467 w 562467"/>
              <a:gd name="connsiteY296" fmla="*/ 297116 h 3842685"/>
              <a:gd name="connsiteX297" fmla="*/ 562467 w 562467"/>
              <a:gd name="connsiteY297" fmla="*/ 298117 h 3842685"/>
              <a:gd name="connsiteX298" fmla="*/ 562467 w 562467"/>
              <a:gd name="connsiteY298" fmla="*/ 299213 h 3842685"/>
              <a:gd name="connsiteX299" fmla="*/ 562467 w 562467"/>
              <a:gd name="connsiteY299" fmla="*/ 299955 h 3842685"/>
              <a:gd name="connsiteX300" fmla="*/ 562467 w 562467"/>
              <a:gd name="connsiteY300" fmla="*/ 300084 h 3842685"/>
              <a:gd name="connsiteX301" fmla="*/ 562467 w 562467"/>
              <a:gd name="connsiteY301" fmla="*/ 300725 h 3842685"/>
              <a:gd name="connsiteX302" fmla="*/ 562467 w 562467"/>
              <a:gd name="connsiteY302" fmla="*/ 301135 h 3842685"/>
              <a:gd name="connsiteX303" fmla="*/ 562467 w 562467"/>
              <a:gd name="connsiteY303" fmla="*/ 301243 h 3842685"/>
              <a:gd name="connsiteX304" fmla="*/ 562467 w 562467"/>
              <a:gd name="connsiteY304" fmla="*/ 301956 h 3842685"/>
              <a:gd name="connsiteX305" fmla="*/ 562467 w 562467"/>
              <a:gd name="connsiteY305" fmla="*/ 302539 h 3842685"/>
              <a:gd name="connsiteX306" fmla="*/ 562467 w 562467"/>
              <a:gd name="connsiteY306" fmla="*/ 303251 h 3842685"/>
              <a:gd name="connsiteX307" fmla="*/ 562467 w 562467"/>
              <a:gd name="connsiteY307" fmla="*/ 303260 h 3842685"/>
              <a:gd name="connsiteX308" fmla="*/ 562467 w 562467"/>
              <a:gd name="connsiteY308" fmla="*/ 305003 h 3842685"/>
              <a:gd name="connsiteX309" fmla="*/ 562467 w 562467"/>
              <a:gd name="connsiteY309" fmla="*/ 305106 h 3842685"/>
              <a:gd name="connsiteX310" fmla="*/ 562467 w 562467"/>
              <a:gd name="connsiteY310" fmla="*/ 306203 h 3842685"/>
              <a:gd name="connsiteX311" fmla="*/ 562467 w 562467"/>
              <a:gd name="connsiteY311" fmla="*/ 306668 h 3842685"/>
              <a:gd name="connsiteX312" fmla="*/ 562467 w 562467"/>
              <a:gd name="connsiteY312" fmla="*/ 306856 h 3842685"/>
              <a:gd name="connsiteX313" fmla="*/ 562467 w 562467"/>
              <a:gd name="connsiteY313" fmla="*/ 306915 h 3842685"/>
              <a:gd name="connsiteX314" fmla="*/ 562467 w 562467"/>
              <a:gd name="connsiteY314" fmla="*/ 306969 h 3842685"/>
              <a:gd name="connsiteX315" fmla="*/ 562467 w 562467"/>
              <a:gd name="connsiteY315" fmla="*/ 307642 h 3842685"/>
              <a:gd name="connsiteX316" fmla="*/ 562467 w 562467"/>
              <a:gd name="connsiteY316" fmla="*/ 307726 h 3842685"/>
              <a:gd name="connsiteX317" fmla="*/ 562467 w 562467"/>
              <a:gd name="connsiteY317" fmla="*/ 308822 h 3842685"/>
              <a:gd name="connsiteX318" fmla="*/ 562467 w 562467"/>
              <a:gd name="connsiteY318" fmla="*/ 310529 h 3842685"/>
              <a:gd name="connsiteX319" fmla="*/ 562467 w 562467"/>
              <a:gd name="connsiteY319" fmla="*/ 310978 h 3842685"/>
              <a:gd name="connsiteX320" fmla="*/ 562467 w 562467"/>
              <a:gd name="connsiteY320" fmla="*/ 311242 h 3842685"/>
              <a:gd name="connsiteX321" fmla="*/ 562467 w 562467"/>
              <a:gd name="connsiteY321" fmla="*/ 312339 h 3842685"/>
              <a:gd name="connsiteX322" fmla="*/ 562467 w 562467"/>
              <a:gd name="connsiteY322" fmla="*/ 312860 h 3842685"/>
              <a:gd name="connsiteX323" fmla="*/ 562467 w 562467"/>
              <a:gd name="connsiteY323" fmla="*/ 312992 h 3842685"/>
              <a:gd name="connsiteX324" fmla="*/ 562467 w 562467"/>
              <a:gd name="connsiteY324" fmla="*/ 313777 h 3842685"/>
              <a:gd name="connsiteX325" fmla="*/ 562467 w 562467"/>
              <a:gd name="connsiteY325" fmla="*/ 313861 h 3842685"/>
              <a:gd name="connsiteX326" fmla="*/ 562467 w 562467"/>
              <a:gd name="connsiteY326" fmla="*/ 314829 h 3842685"/>
              <a:gd name="connsiteX327" fmla="*/ 562467 w 562467"/>
              <a:gd name="connsiteY327" fmla="*/ 314957 h 3842685"/>
              <a:gd name="connsiteX328" fmla="*/ 562467 w 562467"/>
              <a:gd name="connsiteY328" fmla="*/ 315699 h 3842685"/>
              <a:gd name="connsiteX329" fmla="*/ 562467 w 562467"/>
              <a:gd name="connsiteY329" fmla="*/ 317373 h 3842685"/>
              <a:gd name="connsiteX330" fmla="*/ 562467 w 562467"/>
              <a:gd name="connsiteY330" fmla="*/ 318242 h 3842685"/>
              <a:gd name="connsiteX331" fmla="*/ 562467 w 562467"/>
              <a:gd name="connsiteY331" fmla="*/ 318283 h 3842685"/>
              <a:gd name="connsiteX332" fmla="*/ 562467 w 562467"/>
              <a:gd name="connsiteY332" fmla="*/ 318995 h 3842685"/>
              <a:gd name="connsiteX333" fmla="*/ 562467 w 562467"/>
              <a:gd name="connsiteY333" fmla="*/ 322516 h 3842685"/>
              <a:gd name="connsiteX334" fmla="*/ 562467 w 562467"/>
              <a:gd name="connsiteY334" fmla="*/ 323386 h 3842685"/>
              <a:gd name="connsiteX335" fmla="*/ 562467 w 562467"/>
              <a:gd name="connsiteY335" fmla="*/ 325129 h 3842685"/>
              <a:gd name="connsiteX336" fmla="*/ 562467 w 562467"/>
              <a:gd name="connsiteY336" fmla="*/ 328652 h 3842685"/>
              <a:gd name="connsiteX337" fmla="*/ 562467 w 562467"/>
              <a:gd name="connsiteY337" fmla="*/ 329189 h 3842685"/>
              <a:gd name="connsiteX338" fmla="*/ 562467 w 562467"/>
              <a:gd name="connsiteY338" fmla="*/ 329521 h 3842685"/>
              <a:gd name="connsiteX339" fmla="*/ 562467 w 562467"/>
              <a:gd name="connsiteY339" fmla="*/ 330284 h 3842685"/>
              <a:gd name="connsiteX340" fmla="*/ 562467 w 562467"/>
              <a:gd name="connsiteY340" fmla="*/ 330552 h 3842685"/>
              <a:gd name="connsiteX341" fmla="*/ 562467 w 562467"/>
              <a:gd name="connsiteY341" fmla="*/ 331156 h 3842685"/>
              <a:gd name="connsiteX342" fmla="*/ 562467 w 562467"/>
              <a:gd name="connsiteY342" fmla="*/ 331264 h 3842685"/>
              <a:gd name="connsiteX343" fmla="*/ 562467 w 562467"/>
              <a:gd name="connsiteY343" fmla="*/ 333117 h 3842685"/>
              <a:gd name="connsiteX344" fmla="*/ 562467 w 562467"/>
              <a:gd name="connsiteY344" fmla="*/ 343679 h 3842685"/>
              <a:gd name="connsiteX345" fmla="*/ 562467 w 562467"/>
              <a:gd name="connsiteY345" fmla="*/ 348443 h 3842685"/>
              <a:gd name="connsiteX346" fmla="*/ 562467 w 562467"/>
              <a:gd name="connsiteY346" fmla="*/ 349313 h 3842685"/>
              <a:gd name="connsiteX347" fmla="*/ 562467 w 562467"/>
              <a:gd name="connsiteY347" fmla="*/ 350226 h 3842685"/>
              <a:gd name="connsiteX348" fmla="*/ 562467 w 562467"/>
              <a:gd name="connsiteY348" fmla="*/ 350579 h 3842685"/>
              <a:gd name="connsiteX349" fmla="*/ 562467 w 562467"/>
              <a:gd name="connsiteY349" fmla="*/ 353648 h 3842685"/>
              <a:gd name="connsiteX350" fmla="*/ 562467 w 562467"/>
              <a:gd name="connsiteY350" fmla="*/ 353867 h 3842685"/>
              <a:gd name="connsiteX351" fmla="*/ 562467 w 562467"/>
              <a:gd name="connsiteY351" fmla="*/ 354579 h 3842685"/>
              <a:gd name="connsiteX352" fmla="*/ 562467 w 562467"/>
              <a:gd name="connsiteY352" fmla="*/ 354736 h 3842685"/>
              <a:gd name="connsiteX353" fmla="*/ 562467 w 562467"/>
              <a:gd name="connsiteY353" fmla="*/ 355451 h 3842685"/>
              <a:gd name="connsiteX354" fmla="*/ 562467 w 562467"/>
              <a:gd name="connsiteY354" fmla="*/ 356715 h 3842685"/>
              <a:gd name="connsiteX355" fmla="*/ 562467 w 562467"/>
              <a:gd name="connsiteY355" fmla="*/ 358741 h 3842685"/>
              <a:gd name="connsiteX356" fmla="*/ 562467 w 562467"/>
              <a:gd name="connsiteY356" fmla="*/ 359606 h 3842685"/>
              <a:gd name="connsiteX357" fmla="*/ 562467 w 562467"/>
              <a:gd name="connsiteY357" fmla="*/ 359721 h 3842685"/>
              <a:gd name="connsiteX358" fmla="*/ 562467 w 562467"/>
              <a:gd name="connsiteY358" fmla="*/ 360903 h 3842685"/>
              <a:gd name="connsiteX359" fmla="*/ 562467 w 562467"/>
              <a:gd name="connsiteY359" fmla="*/ 361839 h 3842685"/>
              <a:gd name="connsiteX360" fmla="*/ 562467 w 562467"/>
              <a:gd name="connsiteY360" fmla="*/ 363271 h 3842685"/>
              <a:gd name="connsiteX361" fmla="*/ 562467 w 562467"/>
              <a:gd name="connsiteY361" fmla="*/ 364876 h 3842685"/>
              <a:gd name="connsiteX362" fmla="*/ 562467 w 562467"/>
              <a:gd name="connsiteY362" fmla="*/ 367262 h 3842685"/>
              <a:gd name="connsiteX363" fmla="*/ 562467 w 562467"/>
              <a:gd name="connsiteY363" fmla="*/ 367974 h 3842685"/>
              <a:gd name="connsiteX364" fmla="*/ 562467 w 562467"/>
              <a:gd name="connsiteY364" fmla="*/ 368893 h 3842685"/>
              <a:gd name="connsiteX365" fmla="*/ 562467 w 562467"/>
              <a:gd name="connsiteY365" fmla="*/ 370974 h 3842685"/>
              <a:gd name="connsiteX366" fmla="*/ 562467 w 562467"/>
              <a:gd name="connsiteY366" fmla="*/ 374160 h 3842685"/>
              <a:gd name="connsiteX367" fmla="*/ 562467 w 562467"/>
              <a:gd name="connsiteY367" fmla="*/ 374875 h 3842685"/>
              <a:gd name="connsiteX368" fmla="*/ 562467 w 562467"/>
              <a:gd name="connsiteY368" fmla="*/ 376646 h 3842685"/>
              <a:gd name="connsiteX369" fmla="*/ 562467 w 562467"/>
              <a:gd name="connsiteY369" fmla="*/ 376963 h 3842685"/>
              <a:gd name="connsiteX370" fmla="*/ 562467 w 562467"/>
              <a:gd name="connsiteY370" fmla="*/ 377834 h 3842685"/>
              <a:gd name="connsiteX371" fmla="*/ 562467 w 562467"/>
              <a:gd name="connsiteY371" fmla="*/ 379098 h 3842685"/>
              <a:gd name="connsiteX372" fmla="*/ 562467 w 562467"/>
              <a:gd name="connsiteY372" fmla="*/ 379458 h 3842685"/>
              <a:gd name="connsiteX373" fmla="*/ 562467 w 562467"/>
              <a:gd name="connsiteY373" fmla="*/ 380296 h 3842685"/>
              <a:gd name="connsiteX374" fmla="*/ 562467 w 562467"/>
              <a:gd name="connsiteY374" fmla="*/ 381272 h 3842685"/>
              <a:gd name="connsiteX375" fmla="*/ 562467 w 562467"/>
              <a:gd name="connsiteY375" fmla="*/ 382321 h 3842685"/>
              <a:gd name="connsiteX376" fmla="*/ 562467 w 562467"/>
              <a:gd name="connsiteY376" fmla="*/ 382588 h 3842685"/>
              <a:gd name="connsiteX377" fmla="*/ 562467 w 562467"/>
              <a:gd name="connsiteY377" fmla="*/ 383036 h 3842685"/>
              <a:gd name="connsiteX378" fmla="*/ 562467 w 562467"/>
              <a:gd name="connsiteY378" fmla="*/ 385001 h 3842685"/>
              <a:gd name="connsiteX379" fmla="*/ 562467 w 562467"/>
              <a:gd name="connsiteY379" fmla="*/ 385655 h 3842685"/>
              <a:gd name="connsiteX380" fmla="*/ 562467 w 562467"/>
              <a:gd name="connsiteY380" fmla="*/ 387261 h 3842685"/>
              <a:gd name="connsiteX381" fmla="*/ 562467 w 562467"/>
              <a:gd name="connsiteY381" fmla="*/ 388456 h 3842685"/>
              <a:gd name="connsiteX382" fmla="*/ 562467 w 562467"/>
              <a:gd name="connsiteY382" fmla="*/ 388915 h 3842685"/>
              <a:gd name="connsiteX383" fmla="*/ 562467 w 562467"/>
              <a:gd name="connsiteY383" fmla="*/ 388954 h 3842685"/>
              <a:gd name="connsiteX384" fmla="*/ 562467 w 562467"/>
              <a:gd name="connsiteY384" fmla="*/ 390341 h 3842685"/>
              <a:gd name="connsiteX385" fmla="*/ 562467 w 562467"/>
              <a:gd name="connsiteY385" fmla="*/ 391480 h 3842685"/>
              <a:gd name="connsiteX386" fmla="*/ 562467 w 562467"/>
              <a:gd name="connsiteY386" fmla="*/ 391789 h 3842685"/>
              <a:gd name="connsiteX387" fmla="*/ 562467 w 562467"/>
              <a:gd name="connsiteY387" fmla="*/ 392707 h 3842685"/>
              <a:gd name="connsiteX388" fmla="*/ 562467 w 562467"/>
              <a:gd name="connsiteY388" fmla="*/ 392875 h 3842685"/>
              <a:gd name="connsiteX389" fmla="*/ 562467 w 562467"/>
              <a:gd name="connsiteY389" fmla="*/ 394842 h 3842685"/>
              <a:gd name="connsiteX390" fmla="*/ 562467 w 562467"/>
              <a:gd name="connsiteY390" fmla="*/ 397259 h 3842685"/>
              <a:gd name="connsiteX391" fmla="*/ 562467 w 562467"/>
              <a:gd name="connsiteY391" fmla="*/ 397615 h 3842685"/>
              <a:gd name="connsiteX392" fmla="*/ 562467 w 562467"/>
              <a:gd name="connsiteY392" fmla="*/ 398331 h 3842685"/>
              <a:gd name="connsiteX393" fmla="*/ 562467 w 562467"/>
              <a:gd name="connsiteY393" fmla="*/ 399431 h 3842685"/>
              <a:gd name="connsiteX394" fmla="*/ 562467 w 562467"/>
              <a:gd name="connsiteY394" fmla="*/ 400662 h 3842685"/>
              <a:gd name="connsiteX395" fmla="*/ 562467 w 562467"/>
              <a:gd name="connsiteY395" fmla="*/ 401398 h 3842685"/>
              <a:gd name="connsiteX396" fmla="*/ 562467 w 562467"/>
              <a:gd name="connsiteY396" fmla="*/ 402610 h 3842685"/>
              <a:gd name="connsiteX397" fmla="*/ 562467 w 562467"/>
              <a:gd name="connsiteY397" fmla="*/ 402679 h 3842685"/>
              <a:gd name="connsiteX398" fmla="*/ 562467 w 562467"/>
              <a:gd name="connsiteY398" fmla="*/ 403004 h 3842685"/>
              <a:gd name="connsiteX399" fmla="*/ 562467 w 562467"/>
              <a:gd name="connsiteY399" fmla="*/ 403392 h 3842685"/>
              <a:gd name="connsiteX400" fmla="*/ 562467 w 562467"/>
              <a:gd name="connsiteY400" fmla="*/ 404068 h 3842685"/>
              <a:gd name="connsiteX401" fmla="*/ 562467 w 562467"/>
              <a:gd name="connsiteY401" fmla="*/ 405419 h 3842685"/>
              <a:gd name="connsiteX402" fmla="*/ 562467 w 562467"/>
              <a:gd name="connsiteY402" fmla="*/ 405566 h 3842685"/>
              <a:gd name="connsiteX403" fmla="*/ 562467 w 562467"/>
              <a:gd name="connsiteY403" fmla="*/ 405796 h 3842685"/>
              <a:gd name="connsiteX404" fmla="*/ 562467 w 562467"/>
              <a:gd name="connsiteY404" fmla="*/ 407386 h 3842685"/>
              <a:gd name="connsiteX405" fmla="*/ 562467 w 562467"/>
              <a:gd name="connsiteY405" fmla="*/ 407533 h 3842685"/>
              <a:gd name="connsiteX406" fmla="*/ 562467 w 562467"/>
              <a:gd name="connsiteY406" fmla="*/ 408584 h 3842685"/>
              <a:gd name="connsiteX407" fmla="*/ 562467 w 562467"/>
              <a:gd name="connsiteY407" fmla="*/ 409460 h 3842685"/>
              <a:gd name="connsiteX408" fmla="*/ 562467 w 562467"/>
              <a:gd name="connsiteY408" fmla="*/ 409948 h 3842685"/>
              <a:gd name="connsiteX409" fmla="*/ 562467 w 562467"/>
              <a:gd name="connsiteY409" fmla="*/ 410840 h 3842685"/>
              <a:gd name="connsiteX410" fmla="*/ 562467 w 562467"/>
              <a:gd name="connsiteY410" fmla="*/ 411299 h 3842685"/>
              <a:gd name="connsiteX411" fmla="*/ 562467 w 562467"/>
              <a:gd name="connsiteY411" fmla="*/ 411552 h 3842685"/>
              <a:gd name="connsiteX412" fmla="*/ 562467 w 562467"/>
              <a:gd name="connsiteY412" fmla="*/ 411820 h 3842685"/>
              <a:gd name="connsiteX413" fmla="*/ 562467 w 562467"/>
              <a:gd name="connsiteY413" fmla="*/ 412230 h 3842685"/>
              <a:gd name="connsiteX414" fmla="*/ 562467 w 562467"/>
              <a:gd name="connsiteY414" fmla="*/ 413002 h 3842685"/>
              <a:gd name="connsiteX415" fmla="*/ 562467 w 562467"/>
              <a:gd name="connsiteY415" fmla="*/ 413100 h 3842685"/>
              <a:gd name="connsiteX416" fmla="*/ 562467 w 562467"/>
              <a:gd name="connsiteY416" fmla="*/ 413521 h 3842685"/>
              <a:gd name="connsiteX417" fmla="*/ 562467 w 562467"/>
              <a:gd name="connsiteY417" fmla="*/ 413786 h 3842685"/>
              <a:gd name="connsiteX418" fmla="*/ 562467 w 562467"/>
              <a:gd name="connsiteY418" fmla="*/ 415091 h 3842685"/>
              <a:gd name="connsiteX419" fmla="*/ 562467 w 562467"/>
              <a:gd name="connsiteY419" fmla="*/ 415595 h 3842685"/>
              <a:gd name="connsiteX420" fmla="*/ 562467 w 562467"/>
              <a:gd name="connsiteY420" fmla="*/ 415774 h 3842685"/>
              <a:gd name="connsiteX421" fmla="*/ 562467 w 562467"/>
              <a:gd name="connsiteY421" fmla="*/ 417435 h 3842685"/>
              <a:gd name="connsiteX422" fmla="*/ 562467 w 562467"/>
              <a:gd name="connsiteY422" fmla="*/ 418423 h 3842685"/>
              <a:gd name="connsiteX423" fmla="*/ 562467 w 562467"/>
              <a:gd name="connsiteY423" fmla="*/ 418821 h 3842685"/>
              <a:gd name="connsiteX424" fmla="*/ 562467 w 562467"/>
              <a:gd name="connsiteY424" fmla="*/ 419136 h 3842685"/>
              <a:gd name="connsiteX425" fmla="*/ 562467 w 562467"/>
              <a:gd name="connsiteY425" fmla="*/ 419918 h 3842685"/>
              <a:gd name="connsiteX426" fmla="*/ 562467 w 562467"/>
              <a:gd name="connsiteY426" fmla="*/ 420787 h 3842685"/>
              <a:gd name="connsiteX427" fmla="*/ 562467 w 562467"/>
              <a:gd name="connsiteY427" fmla="*/ 421163 h 3842685"/>
              <a:gd name="connsiteX428" fmla="*/ 562467 w 562467"/>
              <a:gd name="connsiteY428" fmla="*/ 421227 h 3842685"/>
              <a:gd name="connsiteX429" fmla="*/ 562467 w 562467"/>
              <a:gd name="connsiteY429" fmla="*/ 422072 h 3842685"/>
              <a:gd name="connsiteX430" fmla="*/ 562467 w 562467"/>
              <a:gd name="connsiteY430" fmla="*/ 423955 h 3842685"/>
              <a:gd name="connsiteX431" fmla="*/ 562467 w 562467"/>
              <a:gd name="connsiteY431" fmla="*/ 424956 h 3842685"/>
              <a:gd name="connsiteX432" fmla="*/ 562467 w 562467"/>
              <a:gd name="connsiteY432" fmla="*/ 424993 h 3842685"/>
              <a:gd name="connsiteX433" fmla="*/ 562467 w 562467"/>
              <a:gd name="connsiteY433" fmla="*/ 425625 h 3842685"/>
              <a:gd name="connsiteX434" fmla="*/ 562467 w 562467"/>
              <a:gd name="connsiteY434" fmla="*/ 425692 h 3842685"/>
              <a:gd name="connsiteX435" fmla="*/ 562467 w 562467"/>
              <a:gd name="connsiteY435" fmla="*/ 426052 h 3842685"/>
              <a:gd name="connsiteX436" fmla="*/ 562467 w 562467"/>
              <a:gd name="connsiteY436" fmla="*/ 426452 h 3842685"/>
              <a:gd name="connsiteX437" fmla="*/ 562467 w 562467"/>
              <a:gd name="connsiteY437" fmla="*/ 426583 h 3842685"/>
              <a:gd name="connsiteX438" fmla="*/ 562467 w 562467"/>
              <a:gd name="connsiteY438" fmla="*/ 426794 h 3842685"/>
              <a:gd name="connsiteX439" fmla="*/ 562467 w 562467"/>
              <a:gd name="connsiteY439" fmla="*/ 426923 h 3842685"/>
              <a:gd name="connsiteX440" fmla="*/ 562467 w 562467"/>
              <a:gd name="connsiteY440" fmla="*/ 427296 h 3842685"/>
              <a:gd name="connsiteX441" fmla="*/ 562467 w 562467"/>
              <a:gd name="connsiteY441" fmla="*/ 429378 h 3842685"/>
              <a:gd name="connsiteX442" fmla="*/ 562467 w 562467"/>
              <a:gd name="connsiteY442" fmla="*/ 430091 h 3842685"/>
              <a:gd name="connsiteX443" fmla="*/ 562467 w 562467"/>
              <a:gd name="connsiteY443" fmla="*/ 430967 h 3842685"/>
              <a:gd name="connsiteX444" fmla="*/ 562467 w 562467"/>
              <a:gd name="connsiteY444" fmla="*/ 431129 h 3842685"/>
              <a:gd name="connsiteX445" fmla="*/ 562467 w 562467"/>
              <a:gd name="connsiteY445" fmla="*/ 431680 h 3842685"/>
              <a:gd name="connsiteX446" fmla="*/ 562467 w 562467"/>
              <a:gd name="connsiteY446" fmla="*/ 431944 h 3842685"/>
              <a:gd name="connsiteX447" fmla="*/ 562467 w 562467"/>
              <a:gd name="connsiteY447" fmla="*/ 432589 h 3842685"/>
              <a:gd name="connsiteX448" fmla="*/ 562467 w 562467"/>
              <a:gd name="connsiteY448" fmla="*/ 433041 h 3842685"/>
              <a:gd name="connsiteX449" fmla="*/ 562467 w 562467"/>
              <a:gd name="connsiteY449" fmla="*/ 433754 h 3842685"/>
              <a:gd name="connsiteX450" fmla="*/ 562467 w 562467"/>
              <a:gd name="connsiteY450" fmla="*/ 434481 h 3842685"/>
              <a:gd name="connsiteX451" fmla="*/ 562467 w 562467"/>
              <a:gd name="connsiteY451" fmla="*/ 434614 h 3842685"/>
              <a:gd name="connsiteX452" fmla="*/ 562467 w 562467"/>
              <a:gd name="connsiteY452" fmla="*/ 435484 h 3842685"/>
              <a:gd name="connsiteX453" fmla="*/ 562467 w 562467"/>
              <a:gd name="connsiteY453" fmla="*/ 435594 h 3842685"/>
              <a:gd name="connsiteX454" fmla="*/ 562467 w 562467"/>
              <a:gd name="connsiteY454" fmla="*/ 437103 h 3842685"/>
              <a:gd name="connsiteX455" fmla="*/ 562467 w 562467"/>
              <a:gd name="connsiteY455" fmla="*/ 437368 h 3842685"/>
              <a:gd name="connsiteX456" fmla="*/ 562467 w 562467"/>
              <a:gd name="connsiteY456" fmla="*/ 437980 h 3842685"/>
              <a:gd name="connsiteX457" fmla="*/ 562467 w 562467"/>
              <a:gd name="connsiteY457" fmla="*/ 438081 h 3842685"/>
              <a:gd name="connsiteX458" fmla="*/ 562467 w 562467"/>
              <a:gd name="connsiteY458" fmla="*/ 439177 h 3842685"/>
              <a:gd name="connsiteX459" fmla="*/ 562467 w 562467"/>
              <a:gd name="connsiteY459" fmla="*/ 440231 h 3842685"/>
              <a:gd name="connsiteX460" fmla="*/ 562467 w 562467"/>
              <a:gd name="connsiteY460" fmla="*/ 440617 h 3842685"/>
              <a:gd name="connsiteX461" fmla="*/ 562467 w 562467"/>
              <a:gd name="connsiteY461" fmla="*/ 440737 h 3842685"/>
              <a:gd name="connsiteX462" fmla="*/ 562467 w 562467"/>
              <a:gd name="connsiteY462" fmla="*/ 440749 h 3842685"/>
              <a:gd name="connsiteX463" fmla="*/ 562467 w 562467"/>
              <a:gd name="connsiteY463" fmla="*/ 441619 h 3842685"/>
              <a:gd name="connsiteX464" fmla="*/ 562467 w 562467"/>
              <a:gd name="connsiteY464" fmla="*/ 442196 h 3842685"/>
              <a:gd name="connsiteX465" fmla="*/ 562467 w 562467"/>
              <a:gd name="connsiteY465" fmla="*/ 444212 h 3842685"/>
              <a:gd name="connsiteX466" fmla="*/ 562467 w 562467"/>
              <a:gd name="connsiteY466" fmla="*/ 444998 h 3842685"/>
              <a:gd name="connsiteX467" fmla="*/ 562467 w 562467"/>
              <a:gd name="connsiteY467" fmla="*/ 445081 h 3842685"/>
              <a:gd name="connsiteX468" fmla="*/ 562467 w 562467"/>
              <a:gd name="connsiteY468" fmla="*/ 446366 h 3842685"/>
              <a:gd name="connsiteX469" fmla="*/ 562467 w 562467"/>
              <a:gd name="connsiteY469" fmla="*/ 446873 h 3842685"/>
              <a:gd name="connsiteX470" fmla="*/ 562467 w 562467"/>
              <a:gd name="connsiteY470" fmla="*/ 447340 h 3842685"/>
              <a:gd name="connsiteX471" fmla="*/ 562467 w 562467"/>
              <a:gd name="connsiteY471" fmla="*/ 448333 h 3842685"/>
              <a:gd name="connsiteX472" fmla="*/ 562467 w 562467"/>
              <a:gd name="connsiteY472" fmla="*/ 448436 h 3842685"/>
              <a:gd name="connsiteX473" fmla="*/ 562467 w 562467"/>
              <a:gd name="connsiteY473" fmla="*/ 449178 h 3842685"/>
              <a:gd name="connsiteX474" fmla="*/ 562467 w 562467"/>
              <a:gd name="connsiteY474" fmla="*/ 449306 h 3842685"/>
              <a:gd name="connsiteX475" fmla="*/ 562467 w 562467"/>
              <a:gd name="connsiteY475" fmla="*/ 450358 h 3842685"/>
              <a:gd name="connsiteX476" fmla="*/ 562467 w 562467"/>
              <a:gd name="connsiteY476" fmla="*/ 450747 h 3842685"/>
              <a:gd name="connsiteX477" fmla="*/ 562467 w 562467"/>
              <a:gd name="connsiteY477" fmla="*/ 451179 h 3842685"/>
              <a:gd name="connsiteX478" fmla="*/ 562467 w 562467"/>
              <a:gd name="connsiteY478" fmla="*/ 451254 h 3842685"/>
              <a:gd name="connsiteX479" fmla="*/ 562467 w 562467"/>
              <a:gd name="connsiteY479" fmla="*/ 452474 h 3842685"/>
              <a:gd name="connsiteX480" fmla="*/ 562467 w 562467"/>
              <a:gd name="connsiteY480" fmla="*/ 455313 h 3842685"/>
              <a:gd name="connsiteX481" fmla="*/ 562467 w 562467"/>
              <a:gd name="connsiteY481" fmla="*/ 455890 h 3842685"/>
              <a:gd name="connsiteX482" fmla="*/ 562467 w 562467"/>
              <a:gd name="connsiteY482" fmla="*/ 456138 h 3842685"/>
              <a:gd name="connsiteX483" fmla="*/ 562467 w 562467"/>
              <a:gd name="connsiteY483" fmla="*/ 456493 h 3842685"/>
              <a:gd name="connsiteX484" fmla="*/ 562467 w 562467"/>
              <a:gd name="connsiteY484" fmla="*/ 458910 h 3842685"/>
              <a:gd name="connsiteX485" fmla="*/ 562467 w 562467"/>
              <a:gd name="connsiteY485" fmla="*/ 459779 h 3842685"/>
              <a:gd name="connsiteX486" fmla="*/ 562467 w 562467"/>
              <a:gd name="connsiteY486" fmla="*/ 460465 h 3842685"/>
              <a:gd name="connsiteX487" fmla="*/ 562467 w 562467"/>
              <a:gd name="connsiteY487" fmla="*/ 460874 h 3842685"/>
              <a:gd name="connsiteX488" fmla="*/ 562467 w 562467"/>
              <a:gd name="connsiteY488" fmla="*/ 461044 h 3842685"/>
              <a:gd name="connsiteX489" fmla="*/ 562467 w 562467"/>
              <a:gd name="connsiteY489" fmla="*/ 461561 h 3842685"/>
              <a:gd name="connsiteX490" fmla="*/ 562467 w 562467"/>
              <a:gd name="connsiteY490" fmla="*/ 462028 h 3842685"/>
              <a:gd name="connsiteX491" fmla="*/ 562467 w 562467"/>
              <a:gd name="connsiteY491" fmla="*/ 462214 h 3842685"/>
              <a:gd name="connsiteX492" fmla="*/ 562467 w 562467"/>
              <a:gd name="connsiteY492" fmla="*/ 462273 h 3842685"/>
              <a:gd name="connsiteX493" fmla="*/ 562467 w 562467"/>
              <a:gd name="connsiteY493" fmla="*/ 463000 h 3842685"/>
              <a:gd name="connsiteX494" fmla="*/ 562467 w 562467"/>
              <a:gd name="connsiteY494" fmla="*/ 463084 h 3842685"/>
              <a:gd name="connsiteX495" fmla="*/ 562467 w 562467"/>
              <a:gd name="connsiteY495" fmla="*/ 464052 h 3842685"/>
              <a:gd name="connsiteX496" fmla="*/ 562467 w 562467"/>
              <a:gd name="connsiteY496" fmla="*/ 464180 h 3842685"/>
              <a:gd name="connsiteX497" fmla="*/ 562467 w 562467"/>
              <a:gd name="connsiteY497" fmla="*/ 464921 h 3842685"/>
              <a:gd name="connsiteX498" fmla="*/ 562467 w 562467"/>
              <a:gd name="connsiteY498" fmla="*/ 466491 h 3842685"/>
              <a:gd name="connsiteX499" fmla="*/ 562467 w 562467"/>
              <a:gd name="connsiteY499" fmla="*/ 466595 h 3842685"/>
              <a:gd name="connsiteX500" fmla="*/ 562467 w 562467"/>
              <a:gd name="connsiteY500" fmla="*/ 467465 h 3842685"/>
              <a:gd name="connsiteX501" fmla="*/ 562467 w 562467"/>
              <a:gd name="connsiteY501" fmla="*/ 468218 h 3842685"/>
              <a:gd name="connsiteX502" fmla="*/ 562467 w 562467"/>
              <a:gd name="connsiteY502" fmla="*/ 468580 h 3842685"/>
              <a:gd name="connsiteX503" fmla="*/ 562467 w 562467"/>
              <a:gd name="connsiteY503" fmla="*/ 470188 h 3842685"/>
              <a:gd name="connsiteX504" fmla="*/ 562467 w 562467"/>
              <a:gd name="connsiteY504" fmla="*/ 471057 h 3842685"/>
              <a:gd name="connsiteX505" fmla="*/ 562467 w 562467"/>
              <a:gd name="connsiteY505" fmla="*/ 472731 h 3842685"/>
              <a:gd name="connsiteX506" fmla="*/ 562467 w 562467"/>
              <a:gd name="connsiteY506" fmla="*/ 473600 h 3842685"/>
              <a:gd name="connsiteX507" fmla="*/ 562467 w 562467"/>
              <a:gd name="connsiteY507" fmla="*/ 474569 h 3842685"/>
              <a:gd name="connsiteX508" fmla="*/ 562467 w 562467"/>
              <a:gd name="connsiteY508" fmla="*/ 474653 h 3842685"/>
              <a:gd name="connsiteX509" fmla="*/ 562467 w 562467"/>
              <a:gd name="connsiteY509" fmla="*/ 475440 h 3842685"/>
              <a:gd name="connsiteX510" fmla="*/ 562467 w 562467"/>
              <a:gd name="connsiteY510" fmla="*/ 476788 h 3842685"/>
              <a:gd name="connsiteX511" fmla="*/ 562467 w 562467"/>
              <a:gd name="connsiteY511" fmla="*/ 477064 h 3842685"/>
              <a:gd name="connsiteX512" fmla="*/ 562467 w 562467"/>
              <a:gd name="connsiteY512" fmla="*/ 477874 h 3842685"/>
              <a:gd name="connsiteX513" fmla="*/ 562467 w 562467"/>
              <a:gd name="connsiteY513" fmla="*/ 478744 h 3842685"/>
              <a:gd name="connsiteX514" fmla="*/ 562467 w 562467"/>
              <a:gd name="connsiteY514" fmla="*/ 480487 h 3842685"/>
              <a:gd name="connsiteX515" fmla="*/ 562467 w 562467"/>
              <a:gd name="connsiteY515" fmla="*/ 482339 h 3842685"/>
              <a:gd name="connsiteX516" fmla="*/ 562467 w 562467"/>
              <a:gd name="connsiteY516" fmla="*/ 486559 h 3842685"/>
              <a:gd name="connsiteX517" fmla="*/ 562467 w 562467"/>
              <a:gd name="connsiteY517" fmla="*/ 487741 h 3842685"/>
              <a:gd name="connsiteX518" fmla="*/ 562467 w 562467"/>
              <a:gd name="connsiteY518" fmla="*/ 488475 h 3842685"/>
              <a:gd name="connsiteX519" fmla="*/ 562467 w 562467"/>
              <a:gd name="connsiteY519" fmla="*/ 490312 h 3842685"/>
              <a:gd name="connsiteX520" fmla="*/ 562467 w 562467"/>
              <a:gd name="connsiteY520" fmla="*/ 490481 h 3842685"/>
              <a:gd name="connsiteX521" fmla="*/ 562467 w 562467"/>
              <a:gd name="connsiteY521" fmla="*/ 495732 h 3842685"/>
              <a:gd name="connsiteX522" fmla="*/ 562467 w 562467"/>
              <a:gd name="connsiteY522" fmla="*/ 499448 h 3842685"/>
              <a:gd name="connsiteX523" fmla="*/ 562467 w 562467"/>
              <a:gd name="connsiteY523" fmla="*/ 503801 h 3842685"/>
              <a:gd name="connsiteX524" fmla="*/ 562467 w 562467"/>
              <a:gd name="connsiteY524" fmla="*/ 504673 h 3842685"/>
              <a:gd name="connsiteX525" fmla="*/ 562467 w 562467"/>
              <a:gd name="connsiteY525" fmla="*/ 505584 h 3842685"/>
              <a:gd name="connsiteX526" fmla="*/ 562467 w 562467"/>
              <a:gd name="connsiteY526" fmla="*/ 505937 h 3842685"/>
              <a:gd name="connsiteX527" fmla="*/ 562467 w 562467"/>
              <a:gd name="connsiteY527" fmla="*/ 508829 h 3842685"/>
              <a:gd name="connsiteX528" fmla="*/ 562467 w 562467"/>
              <a:gd name="connsiteY528" fmla="*/ 508943 h 3842685"/>
              <a:gd name="connsiteX529" fmla="*/ 562467 w 562467"/>
              <a:gd name="connsiteY529" fmla="*/ 509426 h 3842685"/>
              <a:gd name="connsiteX530" fmla="*/ 562467 w 562467"/>
              <a:gd name="connsiteY530" fmla="*/ 510125 h 3842685"/>
              <a:gd name="connsiteX531" fmla="*/ 562467 w 562467"/>
              <a:gd name="connsiteY531" fmla="*/ 512493 h 3842685"/>
              <a:gd name="connsiteX532" fmla="*/ 562467 w 562467"/>
              <a:gd name="connsiteY532" fmla="*/ 514099 h 3842685"/>
              <a:gd name="connsiteX533" fmla="*/ 562467 w 562467"/>
              <a:gd name="connsiteY533" fmla="*/ 514965 h 3842685"/>
              <a:gd name="connsiteX534" fmla="*/ 562467 w 562467"/>
              <a:gd name="connsiteY534" fmla="*/ 515079 h 3842685"/>
              <a:gd name="connsiteX535" fmla="*/ 562467 w 562467"/>
              <a:gd name="connsiteY535" fmla="*/ 516261 h 3842685"/>
              <a:gd name="connsiteX536" fmla="*/ 562467 w 562467"/>
              <a:gd name="connsiteY536" fmla="*/ 517197 h 3842685"/>
              <a:gd name="connsiteX537" fmla="*/ 562467 w 562467"/>
              <a:gd name="connsiteY537" fmla="*/ 518116 h 3842685"/>
              <a:gd name="connsiteX538" fmla="*/ 562467 w 562467"/>
              <a:gd name="connsiteY538" fmla="*/ 518628 h 3842685"/>
              <a:gd name="connsiteX539" fmla="*/ 562467 w 562467"/>
              <a:gd name="connsiteY539" fmla="*/ 519347 h 3842685"/>
              <a:gd name="connsiteX540" fmla="*/ 562467 w 562467"/>
              <a:gd name="connsiteY540" fmla="*/ 521364 h 3842685"/>
              <a:gd name="connsiteX541" fmla="*/ 562467 w 562467"/>
              <a:gd name="connsiteY541" fmla="*/ 524097 h 3842685"/>
              <a:gd name="connsiteX542" fmla="*/ 562467 w 562467"/>
              <a:gd name="connsiteY542" fmla="*/ 524253 h 3842685"/>
              <a:gd name="connsiteX543" fmla="*/ 562467 w 562467"/>
              <a:gd name="connsiteY543" fmla="*/ 525869 h 3842685"/>
              <a:gd name="connsiteX544" fmla="*/ 562467 w 562467"/>
              <a:gd name="connsiteY544" fmla="*/ 529518 h 3842685"/>
              <a:gd name="connsiteX545" fmla="*/ 562467 w 562467"/>
              <a:gd name="connsiteY545" fmla="*/ 530231 h 3842685"/>
              <a:gd name="connsiteX546" fmla="*/ 562467 w 562467"/>
              <a:gd name="connsiteY546" fmla="*/ 531810 h 3842685"/>
              <a:gd name="connsiteX547" fmla="*/ 562467 w 562467"/>
              <a:gd name="connsiteY547" fmla="*/ 532004 h 3842685"/>
              <a:gd name="connsiteX548" fmla="*/ 562467 w 562467"/>
              <a:gd name="connsiteY548" fmla="*/ 532258 h 3842685"/>
              <a:gd name="connsiteX549" fmla="*/ 562467 w 562467"/>
              <a:gd name="connsiteY549" fmla="*/ 533124 h 3842685"/>
              <a:gd name="connsiteX550" fmla="*/ 562467 w 562467"/>
              <a:gd name="connsiteY550" fmla="*/ 534224 h 3842685"/>
              <a:gd name="connsiteX551" fmla="*/ 562467 w 562467"/>
              <a:gd name="connsiteY551" fmla="*/ 534420 h 3842685"/>
              <a:gd name="connsiteX552" fmla="*/ 562467 w 562467"/>
              <a:gd name="connsiteY552" fmla="*/ 535090 h 3842685"/>
              <a:gd name="connsiteX553" fmla="*/ 562467 w 562467"/>
              <a:gd name="connsiteY553" fmla="*/ 536238 h 3842685"/>
              <a:gd name="connsiteX554" fmla="*/ 562467 w 562467"/>
              <a:gd name="connsiteY554" fmla="*/ 536386 h 3842685"/>
              <a:gd name="connsiteX555" fmla="*/ 562467 w 562467"/>
              <a:gd name="connsiteY555" fmla="*/ 536787 h 3842685"/>
              <a:gd name="connsiteX556" fmla="*/ 562467 w 562467"/>
              <a:gd name="connsiteY556" fmla="*/ 537108 h 3842685"/>
              <a:gd name="connsiteX557" fmla="*/ 562467 w 562467"/>
              <a:gd name="connsiteY557" fmla="*/ 537678 h 3842685"/>
              <a:gd name="connsiteX558" fmla="*/ 562467 w 562467"/>
              <a:gd name="connsiteY558" fmla="*/ 537945 h 3842685"/>
              <a:gd name="connsiteX559" fmla="*/ 562467 w 562467"/>
              <a:gd name="connsiteY559" fmla="*/ 538138 h 3842685"/>
              <a:gd name="connsiteX560" fmla="*/ 562467 w 562467"/>
              <a:gd name="connsiteY560" fmla="*/ 538391 h 3842685"/>
              <a:gd name="connsiteX561" fmla="*/ 562467 w 562467"/>
              <a:gd name="connsiteY561" fmla="*/ 539563 h 3842685"/>
              <a:gd name="connsiteX562" fmla="*/ 562467 w 562467"/>
              <a:gd name="connsiteY562" fmla="*/ 540359 h 3842685"/>
              <a:gd name="connsiteX563" fmla="*/ 562467 w 562467"/>
              <a:gd name="connsiteY563" fmla="*/ 541012 h 3842685"/>
              <a:gd name="connsiteX564" fmla="*/ 562467 w 562467"/>
              <a:gd name="connsiteY564" fmla="*/ 542411 h 3842685"/>
              <a:gd name="connsiteX565" fmla="*/ 562467 w 562467"/>
              <a:gd name="connsiteY565" fmla="*/ 544273 h 3842685"/>
              <a:gd name="connsiteX566" fmla="*/ 562467 w 562467"/>
              <a:gd name="connsiteY566" fmla="*/ 544946 h 3842685"/>
              <a:gd name="connsiteX567" fmla="*/ 562467 w 562467"/>
              <a:gd name="connsiteY567" fmla="*/ 545699 h 3842685"/>
              <a:gd name="connsiteX568" fmla="*/ 562467 w 562467"/>
              <a:gd name="connsiteY568" fmla="*/ 546838 h 3842685"/>
              <a:gd name="connsiteX569" fmla="*/ 562467 w 562467"/>
              <a:gd name="connsiteY569" fmla="*/ 547554 h 3842685"/>
              <a:gd name="connsiteX570" fmla="*/ 562467 w 562467"/>
              <a:gd name="connsiteY570" fmla="*/ 548785 h 3842685"/>
              <a:gd name="connsiteX571" fmla="*/ 562467 w 562467"/>
              <a:gd name="connsiteY571" fmla="*/ 550080 h 3842685"/>
              <a:gd name="connsiteX572" fmla="*/ 562467 w 562467"/>
              <a:gd name="connsiteY572" fmla="*/ 550164 h 3842685"/>
              <a:gd name="connsiteX573" fmla="*/ 562467 w 562467"/>
              <a:gd name="connsiteY573" fmla="*/ 551832 h 3842685"/>
              <a:gd name="connsiteX574" fmla="*/ 562467 w 562467"/>
              <a:gd name="connsiteY574" fmla="*/ 552614 h 3842685"/>
              <a:gd name="connsiteX575" fmla="*/ 562467 w 562467"/>
              <a:gd name="connsiteY575" fmla="*/ 553291 h 3842685"/>
              <a:gd name="connsiteX576" fmla="*/ 562467 w 562467"/>
              <a:gd name="connsiteY576" fmla="*/ 553689 h 3842685"/>
              <a:gd name="connsiteX577" fmla="*/ 562467 w 562467"/>
              <a:gd name="connsiteY577" fmla="*/ 554789 h 3842685"/>
              <a:gd name="connsiteX578" fmla="*/ 562467 w 562467"/>
              <a:gd name="connsiteY578" fmla="*/ 556756 h 3842685"/>
              <a:gd name="connsiteX579" fmla="*/ 562467 w 562467"/>
              <a:gd name="connsiteY579" fmla="*/ 557806 h 3842685"/>
              <a:gd name="connsiteX580" fmla="*/ 562467 w 562467"/>
              <a:gd name="connsiteY580" fmla="*/ 557968 h 3842685"/>
              <a:gd name="connsiteX581" fmla="*/ 562467 w 562467"/>
              <a:gd name="connsiteY581" fmla="*/ 558070 h 3842685"/>
              <a:gd name="connsiteX582" fmla="*/ 562467 w 562467"/>
              <a:gd name="connsiteY582" fmla="*/ 558519 h 3842685"/>
              <a:gd name="connsiteX583" fmla="*/ 562467 w 562467"/>
              <a:gd name="connsiteY583" fmla="*/ 559171 h 3842685"/>
              <a:gd name="connsiteX584" fmla="*/ 562467 w 562467"/>
              <a:gd name="connsiteY584" fmla="*/ 559427 h 3842685"/>
              <a:gd name="connsiteX585" fmla="*/ 562467 w 562467"/>
              <a:gd name="connsiteY585" fmla="*/ 559820 h 3842685"/>
              <a:gd name="connsiteX586" fmla="*/ 562467 w 562467"/>
              <a:gd name="connsiteY586" fmla="*/ 560690 h 3842685"/>
              <a:gd name="connsiteX587" fmla="*/ 562467 w 562467"/>
              <a:gd name="connsiteY587" fmla="*/ 560775 h 3842685"/>
              <a:gd name="connsiteX588" fmla="*/ 562467 w 562467"/>
              <a:gd name="connsiteY588" fmla="*/ 561453 h 3842685"/>
              <a:gd name="connsiteX589" fmla="*/ 562467 w 562467"/>
              <a:gd name="connsiteY589" fmla="*/ 562323 h 3842685"/>
              <a:gd name="connsiteX590" fmla="*/ 562467 w 562467"/>
              <a:gd name="connsiteY590" fmla="*/ 562432 h 3842685"/>
              <a:gd name="connsiteX591" fmla="*/ 562467 w 562467"/>
              <a:gd name="connsiteY591" fmla="*/ 562743 h 3842685"/>
              <a:gd name="connsiteX592" fmla="*/ 562467 w 562467"/>
              <a:gd name="connsiteY592" fmla="*/ 563942 h 3842685"/>
              <a:gd name="connsiteX593" fmla="*/ 562467 w 562467"/>
              <a:gd name="connsiteY593" fmla="*/ 564818 h 3842685"/>
              <a:gd name="connsiteX594" fmla="*/ 562467 w 562467"/>
              <a:gd name="connsiteY594" fmla="*/ 564996 h 3842685"/>
              <a:gd name="connsiteX595" fmla="*/ 562467 w 562467"/>
              <a:gd name="connsiteY595" fmla="*/ 565306 h 3842685"/>
              <a:gd name="connsiteX596" fmla="*/ 562467 w 562467"/>
              <a:gd name="connsiteY596" fmla="*/ 565824 h 3842685"/>
              <a:gd name="connsiteX597" fmla="*/ 562467 w 562467"/>
              <a:gd name="connsiteY597" fmla="*/ 566657 h 3842685"/>
              <a:gd name="connsiteX598" fmla="*/ 562467 w 562467"/>
              <a:gd name="connsiteY598" fmla="*/ 567452 h 3842685"/>
              <a:gd name="connsiteX599" fmla="*/ 562467 w 562467"/>
              <a:gd name="connsiteY599" fmla="*/ 567588 h 3842685"/>
              <a:gd name="connsiteX600" fmla="*/ 562467 w 562467"/>
              <a:gd name="connsiteY600" fmla="*/ 568358 h 3842685"/>
              <a:gd name="connsiteX601" fmla="*/ 562467 w 562467"/>
              <a:gd name="connsiteY601" fmla="*/ 568458 h 3842685"/>
              <a:gd name="connsiteX602" fmla="*/ 562467 w 562467"/>
              <a:gd name="connsiteY602" fmla="*/ 570450 h 3842685"/>
              <a:gd name="connsiteX603" fmla="*/ 562467 w 562467"/>
              <a:gd name="connsiteY603" fmla="*/ 571132 h 3842685"/>
              <a:gd name="connsiteX604" fmla="*/ 562467 w 562467"/>
              <a:gd name="connsiteY604" fmla="*/ 574179 h 3842685"/>
              <a:gd name="connsiteX605" fmla="*/ 562467 w 562467"/>
              <a:gd name="connsiteY605" fmla="*/ 574848 h 3842685"/>
              <a:gd name="connsiteX606" fmla="*/ 562467 w 562467"/>
              <a:gd name="connsiteY606" fmla="*/ 574914 h 3842685"/>
              <a:gd name="connsiteX607" fmla="*/ 562467 w 562467"/>
              <a:gd name="connsiteY607" fmla="*/ 575274 h 3842685"/>
              <a:gd name="connsiteX608" fmla="*/ 562467 w 562467"/>
              <a:gd name="connsiteY608" fmla="*/ 576016 h 3842685"/>
              <a:gd name="connsiteX609" fmla="*/ 562467 w 562467"/>
              <a:gd name="connsiteY609" fmla="*/ 576145 h 3842685"/>
              <a:gd name="connsiteX610" fmla="*/ 562467 w 562467"/>
              <a:gd name="connsiteY610" fmla="*/ 576518 h 3842685"/>
              <a:gd name="connsiteX611" fmla="*/ 562467 w 562467"/>
              <a:gd name="connsiteY611" fmla="*/ 577586 h 3842685"/>
              <a:gd name="connsiteX612" fmla="*/ 562467 w 562467"/>
              <a:gd name="connsiteY612" fmla="*/ 578093 h 3842685"/>
              <a:gd name="connsiteX613" fmla="*/ 562467 w 562467"/>
              <a:gd name="connsiteY613" fmla="*/ 579313 h 3842685"/>
              <a:gd name="connsiteX614" fmla="*/ 562467 w 562467"/>
              <a:gd name="connsiteY614" fmla="*/ 580351 h 3842685"/>
              <a:gd name="connsiteX615" fmla="*/ 562467 w 562467"/>
              <a:gd name="connsiteY615" fmla="*/ 580902 h 3842685"/>
              <a:gd name="connsiteX616" fmla="*/ 562467 w 562467"/>
              <a:gd name="connsiteY616" fmla="*/ 580983 h 3842685"/>
              <a:gd name="connsiteX617" fmla="*/ 562467 w 562467"/>
              <a:gd name="connsiteY617" fmla="*/ 581050 h 3842685"/>
              <a:gd name="connsiteX618" fmla="*/ 562467 w 562467"/>
              <a:gd name="connsiteY618" fmla="*/ 581811 h 3842685"/>
              <a:gd name="connsiteX619" fmla="*/ 562467 w 562467"/>
              <a:gd name="connsiteY619" fmla="*/ 582152 h 3842685"/>
              <a:gd name="connsiteX620" fmla="*/ 562467 w 562467"/>
              <a:gd name="connsiteY620" fmla="*/ 582976 h 3842685"/>
              <a:gd name="connsiteX621" fmla="*/ 562467 w 562467"/>
              <a:gd name="connsiteY621" fmla="*/ 584816 h 3842685"/>
              <a:gd name="connsiteX622" fmla="*/ 562467 w 562467"/>
              <a:gd name="connsiteY622" fmla="*/ 585365 h 3842685"/>
              <a:gd name="connsiteX623" fmla="*/ 562467 w 562467"/>
              <a:gd name="connsiteY623" fmla="*/ 585748 h 3842685"/>
              <a:gd name="connsiteX624" fmla="*/ 562467 w 562467"/>
              <a:gd name="connsiteY624" fmla="*/ 586325 h 3842685"/>
              <a:gd name="connsiteX625" fmla="*/ 562467 w 562467"/>
              <a:gd name="connsiteY625" fmla="*/ 586618 h 3842685"/>
              <a:gd name="connsiteX626" fmla="*/ 562467 w 562467"/>
              <a:gd name="connsiteY626" fmla="*/ 587038 h 3842685"/>
              <a:gd name="connsiteX627" fmla="*/ 562467 w 562467"/>
              <a:gd name="connsiteY627" fmla="*/ 587303 h 3842685"/>
              <a:gd name="connsiteX628" fmla="*/ 562467 w 562467"/>
              <a:gd name="connsiteY628" fmla="*/ 587713 h 3842685"/>
              <a:gd name="connsiteX629" fmla="*/ 562467 w 562467"/>
              <a:gd name="connsiteY629" fmla="*/ 587883 h 3842685"/>
              <a:gd name="connsiteX630" fmla="*/ 562467 w 562467"/>
              <a:gd name="connsiteY630" fmla="*/ 588399 h 3842685"/>
              <a:gd name="connsiteX631" fmla="*/ 562467 w 562467"/>
              <a:gd name="connsiteY631" fmla="*/ 589112 h 3842685"/>
              <a:gd name="connsiteX632" fmla="*/ 562467 w 562467"/>
              <a:gd name="connsiteY632" fmla="*/ 589839 h 3842685"/>
              <a:gd name="connsiteX633" fmla="*/ 562467 w 562467"/>
              <a:gd name="connsiteY633" fmla="*/ 589972 h 3842685"/>
              <a:gd name="connsiteX634" fmla="*/ 562467 w 562467"/>
              <a:gd name="connsiteY634" fmla="*/ 590842 h 3842685"/>
              <a:gd name="connsiteX635" fmla="*/ 562467 w 562467"/>
              <a:gd name="connsiteY635" fmla="*/ 590952 h 3842685"/>
              <a:gd name="connsiteX636" fmla="*/ 562467 w 562467"/>
              <a:gd name="connsiteY636" fmla="*/ 593434 h 3842685"/>
              <a:gd name="connsiteX637" fmla="*/ 562467 w 562467"/>
              <a:gd name="connsiteY637" fmla="*/ 594221 h 3842685"/>
              <a:gd name="connsiteX638" fmla="*/ 562467 w 562467"/>
              <a:gd name="connsiteY638" fmla="*/ 594304 h 3842685"/>
              <a:gd name="connsiteX639" fmla="*/ 562467 w 562467"/>
              <a:gd name="connsiteY639" fmla="*/ 595589 h 3842685"/>
              <a:gd name="connsiteX640" fmla="*/ 562467 w 562467"/>
              <a:gd name="connsiteY640" fmla="*/ 596095 h 3842685"/>
              <a:gd name="connsiteX641" fmla="*/ 562467 w 562467"/>
              <a:gd name="connsiteY641" fmla="*/ 597555 h 3842685"/>
              <a:gd name="connsiteX642" fmla="*/ 562467 w 562467"/>
              <a:gd name="connsiteY642" fmla="*/ 599142 h 3842685"/>
              <a:gd name="connsiteX643" fmla="*/ 562467 w 562467"/>
              <a:gd name="connsiteY643" fmla="*/ 599570 h 3842685"/>
              <a:gd name="connsiteX644" fmla="*/ 562467 w 562467"/>
              <a:gd name="connsiteY644" fmla="*/ 599970 h 3842685"/>
              <a:gd name="connsiteX645" fmla="*/ 562467 w 562467"/>
              <a:gd name="connsiteY645" fmla="*/ 600356 h 3842685"/>
              <a:gd name="connsiteX646" fmla="*/ 562467 w 562467"/>
              <a:gd name="connsiteY646" fmla="*/ 600439 h 3842685"/>
              <a:gd name="connsiteX647" fmla="*/ 562467 w 562467"/>
              <a:gd name="connsiteY647" fmla="*/ 600477 h 3842685"/>
              <a:gd name="connsiteX648" fmla="*/ 562467 w 562467"/>
              <a:gd name="connsiteY648" fmla="*/ 601109 h 3842685"/>
              <a:gd name="connsiteX649" fmla="*/ 562467 w 562467"/>
              <a:gd name="connsiteY649" fmla="*/ 601407 h 3842685"/>
              <a:gd name="connsiteX650" fmla="*/ 562467 w 562467"/>
              <a:gd name="connsiteY650" fmla="*/ 602279 h 3842685"/>
              <a:gd name="connsiteX651" fmla="*/ 562467 w 562467"/>
              <a:gd name="connsiteY651" fmla="*/ 604536 h 3842685"/>
              <a:gd name="connsiteX652" fmla="*/ 562467 w 562467"/>
              <a:gd name="connsiteY652" fmla="*/ 605716 h 3842685"/>
              <a:gd name="connsiteX653" fmla="*/ 562467 w 562467"/>
              <a:gd name="connsiteY653" fmla="*/ 606105 h 3842685"/>
              <a:gd name="connsiteX654" fmla="*/ 562467 w 562467"/>
              <a:gd name="connsiteY654" fmla="*/ 606612 h 3842685"/>
              <a:gd name="connsiteX655" fmla="*/ 562467 w 562467"/>
              <a:gd name="connsiteY655" fmla="*/ 608132 h 3842685"/>
              <a:gd name="connsiteX656" fmla="*/ 562467 w 562467"/>
              <a:gd name="connsiteY656" fmla="*/ 609002 h 3842685"/>
              <a:gd name="connsiteX657" fmla="*/ 562467 w 562467"/>
              <a:gd name="connsiteY657" fmla="*/ 610097 h 3842685"/>
              <a:gd name="connsiteX658" fmla="*/ 562467 w 562467"/>
              <a:gd name="connsiteY658" fmla="*/ 610267 h 3842685"/>
              <a:gd name="connsiteX659" fmla="*/ 562467 w 562467"/>
              <a:gd name="connsiteY659" fmla="*/ 611250 h 3842685"/>
              <a:gd name="connsiteX660" fmla="*/ 562467 w 562467"/>
              <a:gd name="connsiteY660" fmla="*/ 611496 h 3842685"/>
              <a:gd name="connsiteX661" fmla="*/ 562467 w 562467"/>
              <a:gd name="connsiteY661" fmla="*/ 614267 h 3842685"/>
              <a:gd name="connsiteX662" fmla="*/ 562467 w 562467"/>
              <a:gd name="connsiteY662" fmla="*/ 614803 h 3842685"/>
              <a:gd name="connsiteX663" fmla="*/ 562467 w 562467"/>
              <a:gd name="connsiteY663" fmla="*/ 615137 h 3842685"/>
              <a:gd name="connsiteX664" fmla="*/ 562467 w 562467"/>
              <a:gd name="connsiteY664" fmla="*/ 615714 h 3842685"/>
              <a:gd name="connsiteX665" fmla="*/ 562467 w 562467"/>
              <a:gd name="connsiteY665" fmla="*/ 616234 h 3842685"/>
              <a:gd name="connsiteX666" fmla="*/ 562467 w 562467"/>
              <a:gd name="connsiteY666" fmla="*/ 616403 h 3842685"/>
              <a:gd name="connsiteX667" fmla="*/ 562467 w 562467"/>
              <a:gd name="connsiteY667" fmla="*/ 617802 h 3842685"/>
              <a:gd name="connsiteX668" fmla="*/ 562467 w 562467"/>
              <a:gd name="connsiteY668" fmla="*/ 618515 h 3842685"/>
              <a:gd name="connsiteX669" fmla="*/ 562467 w 562467"/>
              <a:gd name="connsiteY669" fmla="*/ 619410 h 3842685"/>
              <a:gd name="connsiteX670" fmla="*/ 562467 w 562467"/>
              <a:gd name="connsiteY670" fmla="*/ 620280 h 3842685"/>
              <a:gd name="connsiteX671" fmla="*/ 562467 w 562467"/>
              <a:gd name="connsiteY671" fmla="*/ 621849 h 3842685"/>
              <a:gd name="connsiteX672" fmla="*/ 562467 w 562467"/>
              <a:gd name="connsiteY672" fmla="*/ 621953 h 3842685"/>
              <a:gd name="connsiteX673" fmla="*/ 562467 w 562467"/>
              <a:gd name="connsiteY673" fmla="*/ 622823 h 3842685"/>
              <a:gd name="connsiteX674" fmla="*/ 562467 w 562467"/>
              <a:gd name="connsiteY674" fmla="*/ 623791 h 3842685"/>
              <a:gd name="connsiteX675" fmla="*/ 562467 w 562467"/>
              <a:gd name="connsiteY675" fmla="*/ 623875 h 3842685"/>
              <a:gd name="connsiteX676" fmla="*/ 562467 w 562467"/>
              <a:gd name="connsiteY676" fmla="*/ 623938 h 3842685"/>
              <a:gd name="connsiteX677" fmla="*/ 562467 w 562467"/>
              <a:gd name="connsiteY677" fmla="*/ 624662 h 3842685"/>
              <a:gd name="connsiteX678" fmla="*/ 562467 w 562467"/>
              <a:gd name="connsiteY678" fmla="*/ 626011 h 3842685"/>
              <a:gd name="connsiteX679" fmla="*/ 562467 w 562467"/>
              <a:gd name="connsiteY679" fmla="*/ 626287 h 3842685"/>
              <a:gd name="connsiteX680" fmla="*/ 562467 w 562467"/>
              <a:gd name="connsiteY680" fmla="*/ 628813 h 3842685"/>
              <a:gd name="connsiteX681" fmla="*/ 562467 w 562467"/>
              <a:gd name="connsiteY681" fmla="*/ 629928 h 3842685"/>
              <a:gd name="connsiteX682" fmla="*/ 562467 w 562467"/>
              <a:gd name="connsiteY682" fmla="*/ 630011 h 3842685"/>
              <a:gd name="connsiteX683" fmla="*/ 562467 w 562467"/>
              <a:gd name="connsiteY683" fmla="*/ 630797 h 3842685"/>
              <a:gd name="connsiteX684" fmla="*/ 562467 w 562467"/>
              <a:gd name="connsiteY684" fmla="*/ 632147 h 3842685"/>
              <a:gd name="connsiteX685" fmla="*/ 562467 w 562467"/>
              <a:gd name="connsiteY685" fmla="*/ 632423 h 3842685"/>
              <a:gd name="connsiteX686" fmla="*/ 562467 w 562467"/>
              <a:gd name="connsiteY686" fmla="*/ 634392 h 3842685"/>
              <a:gd name="connsiteX687" fmla="*/ 562467 w 562467"/>
              <a:gd name="connsiteY687" fmla="*/ 634562 h 3842685"/>
              <a:gd name="connsiteX688" fmla="*/ 562467 w 562467"/>
              <a:gd name="connsiteY688" fmla="*/ 635782 h 3842685"/>
              <a:gd name="connsiteX689" fmla="*/ 562467 w 562467"/>
              <a:gd name="connsiteY689" fmla="*/ 636528 h 3842685"/>
              <a:gd name="connsiteX690" fmla="*/ 562467 w 562467"/>
              <a:gd name="connsiteY690" fmla="*/ 636964 h 3842685"/>
              <a:gd name="connsiteX691" fmla="*/ 562467 w 562467"/>
              <a:gd name="connsiteY691" fmla="*/ 637697 h 3842685"/>
              <a:gd name="connsiteX692" fmla="*/ 562467 w 562467"/>
              <a:gd name="connsiteY692" fmla="*/ 639535 h 3842685"/>
              <a:gd name="connsiteX693" fmla="*/ 562467 w 562467"/>
              <a:gd name="connsiteY693" fmla="*/ 639703 h 3842685"/>
              <a:gd name="connsiteX694" fmla="*/ 562467 w 562467"/>
              <a:gd name="connsiteY694" fmla="*/ 641918 h 3842685"/>
              <a:gd name="connsiteX695" fmla="*/ 562467 w 562467"/>
              <a:gd name="connsiteY695" fmla="*/ 643100 h 3842685"/>
              <a:gd name="connsiteX696" fmla="*/ 562467 w 562467"/>
              <a:gd name="connsiteY696" fmla="*/ 644690 h 3842685"/>
              <a:gd name="connsiteX697" fmla="*/ 562467 w 562467"/>
              <a:gd name="connsiteY697" fmla="*/ 644954 h 3842685"/>
              <a:gd name="connsiteX698" fmla="*/ 562467 w 562467"/>
              <a:gd name="connsiteY698" fmla="*/ 645672 h 3842685"/>
              <a:gd name="connsiteX699" fmla="*/ 562467 w 562467"/>
              <a:gd name="connsiteY699" fmla="*/ 645840 h 3842685"/>
              <a:gd name="connsiteX700" fmla="*/ 562467 w 562467"/>
              <a:gd name="connsiteY700" fmla="*/ 646185 h 3842685"/>
              <a:gd name="connsiteX701" fmla="*/ 562467 w 562467"/>
              <a:gd name="connsiteY701" fmla="*/ 648203 h 3842685"/>
              <a:gd name="connsiteX702" fmla="*/ 562467 w 562467"/>
              <a:gd name="connsiteY702" fmla="*/ 650221 h 3842685"/>
              <a:gd name="connsiteX703" fmla="*/ 562467 w 562467"/>
              <a:gd name="connsiteY703" fmla="*/ 650306 h 3842685"/>
              <a:gd name="connsiteX704" fmla="*/ 562467 w 562467"/>
              <a:gd name="connsiteY704" fmla="*/ 651091 h 3842685"/>
              <a:gd name="connsiteX705" fmla="*/ 562467 w 562467"/>
              <a:gd name="connsiteY705" fmla="*/ 652395 h 3842685"/>
              <a:gd name="connsiteX706" fmla="*/ 562467 w 562467"/>
              <a:gd name="connsiteY706" fmla="*/ 654806 h 3842685"/>
              <a:gd name="connsiteX707" fmla="*/ 562467 w 562467"/>
              <a:gd name="connsiteY707" fmla="*/ 658382 h 3842685"/>
              <a:gd name="connsiteX708" fmla="*/ 562467 w 562467"/>
              <a:gd name="connsiteY708" fmla="*/ 658649 h 3842685"/>
              <a:gd name="connsiteX709" fmla="*/ 562467 w 562467"/>
              <a:gd name="connsiteY709" fmla="*/ 661259 h 3842685"/>
              <a:gd name="connsiteX710" fmla="*/ 562467 w 562467"/>
              <a:gd name="connsiteY710" fmla="*/ 663225 h 3842685"/>
              <a:gd name="connsiteX711" fmla="*/ 562467 w 562467"/>
              <a:gd name="connsiteY711" fmla="*/ 664188 h 3842685"/>
              <a:gd name="connsiteX712" fmla="*/ 562467 w 562467"/>
              <a:gd name="connsiteY712" fmla="*/ 664302 h 3842685"/>
              <a:gd name="connsiteX713" fmla="*/ 562467 w 562467"/>
              <a:gd name="connsiteY713" fmla="*/ 664783 h 3842685"/>
              <a:gd name="connsiteX714" fmla="*/ 562467 w 562467"/>
              <a:gd name="connsiteY714" fmla="*/ 665483 h 3842685"/>
              <a:gd name="connsiteX715" fmla="*/ 562467 w 562467"/>
              <a:gd name="connsiteY715" fmla="*/ 665965 h 3842685"/>
              <a:gd name="connsiteX716" fmla="*/ 562467 w 562467"/>
              <a:gd name="connsiteY716" fmla="*/ 667851 h 3842685"/>
              <a:gd name="connsiteX717" fmla="*/ 562467 w 562467"/>
              <a:gd name="connsiteY717" fmla="*/ 668569 h 3842685"/>
              <a:gd name="connsiteX718" fmla="*/ 562467 w 562467"/>
              <a:gd name="connsiteY718" fmla="*/ 669249 h 3842685"/>
              <a:gd name="connsiteX719" fmla="*/ 562467 w 562467"/>
              <a:gd name="connsiteY719" fmla="*/ 669612 h 3842685"/>
              <a:gd name="connsiteX720" fmla="*/ 562467 w 562467"/>
              <a:gd name="connsiteY720" fmla="*/ 670587 h 3842685"/>
              <a:gd name="connsiteX721" fmla="*/ 562467 w 562467"/>
              <a:gd name="connsiteY721" fmla="*/ 671785 h 3842685"/>
              <a:gd name="connsiteX722" fmla="*/ 562467 w 562467"/>
              <a:gd name="connsiteY722" fmla="*/ 673475 h 3842685"/>
              <a:gd name="connsiteX723" fmla="*/ 562467 w 562467"/>
              <a:gd name="connsiteY723" fmla="*/ 674126 h 3842685"/>
              <a:gd name="connsiteX724" fmla="*/ 562467 w 562467"/>
              <a:gd name="connsiteY724" fmla="*/ 674706 h 3842685"/>
              <a:gd name="connsiteX725" fmla="*/ 562467 w 562467"/>
              <a:gd name="connsiteY725" fmla="*/ 676723 h 3842685"/>
              <a:gd name="connsiteX726" fmla="*/ 562467 w 562467"/>
              <a:gd name="connsiteY726" fmla="*/ 676919 h 3842685"/>
              <a:gd name="connsiteX727" fmla="*/ 562467 w 562467"/>
              <a:gd name="connsiteY727" fmla="*/ 679453 h 3842685"/>
              <a:gd name="connsiteX728" fmla="*/ 562467 w 562467"/>
              <a:gd name="connsiteY728" fmla="*/ 681227 h 3842685"/>
              <a:gd name="connsiteX729" fmla="*/ 562467 w 562467"/>
              <a:gd name="connsiteY729" fmla="*/ 682347 h 3842685"/>
              <a:gd name="connsiteX730" fmla="*/ 562467 w 562467"/>
              <a:gd name="connsiteY730" fmla="*/ 683642 h 3842685"/>
              <a:gd name="connsiteX731" fmla="*/ 562467 w 562467"/>
              <a:gd name="connsiteY731" fmla="*/ 684313 h 3842685"/>
              <a:gd name="connsiteX732" fmla="*/ 562467 w 562467"/>
              <a:gd name="connsiteY732" fmla="*/ 684910 h 3842685"/>
              <a:gd name="connsiteX733" fmla="*/ 562467 w 562467"/>
              <a:gd name="connsiteY733" fmla="*/ 685461 h 3842685"/>
              <a:gd name="connsiteX734" fmla="*/ 562467 w 562467"/>
              <a:gd name="connsiteY734" fmla="*/ 685609 h 3842685"/>
              <a:gd name="connsiteX735" fmla="*/ 562467 w 562467"/>
              <a:gd name="connsiteY735" fmla="*/ 686009 h 3842685"/>
              <a:gd name="connsiteX736" fmla="*/ 562467 w 562467"/>
              <a:gd name="connsiteY736" fmla="*/ 686331 h 3842685"/>
              <a:gd name="connsiteX737" fmla="*/ 562467 w 562467"/>
              <a:gd name="connsiteY737" fmla="*/ 687167 h 3842685"/>
              <a:gd name="connsiteX738" fmla="*/ 562467 w 562467"/>
              <a:gd name="connsiteY738" fmla="*/ 687613 h 3842685"/>
              <a:gd name="connsiteX739" fmla="*/ 562467 w 562467"/>
              <a:gd name="connsiteY739" fmla="*/ 688482 h 3842685"/>
              <a:gd name="connsiteX740" fmla="*/ 562467 w 562467"/>
              <a:gd name="connsiteY740" fmla="*/ 689583 h 3842685"/>
              <a:gd name="connsiteX741" fmla="*/ 562467 w 562467"/>
              <a:gd name="connsiteY741" fmla="*/ 689778 h 3842685"/>
              <a:gd name="connsiteX742" fmla="*/ 562467 w 562467"/>
              <a:gd name="connsiteY742" fmla="*/ 690450 h 3842685"/>
              <a:gd name="connsiteX743" fmla="*/ 562467 w 562467"/>
              <a:gd name="connsiteY743" fmla="*/ 691596 h 3842685"/>
              <a:gd name="connsiteX744" fmla="*/ 562467 w 562467"/>
              <a:gd name="connsiteY744" fmla="*/ 691633 h 3842685"/>
              <a:gd name="connsiteX745" fmla="*/ 562467 w 562467"/>
              <a:gd name="connsiteY745" fmla="*/ 691745 h 3842685"/>
              <a:gd name="connsiteX746" fmla="*/ 562467 w 562467"/>
              <a:gd name="connsiteY746" fmla="*/ 692145 h 3842685"/>
              <a:gd name="connsiteX747" fmla="*/ 562467 w 562467"/>
              <a:gd name="connsiteY747" fmla="*/ 692467 h 3842685"/>
              <a:gd name="connsiteX748" fmla="*/ 562467 w 562467"/>
              <a:gd name="connsiteY748" fmla="*/ 692864 h 3842685"/>
              <a:gd name="connsiteX749" fmla="*/ 562467 w 562467"/>
              <a:gd name="connsiteY749" fmla="*/ 693195 h 3842685"/>
              <a:gd name="connsiteX750" fmla="*/ 562467 w 562467"/>
              <a:gd name="connsiteY750" fmla="*/ 693496 h 3842685"/>
              <a:gd name="connsiteX751" fmla="*/ 562467 w 562467"/>
              <a:gd name="connsiteY751" fmla="*/ 694168 h 3842685"/>
              <a:gd name="connsiteX752" fmla="*/ 562467 w 562467"/>
              <a:gd name="connsiteY752" fmla="*/ 694881 h 3842685"/>
              <a:gd name="connsiteX753" fmla="*/ 562467 w 562467"/>
              <a:gd name="connsiteY753" fmla="*/ 694921 h 3842685"/>
              <a:gd name="connsiteX754" fmla="*/ 562467 w 562467"/>
              <a:gd name="connsiteY754" fmla="*/ 695978 h 3842685"/>
              <a:gd name="connsiteX755" fmla="*/ 562467 w 562467"/>
              <a:gd name="connsiteY755" fmla="*/ 696848 h 3842685"/>
              <a:gd name="connsiteX756" fmla="*/ 562467 w 562467"/>
              <a:gd name="connsiteY756" fmla="*/ 697769 h 3842685"/>
              <a:gd name="connsiteX757" fmla="*/ 562467 w 562467"/>
              <a:gd name="connsiteY757" fmla="*/ 698008 h 3842685"/>
              <a:gd name="connsiteX758" fmla="*/ 562467 w 562467"/>
              <a:gd name="connsiteY758" fmla="*/ 699303 h 3842685"/>
              <a:gd name="connsiteX759" fmla="*/ 562467 w 562467"/>
              <a:gd name="connsiteY759" fmla="*/ 699386 h 3842685"/>
              <a:gd name="connsiteX760" fmla="*/ 562467 w 562467"/>
              <a:gd name="connsiteY760" fmla="*/ 700303 h 3842685"/>
              <a:gd name="connsiteX761" fmla="*/ 562467 w 562467"/>
              <a:gd name="connsiteY761" fmla="*/ 702911 h 3842685"/>
              <a:gd name="connsiteX762" fmla="*/ 562467 w 562467"/>
              <a:gd name="connsiteY762" fmla="*/ 704142 h 3842685"/>
              <a:gd name="connsiteX763" fmla="*/ 562467 w 562467"/>
              <a:gd name="connsiteY763" fmla="*/ 705438 h 3842685"/>
              <a:gd name="connsiteX764" fmla="*/ 562467 w 562467"/>
              <a:gd name="connsiteY764" fmla="*/ 705522 h 3842685"/>
              <a:gd name="connsiteX765" fmla="*/ 562467 w 562467"/>
              <a:gd name="connsiteY765" fmla="*/ 707190 h 3842685"/>
              <a:gd name="connsiteX766" fmla="*/ 562467 w 562467"/>
              <a:gd name="connsiteY766" fmla="*/ 707293 h 3842685"/>
              <a:gd name="connsiteX767" fmla="*/ 562467 w 562467"/>
              <a:gd name="connsiteY767" fmla="*/ 707741 h 3842685"/>
              <a:gd name="connsiteX768" fmla="*/ 562467 w 562467"/>
              <a:gd name="connsiteY768" fmla="*/ 708608 h 3842685"/>
              <a:gd name="connsiteX769" fmla="*/ 562467 w 562467"/>
              <a:gd name="connsiteY769" fmla="*/ 708650 h 3842685"/>
              <a:gd name="connsiteX770" fmla="*/ 562467 w 562467"/>
              <a:gd name="connsiteY770" fmla="*/ 709043 h 3842685"/>
              <a:gd name="connsiteX771" fmla="*/ 562467 w 562467"/>
              <a:gd name="connsiteY771" fmla="*/ 709102 h 3842685"/>
              <a:gd name="connsiteX772" fmla="*/ 562467 w 562467"/>
              <a:gd name="connsiteY772" fmla="*/ 709756 h 3842685"/>
              <a:gd name="connsiteX773" fmla="*/ 562467 w 562467"/>
              <a:gd name="connsiteY773" fmla="*/ 709903 h 3842685"/>
              <a:gd name="connsiteX774" fmla="*/ 562467 w 562467"/>
              <a:gd name="connsiteY774" fmla="*/ 709912 h 3842685"/>
              <a:gd name="connsiteX775" fmla="*/ 562467 w 562467"/>
              <a:gd name="connsiteY775" fmla="*/ 710625 h 3842685"/>
              <a:gd name="connsiteX776" fmla="*/ 562467 w 562467"/>
              <a:gd name="connsiteY776" fmla="*/ 711655 h 3842685"/>
              <a:gd name="connsiteX777" fmla="*/ 562467 w 562467"/>
              <a:gd name="connsiteY777" fmla="*/ 711722 h 3842685"/>
              <a:gd name="connsiteX778" fmla="*/ 562467 w 562467"/>
              <a:gd name="connsiteY778" fmla="*/ 712204 h 3842685"/>
              <a:gd name="connsiteX779" fmla="*/ 562467 w 562467"/>
              <a:gd name="connsiteY779" fmla="*/ 713164 h 3842685"/>
              <a:gd name="connsiteX780" fmla="*/ 562467 w 562467"/>
              <a:gd name="connsiteY780" fmla="*/ 713428 h 3842685"/>
              <a:gd name="connsiteX781" fmla="*/ 562467 w 562467"/>
              <a:gd name="connsiteY781" fmla="*/ 713877 h 3842685"/>
              <a:gd name="connsiteX782" fmla="*/ 562467 w 562467"/>
              <a:gd name="connsiteY782" fmla="*/ 714529 h 3842685"/>
              <a:gd name="connsiteX783" fmla="*/ 562467 w 562467"/>
              <a:gd name="connsiteY783" fmla="*/ 715047 h 3842685"/>
              <a:gd name="connsiteX784" fmla="*/ 562467 w 562467"/>
              <a:gd name="connsiteY784" fmla="*/ 715178 h 3842685"/>
              <a:gd name="connsiteX785" fmla="*/ 562467 w 562467"/>
              <a:gd name="connsiteY785" fmla="*/ 716047 h 3842685"/>
              <a:gd name="connsiteX786" fmla="*/ 562467 w 562467"/>
              <a:gd name="connsiteY786" fmla="*/ 716674 h 3842685"/>
              <a:gd name="connsiteX787" fmla="*/ 562467 w 562467"/>
              <a:gd name="connsiteY787" fmla="*/ 716811 h 3842685"/>
              <a:gd name="connsiteX788" fmla="*/ 562467 w 562467"/>
              <a:gd name="connsiteY788" fmla="*/ 717681 h 3842685"/>
              <a:gd name="connsiteX789" fmla="*/ 562467 w 562467"/>
              <a:gd name="connsiteY789" fmla="*/ 717791 h 3842685"/>
              <a:gd name="connsiteX790" fmla="*/ 562467 w 562467"/>
              <a:gd name="connsiteY790" fmla="*/ 719559 h 3842685"/>
              <a:gd name="connsiteX791" fmla="*/ 562467 w 562467"/>
              <a:gd name="connsiteY791" fmla="*/ 720355 h 3842685"/>
              <a:gd name="connsiteX792" fmla="*/ 562467 w 562467"/>
              <a:gd name="connsiteY792" fmla="*/ 720430 h 3842685"/>
              <a:gd name="connsiteX793" fmla="*/ 562467 w 562467"/>
              <a:gd name="connsiteY793" fmla="*/ 721182 h 3842685"/>
              <a:gd name="connsiteX794" fmla="*/ 562467 w 562467"/>
              <a:gd name="connsiteY794" fmla="*/ 722810 h 3842685"/>
              <a:gd name="connsiteX795" fmla="*/ 562467 w 562467"/>
              <a:gd name="connsiteY795" fmla="*/ 726809 h 3842685"/>
              <a:gd name="connsiteX796" fmla="*/ 562467 w 562467"/>
              <a:gd name="connsiteY796" fmla="*/ 727316 h 3842685"/>
              <a:gd name="connsiteX797" fmla="*/ 562467 w 562467"/>
              <a:gd name="connsiteY797" fmla="*/ 730206 h 3842685"/>
              <a:gd name="connsiteX798" fmla="*/ 562467 w 562467"/>
              <a:gd name="connsiteY798" fmla="*/ 730272 h 3842685"/>
              <a:gd name="connsiteX799" fmla="*/ 562467 w 562467"/>
              <a:gd name="connsiteY799" fmla="*/ 731374 h 3842685"/>
              <a:gd name="connsiteX800" fmla="*/ 562467 w 562467"/>
              <a:gd name="connsiteY800" fmla="*/ 732944 h 3842685"/>
              <a:gd name="connsiteX801" fmla="*/ 562467 w 562467"/>
              <a:gd name="connsiteY801" fmla="*/ 733451 h 3842685"/>
              <a:gd name="connsiteX802" fmla="*/ 562467 w 562467"/>
              <a:gd name="connsiteY802" fmla="*/ 734588 h 3842685"/>
              <a:gd name="connsiteX803" fmla="*/ 562467 w 562467"/>
              <a:gd name="connsiteY803" fmla="*/ 734970 h 3842685"/>
              <a:gd name="connsiteX804" fmla="*/ 562467 w 562467"/>
              <a:gd name="connsiteY804" fmla="*/ 735303 h 3842685"/>
              <a:gd name="connsiteX805" fmla="*/ 562467 w 562467"/>
              <a:gd name="connsiteY805" fmla="*/ 735841 h 3842685"/>
              <a:gd name="connsiteX806" fmla="*/ 562467 w 562467"/>
              <a:gd name="connsiteY806" fmla="*/ 736261 h 3842685"/>
              <a:gd name="connsiteX807" fmla="*/ 562467 w 562467"/>
              <a:gd name="connsiteY807" fmla="*/ 736936 h 3842685"/>
              <a:gd name="connsiteX808" fmla="*/ 562467 w 562467"/>
              <a:gd name="connsiteY808" fmla="*/ 737106 h 3842685"/>
              <a:gd name="connsiteX809" fmla="*/ 562467 w 562467"/>
              <a:gd name="connsiteY809" fmla="*/ 738334 h 3842685"/>
              <a:gd name="connsiteX810" fmla="*/ 562467 w 562467"/>
              <a:gd name="connsiteY810" fmla="*/ 740174 h 3842685"/>
              <a:gd name="connsiteX811" fmla="*/ 562467 w 562467"/>
              <a:gd name="connsiteY811" fmla="*/ 740723 h 3842685"/>
              <a:gd name="connsiteX812" fmla="*/ 562467 w 562467"/>
              <a:gd name="connsiteY812" fmla="*/ 740969 h 3842685"/>
              <a:gd name="connsiteX813" fmla="*/ 562467 w 562467"/>
              <a:gd name="connsiteY813" fmla="*/ 741106 h 3842685"/>
              <a:gd name="connsiteX814" fmla="*/ 562467 w 562467"/>
              <a:gd name="connsiteY814" fmla="*/ 741976 h 3842685"/>
              <a:gd name="connsiteX815" fmla="*/ 562467 w 562467"/>
              <a:gd name="connsiteY815" fmla="*/ 743072 h 3842685"/>
              <a:gd name="connsiteX816" fmla="*/ 562467 w 562467"/>
              <a:gd name="connsiteY816" fmla="*/ 743242 h 3842685"/>
              <a:gd name="connsiteX817" fmla="*/ 562467 w 562467"/>
              <a:gd name="connsiteY817" fmla="*/ 748364 h 3842685"/>
              <a:gd name="connsiteX818" fmla="*/ 562467 w 562467"/>
              <a:gd name="connsiteY818" fmla="*/ 748792 h 3842685"/>
              <a:gd name="connsiteX819" fmla="*/ 562467 w 562467"/>
              <a:gd name="connsiteY819" fmla="*/ 749579 h 3842685"/>
              <a:gd name="connsiteX820" fmla="*/ 562467 w 562467"/>
              <a:gd name="connsiteY820" fmla="*/ 749662 h 3842685"/>
              <a:gd name="connsiteX821" fmla="*/ 562467 w 562467"/>
              <a:gd name="connsiteY821" fmla="*/ 750331 h 3842685"/>
              <a:gd name="connsiteX822" fmla="*/ 562467 w 562467"/>
              <a:gd name="connsiteY822" fmla="*/ 750630 h 3842685"/>
              <a:gd name="connsiteX823" fmla="*/ 562467 w 562467"/>
              <a:gd name="connsiteY823" fmla="*/ 751502 h 3842685"/>
              <a:gd name="connsiteX824" fmla="*/ 562467 w 562467"/>
              <a:gd name="connsiteY824" fmla="*/ 754500 h 3842685"/>
              <a:gd name="connsiteX825" fmla="*/ 562467 w 562467"/>
              <a:gd name="connsiteY825" fmla="*/ 755328 h 3842685"/>
              <a:gd name="connsiteX826" fmla="*/ 562467 w 562467"/>
              <a:gd name="connsiteY826" fmla="*/ 755836 h 3842685"/>
              <a:gd name="connsiteX827" fmla="*/ 562467 w 562467"/>
              <a:gd name="connsiteY827" fmla="*/ 756467 h 3842685"/>
              <a:gd name="connsiteX828" fmla="*/ 562467 w 562467"/>
              <a:gd name="connsiteY828" fmla="*/ 756767 h 3842685"/>
              <a:gd name="connsiteX829" fmla="*/ 562467 w 562467"/>
              <a:gd name="connsiteY829" fmla="*/ 757636 h 3842685"/>
              <a:gd name="connsiteX830" fmla="*/ 562467 w 562467"/>
              <a:gd name="connsiteY830" fmla="*/ 758882 h 3842685"/>
              <a:gd name="connsiteX831" fmla="*/ 562467 w 562467"/>
              <a:gd name="connsiteY831" fmla="*/ 761231 h 3842685"/>
              <a:gd name="connsiteX832" fmla="*/ 562467 w 562467"/>
              <a:gd name="connsiteY832" fmla="*/ 761401 h 3842685"/>
              <a:gd name="connsiteX833" fmla="*/ 562467 w 562467"/>
              <a:gd name="connsiteY833" fmla="*/ 763368 h 3842685"/>
              <a:gd name="connsiteX834" fmla="*/ 562467 w 562467"/>
              <a:gd name="connsiteY834" fmla="*/ 763490 h 3842685"/>
              <a:gd name="connsiteX835" fmla="*/ 562467 w 562467"/>
              <a:gd name="connsiteY835" fmla="*/ 764026 h 3842685"/>
              <a:gd name="connsiteX836" fmla="*/ 562467 w 562467"/>
              <a:gd name="connsiteY836" fmla="*/ 764360 h 3842685"/>
              <a:gd name="connsiteX837" fmla="*/ 562467 w 562467"/>
              <a:gd name="connsiteY837" fmla="*/ 765456 h 3842685"/>
              <a:gd name="connsiteX838" fmla="*/ 562467 w 562467"/>
              <a:gd name="connsiteY838" fmla="*/ 765625 h 3842685"/>
              <a:gd name="connsiteX839" fmla="*/ 562467 w 562467"/>
              <a:gd name="connsiteY839" fmla="*/ 767738 h 3842685"/>
              <a:gd name="connsiteX840" fmla="*/ 562467 w 562467"/>
              <a:gd name="connsiteY840" fmla="*/ 770161 h 3842685"/>
              <a:gd name="connsiteX841" fmla="*/ 562467 w 562467"/>
              <a:gd name="connsiteY841" fmla="*/ 771072 h 3842685"/>
              <a:gd name="connsiteX842" fmla="*/ 562467 w 562467"/>
              <a:gd name="connsiteY842" fmla="*/ 771528 h 3842685"/>
              <a:gd name="connsiteX843" fmla="*/ 562467 w 562467"/>
              <a:gd name="connsiteY843" fmla="*/ 773161 h 3842685"/>
              <a:gd name="connsiteX844" fmla="*/ 562467 w 562467"/>
              <a:gd name="connsiteY844" fmla="*/ 773873 h 3842685"/>
              <a:gd name="connsiteX845" fmla="*/ 562467 w 562467"/>
              <a:gd name="connsiteY845" fmla="*/ 774626 h 3842685"/>
              <a:gd name="connsiteX846" fmla="*/ 562467 w 562467"/>
              <a:gd name="connsiteY846" fmla="*/ 777060 h 3842685"/>
              <a:gd name="connsiteX847" fmla="*/ 562467 w 562467"/>
              <a:gd name="connsiteY847" fmla="*/ 778036 h 3842685"/>
              <a:gd name="connsiteX848" fmla="*/ 562467 w 562467"/>
              <a:gd name="connsiteY848" fmla="*/ 779150 h 3842685"/>
              <a:gd name="connsiteX849" fmla="*/ 562467 w 562467"/>
              <a:gd name="connsiteY849" fmla="*/ 779234 h 3842685"/>
              <a:gd name="connsiteX850" fmla="*/ 562467 w 562467"/>
              <a:gd name="connsiteY850" fmla="*/ 780020 h 3842685"/>
              <a:gd name="connsiteX851" fmla="*/ 562467 w 562467"/>
              <a:gd name="connsiteY851" fmla="*/ 781369 h 3842685"/>
              <a:gd name="connsiteX852" fmla="*/ 562467 w 562467"/>
              <a:gd name="connsiteY852" fmla="*/ 781645 h 3842685"/>
              <a:gd name="connsiteX853" fmla="*/ 562467 w 562467"/>
              <a:gd name="connsiteY853" fmla="*/ 783615 h 3842685"/>
              <a:gd name="connsiteX854" fmla="*/ 562467 w 562467"/>
              <a:gd name="connsiteY854" fmla="*/ 783784 h 3842685"/>
              <a:gd name="connsiteX855" fmla="*/ 562467 w 562467"/>
              <a:gd name="connsiteY855" fmla="*/ 784171 h 3842685"/>
              <a:gd name="connsiteX856" fmla="*/ 562467 w 562467"/>
              <a:gd name="connsiteY856" fmla="*/ 785220 h 3842685"/>
              <a:gd name="connsiteX857" fmla="*/ 562467 w 562467"/>
              <a:gd name="connsiteY857" fmla="*/ 785751 h 3842685"/>
              <a:gd name="connsiteX858" fmla="*/ 562467 w 562467"/>
              <a:gd name="connsiteY858" fmla="*/ 788554 h 3842685"/>
              <a:gd name="connsiteX859" fmla="*/ 562467 w 562467"/>
              <a:gd name="connsiteY859" fmla="*/ 789750 h 3842685"/>
              <a:gd name="connsiteX860" fmla="*/ 562467 w 562467"/>
              <a:gd name="connsiteY860" fmla="*/ 789919 h 3842685"/>
              <a:gd name="connsiteX861" fmla="*/ 562467 w 562467"/>
              <a:gd name="connsiteY861" fmla="*/ 791140 h 3842685"/>
              <a:gd name="connsiteX862" fmla="*/ 562467 w 562467"/>
              <a:gd name="connsiteY862" fmla="*/ 791886 h 3842685"/>
              <a:gd name="connsiteX863" fmla="*/ 562467 w 562467"/>
              <a:gd name="connsiteY863" fmla="*/ 792322 h 3842685"/>
              <a:gd name="connsiteX864" fmla="*/ 562467 w 562467"/>
              <a:gd name="connsiteY864" fmla="*/ 793912 h 3842685"/>
              <a:gd name="connsiteX865" fmla="*/ 562467 w 562467"/>
              <a:gd name="connsiteY865" fmla="*/ 794379 h 3842685"/>
              <a:gd name="connsiteX866" fmla="*/ 562467 w 562467"/>
              <a:gd name="connsiteY866" fmla="*/ 794894 h 3842685"/>
              <a:gd name="connsiteX867" fmla="*/ 562467 w 562467"/>
              <a:gd name="connsiteY867" fmla="*/ 795063 h 3842685"/>
              <a:gd name="connsiteX868" fmla="*/ 562467 w 562467"/>
              <a:gd name="connsiteY868" fmla="*/ 795408 h 3842685"/>
              <a:gd name="connsiteX869" fmla="*/ 562467 w 562467"/>
              <a:gd name="connsiteY869" fmla="*/ 797425 h 3842685"/>
              <a:gd name="connsiteX870" fmla="*/ 562467 w 562467"/>
              <a:gd name="connsiteY870" fmla="*/ 799443 h 3842685"/>
              <a:gd name="connsiteX871" fmla="*/ 562467 w 562467"/>
              <a:gd name="connsiteY871" fmla="*/ 799528 h 3842685"/>
              <a:gd name="connsiteX872" fmla="*/ 562467 w 562467"/>
              <a:gd name="connsiteY872" fmla="*/ 800048 h 3842685"/>
              <a:gd name="connsiteX873" fmla="*/ 562467 w 562467"/>
              <a:gd name="connsiteY873" fmla="*/ 800313 h 3842685"/>
              <a:gd name="connsiteX874" fmla="*/ 562467 w 562467"/>
              <a:gd name="connsiteY874" fmla="*/ 801545 h 3842685"/>
              <a:gd name="connsiteX875" fmla="*/ 562467 w 562467"/>
              <a:gd name="connsiteY875" fmla="*/ 801618 h 3842685"/>
              <a:gd name="connsiteX876" fmla="*/ 562467 w 562467"/>
              <a:gd name="connsiteY876" fmla="*/ 802330 h 3842685"/>
              <a:gd name="connsiteX877" fmla="*/ 562467 w 562467"/>
              <a:gd name="connsiteY877" fmla="*/ 803562 h 3842685"/>
              <a:gd name="connsiteX878" fmla="*/ 562467 w 562467"/>
              <a:gd name="connsiteY878" fmla="*/ 804298 h 3842685"/>
              <a:gd name="connsiteX879" fmla="*/ 562467 w 562467"/>
              <a:gd name="connsiteY879" fmla="*/ 805579 h 3842685"/>
              <a:gd name="connsiteX880" fmla="*/ 562467 w 562467"/>
              <a:gd name="connsiteY880" fmla="*/ 805663 h 3842685"/>
              <a:gd name="connsiteX881" fmla="*/ 562467 w 562467"/>
              <a:gd name="connsiteY881" fmla="*/ 807604 h 3842685"/>
              <a:gd name="connsiteX882" fmla="*/ 562467 w 562467"/>
              <a:gd name="connsiteY882" fmla="*/ 807753 h 3842685"/>
              <a:gd name="connsiteX883" fmla="*/ 562467 w 562467"/>
              <a:gd name="connsiteY883" fmla="*/ 810046 h 3842685"/>
              <a:gd name="connsiteX884" fmla="*/ 562467 w 562467"/>
              <a:gd name="connsiteY884" fmla="*/ 810482 h 3842685"/>
              <a:gd name="connsiteX885" fmla="*/ 562467 w 562467"/>
              <a:gd name="connsiteY885" fmla="*/ 812135 h 3842685"/>
              <a:gd name="connsiteX886" fmla="*/ 562467 w 562467"/>
              <a:gd name="connsiteY886" fmla="*/ 812447 h 3842685"/>
              <a:gd name="connsiteX887" fmla="*/ 562467 w 562467"/>
              <a:gd name="connsiteY887" fmla="*/ 813739 h 3842685"/>
              <a:gd name="connsiteX888" fmla="*/ 562467 w 562467"/>
              <a:gd name="connsiteY888" fmla="*/ 814006 h 3842685"/>
              <a:gd name="connsiteX889" fmla="*/ 562467 w 562467"/>
              <a:gd name="connsiteY889" fmla="*/ 814199 h 3842685"/>
              <a:gd name="connsiteX890" fmla="*/ 562467 w 562467"/>
              <a:gd name="connsiteY890" fmla="*/ 815187 h 3842685"/>
              <a:gd name="connsiteX891" fmla="*/ 562467 w 562467"/>
              <a:gd name="connsiteY891" fmla="*/ 816617 h 3842685"/>
              <a:gd name="connsiteX892" fmla="*/ 562467 w 562467"/>
              <a:gd name="connsiteY892" fmla="*/ 817960 h 3842685"/>
              <a:gd name="connsiteX893" fmla="*/ 562467 w 562467"/>
              <a:gd name="connsiteY893" fmla="*/ 818207 h 3842685"/>
              <a:gd name="connsiteX894" fmla="*/ 562467 w 562467"/>
              <a:gd name="connsiteY894" fmla="*/ 818472 h 3842685"/>
              <a:gd name="connsiteX895" fmla="*/ 562467 w 562467"/>
              <a:gd name="connsiteY895" fmla="*/ 818584 h 3842685"/>
              <a:gd name="connsiteX896" fmla="*/ 562467 w 562467"/>
              <a:gd name="connsiteY896" fmla="*/ 818835 h 3842685"/>
              <a:gd name="connsiteX897" fmla="*/ 562467 w 562467"/>
              <a:gd name="connsiteY897" fmla="*/ 819704 h 3842685"/>
              <a:gd name="connsiteX898" fmla="*/ 562467 w 562467"/>
              <a:gd name="connsiteY898" fmla="*/ 821007 h 3842685"/>
              <a:gd name="connsiteX899" fmla="*/ 562467 w 562467"/>
              <a:gd name="connsiteY899" fmla="*/ 821323 h 3842685"/>
              <a:gd name="connsiteX900" fmla="*/ 562467 w 562467"/>
              <a:gd name="connsiteY900" fmla="*/ 821721 h 3842685"/>
              <a:gd name="connsiteX901" fmla="*/ 562467 w 562467"/>
              <a:gd name="connsiteY901" fmla="*/ 822817 h 3842685"/>
              <a:gd name="connsiteX902" fmla="*/ 562467 w 562467"/>
              <a:gd name="connsiteY902" fmla="*/ 823348 h 3842685"/>
              <a:gd name="connsiteX903" fmla="*/ 562467 w 562467"/>
              <a:gd name="connsiteY903" fmla="*/ 823687 h 3842685"/>
              <a:gd name="connsiteX904" fmla="*/ 562467 w 562467"/>
              <a:gd name="connsiteY904" fmla="*/ 823928 h 3842685"/>
              <a:gd name="connsiteX905" fmla="*/ 562467 w 562467"/>
              <a:gd name="connsiteY905" fmla="*/ 824608 h 3842685"/>
              <a:gd name="connsiteX906" fmla="*/ 562467 w 562467"/>
              <a:gd name="connsiteY906" fmla="*/ 824972 h 3842685"/>
              <a:gd name="connsiteX907" fmla="*/ 562467 w 562467"/>
              <a:gd name="connsiteY907" fmla="*/ 825945 h 3842685"/>
              <a:gd name="connsiteX908" fmla="*/ 562467 w 562467"/>
              <a:gd name="connsiteY908" fmla="*/ 826142 h 3842685"/>
              <a:gd name="connsiteX909" fmla="*/ 562467 w 562467"/>
              <a:gd name="connsiteY909" fmla="*/ 827142 h 3842685"/>
              <a:gd name="connsiteX910" fmla="*/ 562467 w 562467"/>
              <a:gd name="connsiteY910" fmla="*/ 827879 h 3842685"/>
              <a:gd name="connsiteX911" fmla="*/ 562467 w 562467"/>
              <a:gd name="connsiteY911" fmla="*/ 829352 h 3842685"/>
              <a:gd name="connsiteX912" fmla="*/ 562467 w 562467"/>
              <a:gd name="connsiteY912" fmla="*/ 829483 h 3842685"/>
              <a:gd name="connsiteX913" fmla="*/ 562467 w 562467"/>
              <a:gd name="connsiteY913" fmla="*/ 831524 h 3842685"/>
              <a:gd name="connsiteX914" fmla="*/ 562467 w 562467"/>
              <a:gd name="connsiteY914" fmla="*/ 832277 h 3842685"/>
              <a:gd name="connsiteX915" fmla="*/ 562467 w 562467"/>
              <a:gd name="connsiteY915" fmla="*/ 833867 h 3842685"/>
              <a:gd name="connsiteX916" fmla="*/ 562467 w 562467"/>
              <a:gd name="connsiteY916" fmla="*/ 834132 h 3842685"/>
              <a:gd name="connsiteX917" fmla="*/ 562467 w 562467"/>
              <a:gd name="connsiteY917" fmla="*/ 835940 h 3842685"/>
              <a:gd name="connsiteX918" fmla="*/ 562467 w 562467"/>
              <a:gd name="connsiteY918" fmla="*/ 836742 h 3842685"/>
              <a:gd name="connsiteX919" fmla="*/ 562467 w 562467"/>
              <a:gd name="connsiteY919" fmla="*/ 837513 h 3842685"/>
              <a:gd name="connsiteX920" fmla="*/ 562467 w 562467"/>
              <a:gd name="connsiteY920" fmla="*/ 837705 h 3842685"/>
              <a:gd name="connsiteX921" fmla="*/ 562467 w 562467"/>
              <a:gd name="connsiteY921" fmla="*/ 837781 h 3842685"/>
              <a:gd name="connsiteX922" fmla="*/ 562467 w 562467"/>
              <a:gd name="connsiteY922" fmla="*/ 838383 h 3842685"/>
              <a:gd name="connsiteX923" fmla="*/ 562467 w 562467"/>
              <a:gd name="connsiteY923" fmla="*/ 839001 h 3842685"/>
              <a:gd name="connsiteX924" fmla="*/ 562467 w 562467"/>
              <a:gd name="connsiteY924" fmla="*/ 839672 h 3842685"/>
              <a:gd name="connsiteX925" fmla="*/ 562467 w 562467"/>
              <a:gd name="connsiteY925" fmla="*/ 840268 h 3842685"/>
              <a:gd name="connsiteX926" fmla="*/ 562467 w 562467"/>
              <a:gd name="connsiteY926" fmla="*/ 840819 h 3842685"/>
              <a:gd name="connsiteX927" fmla="*/ 562467 w 562467"/>
              <a:gd name="connsiteY927" fmla="*/ 840967 h 3842685"/>
              <a:gd name="connsiteX928" fmla="*/ 562467 w 562467"/>
              <a:gd name="connsiteY928" fmla="*/ 841367 h 3842685"/>
              <a:gd name="connsiteX929" fmla="*/ 562467 w 562467"/>
              <a:gd name="connsiteY929" fmla="*/ 841689 h 3842685"/>
              <a:gd name="connsiteX930" fmla="*/ 562467 w 562467"/>
              <a:gd name="connsiteY930" fmla="*/ 842087 h 3842685"/>
              <a:gd name="connsiteX931" fmla="*/ 562467 w 562467"/>
              <a:gd name="connsiteY931" fmla="*/ 842417 h 3842685"/>
              <a:gd name="connsiteX932" fmla="*/ 562467 w 562467"/>
              <a:gd name="connsiteY932" fmla="*/ 843130 h 3842685"/>
              <a:gd name="connsiteX933" fmla="*/ 562467 w 562467"/>
              <a:gd name="connsiteY933" fmla="*/ 844104 h 3842685"/>
              <a:gd name="connsiteX934" fmla="*/ 562467 w 562467"/>
              <a:gd name="connsiteY934" fmla="*/ 845095 h 3842685"/>
              <a:gd name="connsiteX935" fmla="*/ 562467 w 562467"/>
              <a:gd name="connsiteY935" fmla="*/ 845201 h 3842685"/>
              <a:gd name="connsiteX936" fmla="*/ 562467 w 562467"/>
              <a:gd name="connsiteY936" fmla="*/ 846070 h 3842685"/>
              <a:gd name="connsiteX937" fmla="*/ 562467 w 562467"/>
              <a:gd name="connsiteY937" fmla="*/ 846398 h 3842685"/>
              <a:gd name="connsiteX938" fmla="*/ 562467 w 562467"/>
              <a:gd name="connsiteY938" fmla="*/ 846992 h 3842685"/>
              <a:gd name="connsiteX939" fmla="*/ 562467 w 562467"/>
              <a:gd name="connsiteY939" fmla="*/ 847269 h 3842685"/>
              <a:gd name="connsiteX940" fmla="*/ 562467 w 562467"/>
              <a:gd name="connsiteY940" fmla="*/ 848223 h 3842685"/>
              <a:gd name="connsiteX941" fmla="*/ 562467 w 562467"/>
              <a:gd name="connsiteY941" fmla="*/ 848553 h 3842685"/>
              <a:gd name="connsiteX942" fmla="*/ 562467 w 562467"/>
              <a:gd name="connsiteY942" fmla="*/ 849526 h 3842685"/>
              <a:gd name="connsiteX943" fmla="*/ 562467 w 562467"/>
              <a:gd name="connsiteY943" fmla="*/ 850240 h 3842685"/>
              <a:gd name="connsiteX944" fmla="*/ 562467 w 562467"/>
              <a:gd name="connsiteY944" fmla="*/ 851336 h 3842685"/>
              <a:gd name="connsiteX945" fmla="*/ 562467 w 562467"/>
              <a:gd name="connsiteY945" fmla="*/ 852206 h 3842685"/>
              <a:gd name="connsiteX946" fmla="*/ 562467 w 562467"/>
              <a:gd name="connsiteY946" fmla="*/ 852934 h 3842685"/>
              <a:gd name="connsiteX947" fmla="*/ 562467 w 562467"/>
              <a:gd name="connsiteY947" fmla="*/ 853257 h 3842685"/>
              <a:gd name="connsiteX948" fmla="*/ 562467 w 562467"/>
              <a:gd name="connsiteY948" fmla="*/ 853365 h 3842685"/>
              <a:gd name="connsiteX949" fmla="*/ 562467 w 562467"/>
              <a:gd name="connsiteY949" fmla="*/ 854661 h 3842685"/>
              <a:gd name="connsiteX950" fmla="*/ 562467 w 562467"/>
              <a:gd name="connsiteY950" fmla="*/ 854744 h 3842685"/>
              <a:gd name="connsiteX951" fmla="*/ 562467 w 562467"/>
              <a:gd name="connsiteY951" fmla="*/ 857831 h 3842685"/>
              <a:gd name="connsiteX952" fmla="*/ 562467 w 562467"/>
              <a:gd name="connsiteY952" fmla="*/ 858324 h 3842685"/>
              <a:gd name="connsiteX953" fmla="*/ 562467 w 562467"/>
              <a:gd name="connsiteY953" fmla="*/ 858978 h 3842685"/>
              <a:gd name="connsiteX954" fmla="*/ 562467 w 562467"/>
              <a:gd name="connsiteY954" fmla="*/ 859126 h 3842685"/>
              <a:gd name="connsiteX955" fmla="*/ 562467 w 562467"/>
              <a:gd name="connsiteY955" fmla="*/ 859848 h 3842685"/>
              <a:gd name="connsiteX956" fmla="*/ 562467 w 562467"/>
              <a:gd name="connsiteY956" fmla="*/ 860944 h 3842685"/>
              <a:gd name="connsiteX957" fmla="*/ 562467 w 562467"/>
              <a:gd name="connsiteY957" fmla="*/ 861096 h 3842685"/>
              <a:gd name="connsiteX958" fmla="*/ 562467 w 562467"/>
              <a:gd name="connsiteY958" fmla="*/ 861426 h 3842685"/>
              <a:gd name="connsiteX959" fmla="*/ 562467 w 562467"/>
              <a:gd name="connsiteY959" fmla="*/ 861965 h 3842685"/>
              <a:gd name="connsiteX960" fmla="*/ 562467 w 562467"/>
              <a:gd name="connsiteY960" fmla="*/ 862651 h 3842685"/>
              <a:gd name="connsiteX961" fmla="*/ 562467 w 562467"/>
              <a:gd name="connsiteY961" fmla="*/ 863100 h 3842685"/>
              <a:gd name="connsiteX962" fmla="*/ 562467 w 562467"/>
              <a:gd name="connsiteY962" fmla="*/ 863966 h 3842685"/>
              <a:gd name="connsiteX963" fmla="*/ 562467 w 562467"/>
              <a:gd name="connsiteY963" fmla="*/ 864401 h 3842685"/>
              <a:gd name="connsiteX964" fmla="*/ 562467 w 562467"/>
              <a:gd name="connsiteY964" fmla="*/ 864460 h 3842685"/>
              <a:gd name="connsiteX965" fmla="*/ 562467 w 562467"/>
              <a:gd name="connsiteY965" fmla="*/ 865114 h 3842685"/>
              <a:gd name="connsiteX966" fmla="*/ 562467 w 562467"/>
              <a:gd name="connsiteY966" fmla="*/ 865261 h 3842685"/>
              <a:gd name="connsiteX967" fmla="*/ 562467 w 562467"/>
              <a:gd name="connsiteY967" fmla="*/ 865270 h 3842685"/>
              <a:gd name="connsiteX968" fmla="*/ 562467 w 562467"/>
              <a:gd name="connsiteY968" fmla="*/ 865983 h 3842685"/>
              <a:gd name="connsiteX969" fmla="*/ 562467 w 562467"/>
              <a:gd name="connsiteY969" fmla="*/ 867013 h 3842685"/>
              <a:gd name="connsiteX970" fmla="*/ 562467 w 562467"/>
              <a:gd name="connsiteY970" fmla="*/ 867079 h 3842685"/>
              <a:gd name="connsiteX971" fmla="*/ 562467 w 562467"/>
              <a:gd name="connsiteY971" fmla="*/ 867562 h 3842685"/>
              <a:gd name="connsiteX972" fmla="*/ 562467 w 562467"/>
              <a:gd name="connsiteY972" fmla="*/ 868678 h 3842685"/>
              <a:gd name="connsiteX973" fmla="*/ 562467 w 562467"/>
              <a:gd name="connsiteY973" fmla="*/ 868783 h 3842685"/>
              <a:gd name="connsiteX974" fmla="*/ 562467 w 562467"/>
              <a:gd name="connsiteY974" fmla="*/ 869495 h 3842685"/>
              <a:gd name="connsiteX975" fmla="*/ 562467 w 562467"/>
              <a:gd name="connsiteY975" fmla="*/ 869653 h 3842685"/>
              <a:gd name="connsiteX976" fmla="*/ 562467 w 562467"/>
              <a:gd name="connsiteY976" fmla="*/ 870365 h 3842685"/>
              <a:gd name="connsiteX977" fmla="*/ 562467 w 562467"/>
              <a:gd name="connsiteY977" fmla="*/ 870405 h 3842685"/>
              <a:gd name="connsiteX978" fmla="*/ 562467 w 562467"/>
              <a:gd name="connsiteY978" fmla="*/ 872032 h 3842685"/>
              <a:gd name="connsiteX979" fmla="*/ 562467 w 562467"/>
              <a:gd name="connsiteY979" fmla="*/ 874919 h 3842685"/>
              <a:gd name="connsiteX980" fmla="*/ 562467 w 562467"/>
              <a:gd name="connsiteY980" fmla="*/ 875788 h 3842685"/>
              <a:gd name="connsiteX981" fmla="*/ 562467 w 562467"/>
              <a:gd name="connsiteY981" fmla="*/ 876839 h 3842685"/>
              <a:gd name="connsiteX982" fmla="*/ 562467 w 562467"/>
              <a:gd name="connsiteY982" fmla="*/ 882167 h 3842685"/>
              <a:gd name="connsiteX983" fmla="*/ 562467 w 562467"/>
              <a:gd name="connsiteY983" fmla="*/ 882674 h 3842685"/>
              <a:gd name="connsiteX984" fmla="*/ 562467 w 562467"/>
              <a:gd name="connsiteY984" fmla="*/ 884526 h 3842685"/>
              <a:gd name="connsiteX985" fmla="*/ 562467 w 562467"/>
              <a:gd name="connsiteY985" fmla="*/ 885239 h 3842685"/>
              <a:gd name="connsiteX986" fmla="*/ 562467 w 562467"/>
              <a:gd name="connsiteY986" fmla="*/ 885721 h 3842685"/>
              <a:gd name="connsiteX987" fmla="*/ 562467 w 562467"/>
              <a:gd name="connsiteY987" fmla="*/ 889946 h 3842685"/>
              <a:gd name="connsiteX988" fmla="*/ 562467 w 562467"/>
              <a:gd name="connsiteY988" fmla="*/ 890191 h 3842685"/>
              <a:gd name="connsiteX989" fmla="*/ 562467 w 562467"/>
              <a:gd name="connsiteY989" fmla="*/ 890328 h 3842685"/>
              <a:gd name="connsiteX990" fmla="*/ 562467 w 562467"/>
              <a:gd name="connsiteY990" fmla="*/ 890662 h 3842685"/>
              <a:gd name="connsiteX991" fmla="*/ 562467 w 562467"/>
              <a:gd name="connsiteY991" fmla="*/ 891199 h 3842685"/>
              <a:gd name="connsiteX992" fmla="*/ 562467 w 562467"/>
              <a:gd name="connsiteY992" fmla="*/ 892295 h 3842685"/>
              <a:gd name="connsiteX993" fmla="*/ 562467 w 562467"/>
              <a:gd name="connsiteY993" fmla="*/ 892464 h 3842685"/>
              <a:gd name="connsiteX994" fmla="*/ 562467 w 562467"/>
              <a:gd name="connsiteY994" fmla="*/ 896327 h 3842685"/>
              <a:gd name="connsiteX995" fmla="*/ 562467 w 562467"/>
              <a:gd name="connsiteY995" fmla="*/ 903723 h 3842685"/>
              <a:gd name="connsiteX996" fmla="*/ 562467 w 562467"/>
              <a:gd name="connsiteY996" fmla="*/ 905690 h 3842685"/>
              <a:gd name="connsiteX997" fmla="*/ 562467 w 562467"/>
              <a:gd name="connsiteY997" fmla="*/ 905989 h 3842685"/>
              <a:gd name="connsiteX998" fmla="*/ 562467 w 562467"/>
              <a:gd name="connsiteY998" fmla="*/ 906859 h 3842685"/>
              <a:gd name="connsiteX999" fmla="*/ 562467 w 562467"/>
              <a:gd name="connsiteY999" fmla="*/ 908105 h 3842685"/>
              <a:gd name="connsiteX1000" fmla="*/ 562467 w 562467"/>
              <a:gd name="connsiteY1000" fmla="*/ 910453 h 3842685"/>
              <a:gd name="connsiteX1001" fmla="*/ 562467 w 562467"/>
              <a:gd name="connsiteY1001" fmla="*/ 910623 h 3842685"/>
              <a:gd name="connsiteX1002" fmla="*/ 562467 w 562467"/>
              <a:gd name="connsiteY1002" fmla="*/ 911729 h 3842685"/>
              <a:gd name="connsiteX1003" fmla="*/ 562467 w 562467"/>
              <a:gd name="connsiteY1003" fmla="*/ 912590 h 3842685"/>
              <a:gd name="connsiteX1004" fmla="*/ 562467 w 562467"/>
              <a:gd name="connsiteY1004" fmla="*/ 913025 h 3842685"/>
              <a:gd name="connsiteX1005" fmla="*/ 562467 w 562467"/>
              <a:gd name="connsiteY1005" fmla="*/ 914240 h 3842685"/>
              <a:gd name="connsiteX1006" fmla="*/ 562467 w 562467"/>
              <a:gd name="connsiteY1006" fmla="*/ 915393 h 3842685"/>
              <a:gd name="connsiteX1007" fmla="*/ 562467 w 562467"/>
              <a:gd name="connsiteY1007" fmla="*/ 916590 h 3842685"/>
              <a:gd name="connsiteX1008" fmla="*/ 562467 w 562467"/>
              <a:gd name="connsiteY1008" fmla="*/ 916758 h 3842685"/>
              <a:gd name="connsiteX1009" fmla="*/ 562467 w 562467"/>
              <a:gd name="connsiteY1009" fmla="*/ 918725 h 3842685"/>
              <a:gd name="connsiteX1010" fmla="*/ 562467 w 562467"/>
              <a:gd name="connsiteY1010" fmla="*/ 919384 h 3842685"/>
              <a:gd name="connsiteX1011" fmla="*/ 562467 w 562467"/>
              <a:gd name="connsiteY1011" fmla="*/ 920751 h 3842685"/>
              <a:gd name="connsiteX1012" fmla="*/ 562467 w 562467"/>
              <a:gd name="connsiteY1012" fmla="*/ 921015 h 3842685"/>
              <a:gd name="connsiteX1013" fmla="*/ 562467 w 562467"/>
              <a:gd name="connsiteY1013" fmla="*/ 923058 h 3842685"/>
              <a:gd name="connsiteX1014" fmla="*/ 562467 w 562467"/>
              <a:gd name="connsiteY1014" fmla="*/ 923096 h 3842685"/>
              <a:gd name="connsiteX1015" fmla="*/ 562467 w 562467"/>
              <a:gd name="connsiteY1015" fmla="*/ 923849 h 3842685"/>
              <a:gd name="connsiteX1016" fmla="*/ 562467 w 562467"/>
              <a:gd name="connsiteY1016" fmla="*/ 926282 h 3842685"/>
              <a:gd name="connsiteX1017" fmla="*/ 562467 w 562467"/>
              <a:gd name="connsiteY1017" fmla="*/ 926886 h 3842685"/>
              <a:gd name="connsiteX1018" fmla="*/ 562467 w 562467"/>
              <a:gd name="connsiteY1018" fmla="*/ 928769 h 3842685"/>
              <a:gd name="connsiteX1019" fmla="*/ 562467 w 562467"/>
              <a:gd name="connsiteY1019" fmla="*/ 929984 h 3842685"/>
              <a:gd name="connsiteX1020" fmla="*/ 562467 w 562467"/>
              <a:gd name="connsiteY1020" fmla="*/ 932418 h 3842685"/>
              <a:gd name="connsiteX1021" fmla="*/ 562467 w 562467"/>
              <a:gd name="connsiteY1021" fmla="*/ 933394 h 3842685"/>
              <a:gd name="connsiteX1022" fmla="*/ 562467 w 562467"/>
              <a:gd name="connsiteY1022" fmla="*/ 934443 h 3842685"/>
              <a:gd name="connsiteX1023" fmla="*/ 562467 w 562467"/>
              <a:gd name="connsiteY1023" fmla="*/ 935311 h 3842685"/>
              <a:gd name="connsiteX1024" fmla="*/ 562467 w 562467"/>
              <a:gd name="connsiteY1024" fmla="*/ 936607 h 3842685"/>
              <a:gd name="connsiteX1025" fmla="*/ 562467 w 562467"/>
              <a:gd name="connsiteY1025" fmla="*/ 936885 h 3842685"/>
              <a:gd name="connsiteX1026" fmla="*/ 562467 w 562467"/>
              <a:gd name="connsiteY1026" fmla="*/ 937777 h 3842685"/>
              <a:gd name="connsiteX1027" fmla="*/ 562467 w 562467"/>
              <a:gd name="connsiteY1027" fmla="*/ 938973 h 3842685"/>
              <a:gd name="connsiteX1028" fmla="*/ 562467 w 562467"/>
              <a:gd name="connsiteY1028" fmla="*/ 938974 h 3842685"/>
              <a:gd name="connsiteX1029" fmla="*/ 562467 w 562467"/>
              <a:gd name="connsiteY1029" fmla="*/ 939141 h 3842685"/>
              <a:gd name="connsiteX1030" fmla="*/ 562467 w 562467"/>
              <a:gd name="connsiteY1030" fmla="*/ 940578 h 3842685"/>
              <a:gd name="connsiteX1031" fmla="*/ 562467 w 562467"/>
              <a:gd name="connsiteY1031" fmla="*/ 941037 h 3842685"/>
              <a:gd name="connsiteX1032" fmla="*/ 562467 w 562467"/>
              <a:gd name="connsiteY1032" fmla="*/ 941108 h 3842685"/>
              <a:gd name="connsiteX1033" fmla="*/ 562467 w 562467"/>
              <a:gd name="connsiteY1033" fmla="*/ 943602 h 3842685"/>
              <a:gd name="connsiteX1034" fmla="*/ 562467 w 562467"/>
              <a:gd name="connsiteY1034" fmla="*/ 943912 h 3842685"/>
              <a:gd name="connsiteX1035" fmla="*/ 562467 w 562467"/>
              <a:gd name="connsiteY1035" fmla="*/ 944597 h 3842685"/>
              <a:gd name="connsiteX1036" fmla="*/ 562467 w 562467"/>
              <a:gd name="connsiteY1036" fmla="*/ 945046 h 3842685"/>
              <a:gd name="connsiteX1037" fmla="*/ 562467 w 562467"/>
              <a:gd name="connsiteY1037" fmla="*/ 949270 h 3842685"/>
              <a:gd name="connsiteX1038" fmla="*/ 562467 w 562467"/>
              <a:gd name="connsiteY1038" fmla="*/ 949737 h 3842685"/>
              <a:gd name="connsiteX1039" fmla="*/ 562467 w 562467"/>
              <a:gd name="connsiteY1039" fmla="*/ 950767 h 3842685"/>
              <a:gd name="connsiteX1040" fmla="*/ 562467 w 562467"/>
              <a:gd name="connsiteY1040" fmla="*/ 951553 h 3842685"/>
              <a:gd name="connsiteX1041" fmla="*/ 562467 w 562467"/>
              <a:gd name="connsiteY1041" fmla="*/ 952351 h 3842685"/>
              <a:gd name="connsiteX1042" fmla="*/ 562467 w 562467"/>
              <a:gd name="connsiteY1042" fmla="*/ 952784 h 3842685"/>
              <a:gd name="connsiteX1043" fmla="*/ 562467 w 562467"/>
              <a:gd name="connsiteY1043" fmla="*/ 953520 h 3842685"/>
              <a:gd name="connsiteX1044" fmla="*/ 562467 w 562467"/>
              <a:gd name="connsiteY1044" fmla="*/ 954802 h 3842685"/>
              <a:gd name="connsiteX1045" fmla="*/ 562467 w 562467"/>
              <a:gd name="connsiteY1045" fmla="*/ 954885 h 3842685"/>
              <a:gd name="connsiteX1046" fmla="*/ 562467 w 562467"/>
              <a:gd name="connsiteY1046" fmla="*/ 956190 h 3842685"/>
              <a:gd name="connsiteX1047" fmla="*/ 562467 w 562467"/>
              <a:gd name="connsiteY1047" fmla="*/ 956976 h 3842685"/>
              <a:gd name="connsiteX1048" fmla="*/ 562467 w 562467"/>
              <a:gd name="connsiteY1048" fmla="*/ 957688 h 3842685"/>
              <a:gd name="connsiteX1049" fmla="*/ 562467 w 562467"/>
              <a:gd name="connsiteY1049" fmla="*/ 959269 h 3842685"/>
              <a:gd name="connsiteX1050" fmla="*/ 562467 w 562467"/>
              <a:gd name="connsiteY1050" fmla="*/ 959655 h 3842685"/>
              <a:gd name="connsiteX1051" fmla="*/ 562467 w 562467"/>
              <a:gd name="connsiteY1051" fmla="*/ 960706 h 3842685"/>
              <a:gd name="connsiteX1052" fmla="*/ 562467 w 562467"/>
              <a:gd name="connsiteY1052" fmla="*/ 961358 h 3842685"/>
              <a:gd name="connsiteX1053" fmla="*/ 562467 w 562467"/>
              <a:gd name="connsiteY1053" fmla="*/ 962070 h 3842685"/>
              <a:gd name="connsiteX1054" fmla="*/ 562467 w 562467"/>
              <a:gd name="connsiteY1054" fmla="*/ 962962 h 3842685"/>
              <a:gd name="connsiteX1055" fmla="*/ 562467 w 562467"/>
              <a:gd name="connsiteY1055" fmla="*/ 963422 h 3842685"/>
              <a:gd name="connsiteX1056" fmla="*/ 562467 w 562467"/>
              <a:gd name="connsiteY1056" fmla="*/ 964353 h 3842685"/>
              <a:gd name="connsiteX1057" fmla="*/ 562467 w 562467"/>
              <a:gd name="connsiteY1057" fmla="*/ 964620 h 3842685"/>
              <a:gd name="connsiteX1058" fmla="*/ 562467 w 562467"/>
              <a:gd name="connsiteY1058" fmla="*/ 965222 h 3842685"/>
              <a:gd name="connsiteX1059" fmla="*/ 562467 w 562467"/>
              <a:gd name="connsiteY1059" fmla="*/ 965403 h 3842685"/>
              <a:gd name="connsiteX1060" fmla="*/ 562467 w 562467"/>
              <a:gd name="connsiteY1060" fmla="*/ 965839 h 3842685"/>
              <a:gd name="connsiteX1061" fmla="*/ 562467 w 562467"/>
              <a:gd name="connsiteY1061" fmla="*/ 967183 h 3842685"/>
              <a:gd name="connsiteX1062" fmla="*/ 562467 w 562467"/>
              <a:gd name="connsiteY1062" fmla="*/ 967429 h 3842685"/>
              <a:gd name="connsiteX1063" fmla="*/ 562467 w 562467"/>
              <a:gd name="connsiteY1063" fmla="*/ 967493 h 3842685"/>
              <a:gd name="connsiteX1064" fmla="*/ 562467 w 562467"/>
              <a:gd name="connsiteY1064" fmla="*/ 967807 h 3842685"/>
              <a:gd name="connsiteX1065" fmla="*/ 562467 w 562467"/>
              <a:gd name="connsiteY1065" fmla="*/ 967896 h 3842685"/>
              <a:gd name="connsiteX1066" fmla="*/ 562467 w 562467"/>
              <a:gd name="connsiteY1066" fmla="*/ 968926 h 3842685"/>
              <a:gd name="connsiteX1067" fmla="*/ 562467 w 562467"/>
              <a:gd name="connsiteY1067" fmla="*/ 969557 h 3842685"/>
              <a:gd name="connsiteX1068" fmla="*/ 562467 w 562467"/>
              <a:gd name="connsiteY1068" fmla="*/ 970545 h 3842685"/>
              <a:gd name="connsiteX1069" fmla="*/ 562467 w 562467"/>
              <a:gd name="connsiteY1069" fmla="*/ 970943 h 3842685"/>
              <a:gd name="connsiteX1070" fmla="*/ 562467 w 562467"/>
              <a:gd name="connsiteY1070" fmla="*/ 972040 h 3842685"/>
              <a:gd name="connsiteX1071" fmla="*/ 562467 w 562467"/>
              <a:gd name="connsiteY1071" fmla="*/ 972909 h 3842685"/>
              <a:gd name="connsiteX1072" fmla="*/ 562467 w 562467"/>
              <a:gd name="connsiteY1072" fmla="*/ 973319 h 3842685"/>
              <a:gd name="connsiteX1073" fmla="*/ 562467 w 562467"/>
              <a:gd name="connsiteY1073" fmla="*/ 973562 h 3842685"/>
              <a:gd name="connsiteX1074" fmla="*/ 562467 w 562467"/>
              <a:gd name="connsiteY1074" fmla="*/ 973830 h 3842685"/>
              <a:gd name="connsiteX1075" fmla="*/ 562467 w 562467"/>
              <a:gd name="connsiteY1075" fmla="*/ 974194 h 3842685"/>
              <a:gd name="connsiteX1076" fmla="*/ 562467 w 562467"/>
              <a:gd name="connsiteY1076" fmla="*/ 975061 h 3842685"/>
              <a:gd name="connsiteX1077" fmla="*/ 562467 w 562467"/>
              <a:gd name="connsiteY1077" fmla="*/ 976365 h 3842685"/>
              <a:gd name="connsiteX1078" fmla="*/ 562467 w 562467"/>
              <a:gd name="connsiteY1078" fmla="*/ 977078 h 3842685"/>
              <a:gd name="connsiteX1079" fmla="*/ 562467 w 562467"/>
              <a:gd name="connsiteY1079" fmla="*/ 977102 h 3842685"/>
              <a:gd name="connsiteX1080" fmla="*/ 562467 w 562467"/>
              <a:gd name="connsiteY1080" fmla="*/ 977747 h 3842685"/>
              <a:gd name="connsiteX1081" fmla="*/ 562467 w 562467"/>
              <a:gd name="connsiteY1081" fmla="*/ 977814 h 3842685"/>
              <a:gd name="connsiteX1082" fmla="*/ 562467 w 562467"/>
              <a:gd name="connsiteY1082" fmla="*/ 978175 h 3842685"/>
              <a:gd name="connsiteX1083" fmla="*/ 562467 w 562467"/>
              <a:gd name="connsiteY1083" fmla="*/ 978575 h 3842685"/>
              <a:gd name="connsiteX1084" fmla="*/ 562467 w 562467"/>
              <a:gd name="connsiteY1084" fmla="*/ 978706 h 3842685"/>
              <a:gd name="connsiteX1085" fmla="*/ 562467 w 562467"/>
              <a:gd name="connsiteY1085" fmla="*/ 979045 h 3842685"/>
              <a:gd name="connsiteX1086" fmla="*/ 562467 w 562467"/>
              <a:gd name="connsiteY1086" fmla="*/ 979773 h 3842685"/>
              <a:gd name="connsiteX1087" fmla="*/ 562467 w 562467"/>
              <a:gd name="connsiteY1087" fmla="*/ 980747 h 3842685"/>
              <a:gd name="connsiteX1088" fmla="*/ 562467 w 562467"/>
              <a:gd name="connsiteY1088" fmla="*/ 981500 h 3842685"/>
              <a:gd name="connsiteX1089" fmla="*/ 562467 w 562467"/>
              <a:gd name="connsiteY1089" fmla="*/ 983090 h 3842685"/>
              <a:gd name="connsiteX1090" fmla="*/ 562467 w 562467"/>
              <a:gd name="connsiteY1090" fmla="*/ 983237 h 3842685"/>
              <a:gd name="connsiteX1091" fmla="*/ 562467 w 562467"/>
              <a:gd name="connsiteY1091" fmla="*/ 984711 h 3842685"/>
              <a:gd name="connsiteX1092" fmla="*/ 562467 w 562467"/>
              <a:gd name="connsiteY1092" fmla="*/ 985163 h 3842685"/>
              <a:gd name="connsiteX1093" fmla="*/ 562467 w 562467"/>
              <a:gd name="connsiteY1093" fmla="*/ 985965 h 3842685"/>
              <a:gd name="connsiteX1094" fmla="*/ 562467 w 562467"/>
              <a:gd name="connsiteY1094" fmla="*/ 986736 h 3842685"/>
              <a:gd name="connsiteX1095" fmla="*/ 562467 w 562467"/>
              <a:gd name="connsiteY1095" fmla="*/ 986882 h 3842685"/>
              <a:gd name="connsiteX1096" fmla="*/ 562467 w 562467"/>
              <a:gd name="connsiteY1096" fmla="*/ 987003 h 3842685"/>
              <a:gd name="connsiteX1097" fmla="*/ 562467 w 562467"/>
              <a:gd name="connsiteY1097" fmla="*/ 987606 h 3842685"/>
              <a:gd name="connsiteX1098" fmla="*/ 562467 w 562467"/>
              <a:gd name="connsiteY1098" fmla="*/ 987716 h 3842685"/>
              <a:gd name="connsiteX1099" fmla="*/ 562467 w 562467"/>
              <a:gd name="connsiteY1099" fmla="*/ 987934 h 3842685"/>
              <a:gd name="connsiteX1100" fmla="*/ 562467 w 562467"/>
              <a:gd name="connsiteY1100" fmla="*/ 988804 h 3842685"/>
              <a:gd name="connsiteX1101" fmla="*/ 562467 w 562467"/>
              <a:gd name="connsiteY1101" fmla="*/ 989225 h 3842685"/>
              <a:gd name="connsiteX1102" fmla="*/ 562467 w 562467"/>
              <a:gd name="connsiteY1102" fmla="*/ 989490 h 3842685"/>
              <a:gd name="connsiteX1103" fmla="*/ 562467 w 562467"/>
              <a:gd name="connsiteY1103" fmla="*/ 991265 h 3842685"/>
              <a:gd name="connsiteX1104" fmla="*/ 562467 w 562467"/>
              <a:gd name="connsiteY1104" fmla="*/ 991299 h 3842685"/>
              <a:gd name="connsiteX1105" fmla="*/ 562467 w 562467"/>
              <a:gd name="connsiteY1105" fmla="*/ 992100 h 3842685"/>
              <a:gd name="connsiteX1106" fmla="*/ 562467 w 562467"/>
              <a:gd name="connsiteY1106" fmla="*/ 992353 h 3842685"/>
              <a:gd name="connsiteX1107" fmla="*/ 562467 w 562467"/>
              <a:gd name="connsiteY1107" fmla="*/ 992872 h 3842685"/>
              <a:gd name="connsiteX1108" fmla="*/ 562467 w 562467"/>
              <a:gd name="connsiteY1108" fmla="*/ 993140 h 3842685"/>
              <a:gd name="connsiteX1109" fmla="*/ 562467 w 562467"/>
              <a:gd name="connsiteY1109" fmla="*/ 993742 h 3842685"/>
              <a:gd name="connsiteX1110" fmla="*/ 562467 w 562467"/>
              <a:gd name="connsiteY1110" fmla="*/ 994318 h 3842685"/>
              <a:gd name="connsiteX1111" fmla="*/ 562467 w 562467"/>
              <a:gd name="connsiteY1111" fmla="*/ 995621 h 3842685"/>
              <a:gd name="connsiteX1112" fmla="*/ 562467 w 562467"/>
              <a:gd name="connsiteY1112" fmla="*/ 996334 h 3842685"/>
              <a:gd name="connsiteX1113" fmla="*/ 562467 w 562467"/>
              <a:gd name="connsiteY1113" fmla="*/ 996491 h 3842685"/>
              <a:gd name="connsiteX1114" fmla="*/ 562467 w 562467"/>
              <a:gd name="connsiteY1114" fmla="*/ 997204 h 3842685"/>
              <a:gd name="connsiteX1115" fmla="*/ 562467 w 562467"/>
              <a:gd name="connsiteY1115" fmla="*/ 997445 h 3842685"/>
              <a:gd name="connsiteX1116" fmla="*/ 562467 w 562467"/>
              <a:gd name="connsiteY1116" fmla="*/ 997775 h 3842685"/>
              <a:gd name="connsiteX1117" fmla="*/ 562467 w 562467"/>
              <a:gd name="connsiteY1117" fmla="*/ 998488 h 3842685"/>
              <a:gd name="connsiteX1118" fmla="*/ 562467 w 562467"/>
              <a:gd name="connsiteY1118" fmla="*/ 999462 h 3842685"/>
              <a:gd name="connsiteX1119" fmla="*/ 562467 w 562467"/>
              <a:gd name="connsiteY1119" fmla="*/ 1000455 h 3842685"/>
              <a:gd name="connsiteX1120" fmla="*/ 562467 w 562467"/>
              <a:gd name="connsiteY1120" fmla="*/ 1000558 h 3842685"/>
              <a:gd name="connsiteX1121" fmla="*/ 562467 w 562467"/>
              <a:gd name="connsiteY1121" fmla="*/ 1001329 h 3842685"/>
              <a:gd name="connsiteX1122" fmla="*/ 562467 w 562467"/>
              <a:gd name="connsiteY1122" fmla="*/ 1001428 h 3842685"/>
              <a:gd name="connsiteX1123" fmla="*/ 562467 w 562467"/>
              <a:gd name="connsiteY1123" fmla="*/ 1001757 h 3842685"/>
              <a:gd name="connsiteX1124" fmla="*/ 562467 w 562467"/>
              <a:gd name="connsiteY1124" fmla="*/ 1002156 h 3842685"/>
              <a:gd name="connsiteX1125" fmla="*/ 562467 w 562467"/>
              <a:gd name="connsiteY1125" fmla="*/ 1002480 h 3842685"/>
              <a:gd name="connsiteX1126" fmla="*/ 562467 w 562467"/>
              <a:gd name="connsiteY1126" fmla="*/ 1002627 h 3842685"/>
              <a:gd name="connsiteX1127" fmla="*/ 562467 w 562467"/>
              <a:gd name="connsiteY1127" fmla="*/ 1002869 h 3842685"/>
              <a:gd name="connsiteX1128" fmla="*/ 562467 w 562467"/>
              <a:gd name="connsiteY1128" fmla="*/ 1005042 h 3842685"/>
              <a:gd name="connsiteX1129" fmla="*/ 562467 w 562467"/>
              <a:gd name="connsiteY1129" fmla="*/ 1007009 h 3842685"/>
              <a:gd name="connsiteX1130" fmla="*/ 562467 w 562467"/>
              <a:gd name="connsiteY1130" fmla="*/ 1008295 h 3842685"/>
              <a:gd name="connsiteX1131" fmla="*/ 562467 w 562467"/>
              <a:gd name="connsiteY1131" fmla="*/ 1008615 h 3842685"/>
              <a:gd name="connsiteX1132" fmla="*/ 562467 w 562467"/>
              <a:gd name="connsiteY1132" fmla="*/ 1010318 h 3842685"/>
              <a:gd name="connsiteX1133" fmla="*/ 562467 w 562467"/>
              <a:gd name="connsiteY1133" fmla="*/ 1011031 h 3842685"/>
              <a:gd name="connsiteX1134" fmla="*/ 562467 w 562467"/>
              <a:gd name="connsiteY1134" fmla="*/ 1011188 h 3842685"/>
              <a:gd name="connsiteX1135" fmla="*/ 562467 w 562467"/>
              <a:gd name="connsiteY1135" fmla="*/ 1011901 h 3842685"/>
              <a:gd name="connsiteX1136" fmla="*/ 562467 w 562467"/>
              <a:gd name="connsiteY1136" fmla="*/ 1012996 h 3842685"/>
              <a:gd name="connsiteX1137" fmla="*/ 562467 w 562467"/>
              <a:gd name="connsiteY1137" fmla="*/ 1013166 h 3842685"/>
              <a:gd name="connsiteX1138" fmla="*/ 562467 w 562467"/>
              <a:gd name="connsiteY1138" fmla="*/ 1013189 h 3842685"/>
              <a:gd name="connsiteX1139" fmla="*/ 562467 w 562467"/>
              <a:gd name="connsiteY1139" fmla="*/ 1013683 h 3842685"/>
              <a:gd name="connsiteX1140" fmla="*/ 562467 w 562467"/>
              <a:gd name="connsiteY1140" fmla="*/ 1014336 h 3842685"/>
              <a:gd name="connsiteX1141" fmla="*/ 562467 w 562467"/>
              <a:gd name="connsiteY1141" fmla="*/ 1014484 h 3842685"/>
              <a:gd name="connsiteX1142" fmla="*/ 562467 w 562467"/>
              <a:gd name="connsiteY1142" fmla="*/ 1015206 h 3842685"/>
              <a:gd name="connsiteX1143" fmla="*/ 562467 w 562467"/>
              <a:gd name="connsiteY1143" fmla="*/ 1016302 h 3842685"/>
              <a:gd name="connsiteX1144" fmla="*/ 562467 w 562467"/>
              <a:gd name="connsiteY1144" fmla="*/ 1016454 h 3842685"/>
              <a:gd name="connsiteX1145" fmla="*/ 562467 w 562467"/>
              <a:gd name="connsiteY1145" fmla="*/ 1016784 h 3842685"/>
              <a:gd name="connsiteX1146" fmla="*/ 562467 w 562467"/>
              <a:gd name="connsiteY1146" fmla="*/ 1017323 h 3842685"/>
              <a:gd name="connsiteX1147" fmla="*/ 562467 w 562467"/>
              <a:gd name="connsiteY1147" fmla="*/ 1017900 h 3842685"/>
              <a:gd name="connsiteX1148" fmla="*/ 562467 w 562467"/>
              <a:gd name="connsiteY1148" fmla="*/ 1018613 h 3842685"/>
              <a:gd name="connsiteX1149" fmla="*/ 562467 w 562467"/>
              <a:gd name="connsiteY1149" fmla="*/ 1018718 h 3842685"/>
              <a:gd name="connsiteX1150" fmla="*/ 562467 w 562467"/>
              <a:gd name="connsiteY1150" fmla="*/ 1019587 h 3842685"/>
              <a:gd name="connsiteX1151" fmla="*/ 562467 w 562467"/>
              <a:gd name="connsiteY1151" fmla="*/ 1020702 h 3842685"/>
              <a:gd name="connsiteX1152" fmla="*/ 562467 w 562467"/>
              <a:gd name="connsiteY1152" fmla="*/ 1024038 h 3842685"/>
              <a:gd name="connsiteX1153" fmla="*/ 562467 w 562467"/>
              <a:gd name="connsiteY1153" fmla="*/ 1024141 h 3842685"/>
              <a:gd name="connsiteX1154" fmla="*/ 562467 w 562467"/>
              <a:gd name="connsiteY1154" fmla="*/ 1024854 h 3842685"/>
              <a:gd name="connsiteX1155" fmla="*/ 562467 w 562467"/>
              <a:gd name="connsiteY1155" fmla="*/ 1025010 h 3842685"/>
              <a:gd name="connsiteX1156" fmla="*/ 562467 w 562467"/>
              <a:gd name="connsiteY1156" fmla="*/ 1025723 h 3842685"/>
              <a:gd name="connsiteX1157" fmla="*/ 562467 w 562467"/>
              <a:gd name="connsiteY1157" fmla="*/ 1026062 h 3842685"/>
              <a:gd name="connsiteX1158" fmla="*/ 562467 w 562467"/>
              <a:gd name="connsiteY1158" fmla="*/ 1026775 h 3842685"/>
              <a:gd name="connsiteX1159" fmla="*/ 562467 w 562467"/>
              <a:gd name="connsiteY1159" fmla="*/ 1028910 h 3842685"/>
              <a:gd name="connsiteX1160" fmla="*/ 562467 w 562467"/>
              <a:gd name="connsiteY1160" fmla="*/ 1032198 h 3842685"/>
              <a:gd name="connsiteX1161" fmla="*/ 562467 w 562467"/>
              <a:gd name="connsiteY1161" fmla="*/ 1034461 h 3842685"/>
              <a:gd name="connsiteX1162" fmla="*/ 562467 w 562467"/>
              <a:gd name="connsiteY1162" fmla="*/ 1034944 h 3842685"/>
              <a:gd name="connsiteX1163" fmla="*/ 562467 w 562467"/>
              <a:gd name="connsiteY1163" fmla="*/ 1036579 h 3842685"/>
              <a:gd name="connsiteX1164" fmla="*/ 562467 w 562467"/>
              <a:gd name="connsiteY1164" fmla="*/ 1036747 h 3842685"/>
              <a:gd name="connsiteX1165" fmla="*/ 562467 w 562467"/>
              <a:gd name="connsiteY1165" fmla="*/ 1039863 h 3842685"/>
              <a:gd name="connsiteX1166" fmla="*/ 562467 w 562467"/>
              <a:gd name="connsiteY1166" fmla="*/ 1039885 h 3842685"/>
              <a:gd name="connsiteX1167" fmla="*/ 562467 w 562467"/>
              <a:gd name="connsiteY1167" fmla="*/ 1040597 h 3842685"/>
              <a:gd name="connsiteX1168" fmla="*/ 562467 w 562467"/>
              <a:gd name="connsiteY1168" fmla="*/ 1041079 h 3842685"/>
              <a:gd name="connsiteX1169" fmla="*/ 562467 w 562467"/>
              <a:gd name="connsiteY1169" fmla="*/ 1045550 h 3842685"/>
              <a:gd name="connsiteX1170" fmla="*/ 562467 w 562467"/>
              <a:gd name="connsiteY1170" fmla="*/ 1047854 h 3842685"/>
              <a:gd name="connsiteX1171" fmla="*/ 562467 w 562467"/>
              <a:gd name="connsiteY1171" fmla="*/ 1052491 h 3842685"/>
              <a:gd name="connsiteX1172" fmla="*/ 562467 w 562467"/>
              <a:gd name="connsiteY1172" fmla="*/ 1060951 h 3842685"/>
              <a:gd name="connsiteX1173" fmla="*/ 562467 w 562467"/>
              <a:gd name="connsiteY1173" fmla="*/ 1062247 h 3842685"/>
              <a:gd name="connsiteX1174" fmla="*/ 562467 w 562467"/>
              <a:gd name="connsiteY1174" fmla="*/ 1063446 h 3842685"/>
              <a:gd name="connsiteX1175" fmla="*/ 562467 w 562467"/>
              <a:gd name="connsiteY1175" fmla="*/ 1063463 h 3842685"/>
              <a:gd name="connsiteX1176" fmla="*/ 562467 w 562467"/>
              <a:gd name="connsiteY1176" fmla="*/ 1064615 h 3842685"/>
              <a:gd name="connsiteX1177" fmla="*/ 562467 w 562467"/>
              <a:gd name="connsiteY1177" fmla="*/ 1065812 h 3842685"/>
              <a:gd name="connsiteX1178" fmla="*/ 562467 w 562467"/>
              <a:gd name="connsiteY1178" fmla="*/ 1065980 h 3842685"/>
              <a:gd name="connsiteX1179" fmla="*/ 562467 w 562467"/>
              <a:gd name="connsiteY1179" fmla="*/ 1067087 h 3842685"/>
              <a:gd name="connsiteX1180" fmla="*/ 562467 w 562467"/>
              <a:gd name="connsiteY1180" fmla="*/ 1067947 h 3842685"/>
              <a:gd name="connsiteX1181" fmla="*/ 562467 w 562467"/>
              <a:gd name="connsiteY1181" fmla="*/ 1068383 h 3842685"/>
              <a:gd name="connsiteX1182" fmla="*/ 562467 w 562467"/>
              <a:gd name="connsiteY1182" fmla="*/ 1070238 h 3842685"/>
              <a:gd name="connsiteX1183" fmla="*/ 562467 w 562467"/>
              <a:gd name="connsiteY1183" fmla="*/ 1070751 h 3842685"/>
              <a:gd name="connsiteX1184" fmla="*/ 562467 w 562467"/>
              <a:gd name="connsiteY1184" fmla="*/ 1071436 h 3842685"/>
              <a:gd name="connsiteX1185" fmla="*/ 562467 w 562467"/>
              <a:gd name="connsiteY1185" fmla="*/ 1071469 h 3842685"/>
              <a:gd name="connsiteX1186" fmla="*/ 562467 w 562467"/>
              <a:gd name="connsiteY1186" fmla="*/ 1072281 h 3842685"/>
              <a:gd name="connsiteX1187" fmla="*/ 562467 w 562467"/>
              <a:gd name="connsiteY1187" fmla="*/ 1076109 h 3842685"/>
              <a:gd name="connsiteX1188" fmla="*/ 562467 w 562467"/>
              <a:gd name="connsiteY1188" fmla="*/ 1076374 h 3842685"/>
              <a:gd name="connsiteX1189" fmla="*/ 562467 w 562467"/>
              <a:gd name="connsiteY1189" fmla="*/ 1077991 h 3842685"/>
              <a:gd name="connsiteX1190" fmla="*/ 562467 w 562467"/>
              <a:gd name="connsiteY1190" fmla="*/ 1078416 h 3842685"/>
              <a:gd name="connsiteX1191" fmla="*/ 562467 w 562467"/>
              <a:gd name="connsiteY1191" fmla="*/ 1079207 h 3842685"/>
              <a:gd name="connsiteX1192" fmla="*/ 562467 w 562467"/>
              <a:gd name="connsiteY1192" fmla="*/ 1081640 h 3842685"/>
              <a:gd name="connsiteX1193" fmla="*/ 562467 w 562467"/>
              <a:gd name="connsiteY1193" fmla="*/ 1082505 h 3842685"/>
              <a:gd name="connsiteX1194" fmla="*/ 562467 w 562467"/>
              <a:gd name="connsiteY1194" fmla="*/ 1083374 h 3842685"/>
              <a:gd name="connsiteX1195" fmla="*/ 562467 w 562467"/>
              <a:gd name="connsiteY1195" fmla="*/ 1084127 h 3842685"/>
              <a:gd name="connsiteX1196" fmla="*/ 562467 w 562467"/>
              <a:gd name="connsiteY1196" fmla="*/ 1084533 h 3842685"/>
              <a:gd name="connsiteX1197" fmla="*/ 562467 w 562467"/>
              <a:gd name="connsiteY1197" fmla="*/ 1085246 h 3842685"/>
              <a:gd name="connsiteX1198" fmla="*/ 562467 w 562467"/>
              <a:gd name="connsiteY1198" fmla="*/ 1085829 h 3842685"/>
              <a:gd name="connsiteX1199" fmla="*/ 562467 w 562467"/>
              <a:gd name="connsiteY1199" fmla="*/ 1086107 h 3842685"/>
              <a:gd name="connsiteX1200" fmla="*/ 562467 w 562467"/>
              <a:gd name="connsiteY1200" fmla="*/ 1086542 h 3842685"/>
              <a:gd name="connsiteX1201" fmla="*/ 562467 w 562467"/>
              <a:gd name="connsiteY1201" fmla="*/ 1087212 h 3842685"/>
              <a:gd name="connsiteX1202" fmla="*/ 562467 w 562467"/>
              <a:gd name="connsiteY1202" fmla="*/ 1088196 h 3842685"/>
              <a:gd name="connsiteX1203" fmla="*/ 562467 w 562467"/>
              <a:gd name="connsiteY1203" fmla="*/ 1088509 h 3842685"/>
              <a:gd name="connsiteX1204" fmla="*/ 562467 w 562467"/>
              <a:gd name="connsiteY1204" fmla="*/ 1088909 h 3842685"/>
              <a:gd name="connsiteX1205" fmla="*/ 562467 w 562467"/>
              <a:gd name="connsiteY1205" fmla="*/ 1089801 h 3842685"/>
              <a:gd name="connsiteX1206" fmla="*/ 562467 w 562467"/>
              <a:gd name="connsiteY1206" fmla="*/ 1090260 h 3842685"/>
              <a:gd name="connsiteX1207" fmla="*/ 562467 w 562467"/>
              <a:gd name="connsiteY1207" fmla="*/ 1090669 h 3842685"/>
              <a:gd name="connsiteX1208" fmla="*/ 562467 w 562467"/>
              <a:gd name="connsiteY1208" fmla="*/ 1091965 h 3842685"/>
              <a:gd name="connsiteX1209" fmla="*/ 562467 w 562467"/>
              <a:gd name="connsiteY1209" fmla="*/ 1092241 h 3842685"/>
              <a:gd name="connsiteX1210" fmla="*/ 562467 w 562467"/>
              <a:gd name="connsiteY1210" fmla="*/ 1093134 h 3842685"/>
              <a:gd name="connsiteX1211" fmla="*/ 562467 w 562467"/>
              <a:gd name="connsiteY1211" fmla="*/ 1093820 h 3842685"/>
              <a:gd name="connsiteX1212" fmla="*/ 562467 w 562467"/>
              <a:gd name="connsiteY1212" fmla="*/ 1094268 h 3842685"/>
              <a:gd name="connsiteX1213" fmla="*/ 562467 w 562467"/>
              <a:gd name="connsiteY1213" fmla="*/ 1094332 h 3842685"/>
              <a:gd name="connsiteX1214" fmla="*/ 562467 w 562467"/>
              <a:gd name="connsiteY1214" fmla="*/ 1094533 h 3842685"/>
              <a:gd name="connsiteX1215" fmla="*/ 562467 w 562467"/>
              <a:gd name="connsiteY1215" fmla="*/ 1095052 h 3842685"/>
              <a:gd name="connsiteX1216" fmla="*/ 562467 w 562467"/>
              <a:gd name="connsiteY1216" fmla="*/ 1096395 h 3842685"/>
              <a:gd name="connsiteX1217" fmla="*/ 562467 w 562467"/>
              <a:gd name="connsiteY1217" fmla="*/ 1096575 h 3842685"/>
              <a:gd name="connsiteX1218" fmla="*/ 562467 w 562467"/>
              <a:gd name="connsiteY1218" fmla="*/ 1097068 h 3842685"/>
              <a:gd name="connsiteX1219" fmla="*/ 562467 w 562467"/>
              <a:gd name="connsiteY1219" fmla="*/ 1098248 h 3842685"/>
              <a:gd name="connsiteX1220" fmla="*/ 562467 w 562467"/>
              <a:gd name="connsiteY1220" fmla="*/ 1098960 h 3842685"/>
              <a:gd name="connsiteX1221" fmla="*/ 562467 w 562467"/>
              <a:gd name="connsiteY1221" fmla="*/ 1099955 h 3842685"/>
              <a:gd name="connsiteX1222" fmla="*/ 562467 w 562467"/>
              <a:gd name="connsiteY1222" fmla="*/ 1100401 h 3842685"/>
              <a:gd name="connsiteX1223" fmla="*/ 562467 w 562467"/>
              <a:gd name="connsiteY1223" fmla="*/ 1101573 h 3842685"/>
              <a:gd name="connsiteX1224" fmla="*/ 562467 w 562467"/>
              <a:gd name="connsiteY1224" fmla="*/ 1102286 h 3842685"/>
              <a:gd name="connsiteX1225" fmla="*/ 562467 w 562467"/>
              <a:gd name="connsiteY1225" fmla="*/ 1105413 h 3842685"/>
              <a:gd name="connsiteX1226" fmla="*/ 562467 w 562467"/>
              <a:gd name="connsiteY1226" fmla="*/ 1106911 h 3842685"/>
              <a:gd name="connsiteX1227" fmla="*/ 562467 w 562467"/>
              <a:gd name="connsiteY1227" fmla="*/ 1107709 h 3842685"/>
              <a:gd name="connsiteX1228" fmla="*/ 562467 w 562467"/>
              <a:gd name="connsiteY1228" fmla="*/ 1108878 h 3842685"/>
              <a:gd name="connsiteX1229" fmla="*/ 562467 w 562467"/>
              <a:gd name="connsiteY1229" fmla="*/ 1109928 h 3842685"/>
              <a:gd name="connsiteX1230" fmla="*/ 562467 w 562467"/>
              <a:gd name="connsiteY1230" fmla="*/ 1110796 h 3842685"/>
              <a:gd name="connsiteX1231" fmla="*/ 562467 w 562467"/>
              <a:gd name="connsiteY1231" fmla="*/ 1111293 h 3842685"/>
              <a:gd name="connsiteX1232" fmla="*/ 562467 w 562467"/>
              <a:gd name="connsiteY1232" fmla="*/ 1111550 h 3842685"/>
              <a:gd name="connsiteX1233" fmla="*/ 562467 w 562467"/>
              <a:gd name="connsiteY1233" fmla="*/ 1111942 h 3842685"/>
              <a:gd name="connsiteX1234" fmla="*/ 562467 w 562467"/>
              <a:gd name="connsiteY1234" fmla="*/ 1112091 h 3842685"/>
              <a:gd name="connsiteX1235" fmla="*/ 562467 w 562467"/>
              <a:gd name="connsiteY1235" fmla="*/ 1112812 h 3842685"/>
              <a:gd name="connsiteX1236" fmla="*/ 562467 w 562467"/>
              <a:gd name="connsiteY1236" fmla="*/ 1113575 h 3842685"/>
              <a:gd name="connsiteX1237" fmla="*/ 562467 w 562467"/>
              <a:gd name="connsiteY1237" fmla="*/ 1113842 h 3842685"/>
              <a:gd name="connsiteX1238" fmla="*/ 562467 w 562467"/>
              <a:gd name="connsiteY1238" fmla="*/ 1114445 h 3842685"/>
              <a:gd name="connsiteX1239" fmla="*/ 562467 w 562467"/>
              <a:gd name="connsiteY1239" fmla="*/ 1114555 h 3842685"/>
              <a:gd name="connsiteX1240" fmla="*/ 562467 w 562467"/>
              <a:gd name="connsiteY1240" fmla="*/ 1114625 h 3842685"/>
              <a:gd name="connsiteX1241" fmla="*/ 562467 w 562467"/>
              <a:gd name="connsiteY1241" fmla="*/ 1116064 h 3842685"/>
              <a:gd name="connsiteX1242" fmla="*/ 562467 w 562467"/>
              <a:gd name="connsiteY1242" fmla="*/ 1116716 h 3842685"/>
              <a:gd name="connsiteX1243" fmla="*/ 562467 w 562467"/>
              <a:gd name="connsiteY1243" fmla="*/ 1117119 h 3842685"/>
              <a:gd name="connsiteX1244" fmla="*/ 562467 w 562467"/>
              <a:gd name="connsiteY1244" fmla="*/ 1117428 h 3842685"/>
              <a:gd name="connsiteX1245" fmla="*/ 562467 w 562467"/>
              <a:gd name="connsiteY1245" fmla="*/ 1118103 h 3842685"/>
              <a:gd name="connsiteX1246" fmla="*/ 562467 w 562467"/>
              <a:gd name="connsiteY1246" fmla="*/ 1118779 h 3842685"/>
              <a:gd name="connsiteX1247" fmla="*/ 562467 w 562467"/>
              <a:gd name="connsiteY1247" fmla="*/ 1119574 h 3842685"/>
              <a:gd name="connsiteX1248" fmla="*/ 562467 w 562467"/>
              <a:gd name="connsiteY1248" fmla="*/ 1119711 h 3842685"/>
              <a:gd name="connsiteX1249" fmla="*/ 562467 w 562467"/>
              <a:gd name="connsiteY1249" fmla="*/ 1119978 h 3842685"/>
              <a:gd name="connsiteX1250" fmla="*/ 562467 w 562467"/>
              <a:gd name="connsiteY1250" fmla="*/ 1120580 h 3842685"/>
              <a:gd name="connsiteX1251" fmla="*/ 562467 w 562467"/>
              <a:gd name="connsiteY1251" fmla="*/ 1122542 h 3842685"/>
              <a:gd name="connsiteX1252" fmla="*/ 562467 w 562467"/>
              <a:gd name="connsiteY1252" fmla="*/ 1122785 h 3842685"/>
              <a:gd name="connsiteX1253" fmla="*/ 562467 w 562467"/>
              <a:gd name="connsiteY1253" fmla="*/ 1123254 h 3842685"/>
              <a:gd name="connsiteX1254" fmla="*/ 562467 w 562467"/>
              <a:gd name="connsiteY1254" fmla="*/ 1124284 h 3842685"/>
              <a:gd name="connsiteX1255" fmla="*/ 562467 w 562467"/>
              <a:gd name="connsiteY1255" fmla="*/ 1126301 h 3842685"/>
              <a:gd name="connsiteX1256" fmla="*/ 562467 w 562467"/>
              <a:gd name="connsiteY1256" fmla="*/ 1126970 h 3842685"/>
              <a:gd name="connsiteX1257" fmla="*/ 562467 w 562467"/>
              <a:gd name="connsiteY1257" fmla="*/ 1127037 h 3842685"/>
              <a:gd name="connsiteX1258" fmla="*/ 562467 w 562467"/>
              <a:gd name="connsiteY1258" fmla="*/ 1127397 h 3842685"/>
              <a:gd name="connsiteX1259" fmla="*/ 562467 w 562467"/>
              <a:gd name="connsiteY1259" fmla="*/ 1128267 h 3842685"/>
              <a:gd name="connsiteX1260" fmla="*/ 562467 w 562467"/>
              <a:gd name="connsiteY1260" fmla="*/ 1128995 h 3842685"/>
              <a:gd name="connsiteX1261" fmla="*/ 562467 w 562467"/>
              <a:gd name="connsiteY1261" fmla="*/ 1129708 h 3842685"/>
              <a:gd name="connsiteX1262" fmla="*/ 562467 w 562467"/>
              <a:gd name="connsiteY1262" fmla="*/ 1132460 h 3842685"/>
              <a:gd name="connsiteX1263" fmla="*/ 562467 w 562467"/>
              <a:gd name="connsiteY1263" fmla="*/ 1133105 h 3842685"/>
              <a:gd name="connsiteX1264" fmla="*/ 562467 w 562467"/>
              <a:gd name="connsiteY1264" fmla="*/ 1133172 h 3842685"/>
              <a:gd name="connsiteX1265" fmla="*/ 562467 w 562467"/>
              <a:gd name="connsiteY1265" fmla="*/ 1133933 h 3842685"/>
              <a:gd name="connsiteX1266" fmla="*/ 562467 w 562467"/>
              <a:gd name="connsiteY1266" fmla="*/ 1135133 h 3842685"/>
              <a:gd name="connsiteX1267" fmla="*/ 562467 w 562467"/>
              <a:gd name="connsiteY1267" fmla="*/ 1136105 h 3842685"/>
              <a:gd name="connsiteX1268" fmla="*/ 562467 w 562467"/>
              <a:gd name="connsiteY1268" fmla="*/ 1136938 h 3842685"/>
              <a:gd name="connsiteX1269" fmla="*/ 562467 w 562467"/>
              <a:gd name="connsiteY1269" fmla="*/ 1137157 h 3842685"/>
              <a:gd name="connsiteX1270" fmla="*/ 562467 w 562467"/>
              <a:gd name="connsiteY1270" fmla="*/ 1137487 h 3842685"/>
              <a:gd name="connsiteX1271" fmla="*/ 562467 w 562467"/>
              <a:gd name="connsiteY1271" fmla="*/ 1137870 h 3842685"/>
              <a:gd name="connsiteX1272" fmla="*/ 562467 w 562467"/>
              <a:gd name="connsiteY1272" fmla="*/ 1138026 h 3842685"/>
              <a:gd name="connsiteX1273" fmla="*/ 562467 w 562467"/>
              <a:gd name="connsiteY1273" fmla="*/ 1138448 h 3842685"/>
              <a:gd name="connsiteX1274" fmla="*/ 562467 w 562467"/>
              <a:gd name="connsiteY1274" fmla="*/ 1138740 h 3842685"/>
              <a:gd name="connsiteX1275" fmla="*/ 562467 w 562467"/>
              <a:gd name="connsiteY1275" fmla="*/ 1139835 h 3842685"/>
              <a:gd name="connsiteX1276" fmla="*/ 562467 w 562467"/>
              <a:gd name="connsiteY1276" fmla="*/ 1140005 h 3842685"/>
              <a:gd name="connsiteX1277" fmla="*/ 562467 w 562467"/>
              <a:gd name="connsiteY1277" fmla="*/ 1140487 h 3842685"/>
              <a:gd name="connsiteX1278" fmla="*/ 562467 w 562467"/>
              <a:gd name="connsiteY1278" fmla="*/ 1140522 h 3842685"/>
              <a:gd name="connsiteX1279" fmla="*/ 562467 w 562467"/>
              <a:gd name="connsiteY1279" fmla="*/ 1141323 h 3842685"/>
              <a:gd name="connsiteX1280" fmla="*/ 562467 w 562467"/>
              <a:gd name="connsiteY1280" fmla="*/ 1142094 h 3842685"/>
              <a:gd name="connsiteX1281" fmla="*/ 562467 w 562467"/>
              <a:gd name="connsiteY1281" fmla="*/ 1142361 h 3842685"/>
              <a:gd name="connsiteX1282" fmla="*/ 562467 w 562467"/>
              <a:gd name="connsiteY1282" fmla="*/ 1142964 h 3842685"/>
              <a:gd name="connsiteX1283" fmla="*/ 562467 w 562467"/>
              <a:gd name="connsiteY1283" fmla="*/ 1143074 h 3842685"/>
              <a:gd name="connsiteX1284" fmla="*/ 562467 w 562467"/>
              <a:gd name="connsiteY1284" fmla="*/ 1143156 h 3842685"/>
              <a:gd name="connsiteX1285" fmla="*/ 562467 w 562467"/>
              <a:gd name="connsiteY1285" fmla="*/ 1143293 h 3842685"/>
              <a:gd name="connsiteX1286" fmla="*/ 562467 w 562467"/>
              <a:gd name="connsiteY1286" fmla="*/ 1144162 h 3842685"/>
              <a:gd name="connsiteX1287" fmla="*/ 562467 w 562467"/>
              <a:gd name="connsiteY1287" fmla="*/ 1145556 h 3842685"/>
              <a:gd name="connsiteX1288" fmla="*/ 562467 w 562467"/>
              <a:gd name="connsiteY1288" fmla="*/ 1146426 h 3842685"/>
              <a:gd name="connsiteX1289" fmla="*/ 562467 w 562467"/>
              <a:gd name="connsiteY1289" fmla="*/ 1146623 h 3842685"/>
              <a:gd name="connsiteX1290" fmla="*/ 562467 w 562467"/>
              <a:gd name="connsiteY1290" fmla="*/ 1147711 h 3842685"/>
              <a:gd name="connsiteX1291" fmla="*/ 562467 w 562467"/>
              <a:gd name="connsiteY1291" fmla="*/ 1149677 h 3842685"/>
              <a:gd name="connsiteX1292" fmla="*/ 562467 w 562467"/>
              <a:gd name="connsiteY1292" fmla="*/ 1150552 h 3842685"/>
              <a:gd name="connsiteX1293" fmla="*/ 562467 w 562467"/>
              <a:gd name="connsiteY1293" fmla="*/ 1150979 h 3842685"/>
              <a:gd name="connsiteX1294" fmla="*/ 562467 w 562467"/>
              <a:gd name="connsiteY1294" fmla="*/ 1151264 h 3842685"/>
              <a:gd name="connsiteX1295" fmla="*/ 562467 w 562467"/>
              <a:gd name="connsiteY1295" fmla="*/ 1151692 h 3842685"/>
              <a:gd name="connsiteX1296" fmla="*/ 562467 w 562467"/>
              <a:gd name="connsiteY1296" fmla="*/ 1151849 h 3842685"/>
              <a:gd name="connsiteX1297" fmla="*/ 562467 w 562467"/>
              <a:gd name="connsiteY1297" fmla="*/ 1152092 h 3842685"/>
              <a:gd name="connsiteX1298" fmla="*/ 562467 w 562467"/>
              <a:gd name="connsiteY1298" fmla="*/ 1152561 h 3842685"/>
              <a:gd name="connsiteX1299" fmla="*/ 562467 w 562467"/>
              <a:gd name="connsiteY1299" fmla="*/ 1153231 h 3842685"/>
              <a:gd name="connsiteX1300" fmla="*/ 562467 w 562467"/>
              <a:gd name="connsiteY1300" fmla="*/ 1154264 h 3842685"/>
              <a:gd name="connsiteX1301" fmla="*/ 562467 w 562467"/>
              <a:gd name="connsiteY1301" fmla="*/ 1156231 h 3842685"/>
              <a:gd name="connsiteX1302" fmla="*/ 562467 w 562467"/>
              <a:gd name="connsiteY1302" fmla="*/ 1156687 h 3842685"/>
              <a:gd name="connsiteX1303" fmla="*/ 562467 w 562467"/>
              <a:gd name="connsiteY1303" fmla="*/ 1157517 h 3842685"/>
              <a:gd name="connsiteX1304" fmla="*/ 562467 w 562467"/>
              <a:gd name="connsiteY1304" fmla="*/ 1157838 h 3842685"/>
              <a:gd name="connsiteX1305" fmla="*/ 562467 w 562467"/>
              <a:gd name="connsiteY1305" fmla="*/ 1158227 h 3842685"/>
              <a:gd name="connsiteX1306" fmla="*/ 562467 w 562467"/>
              <a:gd name="connsiteY1306" fmla="*/ 1160254 h 3842685"/>
              <a:gd name="connsiteX1307" fmla="*/ 562467 w 562467"/>
              <a:gd name="connsiteY1307" fmla="*/ 1161069 h 3842685"/>
              <a:gd name="connsiteX1308" fmla="*/ 562467 w 562467"/>
              <a:gd name="connsiteY1308" fmla="*/ 1161124 h 3842685"/>
              <a:gd name="connsiteX1309" fmla="*/ 562467 w 562467"/>
              <a:gd name="connsiteY1309" fmla="*/ 1162219 h 3842685"/>
              <a:gd name="connsiteX1310" fmla="*/ 562467 w 562467"/>
              <a:gd name="connsiteY1310" fmla="*/ 1162389 h 3842685"/>
              <a:gd name="connsiteX1311" fmla="*/ 562467 w 562467"/>
              <a:gd name="connsiteY1311" fmla="*/ 1163418 h 3842685"/>
              <a:gd name="connsiteX1312" fmla="*/ 562467 w 562467"/>
              <a:gd name="connsiteY1312" fmla="*/ 1163586 h 3842685"/>
              <a:gd name="connsiteX1313" fmla="*/ 562467 w 562467"/>
              <a:gd name="connsiteY1313" fmla="*/ 1164781 h 3842685"/>
              <a:gd name="connsiteX1314" fmla="*/ 562467 w 562467"/>
              <a:gd name="connsiteY1314" fmla="*/ 1165676 h 3842685"/>
              <a:gd name="connsiteX1315" fmla="*/ 562467 w 562467"/>
              <a:gd name="connsiteY1315" fmla="*/ 1166389 h 3842685"/>
              <a:gd name="connsiteX1316" fmla="*/ 562467 w 562467"/>
              <a:gd name="connsiteY1316" fmla="*/ 1166546 h 3842685"/>
              <a:gd name="connsiteX1317" fmla="*/ 562467 w 562467"/>
              <a:gd name="connsiteY1317" fmla="*/ 1167259 h 3842685"/>
              <a:gd name="connsiteX1318" fmla="*/ 562467 w 562467"/>
              <a:gd name="connsiteY1318" fmla="*/ 1167836 h 3842685"/>
              <a:gd name="connsiteX1319" fmla="*/ 562467 w 562467"/>
              <a:gd name="connsiteY1319" fmla="*/ 1168356 h 3842685"/>
              <a:gd name="connsiteX1320" fmla="*/ 562467 w 562467"/>
              <a:gd name="connsiteY1320" fmla="*/ 1168525 h 3842685"/>
              <a:gd name="connsiteX1321" fmla="*/ 562467 w 562467"/>
              <a:gd name="connsiteY1321" fmla="*/ 1169924 h 3842685"/>
              <a:gd name="connsiteX1322" fmla="*/ 562467 w 562467"/>
              <a:gd name="connsiteY1322" fmla="*/ 1173261 h 3842685"/>
              <a:gd name="connsiteX1323" fmla="*/ 562467 w 562467"/>
              <a:gd name="connsiteY1323" fmla="*/ 1174076 h 3842685"/>
              <a:gd name="connsiteX1324" fmla="*/ 562467 w 562467"/>
              <a:gd name="connsiteY1324" fmla="*/ 1174945 h 3842685"/>
              <a:gd name="connsiteX1325" fmla="*/ 562467 w 562467"/>
              <a:gd name="connsiteY1325" fmla="*/ 1175079 h 3842685"/>
              <a:gd name="connsiteX1326" fmla="*/ 562467 w 562467"/>
              <a:gd name="connsiteY1326" fmla="*/ 1175998 h 3842685"/>
              <a:gd name="connsiteX1327" fmla="*/ 562467 w 562467"/>
              <a:gd name="connsiteY1327" fmla="*/ 1178133 h 3842685"/>
              <a:gd name="connsiteX1328" fmla="*/ 562467 w 562467"/>
              <a:gd name="connsiteY1328" fmla="*/ 1181420 h 3842685"/>
              <a:gd name="connsiteX1329" fmla="*/ 562467 w 562467"/>
              <a:gd name="connsiteY1329" fmla="*/ 1185801 h 3842685"/>
              <a:gd name="connsiteX1330" fmla="*/ 562467 w 562467"/>
              <a:gd name="connsiteY1330" fmla="*/ 1185969 h 3842685"/>
              <a:gd name="connsiteX1331" fmla="*/ 562467 w 562467"/>
              <a:gd name="connsiteY1331" fmla="*/ 1186514 h 3842685"/>
              <a:gd name="connsiteX1332" fmla="*/ 562467 w 562467"/>
              <a:gd name="connsiteY1332" fmla="*/ 1186684 h 3842685"/>
              <a:gd name="connsiteX1333" fmla="*/ 562467 w 562467"/>
              <a:gd name="connsiteY1333" fmla="*/ 1188650 h 3842685"/>
              <a:gd name="connsiteX1334" fmla="*/ 562467 w 562467"/>
              <a:gd name="connsiteY1334" fmla="*/ 1189086 h 3842685"/>
              <a:gd name="connsiteX1335" fmla="*/ 562467 w 562467"/>
              <a:gd name="connsiteY1335" fmla="*/ 1189819 h 3842685"/>
              <a:gd name="connsiteX1336" fmla="*/ 562467 w 562467"/>
              <a:gd name="connsiteY1336" fmla="*/ 1190302 h 3842685"/>
              <a:gd name="connsiteX1337" fmla="*/ 562467 w 562467"/>
              <a:gd name="connsiteY1337" fmla="*/ 1191938 h 3842685"/>
              <a:gd name="connsiteX1338" fmla="*/ 562467 w 562467"/>
              <a:gd name="connsiteY1338" fmla="*/ 1192107 h 3842685"/>
              <a:gd name="connsiteX1339" fmla="*/ 562467 w 562467"/>
              <a:gd name="connsiteY1339" fmla="*/ 1195222 h 3842685"/>
              <a:gd name="connsiteX1340" fmla="*/ 562467 w 562467"/>
              <a:gd name="connsiteY1340" fmla="*/ 1196812 h 3842685"/>
              <a:gd name="connsiteX1341" fmla="*/ 562467 w 562467"/>
              <a:gd name="connsiteY1341" fmla="*/ 1197076 h 3842685"/>
              <a:gd name="connsiteX1342" fmla="*/ 562467 w 562467"/>
              <a:gd name="connsiteY1342" fmla="*/ 1198308 h 3842685"/>
              <a:gd name="connsiteX1343" fmla="*/ 562467 w 562467"/>
              <a:gd name="connsiteY1343" fmla="*/ 1201713 h 3842685"/>
              <a:gd name="connsiteX1344" fmla="*/ 562467 w 562467"/>
              <a:gd name="connsiteY1344" fmla="*/ 1203213 h 3842685"/>
              <a:gd name="connsiteX1345" fmla="*/ 562467 w 562467"/>
              <a:gd name="connsiteY1345" fmla="*/ 1209343 h 3842685"/>
              <a:gd name="connsiteX1346" fmla="*/ 562467 w 562467"/>
              <a:gd name="connsiteY1346" fmla="*/ 1210213 h 3842685"/>
              <a:gd name="connsiteX1347" fmla="*/ 562467 w 562467"/>
              <a:gd name="connsiteY1347" fmla="*/ 1212231 h 3842685"/>
              <a:gd name="connsiteX1348" fmla="*/ 562467 w 562467"/>
              <a:gd name="connsiteY1348" fmla="*/ 1212668 h 3842685"/>
              <a:gd name="connsiteX1349" fmla="*/ 562467 w 562467"/>
              <a:gd name="connsiteY1349" fmla="*/ 1213381 h 3842685"/>
              <a:gd name="connsiteX1350" fmla="*/ 562467 w 562467"/>
              <a:gd name="connsiteY1350" fmla="*/ 1215347 h 3842685"/>
              <a:gd name="connsiteX1351" fmla="*/ 562467 w 562467"/>
              <a:gd name="connsiteY1351" fmla="*/ 1215879 h 3842685"/>
              <a:gd name="connsiteX1352" fmla="*/ 562467 w 562467"/>
              <a:gd name="connsiteY1352" fmla="*/ 1216310 h 3842685"/>
              <a:gd name="connsiteX1353" fmla="*/ 562467 w 562467"/>
              <a:gd name="connsiteY1353" fmla="*/ 1217605 h 3842685"/>
              <a:gd name="connsiteX1354" fmla="*/ 562467 w 562467"/>
              <a:gd name="connsiteY1354" fmla="*/ 1218804 h 3842685"/>
              <a:gd name="connsiteX1355" fmla="*/ 562467 w 562467"/>
              <a:gd name="connsiteY1355" fmla="*/ 1219973 h 3842685"/>
              <a:gd name="connsiteX1356" fmla="*/ 562467 w 562467"/>
              <a:gd name="connsiteY1356" fmla="*/ 1220392 h 3842685"/>
              <a:gd name="connsiteX1357" fmla="*/ 562467 w 562467"/>
              <a:gd name="connsiteY1357" fmla="*/ 1220659 h 3842685"/>
              <a:gd name="connsiteX1358" fmla="*/ 562467 w 562467"/>
              <a:gd name="connsiteY1358" fmla="*/ 1220691 h 3842685"/>
              <a:gd name="connsiteX1359" fmla="*/ 562467 w 562467"/>
              <a:gd name="connsiteY1359" fmla="*/ 1221372 h 3842685"/>
              <a:gd name="connsiteX1360" fmla="*/ 562467 w 562467"/>
              <a:gd name="connsiteY1360" fmla="*/ 1221890 h 3842685"/>
              <a:gd name="connsiteX1361" fmla="*/ 562467 w 562467"/>
              <a:gd name="connsiteY1361" fmla="*/ 1223907 h 3842685"/>
              <a:gd name="connsiteX1362" fmla="*/ 562467 w 562467"/>
              <a:gd name="connsiteY1362" fmla="*/ 1225597 h 3842685"/>
              <a:gd name="connsiteX1363" fmla="*/ 562467 w 562467"/>
              <a:gd name="connsiteY1363" fmla="*/ 1226794 h 3842685"/>
              <a:gd name="connsiteX1364" fmla="*/ 562467 w 562467"/>
              <a:gd name="connsiteY1364" fmla="*/ 1226828 h 3842685"/>
              <a:gd name="connsiteX1365" fmla="*/ 562467 w 562467"/>
              <a:gd name="connsiteY1365" fmla="*/ 1227638 h 3842685"/>
              <a:gd name="connsiteX1366" fmla="*/ 562467 w 562467"/>
              <a:gd name="connsiteY1366" fmla="*/ 1231727 h 3842685"/>
              <a:gd name="connsiteX1367" fmla="*/ 562467 w 562467"/>
              <a:gd name="connsiteY1367" fmla="*/ 1232597 h 3842685"/>
              <a:gd name="connsiteX1368" fmla="*/ 562467 w 562467"/>
              <a:gd name="connsiteY1368" fmla="*/ 1233349 h 3842685"/>
              <a:gd name="connsiteX1369" fmla="*/ 562467 w 562467"/>
              <a:gd name="connsiteY1369" fmla="*/ 1234469 h 3842685"/>
              <a:gd name="connsiteX1370" fmla="*/ 562467 w 562467"/>
              <a:gd name="connsiteY1370" fmla="*/ 1235764 h 3842685"/>
              <a:gd name="connsiteX1371" fmla="*/ 562467 w 562467"/>
              <a:gd name="connsiteY1371" fmla="*/ 1236435 h 3842685"/>
              <a:gd name="connsiteX1372" fmla="*/ 562467 w 562467"/>
              <a:gd name="connsiteY1372" fmla="*/ 1237731 h 3842685"/>
              <a:gd name="connsiteX1373" fmla="*/ 562467 w 562467"/>
              <a:gd name="connsiteY1373" fmla="*/ 1237862 h 3842685"/>
              <a:gd name="connsiteX1374" fmla="*/ 562467 w 562467"/>
              <a:gd name="connsiteY1374" fmla="*/ 1238131 h 3842685"/>
              <a:gd name="connsiteX1375" fmla="*/ 562467 w 562467"/>
              <a:gd name="connsiteY1375" fmla="*/ 1238733 h 3842685"/>
              <a:gd name="connsiteX1376" fmla="*/ 562467 w 562467"/>
              <a:gd name="connsiteY1376" fmla="*/ 1238929 h 3842685"/>
              <a:gd name="connsiteX1377" fmla="*/ 562467 w 562467"/>
              <a:gd name="connsiteY1377" fmla="*/ 1239891 h 3842685"/>
              <a:gd name="connsiteX1378" fmla="*/ 562467 w 562467"/>
              <a:gd name="connsiteY1378" fmla="*/ 1241188 h 3842685"/>
              <a:gd name="connsiteX1379" fmla="*/ 562467 w 562467"/>
              <a:gd name="connsiteY1379" fmla="*/ 1241463 h 3842685"/>
              <a:gd name="connsiteX1380" fmla="*/ 562467 w 562467"/>
              <a:gd name="connsiteY1380" fmla="*/ 1241900 h 3842685"/>
              <a:gd name="connsiteX1381" fmla="*/ 562467 w 562467"/>
              <a:gd name="connsiteY1381" fmla="*/ 1243555 h 3842685"/>
              <a:gd name="connsiteX1382" fmla="*/ 562467 w 562467"/>
              <a:gd name="connsiteY1382" fmla="*/ 1243755 h 3842685"/>
              <a:gd name="connsiteX1383" fmla="*/ 562467 w 562467"/>
              <a:gd name="connsiteY1383" fmla="*/ 1243867 h 3842685"/>
              <a:gd name="connsiteX1384" fmla="*/ 562467 w 562467"/>
              <a:gd name="connsiteY1384" fmla="*/ 1244267 h 3842685"/>
              <a:gd name="connsiteX1385" fmla="*/ 562467 w 562467"/>
              <a:gd name="connsiteY1385" fmla="*/ 1244274 h 3842685"/>
              <a:gd name="connsiteX1386" fmla="*/ 562467 w 562467"/>
              <a:gd name="connsiteY1386" fmla="*/ 1244987 h 3842685"/>
              <a:gd name="connsiteX1387" fmla="*/ 562467 w 562467"/>
              <a:gd name="connsiteY1387" fmla="*/ 1245618 h 3842685"/>
              <a:gd name="connsiteX1388" fmla="*/ 562467 w 562467"/>
              <a:gd name="connsiteY1388" fmla="*/ 1245797 h 3842685"/>
              <a:gd name="connsiteX1389" fmla="*/ 562467 w 562467"/>
              <a:gd name="connsiteY1389" fmla="*/ 1246290 h 3842685"/>
              <a:gd name="connsiteX1390" fmla="*/ 562467 w 562467"/>
              <a:gd name="connsiteY1390" fmla="*/ 1247471 h 3842685"/>
              <a:gd name="connsiteX1391" fmla="*/ 562467 w 562467"/>
              <a:gd name="connsiteY1391" fmla="*/ 1249177 h 3842685"/>
              <a:gd name="connsiteX1392" fmla="*/ 562467 w 562467"/>
              <a:gd name="connsiteY1392" fmla="*/ 1249623 h 3842685"/>
              <a:gd name="connsiteX1393" fmla="*/ 562467 w 562467"/>
              <a:gd name="connsiteY1393" fmla="*/ 1249891 h 3842685"/>
              <a:gd name="connsiteX1394" fmla="*/ 562467 w 562467"/>
              <a:gd name="connsiteY1394" fmla="*/ 1250409 h 3842685"/>
              <a:gd name="connsiteX1395" fmla="*/ 562467 w 562467"/>
              <a:gd name="connsiteY1395" fmla="*/ 1251508 h 3842685"/>
              <a:gd name="connsiteX1396" fmla="*/ 562467 w 562467"/>
              <a:gd name="connsiteY1396" fmla="*/ 1252425 h 3842685"/>
              <a:gd name="connsiteX1397" fmla="*/ 562467 w 562467"/>
              <a:gd name="connsiteY1397" fmla="*/ 1256022 h 3842685"/>
              <a:gd name="connsiteX1398" fmla="*/ 562467 w 562467"/>
              <a:gd name="connsiteY1398" fmla="*/ 1256891 h 3842685"/>
              <a:gd name="connsiteX1399" fmla="*/ 562467 w 562467"/>
              <a:gd name="connsiteY1399" fmla="*/ 1256931 h 3842685"/>
              <a:gd name="connsiteX1400" fmla="*/ 562467 w 562467"/>
              <a:gd name="connsiteY1400" fmla="*/ 1257988 h 3842685"/>
              <a:gd name="connsiteX1401" fmla="*/ 562467 w 562467"/>
              <a:gd name="connsiteY1401" fmla="*/ 1260018 h 3842685"/>
              <a:gd name="connsiteX1402" fmla="*/ 562467 w 562467"/>
              <a:gd name="connsiteY1402" fmla="*/ 1260772 h 3842685"/>
              <a:gd name="connsiteX1403" fmla="*/ 562467 w 562467"/>
              <a:gd name="connsiteY1403" fmla="*/ 1261165 h 3842685"/>
              <a:gd name="connsiteX1404" fmla="*/ 562467 w 562467"/>
              <a:gd name="connsiteY1404" fmla="*/ 1261313 h 3842685"/>
              <a:gd name="connsiteX1405" fmla="*/ 562467 w 562467"/>
              <a:gd name="connsiteY1405" fmla="*/ 1262025 h 3842685"/>
              <a:gd name="connsiteX1406" fmla="*/ 562467 w 562467"/>
              <a:gd name="connsiteY1406" fmla="*/ 1262034 h 3842685"/>
              <a:gd name="connsiteX1407" fmla="*/ 562467 w 562467"/>
              <a:gd name="connsiteY1407" fmla="*/ 1263777 h 3842685"/>
              <a:gd name="connsiteX1408" fmla="*/ 562467 w 562467"/>
              <a:gd name="connsiteY1408" fmla="*/ 1264326 h 3842685"/>
              <a:gd name="connsiteX1409" fmla="*/ 562467 w 562467"/>
              <a:gd name="connsiteY1409" fmla="*/ 1265286 h 3842685"/>
              <a:gd name="connsiteX1410" fmla="*/ 562467 w 562467"/>
              <a:gd name="connsiteY1410" fmla="*/ 1266651 h 3842685"/>
              <a:gd name="connsiteX1411" fmla="*/ 562467 w 562467"/>
              <a:gd name="connsiteY1411" fmla="*/ 1267326 h 3842685"/>
              <a:gd name="connsiteX1412" fmla="*/ 562467 w 562467"/>
              <a:gd name="connsiteY1412" fmla="*/ 1267449 h 3842685"/>
              <a:gd name="connsiteX1413" fmla="*/ 562467 w 562467"/>
              <a:gd name="connsiteY1413" fmla="*/ 1268796 h 3842685"/>
              <a:gd name="connsiteX1414" fmla="*/ 562467 w 562467"/>
              <a:gd name="connsiteY1414" fmla="*/ 1268933 h 3842685"/>
              <a:gd name="connsiteX1415" fmla="*/ 562467 w 562467"/>
              <a:gd name="connsiteY1415" fmla="*/ 1269200 h 3842685"/>
              <a:gd name="connsiteX1416" fmla="*/ 562467 w 562467"/>
              <a:gd name="connsiteY1416" fmla="*/ 1269803 h 3842685"/>
              <a:gd name="connsiteX1417" fmla="*/ 562467 w 562467"/>
              <a:gd name="connsiteY1417" fmla="*/ 1269913 h 3842685"/>
              <a:gd name="connsiteX1418" fmla="*/ 562467 w 562467"/>
              <a:gd name="connsiteY1418" fmla="*/ 1271682 h 3842685"/>
              <a:gd name="connsiteX1419" fmla="*/ 562467 w 562467"/>
              <a:gd name="connsiteY1419" fmla="*/ 1272477 h 3842685"/>
              <a:gd name="connsiteX1420" fmla="*/ 562467 w 562467"/>
              <a:gd name="connsiteY1420" fmla="*/ 1272552 h 3842685"/>
              <a:gd name="connsiteX1421" fmla="*/ 562467 w 562467"/>
              <a:gd name="connsiteY1421" fmla="*/ 1273462 h 3842685"/>
              <a:gd name="connsiteX1422" fmla="*/ 562467 w 562467"/>
              <a:gd name="connsiteY1422" fmla="*/ 1278931 h 3842685"/>
              <a:gd name="connsiteX1423" fmla="*/ 562467 w 562467"/>
              <a:gd name="connsiteY1423" fmla="*/ 1282328 h 3842685"/>
              <a:gd name="connsiteX1424" fmla="*/ 562467 w 562467"/>
              <a:gd name="connsiteY1424" fmla="*/ 1282395 h 3842685"/>
              <a:gd name="connsiteX1425" fmla="*/ 562467 w 562467"/>
              <a:gd name="connsiteY1425" fmla="*/ 1284355 h 3842685"/>
              <a:gd name="connsiteX1426" fmla="*/ 562467 w 562467"/>
              <a:gd name="connsiteY1426" fmla="*/ 1285066 h 3842685"/>
              <a:gd name="connsiteX1427" fmla="*/ 562467 w 562467"/>
              <a:gd name="connsiteY1427" fmla="*/ 1286710 h 3842685"/>
              <a:gd name="connsiteX1428" fmla="*/ 562467 w 562467"/>
              <a:gd name="connsiteY1428" fmla="*/ 1287093 h 3842685"/>
              <a:gd name="connsiteX1429" fmla="*/ 562467 w 562467"/>
              <a:gd name="connsiteY1429" fmla="*/ 1287908 h 3842685"/>
              <a:gd name="connsiteX1430" fmla="*/ 562467 w 562467"/>
              <a:gd name="connsiteY1430" fmla="*/ 1287963 h 3842685"/>
              <a:gd name="connsiteX1431" fmla="*/ 562467 w 562467"/>
              <a:gd name="connsiteY1431" fmla="*/ 1289058 h 3842685"/>
              <a:gd name="connsiteX1432" fmla="*/ 562467 w 562467"/>
              <a:gd name="connsiteY1432" fmla="*/ 1289228 h 3842685"/>
              <a:gd name="connsiteX1433" fmla="*/ 562467 w 562467"/>
              <a:gd name="connsiteY1433" fmla="*/ 1291620 h 3842685"/>
              <a:gd name="connsiteX1434" fmla="*/ 562467 w 562467"/>
              <a:gd name="connsiteY1434" fmla="*/ 1292296 h 3842685"/>
              <a:gd name="connsiteX1435" fmla="*/ 562467 w 562467"/>
              <a:gd name="connsiteY1435" fmla="*/ 1292379 h 3842685"/>
              <a:gd name="connsiteX1436" fmla="*/ 562467 w 562467"/>
              <a:gd name="connsiteY1436" fmla="*/ 1292515 h 3842685"/>
              <a:gd name="connsiteX1437" fmla="*/ 562467 w 562467"/>
              <a:gd name="connsiteY1437" fmla="*/ 1292845 h 3842685"/>
              <a:gd name="connsiteX1438" fmla="*/ 562467 w 562467"/>
              <a:gd name="connsiteY1438" fmla="*/ 1293228 h 3842685"/>
              <a:gd name="connsiteX1439" fmla="*/ 562467 w 562467"/>
              <a:gd name="connsiteY1439" fmla="*/ 1293385 h 3842685"/>
              <a:gd name="connsiteX1440" fmla="*/ 562467 w 562467"/>
              <a:gd name="connsiteY1440" fmla="*/ 1294098 h 3842685"/>
              <a:gd name="connsiteX1441" fmla="*/ 562467 w 562467"/>
              <a:gd name="connsiteY1441" fmla="*/ 1295194 h 3842685"/>
              <a:gd name="connsiteX1442" fmla="*/ 562467 w 562467"/>
              <a:gd name="connsiteY1442" fmla="*/ 1295364 h 3842685"/>
              <a:gd name="connsiteX1443" fmla="*/ 562467 w 562467"/>
              <a:gd name="connsiteY1443" fmla="*/ 1295845 h 3842685"/>
              <a:gd name="connsiteX1444" fmla="*/ 562467 w 562467"/>
              <a:gd name="connsiteY1444" fmla="*/ 1300487 h 3842685"/>
              <a:gd name="connsiteX1445" fmla="*/ 562467 w 562467"/>
              <a:gd name="connsiteY1445" fmla="*/ 1300914 h 3842685"/>
              <a:gd name="connsiteX1446" fmla="*/ 562467 w 562467"/>
              <a:gd name="connsiteY1446" fmla="*/ 1301784 h 3842685"/>
              <a:gd name="connsiteX1447" fmla="*/ 562467 w 562467"/>
              <a:gd name="connsiteY1447" fmla="*/ 1301918 h 3842685"/>
              <a:gd name="connsiteX1448" fmla="*/ 562467 w 562467"/>
              <a:gd name="connsiteY1448" fmla="*/ 1302454 h 3842685"/>
              <a:gd name="connsiteX1449" fmla="*/ 562467 w 562467"/>
              <a:gd name="connsiteY1449" fmla="*/ 1305910 h 3842685"/>
              <a:gd name="connsiteX1450" fmla="*/ 562467 w 562467"/>
              <a:gd name="connsiteY1450" fmla="*/ 1307450 h 3842685"/>
              <a:gd name="connsiteX1451" fmla="*/ 562467 w 562467"/>
              <a:gd name="connsiteY1451" fmla="*/ 1310292 h 3842685"/>
              <a:gd name="connsiteX1452" fmla="*/ 562467 w 562467"/>
              <a:gd name="connsiteY1452" fmla="*/ 1311004 h 3842685"/>
              <a:gd name="connsiteX1453" fmla="*/ 562467 w 562467"/>
              <a:gd name="connsiteY1453" fmla="*/ 1312640 h 3842685"/>
              <a:gd name="connsiteX1454" fmla="*/ 562467 w 562467"/>
              <a:gd name="connsiteY1454" fmla="*/ 1312808 h 3842685"/>
              <a:gd name="connsiteX1455" fmla="*/ 562467 w 562467"/>
              <a:gd name="connsiteY1455" fmla="*/ 1313353 h 3842685"/>
              <a:gd name="connsiteX1456" fmla="*/ 562467 w 562467"/>
              <a:gd name="connsiteY1456" fmla="*/ 1313523 h 3842685"/>
              <a:gd name="connsiteX1457" fmla="*/ 562467 w 562467"/>
              <a:gd name="connsiteY1457" fmla="*/ 1314004 h 3842685"/>
              <a:gd name="connsiteX1458" fmla="*/ 562467 w 562467"/>
              <a:gd name="connsiteY1458" fmla="*/ 1315489 h 3842685"/>
              <a:gd name="connsiteX1459" fmla="*/ 562467 w 562467"/>
              <a:gd name="connsiteY1459" fmla="*/ 1315612 h 3842685"/>
              <a:gd name="connsiteX1460" fmla="*/ 562467 w 562467"/>
              <a:gd name="connsiteY1460" fmla="*/ 1316427 h 3842685"/>
              <a:gd name="connsiteX1461" fmla="*/ 562467 w 562467"/>
              <a:gd name="connsiteY1461" fmla="*/ 1316482 h 3842685"/>
              <a:gd name="connsiteX1462" fmla="*/ 562467 w 562467"/>
              <a:gd name="connsiteY1462" fmla="*/ 1317578 h 3842685"/>
              <a:gd name="connsiteX1463" fmla="*/ 562467 w 562467"/>
              <a:gd name="connsiteY1463" fmla="*/ 1317747 h 3842685"/>
              <a:gd name="connsiteX1464" fmla="*/ 562467 w 562467"/>
              <a:gd name="connsiteY1464" fmla="*/ 1318777 h 3842685"/>
              <a:gd name="connsiteX1465" fmla="*/ 562467 w 562467"/>
              <a:gd name="connsiteY1465" fmla="*/ 1318945 h 3842685"/>
              <a:gd name="connsiteX1466" fmla="*/ 562467 w 562467"/>
              <a:gd name="connsiteY1466" fmla="*/ 1320139 h 3842685"/>
              <a:gd name="connsiteX1467" fmla="*/ 562467 w 562467"/>
              <a:gd name="connsiteY1467" fmla="*/ 1323650 h 3842685"/>
              <a:gd name="connsiteX1468" fmla="*/ 562467 w 562467"/>
              <a:gd name="connsiteY1468" fmla="*/ 1324302 h 3842685"/>
              <a:gd name="connsiteX1469" fmla="*/ 562467 w 562467"/>
              <a:gd name="connsiteY1469" fmla="*/ 1330437 h 3842685"/>
              <a:gd name="connsiteX1470" fmla="*/ 562467 w 562467"/>
              <a:gd name="connsiteY1470" fmla="*/ 1335737 h 3842685"/>
              <a:gd name="connsiteX1471" fmla="*/ 562467 w 562467"/>
              <a:gd name="connsiteY1471" fmla="*/ 1335907 h 3842685"/>
              <a:gd name="connsiteX1472" fmla="*/ 562467 w 562467"/>
              <a:gd name="connsiteY1472" fmla="*/ 1337873 h 3842685"/>
              <a:gd name="connsiteX1473" fmla="*/ 562467 w 562467"/>
              <a:gd name="connsiteY1473" fmla="*/ 1339070 h 3842685"/>
              <a:gd name="connsiteX1474" fmla="*/ 562467 w 562467"/>
              <a:gd name="connsiteY1474" fmla="*/ 1340646 h 3842685"/>
              <a:gd name="connsiteX1475" fmla="*/ 562467 w 562467"/>
              <a:gd name="connsiteY1475" fmla="*/ 1341160 h 3842685"/>
              <a:gd name="connsiteX1476" fmla="*/ 562467 w 562467"/>
              <a:gd name="connsiteY1476" fmla="*/ 1341329 h 3842685"/>
              <a:gd name="connsiteX1477" fmla="*/ 562467 w 562467"/>
              <a:gd name="connsiteY1477" fmla="*/ 1341872 h 3842685"/>
              <a:gd name="connsiteX1478" fmla="*/ 562467 w 562467"/>
              <a:gd name="connsiteY1478" fmla="*/ 1342041 h 3842685"/>
              <a:gd name="connsiteX1479" fmla="*/ 562467 w 562467"/>
              <a:gd name="connsiteY1479" fmla="*/ 1342717 h 3842685"/>
              <a:gd name="connsiteX1480" fmla="*/ 562467 w 562467"/>
              <a:gd name="connsiteY1480" fmla="*/ 1344008 h 3842685"/>
              <a:gd name="connsiteX1481" fmla="*/ 562467 w 562467"/>
              <a:gd name="connsiteY1481" fmla="*/ 1344444 h 3842685"/>
              <a:gd name="connsiteX1482" fmla="*/ 562467 w 562467"/>
              <a:gd name="connsiteY1482" fmla="*/ 1346034 h 3842685"/>
              <a:gd name="connsiteX1483" fmla="*/ 562467 w 562467"/>
              <a:gd name="connsiteY1483" fmla="*/ 1347231 h 3842685"/>
              <a:gd name="connsiteX1484" fmla="*/ 562467 w 562467"/>
              <a:gd name="connsiteY1484" fmla="*/ 1347530 h 3842685"/>
              <a:gd name="connsiteX1485" fmla="*/ 562467 w 562467"/>
              <a:gd name="connsiteY1485" fmla="*/ 1348597 h 3842685"/>
              <a:gd name="connsiteX1486" fmla="*/ 562467 w 562467"/>
              <a:gd name="connsiteY1486" fmla="*/ 1350564 h 3842685"/>
              <a:gd name="connsiteX1487" fmla="*/ 562467 w 562467"/>
              <a:gd name="connsiteY1487" fmla="*/ 1352170 h 3842685"/>
              <a:gd name="connsiteX1488" fmla="*/ 562467 w 562467"/>
              <a:gd name="connsiteY1488" fmla="*/ 1352436 h 3842685"/>
              <a:gd name="connsiteX1489" fmla="*/ 562467 w 562467"/>
              <a:gd name="connsiteY1489" fmla="*/ 1353667 h 3842685"/>
              <a:gd name="connsiteX1490" fmla="*/ 562467 w 562467"/>
              <a:gd name="connsiteY1490" fmla="*/ 1358566 h 3842685"/>
              <a:gd name="connsiteX1491" fmla="*/ 562467 w 562467"/>
              <a:gd name="connsiteY1491" fmla="*/ 1359436 h 3842685"/>
              <a:gd name="connsiteX1492" fmla="*/ 562467 w 562467"/>
              <a:gd name="connsiteY1492" fmla="*/ 1361454 h 3842685"/>
              <a:gd name="connsiteX1493" fmla="*/ 562467 w 562467"/>
              <a:gd name="connsiteY1493" fmla="*/ 1362168 h 3842685"/>
              <a:gd name="connsiteX1494" fmla="*/ 562467 w 562467"/>
              <a:gd name="connsiteY1494" fmla="*/ 1362603 h 3842685"/>
              <a:gd name="connsiteX1495" fmla="*/ 562467 w 562467"/>
              <a:gd name="connsiteY1495" fmla="*/ 1364257 h 3842685"/>
              <a:gd name="connsiteX1496" fmla="*/ 562467 w 562467"/>
              <a:gd name="connsiteY1496" fmla="*/ 1364570 h 3842685"/>
              <a:gd name="connsiteX1497" fmla="*/ 562467 w 562467"/>
              <a:gd name="connsiteY1497" fmla="*/ 1364701 h 3842685"/>
              <a:gd name="connsiteX1498" fmla="*/ 562467 w 562467"/>
              <a:gd name="connsiteY1498" fmla="*/ 1365101 h 3842685"/>
              <a:gd name="connsiteX1499" fmla="*/ 562467 w 562467"/>
              <a:gd name="connsiteY1499" fmla="*/ 1365572 h 3842685"/>
              <a:gd name="connsiteX1500" fmla="*/ 562467 w 562467"/>
              <a:gd name="connsiteY1500" fmla="*/ 1367589 h 3842685"/>
              <a:gd name="connsiteX1501" fmla="*/ 562467 w 562467"/>
              <a:gd name="connsiteY1501" fmla="*/ 1368026 h 3842685"/>
              <a:gd name="connsiteX1502" fmla="*/ 562467 w 562467"/>
              <a:gd name="connsiteY1502" fmla="*/ 1368739 h 3842685"/>
              <a:gd name="connsiteX1503" fmla="*/ 562467 w 562467"/>
              <a:gd name="connsiteY1503" fmla="*/ 1369614 h 3842685"/>
              <a:gd name="connsiteX1504" fmla="*/ 562467 w 562467"/>
              <a:gd name="connsiteY1504" fmla="*/ 1370329 h 3842685"/>
              <a:gd name="connsiteX1505" fmla="*/ 562467 w 562467"/>
              <a:gd name="connsiteY1505" fmla="*/ 1370594 h 3842685"/>
              <a:gd name="connsiteX1506" fmla="*/ 562467 w 562467"/>
              <a:gd name="connsiteY1506" fmla="*/ 1370706 h 3842685"/>
              <a:gd name="connsiteX1507" fmla="*/ 562467 w 562467"/>
              <a:gd name="connsiteY1507" fmla="*/ 1371113 h 3842685"/>
              <a:gd name="connsiteX1508" fmla="*/ 562467 w 562467"/>
              <a:gd name="connsiteY1508" fmla="*/ 1371238 h 3842685"/>
              <a:gd name="connsiteX1509" fmla="*/ 562467 w 562467"/>
              <a:gd name="connsiteY1509" fmla="*/ 1371825 h 3842685"/>
              <a:gd name="connsiteX1510" fmla="*/ 562467 w 562467"/>
              <a:gd name="connsiteY1510" fmla="*/ 1373129 h 3842685"/>
              <a:gd name="connsiteX1511" fmla="*/ 562467 w 562467"/>
              <a:gd name="connsiteY1511" fmla="*/ 1375749 h 3842685"/>
              <a:gd name="connsiteX1512" fmla="*/ 562467 w 562467"/>
              <a:gd name="connsiteY1512" fmla="*/ 1376016 h 3842685"/>
              <a:gd name="connsiteX1513" fmla="*/ 562467 w 562467"/>
              <a:gd name="connsiteY1513" fmla="*/ 1376051 h 3842685"/>
              <a:gd name="connsiteX1514" fmla="*/ 562467 w 562467"/>
              <a:gd name="connsiteY1514" fmla="*/ 1376730 h 3842685"/>
              <a:gd name="connsiteX1515" fmla="*/ 562467 w 562467"/>
              <a:gd name="connsiteY1515" fmla="*/ 1377247 h 3842685"/>
              <a:gd name="connsiteX1516" fmla="*/ 562467 w 562467"/>
              <a:gd name="connsiteY1516" fmla="*/ 1379264 h 3842685"/>
              <a:gd name="connsiteX1517" fmla="*/ 562467 w 562467"/>
              <a:gd name="connsiteY1517" fmla="*/ 1382861 h 3842685"/>
              <a:gd name="connsiteX1518" fmla="*/ 562467 w 562467"/>
              <a:gd name="connsiteY1518" fmla="*/ 1383730 h 3842685"/>
              <a:gd name="connsiteX1519" fmla="*/ 562467 w 562467"/>
              <a:gd name="connsiteY1519" fmla="*/ 1384827 h 3842685"/>
              <a:gd name="connsiteX1520" fmla="*/ 562467 w 562467"/>
              <a:gd name="connsiteY1520" fmla="*/ 1387085 h 3842685"/>
              <a:gd name="connsiteX1521" fmla="*/ 562467 w 562467"/>
              <a:gd name="connsiteY1521" fmla="*/ 1387955 h 3842685"/>
              <a:gd name="connsiteX1522" fmla="*/ 562467 w 562467"/>
              <a:gd name="connsiteY1522" fmla="*/ 1388152 h 3842685"/>
              <a:gd name="connsiteX1523" fmla="*/ 562467 w 562467"/>
              <a:gd name="connsiteY1523" fmla="*/ 1388864 h 3842685"/>
              <a:gd name="connsiteX1524" fmla="*/ 562467 w 562467"/>
              <a:gd name="connsiteY1524" fmla="*/ 1389396 h 3842685"/>
              <a:gd name="connsiteX1525" fmla="*/ 562467 w 562467"/>
              <a:gd name="connsiteY1525" fmla="*/ 1389903 h 3842685"/>
              <a:gd name="connsiteX1526" fmla="*/ 562467 w 562467"/>
              <a:gd name="connsiteY1526" fmla="*/ 1391123 h 3842685"/>
              <a:gd name="connsiteX1527" fmla="*/ 562467 w 562467"/>
              <a:gd name="connsiteY1527" fmla="*/ 1391362 h 3842685"/>
              <a:gd name="connsiteX1528" fmla="*/ 562467 w 562467"/>
              <a:gd name="connsiteY1528" fmla="*/ 1393089 h 3842685"/>
              <a:gd name="connsiteX1529" fmla="*/ 562467 w 562467"/>
              <a:gd name="connsiteY1529" fmla="*/ 1393489 h 3842685"/>
              <a:gd name="connsiteX1530" fmla="*/ 562467 w 562467"/>
              <a:gd name="connsiteY1530" fmla="*/ 1394209 h 3842685"/>
              <a:gd name="connsiteX1531" fmla="*/ 562467 w 562467"/>
              <a:gd name="connsiteY1531" fmla="*/ 1394287 h 3842685"/>
              <a:gd name="connsiteX1532" fmla="*/ 562467 w 562467"/>
              <a:gd name="connsiteY1532" fmla="*/ 1398520 h 3842685"/>
              <a:gd name="connsiteX1533" fmla="*/ 562467 w 562467"/>
              <a:gd name="connsiteY1533" fmla="*/ 1399113 h 3842685"/>
              <a:gd name="connsiteX1534" fmla="*/ 562467 w 562467"/>
              <a:gd name="connsiteY1534" fmla="*/ 1399391 h 3842685"/>
              <a:gd name="connsiteX1535" fmla="*/ 562467 w 562467"/>
              <a:gd name="connsiteY1535" fmla="*/ 1399523 h 3842685"/>
              <a:gd name="connsiteX1536" fmla="*/ 562467 w 562467"/>
              <a:gd name="connsiteY1536" fmla="*/ 1399631 h 3842685"/>
              <a:gd name="connsiteX1537" fmla="*/ 562467 w 562467"/>
              <a:gd name="connsiteY1537" fmla="*/ 1400345 h 3842685"/>
              <a:gd name="connsiteX1538" fmla="*/ 562467 w 562467"/>
              <a:gd name="connsiteY1538" fmla="*/ 1401648 h 3842685"/>
              <a:gd name="connsiteX1539" fmla="*/ 562467 w 562467"/>
              <a:gd name="connsiteY1539" fmla="*/ 1405056 h 3842685"/>
              <a:gd name="connsiteX1540" fmla="*/ 562467 w 562467"/>
              <a:gd name="connsiteY1540" fmla="*/ 1405245 h 3842685"/>
              <a:gd name="connsiteX1541" fmla="*/ 562467 w 562467"/>
              <a:gd name="connsiteY1541" fmla="*/ 1406114 h 3842685"/>
              <a:gd name="connsiteX1542" fmla="*/ 562467 w 562467"/>
              <a:gd name="connsiteY1542" fmla="*/ 1407210 h 3842685"/>
              <a:gd name="connsiteX1543" fmla="*/ 562467 w 562467"/>
              <a:gd name="connsiteY1543" fmla="*/ 1411248 h 3842685"/>
              <a:gd name="connsiteX1544" fmla="*/ 562467 w 562467"/>
              <a:gd name="connsiteY1544" fmla="*/ 1411380 h 3842685"/>
              <a:gd name="connsiteX1545" fmla="*/ 562467 w 562467"/>
              <a:gd name="connsiteY1545" fmla="*/ 1412250 h 3842685"/>
              <a:gd name="connsiteX1546" fmla="*/ 562467 w 562467"/>
              <a:gd name="connsiteY1546" fmla="*/ 1413218 h 3842685"/>
              <a:gd name="connsiteX1547" fmla="*/ 562467 w 562467"/>
              <a:gd name="connsiteY1547" fmla="*/ 1413345 h 3842685"/>
              <a:gd name="connsiteX1548" fmla="*/ 562467 w 562467"/>
              <a:gd name="connsiteY1548" fmla="*/ 1413548 h 3842685"/>
              <a:gd name="connsiteX1549" fmla="*/ 562467 w 562467"/>
              <a:gd name="connsiteY1549" fmla="*/ 1414087 h 3842685"/>
              <a:gd name="connsiteX1550" fmla="*/ 562467 w 562467"/>
              <a:gd name="connsiteY1550" fmla="*/ 1416671 h 3842685"/>
              <a:gd name="connsiteX1551" fmla="*/ 562467 w 562467"/>
              <a:gd name="connsiteY1551" fmla="*/ 1417384 h 3842685"/>
              <a:gd name="connsiteX1552" fmla="*/ 562467 w 562467"/>
              <a:gd name="connsiteY1552" fmla="*/ 1419135 h 3842685"/>
              <a:gd name="connsiteX1553" fmla="*/ 562467 w 562467"/>
              <a:gd name="connsiteY1553" fmla="*/ 1419684 h 3842685"/>
              <a:gd name="connsiteX1554" fmla="*/ 562467 w 562467"/>
              <a:gd name="connsiteY1554" fmla="*/ 1420904 h 3842685"/>
              <a:gd name="connsiteX1555" fmla="*/ 562467 w 562467"/>
              <a:gd name="connsiteY1555" fmla="*/ 1421775 h 3842685"/>
              <a:gd name="connsiteX1556" fmla="*/ 562467 w 562467"/>
              <a:gd name="connsiteY1556" fmla="*/ 1422684 h 3842685"/>
              <a:gd name="connsiteX1557" fmla="*/ 562467 w 562467"/>
              <a:gd name="connsiteY1557" fmla="*/ 1427040 h 3842685"/>
              <a:gd name="connsiteX1558" fmla="*/ 562467 w 562467"/>
              <a:gd name="connsiteY1558" fmla="*/ 1427910 h 3842685"/>
              <a:gd name="connsiteX1559" fmla="*/ 562467 w 562467"/>
              <a:gd name="connsiteY1559" fmla="*/ 1431505 h 3842685"/>
              <a:gd name="connsiteX1560" fmla="*/ 562467 w 562467"/>
              <a:gd name="connsiteY1560" fmla="*/ 1434289 h 3842685"/>
              <a:gd name="connsiteX1561" fmla="*/ 562467 w 562467"/>
              <a:gd name="connsiteY1561" fmla="*/ 1437131 h 3842685"/>
              <a:gd name="connsiteX1562" fmla="*/ 562467 w 562467"/>
              <a:gd name="connsiteY1562" fmla="*/ 1437843 h 3842685"/>
              <a:gd name="connsiteX1563" fmla="*/ 562467 w 562467"/>
              <a:gd name="connsiteY1563" fmla="*/ 1440843 h 3842685"/>
              <a:gd name="connsiteX1564" fmla="*/ 562467 w 562467"/>
              <a:gd name="connsiteY1564" fmla="*/ 1442068 h 3842685"/>
              <a:gd name="connsiteX1565" fmla="*/ 562467 w 562467"/>
              <a:gd name="connsiteY1565" fmla="*/ 1442451 h 3842685"/>
              <a:gd name="connsiteX1566" fmla="*/ 562467 w 562467"/>
              <a:gd name="connsiteY1566" fmla="*/ 1443266 h 3842685"/>
              <a:gd name="connsiteX1567" fmla="*/ 562467 w 562467"/>
              <a:gd name="connsiteY1567" fmla="*/ 1443321 h 3842685"/>
              <a:gd name="connsiteX1568" fmla="*/ 562467 w 562467"/>
              <a:gd name="connsiteY1568" fmla="*/ 1444417 h 3842685"/>
              <a:gd name="connsiteX1569" fmla="*/ 562467 w 562467"/>
              <a:gd name="connsiteY1569" fmla="*/ 1444586 h 3842685"/>
              <a:gd name="connsiteX1570" fmla="*/ 562467 w 562467"/>
              <a:gd name="connsiteY1570" fmla="*/ 1446978 h 3842685"/>
              <a:gd name="connsiteX1571" fmla="*/ 562467 w 562467"/>
              <a:gd name="connsiteY1571" fmla="*/ 1451141 h 3842685"/>
              <a:gd name="connsiteX1572" fmla="*/ 562467 w 562467"/>
              <a:gd name="connsiteY1572" fmla="*/ 1457276 h 3842685"/>
              <a:gd name="connsiteX1573" fmla="*/ 562467 w 562467"/>
              <a:gd name="connsiteY1573" fmla="*/ 1457995 h 3842685"/>
              <a:gd name="connsiteX1574" fmla="*/ 562467 w 562467"/>
              <a:gd name="connsiteY1574" fmla="*/ 1460227 h 3842685"/>
              <a:gd name="connsiteX1575" fmla="*/ 562467 w 562467"/>
              <a:gd name="connsiteY1575" fmla="*/ 1462576 h 3842685"/>
              <a:gd name="connsiteX1576" fmla="*/ 562467 w 562467"/>
              <a:gd name="connsiteY1576" fmla="*/ 1462745 h 3842685"/>
              <a:gd name="connsiteX1577" fmla="*/ 562467 w 562467"/>
              <a:gd name="connsiteY1577" fmla="*/ 1464712 h 3842685"/>
              <a:gd name="connsiteX1578" fmla="*/ 562467 w 562467"/>
              <a:gd name="connsiteY1578" fmla="*/ 1464960 h 3842685"/>
              <a:gd name="connsiteX1579" fmla="*/ 562467 w 562467"/>
              <a:gd name="connsiteY1579" fmla="*/ 1465650 h 3842685"/>
              <a:gd name="connsiteX1580" fmla="*/ 562467 w 562467"/>
              <a:gd name="connsiteY1580" fmla="*/ 1466362 h 3842685"/>
              <a:gd name="connsiteX1581" fmla="*/ 562467 w 562467"/>
              <a:gd name="connsiteY1581" fmla="*/ 1467329 h 3842685"/>
              <a:gd name="connsiteX1582" fmla="*/ 562467 w 562467"/>
              <a:gd name="connsiteY1582" fmla="*/ 1467484 h 3842685"/>
              <a:gd name="connsiteX1583" fmla="*/ 562467 w 562467"/>
              <a:gd name="connsiteY1583" fmla="*/ 1467999 h 3842685"/>
              <a:gd name="connsiteX1584" fmla="*/ 562467 w 562467"/>
              <a:gd name="connsiteY1584" fmla="*/ 1468168 h 3842685"/>
              <a:gd name="connsiteX1585" fmla="*/ 562467 w 562467"/>
              <a:gd name="connsiteY1585" fmla="*/ 1468417 h 3842685"/>
              <a:gd name="connsiteX1586" fmla="*/ 562467 w 562467"/>
              <a:gd name="connsiteY1586" fmla="*/ 1468711 h 3842685"/>
              <a:gd name="connsiteX1587" fmla="*/ 562467 w 562467"/>
              <a:gd name="connsiteY1587" fmla="*/ 1468880 h 3842685"/>
              <a:gd name="connsiteX1588" fmla="*/ 562467 w 562467"/>
              <a:gd name="connsiteY1588" fmla="*/ 1469295 h 3842685"/>
              <a:gd name="connsiteX1589" fmla="*/ 562467 w 562467"/>
              <a:gd name="connsiteY1589" fmla="*/ 1469362 h 3842685"/>
              <a:gd name="connsiteX1590" fmla="*/ 562467 w 562467"/>
              <a:gd name="connsiteY1590" fmla="*/ 1470847 h 3842685"/>
              <a:gd name="connsiteX1591" fmla="*/ 562467 w 562467"/>
              <a:gd name="connsiteY1591" fmla="*/ 1472873 h 3842685"/>
              <a:gd name="connsiteX1592" fmla="*/ 562467 w 562467"/>
              <a:gd name="connsiteY1592" fmla="*/ 1473304 h 3842685"/>
              <a:gd name="connsiteX1593" fmla="*/ 562467 w 562467"/>
              <a:gd name="connsiteY1593" fmla="*/ 1475035 h 3842685"/>
              <a:gd name="connsiteX1594" fmla="*/ 562467 w 562467"/>
              <a:gd name="connsiteY1594" fmla="*/ 1475377 h 3842685"/>
              <a:gd name="connsiteX1595" fmla="*/ 562467 w 562467"/>
              <a:gd name="connsiteY1595" fmla="*/ 1475435 h 3842685"/>
              <a:gd name="connsiteX1596" fmla="*/ 562467 w 562467"/>
              <a:gd name="connsiteY1596" fmla="*/ 1476816 h 3842685"/>
              <a:gd name="connsiteX1597" fmla="*/ 562467 w 562467"/>
              <a:gd name="connsiteY1597" fmla="*/ 1477403 h 3842685"/>
              <a:gd name="connsiteX1598" fmla="*/ 562467 w 562467"/>
              <a:gd name="connsiteY1598" fmla="*/ 1479009 h 3842685"/>
              <a:gd name="connsiteX1599" fmla="*/ 562467 w 562467"/>
              <a:gd name="connsiteY1599" fmla="*/ 1479660 h 3842685"/>
              <a:gd name="connsiteX1600" fmla="*/ 562467 w 562467"/>
              <a:gd name="connsiteY1600" fmla="*/ 1487344 h 3842685"/>
              <a:gd name="connsiteX1601" fmla="*/ 562467 w 562467"/>
              <a:gd name="connsiteY1601" fmla="*/ 1487454 h 3842685"/>
              <a:gd name="connsiteX1602" fmla="*/ 562467 w 562467"/>
              <a:gd name="connsiteY1602" fmla="*/ 1487673 h 3842685"/>
              <a:gd name="connsiteX1603" fmla="*/ 562467 w 562467"/>
              <a:gd name="connsiteY1603" fmla="*/ 1488292 h 3842685"/>
              <a:gd name="connsiteX1604" fmla="*/ 562467 w 562467"/>
              <a:gd name="connsiteY1604" fmla="*/ 1488544 h 3842685"/>
              <a:gd name="connsiteX1605" fmla="*/ 562467 w 562467"/>
              <a:gd name="connsiteY1605" fmla="*/ 1488729 h 3842685"/>
              <a:gd name="connsiteX1606" fmla="*/ 562467 w 562467"/>
              <a:gd name="connsiteY1606" fmla="*/ 1489007 h 3842685"/>
              <a:gd name="connsiteX1607" fmla="*/ 562467 w 562467"/>
              <a:gd name="connsiteY1607" fmla="*/ 1489868 h 3842685"/>
              <a:gd name="connsiteX1608" fmla="*/ 562467 w 562467"/>
              <a:gd name="connsiteY1608" fmla="*/ 1490801 h 3842685"/>
              <a:gd name="connsiteX1609" fmla="*/ 562467 w 562467"/>
              <a:gd name="connsiteY1609" fmla="*/ 1491038 h 3842685"/>
              <a:gd name="connsiteX1610" fmla="*/ 562467 w 562467"/>
              <a:gd name="connsiteY1610" fmla="*/ 1491095 h 3842685"/>
              <a:gd name="connsiteX1611" fmla="*/ 562467 w 562467"/>
              <a:gd name="connsiteY1611" fmla="*/ 1491096 h 3842685"/>
              <a:gd name="connsiteX1612" fmla="*/ 562467 w 562467"/>
              <a:gd name="connsiteY1612" fmla="*/ 1491264 h 3842685"/>
              <a:gd name="connsiteX1613" fmla="*/ 562467 w 562467"/>
              <a:gd name="connsiteY1613" fmla="*/ 1491514 h 3842685"/>
              <a:gd name="connsiteX1614" fmla="*/ 562467 w 562467"/>
              <a:gd name="connsiteY1614" fmla="*/ 1491940 h 3842685"/>
              <a:gd name="connsiteX1615" fmla="*/ 562467 w 562467"/>
              <a:gd name="connsiteY1615" fmla="*/ 1492610 h 3842685"/>
              <a:gd name="connsiteX1616" fmla="*/ 562467 w 562467"/>
              <a:gd name="connsiteY1616" fmla="*/ 1492878 h 3842685"/>
              <a:gd name="connsiteX1617" fmla="*/ 562467 w 562467"/>
              <a:gd name="connsiteY1617" fmla="*/ 1493230 h 3842685"/>
              <a:gd name="connsiteX1618" fmla="*/ 562467 w 562467"/>
              <a:gd name="connsiteY1618" fmla="*/ 1493482 h 3842685"/>
              <a:gd name="connsiteX1619" fmla="*/ 562467 w 562467"/>
              <a:gd name="connsiteY1619" fmla="*/ 1494428 h 3842685"/>
              <a:gd name="connsiteX1620" fmla="*/ 562467 w 562467"/>
              <a:gd name="connsiteY1620" fmla="*/ 1495106 h 3842685"/>
              <a:gd name="connsiteX1621" fmla="*/ 562467 w 562467"/>
              <a:gd name="connsiteY1621" fmla="*/ 1496004 h 3842685"/>
              <a:gd name="connsiteX1622" fmla="*/ 562467 w 562467"/>
              <a:gd name="connsiteY1622" fmla="*/ 1496453 h 3842685"/>
              <a:gd name="connsiteX1623" fmla="*/ 562467 w 562467"/>
              <a:gd name="connsiteY1623" fmla="*/ 1496719 h 3842685"/>
              <a:gd name="connsiteX1624" fmla="*/ 562467 w 562467"/>
              <a:gd name="connsiteY1624" fmla="*/ 1497168 h 3842685"/>
              <a:gd name="connsiteX1625" fmla="*/ 562467 w 562467"/>
              <a:gd name="connsiteY1625" fmla="*/ 1497761 h 3842685"/>
              <a:gd name="connsiteX1626" fmla="*/ 562467 w 562467"/>
              <a:gd name="connsiteY1626" fmla="*/ 1497819 h 3842685"/>
              <a:gd name="connsiteX1627" fmla="*/ 562467 w 562467"/>
              <a:gd name="connsiteY1627" fmla="*/ 1498077 h 3842685"/>
              <a:gd name="connsiteX1628" fmla="*/ 562467 w 562467"/>
              <a:gd name="connsiteY1628" fmla="*/ 1499200 h 3842685"/>
              <a:gd name="connsiteX1629" fmla="*/ 562467 w 562467"/>
              <a:gd name="connsiteY1629" fmla="*/ 1499787 h 3842685"/>
              <a:gd name="connsiteX1630" fmla="*/ 562467 w 562467"/>
              <a:gd name="connsiteY1630" fmla="*/ 1501392 h 3842685"/>
              <a:gd name="connsiteX1631" fmla="*/ 562467 w 562467"/>
              <a:gd name="connsiteY1631" fmla="*/ 1502588 h 3842685"/>
              <a:gd name="connsiteX1632" fmla="*/ 562467 w 562467"/>
              <a:gd name="connsiteY1632" fmla="*/ 1502889 h 3842685"/>
              <a:gd name="connsiteX1633" fmla="*/ 562467 w 562467"/>
              <a:gd name="connsiteY1633" fmla="*/ 1503955 h 3842685"/>
              <a:gd name="connsiteX1634" fmla="*/ 562467 w 562467"/>
              <a:gd name="connsiteY1634" fmla="*/ 1504602 h 3842685"/>
              <a:gd name="connsiteX1635" fmla="*/ 562467 w 562467"/>
              <a:gd name="connsiteY1635" fmla="*/ 1505922 h 3842685"/>
              <a:gd name="connsiteX1636" fmla="*/ 562467 w 562467"/>
              <a:gd name="connsiteY1636" fmla="*/ 1510056 h 3842685"/>
              <a:gd name="connsiteX1637" fmla="*/ 562467 w 562467"/>
              <a:gd name="connsiteY1637" fmla="*/ 1510769 h 3842685"/>
              <a:gd name="connsiteX1638" fmla="*/ 562467 w 562467"/>
              <a:gd name="connsiteY1638" fmla="*/ 1510927 h 3842685"/>
              <a:gd name="connsiteX1639" fmla="*/ 562467 w 562467"/>
              <a:gd name="connsiteY1639" fmla="*/ 1511391 h 3842685"/>
              <a:gd name="connsiteX1640" fmla="*/ 562467 w 562467"/>
              <a:gd name="connsiteY1640" fmla="*/ 1511639 h 3842685"/>
              <a:gd name="connsiteX1641" fmla="*/ 562467 w 562467"/>
              <a:gd name="connsiteY1641" fmla="*/ 1512905 h 3842685"/>
              <a:gd name="connsiteX1642" fmla="*/ 562467 w 562467"/>
              <a:gd name="connsiteY1642" fmla="*/ 1513265 h 3842685"/>
              <a:gd name="connsiteX1643" fmla="*/ 562467 w 562467"/>
              <a:gd name="connsiteY1643" fmla="*/ 1513421 h 3842685"/>
              <a:gd name="connsiteX1644" fmla="*/ 562467 w 562467"/>
              <a:gd name="connsiteY1644" fmla="*/ 1513480 h 3842685"/>
              <a:gd name="connsiteX1645" fmla="*/ 562467 w 562467"/>
              <a:gd name="connsiteY1645" fmla="*/ 1513924 h 3842685"/>
              <a:gd name="connsiteX1646" fmla="*/ 562467 w 562467"/>
              <a:gd name="connsiteY1646" fmla="*/ 1514162 h 3842685"/>
              <a:gd name="connsiteX1647" fmla="*/ 562467 w 562467"/>
              <a:gd name="connsiteY1647" fmla="*/ 1514794 h 3842685"/>
              <a:gd name="connsiteX1648" fmla="*/ 562467 w 562467"/>
              <a:gd name="connsiteY1648" fmla="*/ 1516193 h 3842685"/>
              <a:gd name="connsiteX1649" fmla="*/ 562467 w 562467"/>
              <a:gd name="connsiteY1649" fmla="*/ 1516235 h 3842685"/>
              <a:gd name="connsiteX1650" fmla="*/ 562467 w 562467"/>
              <a:gd name="connsiteY1650" fmla="*/ 1516742 h 3842685"/>
              <a:gd name="connsiteX1651" fmla="*/ 562467 w 562467"/>
              <a:gd name="connsiteY1651" fmla="*/ 1516812 h 3842685"/>
              <a:gd name="connsiteX1652" fmla="*/ 562467 w 562467"/>
              <a:gd name="connsiteY1652" fmla="*/ 1517062 h 3842685"/>
              <a:gd name="connsiteX1653" fmla="*/ 562467 w 562467"/>
              <a:gd name="connsiteY1653" fmla="*/ 1517490 h 3842685"/>
              <a:gd name="connsiteX1654" fmla="*/ 562467 w 562467"/>
              <a:gd name="connsiteY1654" fmla="*/ 1517524 h 3842685"/>
              <a:gd name="connsiteX1655" fmla="*/ 562467 w 562467"/>
              <a:gd name="connsiteY1655" fmla="*/ 1517961 h 3842685"/>
              <a:gd name="connsiteX1656" fmla="*/ 562467 w 562467"/>
              <a:gd name="connsiteY1656" fmla="*/ 1518200 h 3842685"/>
              <a:gd name="connsiteX1657" fmla="*/ 562467 w 562467"/>
              <a:gd name="connsiteY1657" fmla="*/ 1518688 h 3842685"/>
              <a:gd name="connsiteX1658" fmla="*/ 562467 w 562467"/>
              <a:gd name="connsiteY1658" fmla="*/ 1519551 h 3842685"/>
              <a:gd name="connsiteX1659" fmla="*/ 562467 w 562467"/>
              <a:gd name="connsiteY1659" fmla="*/ 1519615 h 3842685"/>
              <a:gd name="connsiteX1660" fmla="*/ 562467 w 562467"/>
              <a:gd name="connsiteY1660" fmla="*/ 1519928 h 3842685"/>
              <a:gd name="connsiteX1661" fmla="*/ 562467 w 562467"/>
              <a:gd name="connsiteY1661" fmla="*/ 1520460 h 3842685"/>
              <a:gd name="connsiteX1662" fmla="*/ 562467 w 562467"/>
              <a:gd name="connsiteY1662" fmla="*/ 1521048 h 3842685"/>
              <a:gd name="connsiteX1663" fmla="*/ 562467 w 562467"/>
              <a:gd name="connsiteY1663" fmla="*/ 1521067 h 3842685"/>
              <a:gd name="connsiteX1664" fmla="*/ 562467 w 562467"/>
              <a:gd name="connsiteY1664" fmla="*/ 1522760 h 3842685"/>
              <a:gd name="connsiteX1665" fmla="*/ 562467 w 562467"/>
              <a:gd name="connsiteY1665" fmla="*/ 1524014 h 3842685"/>
              <a:gd name="connsiteX1666" fmla="*/ 562467 w 562467"/>
              <a:gd name="connsiteY1666" fmla="*/ 1524080 h 3842685"/>
              <a:gd name="connsiteX1667" fmla="*/ 562467 w 562467"/>
              <a:gd name="connsiteY1667" fmla="*/ 1524972 h 3842685"/>
              <a:gd name="connsiteX1668" fmla="*/ 562467 w 562467"/>
              <a:gd name="connsiteY1668" fmla="*/ 1525684 h 3842685"/>
              <a:gd name="connsiteX1669" fmla="*/ 562467 w 562467"/>
              <a:gd name="connsiteY1669" fmla="*/ 1525952 h 3842685"/>
              <a:gd name="connsiteX1670" fmla="*/ 562467 w 562467"/>
              <a:gd name="connsiteY1670" fmla="*/ 1526362 h 3842685"/>
              <a:gd name="connsiteX1671" fmla="*/ 562467 w 562467"/>
              <a:gd name="connsiteY1671" fmla="*/ 1526470 h 3842685"/>
              <a:gd name="connsiteX1672" fmla="*/ 562467 w 562467"/>
              <a:gd name="connsiteY1672" fmla="*/ 1526985 h 3842685"/>
              <a:gd name="connsiteX1673" fmla="*/ 562467 w 562467"/>
              <a:gd name="connsiteY1673" fmla="*/ 1527183 h 3842685"/>
              <a:gd name="connsiteX1674" fmla="*/ 562467 w 562467"/>
              <a:gd name="connsiteY1674" fmla="*/ 1527468 h 3842685"/>
              <a:gd name="connsiteX1675" fmla="*/ 562467 w 562467"/>
              <a:gd name="connsiteY1675" fmla="*/ 1528183 h 3842685"/>
              <a:gd name="connsiteX1676" fmla="*/ 562467 w 562467"/>
              <a:gd name="connsiteY1676" fmla="*/ 1528487 h 3842685"/>
              <a:gd name="connsiteX1677" fmla="*/ 562467 w 562467"/>
              <a:gd name="connsiteY1677" fmla="*/ 1531895 h 3842685"/>
              <a:gd name="connsiteX1678" fmla="*/ 562467 w 562467"/>
              <a:gd name="connsiteY1678" fmla="*/ 1532083 h 3842685"/>
              <a:gd name="connsiteX1679" fmla="*/ 562467 w 562467"/>
              <a:gd name="connsiteY1679" fmla="*/ 1532953 h 3842685"/>
              <a:gd name="connsiteX1680" fmla="*/ 562467 w 562467"/>
              <a:gd name="connsiteY1680" fmla="*/ 1534049 h 3842685"/>
              <a:gd name="connsiteX1681" fmla="*/ 562467 w 562467"/>
              <a:gd name="connsiteY1681" fmla="*/ 1534468 h 3842685"/>
              <a:gd name="connsiteX1682" fmla="*/ 562467 w 562467"/>
              <a:gd name="connsiteY1682" fmla="*/ 1535649 h 3842685"/>
              <a:gd name="connsiteX1683" fmla="*/ 562467 w 562467"/>
              <a:gd name="connsiteY1683" fmla="*/ 1536486 h 3842685"/>
              <a:gd name="connsiteX1684" fmla="*/ 562467 w 562467"/>
              <a:gd name="connsiteY1684" fmla="*/ 1538087 h 3842685"/>
              <a:gd name="connsiteX1685" fmla="*/ 562467 w 562467"/>
              <a:gd name="connsiteY1685" fmla="*/ 1538219 h 3842685"/>
              <a:gd name="connsiteX1686" fmla="*/ 562467 w 562467"/>
              <a:gd name="connsiteY1686" fmla="*/ 1538619 h 3842685"/>
              <a:gd name="connsiteX1687" fmla="*/ 562467 w 562467"/>
              <a:gd name="connsiteY1687" fmla="*/ 1539088 h 3842685"/>
              <a:gd name="connsiteX1688" fmla="*/ 562467 w 562467"/>
              <a:gd name="connsiteY1688" fmla="*/ 1539125 h 3842685"/>
              <a:gd name="connsiteX1689" fmla="*/ 562467 w 562467"/>
              <a:gd name="connsiteY1689" fmla="*/ 1539602 h 3842685"/>
              <a:gd name="connsiteX1690" fmla="*/ 562467 w 562467"/>
              <a:gd name="connsiteY1690" fmla="*/ 1540057 h 3842685"/>
              <a:gd name="connsiteX1691" fmla="*/ 562467 w 562467"/>
              <a:gd name="connsiteY1691" fmla="*/ 1540184 h 3842685"/>
              <a:gd name="connsiteX1692" fmla="*/ 562467 w 562467"/>
              <a:gd name="connsiteY1692" fmla="*/ 1540584 h 3842685"/>
              <a:gd name="connsiteX1693" fmla="*/ 562467 w 562467"/>
              <a:gd name="connsiteY1693" fmla="*/ 1540926 h 3842685"/>
              <a:gd name="connsiteX1694" fmla="*/ 562467 w 562467"/>
              <a:gd name="connsiteY1694" fmla="*/ 1541071 h 3842685"/>
              <a:gd name="connsiteX1695" fmla="*/ 562467 w 562467"/>
              <a:gd name="connsiteY1695" fmla="*/ 1541784 h 3842685"/>
              <a:gd name="connsiteX1696" fmla="*/ 562467 w 562467"/>
              <a:gd name="connsiteY1696" fmla="*/ 1543387 h 3842685"/>
              <a:gd name="connsiteX1697" fmla="*/ 562467 w 562467"/>
              <a:gd name="connsiteY1697" fmla="*/ 1543510 h 3842685"/>
              <a:gd name="connsiteX1698" fmla="*/ 562467 w 562467"/>
              <a:gd name="connsiteY1698" fmla="*/ 1544222 h 3842685"/>
              <a:gd name="connsiteX1699" fmla="*/ 562467 w 562467"/>
              <a:gd name="connsiteY1699" fmla="*/ 1544647 h 3842685"/>
              <a:gd name="connsiteX1700" fmla="*/ 562467 w 562467"/>
              <a:gd name="connsiteY1700" fmla="*/ 1544754 h 3842685"/>
              <a:gd name="connsiteX1701" fmla="*/ 562467 w 562467"/>
              <a:gd name="connsiteY1701" fmla="*/ 1545144 h 3842685"/>
              <a:gd name="connsiteX1702" fmla="*/ 562467 w 562467"/>
              <a:gd name="connsiteY1702" fmla="*/ 1545261 h 3842685"/>
              <a:gd name="connsiteX1703" fmla="*/ 562467 w 562467"/>
              <a:gd name="connsiteY1703" fmla="*/ 1545627 h 3842685"/>
              <a:gd name="connsiteX1704" fmla="*/ 562467 w 562467"/>
              <a:gd name="connsiteY1704" fmla="*/ 1546721 h 3842685"/>
              <a:gd name="connsiteX1705" fmla="*/ 562467 w 562467"/>
              <a:gd name="connsiteY1705" fmla="*/ 1547593 h 3842685"/>
              <a:gd name="connsiteX1706" fmla="*/ 562467 w 562467"/>
              <a:gd name="connsiteY1706" fmla="*/ 1547743 h 3842685"/>
              <a:gd name="connsiteX1707" fmla="*/ 562467 w 562467"/>
              <a:gd name="connsiteY1707" fmla="*/ 1548613 h 3842685"/>
              <a:gd name="connsiteX1708" fmla="*/ 562467 w 562467"/>
              <a:gd name="connsiteY1708" fmla="*/ 1548746 h 3842685"/>
              <a:gd name="connsiteX1709" fmla="*/ 562467 w 562467"/>
              <a:gd name="connsiteY1709" fmla="*/ 1549567 h 3842685"/>
              <a:gd name="connsiteX1710" fmla="*/ 562467 w 562467"/>
              <a:gd name="connsiteY1710" fmla="*/ 1549852 h 3842685"/>
              <a:gd name="connsiteX1711" fmla="*/ 562467 w 562467"/>
              <a:gd name="connsiteY1711" fmla="*/ 1550566 h 3842685"/>
              <a:gd name="connsiteX1712" fmla="*/ 562467 w 562467"/>
              <a:gd name="connsiteY1712" fmla="*/ 1551049 h 3842685"/>
              <a:gd name="connsiteX1713" fmla="*/ 562467 w 562467"/>
              <a:gd name="connsiteY1713" fmla="*/ 1551279 h 3842685"/>
              <a:gd name="connsiteX1714" fmla="*/ 562467 w 562467"/>
              <a:gd name="connsiteY1714" fmla="*/ 1553879 h 3842685"/>
              <a:gd name="connsiteX1715" fmla="*/ 562467 w 562467"/>
              <a:gd name="connsiteY1715" fmla="*/ 1554278 h 3842685"/>
              <a:gd name="connsiteX1716" fmla="*/ 562467 w 562467"/>
              <a:gd name="connsiteY1716" fmla="*/ 1554748 h 3842685"/>
              <a:gd name="connsiteX1717" fmla="*/ 562467 w 562467"/>
              <a:gd name="connsiteY1717" fmla="*/ 1554882 h 3842685"/>
              <a:gd name="connsiteX1718" fmla="*/ 562467 w 562467"/>
              <a:gd name="connsiteY1718" fmla="*/ 1556852 h 3842685"/>
              <a:gd name="connsiteX1719" fmla="*/ 562467 w 562467"/>
              <a:gd name="connsiteY1719" fmla="*/ 1558344 h 3842685"/>
              <a:gd name="connsiteX1720" fmla="*/ 562467 w 562467"/>
              <a:gd name="connsiteY1720" fmla="*/ 1560416 h 3842685"/>
              <a:gd name="connsiteX1721" fmla="*/ 562467 w 562467"/>
              <a:gd name="connsiteY1721" fmla="*/ 1560603 h 3842685"/>
              <a:gd name="connsiteX1722" fmla="*/ 562467 w 562467"/>
              <a:gd name="connsiteY1722" fmla="*/ 1561472 h 3842685"/>
              <a:gd name="connsiteX1723" fmla="*/ 562467 w 562467"/>
              <a:gd name="connsiteY1723" fmla="*/ 1561986 h 3842685"/>
              <a:gd name="connsiteX1724" fmla="*/ 562467 w 562467"/>
              <a:gd name="connsiteY1724" fmla="*/ 1562440 h 3842685"/>
              <a:gd name="connsiteX1725" fmla="*/ 562467 w 562467"/>
              <a:gd name="connsiteY1725" fmla="*/ 1562568 h 3842685"/>
              <a:gd name="connsiteX1726" fmla="*/ 562467 w 562467"/>
              <a:gd name="connsiteY1726" fmla="*/ 1562988 h 3842685"/>
              <a:gd name="connsiteX1727" fmla="*/ 562467 w 562467"/>
              <a:gd name="connsiteY1727" fmla="*/ 1563184 h 3842685"/>
              <a:gd name="connsiteX1728" fmla="*/ 562467 w 562467"/>
              <a:gd name="connsiteY1728" fmla="*/ 1563310 h 3842685"/>
              <a:gd name="connsiteX1729" fmla="*/ 562467 w 562467"/>
              <a:gd name="connsiteY1729" fmla="*/ 1564879 h 3842685"/>
              <a:gd name="connsiteX1730" fmla="*/ 562467 w 562467"/>
              <a:gd name="connsiteY1730" fmla="*/ 1566606 h 3842685"/>
              <a:gd name="connsiteX1731" fmla="*/ 562467 w 562467"/>
              <a:gd name="connsiteY1731" fmla="*/ 1566968 h 3842685"/>
              <a:gd name="connsiteX1732" fmla="*/ 562467 w 562467"/>
              <a:gd name="connsiteY1732" fmla="*/ 1568010 h 3842685"/>
              <a:gd name="connsiteX1733" fmla="*/ 562467 w 562467"/>
              <a:gd name="connsiteY1733" fmla="*/ 1568121 h 3842685"/>
              <a:gd name="connsiteX1734" fmla="*/ 562467 w 562467"/>
              <a:gd name="connsiteY1734" fmla="*/ 1568576 h 3842685"/>
              <a:gd name="connsiteX1735" fmla="*/ 562467 w 562467"/>
              <a:gd name="connsiteY1735" fmla="*/ 1568907 h 3842685"/>
              <a:gd name="connsiteX1736" fmla="*/ 562467 w 562467"/>
              <a:gd name="connsiteY1736" fmla="*/ 1569445 h 3842685"/>
              <a:gd name="connsiteX1737" fmla="*/ 562467 w 562467"/>
              <a:gd name="connsiteY1737" fmla="*/ 1569977 h 3842685"/>
              <a:gd name="connsiteX1738" fmla="*/ 562467 w 562467"/>
              <a:gd name="connsiteY1738" fmla="*/ 1571174 h 3842685"/>
              <a:gd name="connsiteX1739" fmla="*/ 562467 w 562467"/>
              <a:gd name="connsiteY1739" fmla="*/ 1571786 h 3842685"/>
              <a:gd name="connsiteX1740" fmla="*/ 562467 w 562467"/>
              <a:gd name="connsiteY1740" fmla="*/ 1573041 h 3842685"/>
              <a:gd name="connsiteX1741" fmla="*/ 562467 w 562467"/>
              <a:gd name="connsiteY1741" fmla="*/ 1573432 h 3842685"/>
              <a:gd name="connsiteX1742" fmla="*/ 562467 w 562467"/>
              <a:gd name="connsiteY1742" fmla="*/ 1574146 h 3842685"/>
              <a:gd name="connsiteX1743" fmla="*/ 562467 w 562467"/>
              <a:gd name="connsiteY1743" fmla="*/ 1575176 h 3842685"/>
              <a:gd name="connsiteX1744" fmla="*/ 562467 w 562467"/>
              <a:gd name="connsiteY1744" fmla="*/ 1576112 h 3842685"/>
              <a:gd name="connsiteX1745" fmla="*/ 562467 w 562467"/>
              <a:gd name="connsiteY1745" fmla="*/ 1576263 h 3842685"/>
              <a:gd name="connsiteX1746" fmla="*/ 562467 w 562467"/>
              <a:gd name="connsiteY1746" fmla="*/ 1577132 h 3842685"/>
              <a:gd name="connsiteX1747" fmla="*/ 562467 w 562467"/>
              <a:gd name="connsiteY1747" fmla="*/ 1580728 h 3842685"/>
              <a:gd name="connsiteX1748" fmla="*/ 562467 w 562467"/>
              <a:gd name="connsiteY1748" fmla="*/ 1581147 h 3842685"/>
              <a:gd name="connsiteX1749" fmla="*/ 562467 w 562467"/>
              <a:gd name="connsiteY1749" fmla="*/ 1582243 h 3842685"/>
              <a:gd name="connsiteX1750" fmla="*/ 562467 w 562467"/>
              <a:gd name="connsiteY1750" fmla="*/ 1583113 h 3842685"/>
              <a:gd name="connsiteX1751" fmla="*/ 562467 w 562467"/>
              <a:gd name="connsiteY1751" fmla="*/ 1584833 h 3842685"/>
              <a:gd name="connsiteX1752" fmla="*/ 562467 w 562467"/>
              <a:gd name="connsiteY1752" fmla="*/ 1585568 h 3842685"/>
              <a:gd name="connsiteX1753" fmla="*/ 562467 w 562467"/>
              <a:gd name="connsiteY1753" fmla="*/ 1586281 h 3842685"/>
              <a:gd name="connsiteX1754" fmla="*/ 562467 w 562467"/>
              <a:gd name="connsiteY1754" fmla="*/ 1586863 h 3842685"/>
              <a:gd name="connsiteX1755" fmla="*/ 562467 w 562467"/>
              <a:gd name="connsiteY1755" fmla="*/ 1587066 h 3842685"/>
              <a:gd name="connsiteX1756" fmla="*/ 562467 w 562467"/>
              <a:gd name="connsiteY1756" fmla="*/ 1588701 h 3842685"/>
              <a:gd name="connsiteX1757" fmla="*/ 562467 w 562467"/>
              <a:gd name="connsiteY1757" fmla="*/ 1588869 h 3842685"/>
              <a:gd name="connsiteX1758" fmla="*/ 562467 w 562467"/>
              <a:gd name="connsiteY1758" fmla="*/ 1591704 h 3842685"/>
              <a:gd name="connsiteX1759" fmla="*/ 562467 w 562467"/>
              <a:gd name="connsiteY1759" fmla="*/ 1592489 h 3842685"/>
              <a:gd name="connsiteX1760" fmla="*/ 562467 w 562467"/>
              <a:gd name="connsiteY1760" fmla="*/ 1593201 h 3842685"/>
              <a:gd name="connsiteX1761" fmla="*/ 562467 w 562467"/>
              <a:gd name="connsiteY1761" fmla="*/ 1593558 h 3842685"/>
              <a:gd name="connsiteX1762" fmla="*/ 562467 w 562467"/>
              <a:gd name="connsiteY1762" fmla="*/ 1594168 h 3842685"/>
              <a:gd name="connsiteX1763" fmla="*/ 562467 w 562467"/>
              <a:gd name="connsiteY1763" fmla="*/ 1594270 h 3842685"/>
              <a:gd name="connsiteX1764" fmla="*/ 562467 w 562467"/>
              <a:gd name="connsiteY1764" fmla="*/ 1595367 h 3842685"/>
              <a:gd name="connsiteX1765" fmla="*/ 562467 w 562467"/>
              <a:gd name="connsiteY1765" fmla="*/ 1596134 h 3842685"/>
              <a:gd name="connsiteX1766" fmla="*/ 562467 w 562467"/>
              <a:gd name="connsiteY1766" fmla="*/ 1596201 h 3842685"/>
              <a:gd name="connsiteX1767" fmla="*/ 562467 w 562467"/>
              <a:gd name="connsiteY1767" fmla="*/ 1596807 h 3842685"/>
              <a:gd name="connsiteX1768" fmla="*/ 562467 w 562467"/>
              <a:gd name="connsiteY1768" fmla="*/ 1599693 h 3842685"/>
              <a:gd name="connsiteX1769" fmla="*/ 562467 w 562467"/>
              <a:gd name="connsiteY1769" fmla="*/ 1600142 h 3842685"/>
              <a:gd name="connsiteX1770" fmla="*/ 562467 w 562467"/>
              <a:gd name="connsiteY1770" fmla="*/ 1601873 h 3842685"/>
              <a:gd name="connsiteX1771" fmla="*/ 562467 w 562467"/>
              <a:gd name="connsiteY1771" fmla="*/ 1606499 h 3842685"/>
              <a:gd name="connsiteX1772" fmla="*/ 562467 w 562467"/>
              <a:gd name="connsiteY1772" fmla="*/ 1607217 h 3842685"/>
              <a:gd name="connsiteX1773" fmla="*/ 562467 w 562467"/>
              <a:gd name="connsiteY1773" fmla="*/ 1613353 h 3842685"/>
              <a:gd name="connsiteX1774" fmla="*/ 562467 w 562467"/>
              <a:gd name="connsiteY1774" fmla="*/ 1614183 h 3842685"/>
              <a:gd name="connsiteX1775" fmla="*/ 562467 w 562467"/>
              <a:gd name="connsiteY1775" fmla="*/ 1614293 h 3842685"/>
              <a:gd name="connsiteX1776" fmla="*/ 562467 w 562467"/>
              <a:gd name="connsiteY1776" fmla="*/ 1615568 h 3842685"/>
              <a:gd name="connsiteX1777" fmla="*/ 562467 w 562467"/>
              <a:gd name="connsiteY1777" fmla="*/ 1615585 h 3842685"/>
              <a:gd name="connsiteX1778" fmla="*/ 562467 w 562467"/>
              <a:gd name="connsiteY1778" fmla="*/ 1616552 h 3842685"/>
              <a:gd name="connsiteX1779" fmla="*/ 562467 w 562467"/>
              <a:gd name="connsiteY1779" fmla="*/ 1616707 h 3842685"/>
              <a:gd name="connsiteX1780" fmla="*/ 562467 w 562467"/>
              <a:gd name="connsiteY1780" fmla="*/ 1617640 h 3842685"/>
              <a:gd name="connsiteX1781" fmla="*/ 562467 w 562467"/>
              <a:gd name="connsiteY1781" fmla="*/ 1617934 h 3842685"/>
              <a:gd name="connsiteX1782" fmla="*/ 562467 w 562467"/>
              <a:gd name="connsiteY1782" fmla="*/ 1618102 h 3842685"/>
              <a:gd name="connsiteX1783" fmla="*/ 562467 w 562467"/>
              <a:gd name="connsiteY1783" fmla="*/ 1618353 h 3842685"/>
              <a:gd name="connsiteX1784" fmla="*/ 562467 w 562467"/>
              <a:gd name="connsiteY1784" fmla="*/ 1618518 h 3842685"/>
              <a:gd name="connsiteX1785" fmla="*/ 562467 w 562467"/>
              <a:gd name="connsiteY1785" fmla="*/ 1619449 h 3842685"/>
              <a:gd name="connsiteX1786" fmla="*/ 562467 w 562467"/>
              <a:gd name="connsiteY1786" fmla="*/ 1619716 h 3842685"/>
              <a:gd name="connsiteX1787" fmla="*/ 562467 w 562467"/>
              <a:gd name="connsiteY1787" fmla="*/ 1620069 h 3842685"/>
              <a:gd name="connsiteX1788" fmla="*/ 562467 w 562467"/>
              <a:gd name="connsiteY1788" fmla="*/ 1620321 h 3842685"/>
              <a:gd name="connsiteX1789" fmla="*/ 562467 w 562467"/>
              <a:gd name="connsiteY1789" fmla="*/ 1622526 h 3842685"/>
              <a:gd name="connsiteX1790" fmla="*/ 562467 w 562467"/>
              <a:gd name="connsiteY1790" fmla="*/ 1622842 h 3842685"/>
              <a:gd name="connsiteX1791" fmla="*/ 562467 w 562467"/>
              <a:gd name="connsiteY1791" fmla="*/ 1623558 h 3842685"/>
              <a:gd name="connsiteX1792" fmla="*/ 562467 w 562467"/>
              <a:gd name="connsiteY1792" fmla="*/ 1624257 h 3842685"/>
              <a:gd name="connsiteX1793" fmla="*/ 562467 w 562467"/>
              <a:gd name="connsiteY1793" fmla="*/ 1624600 h 3842685"/>
              <a:gd name="connsiteX1794" fmla="*/ 562467 w 562467"/>
              <a:gd name="connsiteY1794" fmla="*/ 1624658 h 3842685"/>
              <a:gd name="connsiteX1795" fmla="*/ 562467 w 562467"/>
              <a:gd name="connsiteY1795" fmla="*/ 1626039 h 3842685"/>
              <a:gd name="connsiteX1796" fmla="*/ 562467 w 562467"/>
              <a:gd name="connsiteY1796" fmla="*/ 1626625 h 3842685"/>
              <a:gd name="connsiteX1797" fmla="*/ 562467 w 562467"/>
              <a:gd name="connsiteY1797" fmla="*/ 1628231 h 3842685"/>
              <a:gd name="connsiteX1798" fmla="*/ 562467 w 562467"/>
              <a:gd name="connsiteY1798" fmla="*/ 1630393 h 3842685"/>
              <a:gd name="connsiteX1799" fmla="*/ 562467 w 562467"/>
              <a:gd name="connsiteY1799" fmla="*/ 1630793 h 3842685"/>
              <a:gd name="connsiteX1800" fmla="*/ 562467 w 562467"/>
              <a:gd name="connsiteY1800" fmla="*/ 1631512 h 3842685"/>
              <a:gd name="connsiteX1801" fmla="*/ 562467 w 562467"/>
              <a:gd name="connsiteY1801" fmla="*/ 1632760 h 3842685"/>
              <a:gd name="connsiteX1802" fmla="*/ 562467 w 562467"/>
              <a:gd name="connsiteY1802" fmla="*/ 1633478 h 3842685"/>
              <a:gd name="connsiteX1803" fmla="*/ 562467 w 562467"/>
              <a:gd name="connsiteY1803" fmla="*/ 1634626 h 3842685"/>
              <a:gd name="connsiteX1804" fmla="*/ 562467 w 562467"/>
              <a:gd name="connsiteY1804" fmla="*/ 1635496 h 3842685"/>
              <a:gd name="connsiteX1805" fmla="*/ 562467 w 562467"/>
              <a:gd name="connsiteY1805" fmla="*/ 1636677 h 3842685"/>
              <a:gd name="connsiteX1806" fmla="*/ 562467 w 562467"/>
              <a:gd name="connsiteY1806" fmla="*/ 1636895 h 3842685"/>
              <a:gd name="connsiteX1807" fmla="*/ 562467 w 562467"/>
              <a:gd name="connsiteY1807" fmla="*/ 1637608 h 3842685"/>
              <a:gd name="connsiteX1808" fmla="*/ 562467 w 562467"/>
              <a:gd name="connsiteY1808" fmla="*/ 1637766 h 3842685"/>
              <a:gd name="connsiteX1809" fmla="*/ 562467 w 562467"/>
              <a:gd name="connsiteY1809" fmla="*/ 1637952 h 3842685"/>
              <a:gd name="connsiteX1810" fmla="*/ 562467 w 562467"/>
              <a:gd name="connsiteY1810" fmla="*/ 1638230 h 3842685"/>
              <a:gd name="connsiteX1811" fmla="*/ 562467 w 562467"/>
              <a:gd name="connsiteY1811" fmla="*/ 1638478 h 3842685"/>
              <a:gd name="connsiteX1812" fmla="*/ 562467 w 562467"/>
              <a:gd name="connsiteY1812" fmla="*/ 1639744 h 3842685"/>
              <a:gd name="connsiteX1813" fmla="*/ 562467 w 562467"/>
              <a:gd name="connsiteY1813" fmla="*/ 1640260 h 3842685"/>
              <a:gd name="connsiteX1814" fmla="*/ 562467 w 562467"/>
              <a:gd name="connsiteY1814" fmla="*/ 1640319 h 3842685"/>
              <a:gd name="connsiteX1815" fmla="*/ 562467 w 562467"/>
              <a:gd name="connsiteY1815" fmla="*/ 1640737 h 3842685"/>
              <a:gd name="connsiteX1816" fmla="*/ 562467 w 562467"/>
              <a:gd name="connsiteY1816" fmla="*/ 1641001 h 3842685"/>
              <a:gd name="connsiteX1817" fmla="*/ 562467 w 562467"/>
              <a:gd name="connsiteY1817" fmla="*/ 1641833 h 3842685"/>
              <a:gd name="connsiteX1818" fmla="*/ 562467 w 562467"/>
              <a:gd name="connsiteY1818" fmla="*/ 1642100 h 3842685"/>
              <a:gd name="connsiteX1819" fmla="*/ 562467 w 562467"/>
              <a:gd name="connsiteY1819" fmla="*/ 1642704 h 3842685"/>
              <a:gd name="connsiteX1820" fmla="*/ 562467 w 562467"/>
              <a:gd name="connsiteY1820" fmla="*/ 1642813 h 3842685"/>
              <a:gd name="connsiteX1821" fmla="*/ 562467 w 562467"/>
              <a:gd name="connsiteY1821" fmla="*/ 1643032 h 3842685"/>
              <a:gd name="connsiteX1822" fmla="*/ 562467 w 562467"/>
              <a:gd name="connsiteY1822" fmla="*/ 1643650 h 3842685"/>
              <a:gd name="connsiteX1823" fmla="*/ 562467 w 562467"/>
              <a:gd name="connsiteY1823" fmla="*/ 1643901 h 3842685"/>
              <a:gd name="connsiteX1824" fmla="*/ 562467 w 562467"/>
              <a:gd name="connsiteY1824" fmla="*/ 1644087 h 3842685"/>
              <a:gd name="connsiteX1825" fmla="*/ 562467 w 562467"/>
              <a:gd name="connsiteY1825" fmla="*/ 1644329 h 3842685"/>
              <a:gd name="connsiteX1826" fmla="*/ 562467 w 562467"/>
              <a:gd name="connsiteY1826" fmla="*/ 1644363 h 3842685"/>
              <a:gd name="connsiteX1827" fmla="*/ 562467 w 562467"/>
              <a:gd name="connsiteY1827" fmla="*/ 1645226 h 3842685"/>
              <a:gd name="connsiteX1828" fmla="*/ 562467 w 562467"/>
              <a:gd name="connsiteY1828" fmla="*/ 1645942 h 3842685"/>
              <a:gd name="connsiteX1829" fmla="*/ 562467 w 562467"/>
              <a:gd name="connsiteY1829" fmla="*/ 1646390 h 3842685"/>
              <a:gd name="connsiteX1830" fmla="*/ 562467 w 562467"/>
              <a:gd name="connsiteY1830" fmla="*/ 1646454 h 3842685"/>
              <a:gd name="connsiteX1831" fmla="*/ 562467 w 562467"/>
              <a:gd name="connsiteY1831" fmla="*/ 1647174 h 3842685"/>
              <a:gd name="connsiteX1832" fmla="*/ 562467 w 562467"/>
              <a:gd name="connsiteY1832" fmla="*/ 1647299 h 3842685"/>
              <a:gd name="connsiteX1833" fmla="*/ 562467 w 562467"/>
              <a:gd name="connsiteY1833" fmla="*/ 1647906 h 3842685"/>
              <a:gd name="connsiteX1834" fmla="*/ 562467 w 562467"/>
              <a:gd name="connsiteY1834" fmla="*/ 1648552 h 3842685"/>
              <a:gd name="connsiteX1835" fmla="*/ 562467 w 562467"/>
              <a:gd name="connsiteY1835" fmla="*/ 1650852 h 3842685"/>
              <a:gd name="connsiteX1836" fmla="*/ 562467 w 562467"/>
              <a:gd name="connsiteY1836" fmla="*/ 1650919 h 3842685"/>
              <a:gd name="connsiteX1837" fmla="*/ 562467 w 562467"/>
              <a:gd name="connsiteY1837" fmla="*/ 1651811 h 3842685"/>
              <a:gd name="connsiteX1838" fmla="*/ 562467 w 562467"/>
              <a:gd name="connsiteY1838" fmla="*/ 1652077 h 3842685"/>
              <a:gd name="connsiteX1839" fmla="*/ 562467 w 562467"/>
              <a:gd name="connsiteY1839" fmla="*/ 1652523 h 3842685"/>
              <a:gd name="connsiteX1840" fmla="*/ 562467 w 562467"/>
              <a:gd name="connsiteY1840" fmla="*/ 1653177 h 3842685"/>
              <a:gd name="connsiteX1841" fmla="*/ 562467 w 562467"/>
              <a:gd name="connsiteY1841" fmla="*/ 1653824 h 3842685"/>
              <a:gd name="connsiteX1842" fmla="*/ 562467 w 562467"/>
              <a:gd name="connsiteY1842" fmla="*/ 1655144 h 3842685"/>
              <a:gd name="connsiteX1843" fmla="*/ 562467 w 562467"/>
              <a:gd name="connsiteY1843" fmla="*/ 1658209 h 3842685"/>
              <a:gd name="connsiteX1844" fmla="*/ 562467 w 562467"/>
              <a:gd name="connsiteY1844" fmla="*/ 1659078 h 3842685"/>
              <a:gd name="connsiteX1845" fmla="*/ 562467 w 562467"/>
              <a:gd name="connsiteY1845" fmla="*/ 1659992 h 3842685"/>
              <a:gd name="connsiteX1846" fmla="*/ 562467 w 562467"/>
              <a:gd name="connsiteY1846" fmla="*/ 1660862 h 3842685"/>
              <a:gd name="connsiteX1847" fmla="*/ 562467 w 562467"/>
              <a:gd name="connsiteY1847" fmla="*/ 1662127 h 3842685"/>
              <a:gd name="connsiteX1848" fmla="*/ 562467 w 562467"/>
              <a:gd name="connsiteY1848" fmla="*/ 1662488 h 3842685"/>
              <a:gd name="connsiteX1849" fmla="*/ 562467 w 562467"/>
              <a:gd name="connsiteY1849" fmla="*/ 1663325 h 3842685"/>
              <a:gd name="connsiteX1850" fmla="*/ 562467 w 562467"/>
              <a:gd name="connsiteY1850" fmla="*/ 1663385 h 3842685"/>
              <a:gd name="connsiteX1851" fmla="*/ 562467 w 562467"/>
              <a:gd name="connsiteY1851" fmla="*/ 1664213 h 3842685"/>
              <a:gd name="connsiteX1852" fmla="*/ 562467 w 562467"/>
              <a:gd name="connsiteY1852" fmla="*/ 1665416 h 3842685"/>
              <a:gd name="connsiteX1853" fmla="*/ 562467 w 562467"/>
              <a:gd name="connsiteY1853" fmla="*/ 1665458 h 3842685"/>
              <a:gd name="connsiteX1854" fmla="*/ 562467 w 562467"/>
              <a:gd name="connsiteY1854" fmla="*/ 1665840 h 3842685"/>
              <a:gd name="connsiteX1855" fmla="*/ 562467 w 562467"/>
              <a:gd name="connsiteY1855" fmla="*/ 1665964 h 3842685"/>
              <a:gd name="connsiteX1856" fmla="*/ 562467 w 562467"/>
              <a:gd name="connsiteY1856" fmla="*/ 1666127 h 3842685"/>
              <a:gd name="connsiteX1857" fmla="*/ 562467 w 562467"/>
              <a:gd name="connsiteY1857" fmla="*/ 1666285 h 3842685"/>
              <a:gd name="connsiteX1858" fmla="*/ 562467 w 562467"/>
              <a:gd name="connsiteY1858" fmla="*/ 1666747 h 3842685"/>
              <a:gd name="connsiteX1859" fmla="*/ 562467 w 562467"/>
              <a:gd name="connsiteY1859" fmla="*/ 1666998 h 3842685"/>
              <a:gd name="connsiteX1860" fmla="*/ 562467 w 562467"/>
              <a:gd name="connsiteY1860" fmla="*/ 1667423 h 3842685"/>
              <a:gd name="connsiteX1861" fmla="*/ 562467 w 562467"/>
              <a:gd name="connsiteY1861" fmla="*/ 1667910 h 3842685"/>
              <a:gd name="connsiteX1862" fmla="*/ 562467 w 562467"/>
              <a:gd name="connsiteY1862" fmla="*/ 1668263 h 3842685"/>
              <a:gd name="connsiteX1863" fmla="*/ 562467 w 562467"/>
              <a:gd name="connsiteY1863" fmla="*/ 1668623 h 3842685"/>
              <a:gd name="connsiteX1864" fmla="*/ 562467 w 562467"/>
              <a:gd name="connsiteY1864" fmla="*/ 1668838 h 3842685"/>
              <a:gd name="connsiteX1865" fmla="*/ 562467 w 562467"/>
              <a:gd name="connsiteY1865" fmla="*/ 1669520 h 3842685"/>
              <a:gd name="connsiteX1866" fmla="*/ 562467 w 562467"/>
              <a:gd name="connsiteY1866" fmla="*/ 1670226 h 3842685"/>
              <a:gd name="connsiteX1867" fmla="*/ 562467 w 562467"/>
              <a:gd name="connsiteY1867" fmla="*/ 1670289 h 3842685"/>
              <a:gd name="connsiteX1868" fmla="*/ 562467 w 562467"/>
              <a:gd name="connsiteY1868" fmla="*/ 1671486 h 3842685"/>
              <a:gd name="connsiteX1869" fmla="*/ 562467 w 562467"/>
              <a:gd name="connsiteY1869" fmla="*/ 1671593 h 3842685"/>
              <a:gd name="connsiteX1870" fmla="*/ 562467 w 562467"/>
              <a:gd name="connsiteY1870" fmla="*/ 1671983 h 3842685"/>
              <a:gd name="connsiteX1871" fmla="*/ 562467 w 562467"/>
              <a:gd name="connsiteY1871" fmla="*/ 1672100 h 3842685"/>
              <a:gd name="connsiteX1872" fmla="*/ 562467 w 562467"/>
              <a:gd name="connsiteY1872" fmla="*/ 1673236 h 3842685"/>
              <a:gd name="connsiteX1873" fmla="*/ 562467 w 562467"/>
              <a:gd name="connsiteY1873" fmla="*/ 1673303 h 3842685"/>
              <a:gd name="connsiteX1874" fmla="*/ 562467 w 562467"/>
              <a:gd name="connsiteY1874" fmla="*/ 1673560 h 3842685"/>
              <a:gd name="connsiteX1875" fmla="*/ 562467 w 562467"/>
              <a:gd name="connsiteY1875" fmla="*/ 1674819 h 3842685"/>
              <a:gd name="connsiteX1876" fmla="*/ 562467 w 562467"/>
              <a:gd name="connsiteY1876" fmla="*/ 1674907 h 3842685"/>
              <a:gd name="connsiteX1877" fmla="*/ 562467 w 562467"/>
              <a:gd name="connsiteY1877" fmla="*/ 1675585 h 3842685"/>
              <a:gd name="connsiteX1878" fmla="*/ 562467 w 562467"/>
              <a:gd name="connsiteY1878" fmla="*/ 1676406 h 3842685"/>
              <a:gd name="connsiteX1879" fmla="*/ 562467 w 562467"/>
              <a:gd name="connsiteY1879" fmla="*/ 1676425 h 3842685"/>
              <a:gd name="connsiteX1880" fmla="*/ 562467 w 562467"/>
              <a:gd name="connsiteY1880" fmla="*/ 1676691 h 3842685"/>
              <a:gd name="connsiteX1881" fmla="*/ 562467 w 562467"/>
              <a:gd name="connsiteY1881" fmla="*/ 1677405 h 3842685"/>
              <a:gd name="connsiteX1882" fmla="*/ 562467 w 562467"/>
              <a:gd name="connsiteY1882" fmla="*/ 1678118 h 3842685"/>
              <a:gd name="connsiteX1883" fmla="*/ 562467 w 562467"/>
              <a:gd name="connsiteY1883" fmla="*/ 1679372 h 3842685"/>
              <a:gd name="connsiteX1884" fmla="*/ 562467 w 562467"/>
              <a:gd name="connsiteY1884" fmla="*/ 1679438 h 3842685"/>
              <a:gd name="connsiteX1885" fmla="*/ 562467 w 562467"/>
              <a:gd name="connsiteY1885" fmla="*/ 1681117 h 3842685"/>
              <a:gd name="connsiteX1886" fmla="*/ 562467 w 562467"/>
              <a:gd name="connsiteY1886" fmla="*/ 1681720 h 3842685"/>
              <a:gd name="connsiteX1887" fmla="*/ 562467 w 562467"/>
              <a:gd name="connsiteY1887" fmla="*/ 1683691 h 3842685"/>
              <a:gd name="connsiteX1888" fmla="*/ 562467 w 562467"/>
              <a:gd name="connsiteY1888" fmla="*/ 1685709 h 3842685"/>
              <a:gd name="connsiteX1889" fmla="*/ 562467 w 562467"/>
              <a:gd name="connsiteY1889" fmla="*/ 1686423 h 3842685"/>
              <a:gd name="connsiteX1890" fmla="*/ 562467 w 562467"/>
              <a:gd name="connsiteY1890" fmla="*/ 1687255 h 3842685"/>
              <a:gd name="connsiteX1891" fmla="*/ 562467 w 562467"/>
              <a:gd name="connsiteY1891" fmla="*/ 1687441 h 3842685"/>
              <a:gd name="connsiteX1892" fmla="*/ 562467 w 562467"/>
              <a:gd name="connsiteY1892" fmla="*/ 1688311 h 3842685"/>
              <a:gd name="connsiteX1893" fmla="*/ 562467 w 562467"/>
              <a:gd name="connsiteY1893" fmla="*/ 1688825 h 3842685"/>
              <a:gd name="connsiteX1894" fmla="*/ 562467 w 562467"/>
              <a:gd name="connsiteY1894" fmla="*/ 1689279 h 3842685"/>
              <a:gd name="connsiteX1895" fmla="*/ 562467 w 562467"/>
              <a:gd name="connsiteY1895" fmla="*/ 1689407 h 3842685"/>
              <a:gd name="connsiteX1896" fmla="*/ 562467 w 562467"/>
              <a:gd name="connsiteY1896" fmla="*/ 1689827 h 3842685"/>
              <a:gd name="connsiteX1897" fmla="*/ 562467 w 562467"/>
              <a:gd name="connsiteY1897" fmla="*/ 1690149 h 3842685"/>
              <a:gd name="connsiteX1898" fmla="*/ 562467 w 562467"/>
              <a:gd name="connsiteY1898" fmla="*/ 1691006 h 3842685"/>
              <a:gd name="connsiteX1899" fmla="*/ 562467 w 562467"/>
              <a:gd name="connsiteY1899" fmla="*/ 1691718 h 3842685"/>
              <a:gd name="connsiteX1900" fmla="*/ 562467 w 562467"/>
              <a:gd name="connsiteY1900" fmla="*/ 1691844 h 3842685"/>
              <a:gd name="connsiteX1901" fmla="*/ 562467 w 562467"/>
              <a:gd name="connsiteY1901" fmla="*/ 1692609 h 3842685"/>
              <a:gd name="connsiteX1902" fmla="*/ 562467 w 562467"/>
              <a:gd name="connsiteY1902" fmla="*/ 1693445 h 3842685"/>
              <a:gd name="connsiteX1903" fmla="*/ 562467 w 562467"/>
              <a:gd name="connsiteY1903" fmla="*/ 1693807 h 3842685"/>
              <a:gd name="connsiteX1904" fmla="*/ 562467 w 562467"/>
              <a:gd name="connsiteY1904" fmla="*/ 1693869 h 3842685"/>
              <a:gd name="connsiteX1905" fmla="*/ 562467 w 562467"/>
              <a:gd name="connsiteY1905" fmla="*/ 1693977 h 3842685"/>
              <a:gd name="connsiteX1906" fmla="*/ 562467 w 562467"/>
              <a:gd name="connsiteY1906" fmla="*/ 1694484 h 3842685"/>
              <a:gd name="connsiteX1907" fmla="*/ 562467 w 562467"/>
              <a:gd name="connsiteY1907" fmla="*/ 1694584 h 3842685"/>
              <a:gd name="connsiteX1908" fmla="*/ 562467 w 562467"/>
              <a:gd name="connsiteY1908" fmla="*/ 1694849 h 3842685"/>
              <a:gd name="connsiteX1909" fmla="*/ 562467 w 562467"/>
              <a:gd name="connsiteY1909" fmla="*/ 1694960 h 3842685"/>
              <a:gd name="connsiteX1910" fmla="*/ 562467 w 562467"/>
              <a:gd name="connsiteY1910" fmla="*/ 1695415 h 3842685"/>
              <a:gd name="connsiteX1911" fmla="*/ 562467 w 562467"/>
              <a:gd name="connsiteY1911" fmla="*/ 1695943 h 3842685"/>
              <a:gd name="connsiteX1912" fmla="*/ 562467 w 562467"/>
              <a:gd name="connsiteY1912" fmla="*/ 1696284 h 3842685"/>
              <a:gd name="connsiteX1913" fmla="*/ 562467 w 562467"/>
              <a:gd name="connsiteY1913" fmla="*/ 1696550 h 3842685"/>
              <a:gd name="connsiteX1914" fmla="*/ 562467 w 562467"/>
              <a:gd name="connsiteY1914" fmla="*/ 1696816 h 3842685"/>
              <a:gd name="connsiteX1915" fmla="*/ 562467 w 562467"/>
              <a:gd name="connsiteY1915" fmla="*/ 1697530 h 3842685"/>
              <a:gd name="connsiteX1916" fmla="*/ 562467 w 562467"/>
              <a:gd name="connsiteY1916" fmla="*/ 1698624 h 3842685"/>
              <a:gd name="connsiteX1917" fmla="*/ 562467 w 562467"/>
              <a:gd name="connsiteY1917" fmla="*/ 1698745 h 3842685"/>
              <a:gd name="connsiteX1918" fmla="*/ 562467 w 562467"/>
              <a:gd name="connsiteY1918" fmla="*/ 1699497 h 3842685"/>
              <a:gd name="connsiteX1919" fmla="*/ 562467 w 562467"/>
              <a:gd name="connsiteY1919" fmla="*/ 1699880 h 3842685"/>
              <a:gd name="connsiteX1920" fmla="*/ 562467 w 562467"/>
              <a:gd name="connsiteY1920" fmla="*/ 1700004 h 3842685"/>
              <a:gd name="connsiteX1921" fmla="*/ 562467 w 562467"/>
              <a:gd name="connsiteY1921" fmla="*/ 1700271 h 3842685"/>
              <a:gd name="connsiteX1922" fmla="*/ 562467 w 562467"/>
              <a:gd name="connsiteY1922" fmla="*/ 1700464 h 3842685"/>
              <a:gd name="connsiteX1923" fmla="*/ 562467 w 562467"/>
              <a:gd name="connsiteY1923" fmla="*/ 1700501 h 3842685"/>
              <a:gd name="connsiteX1924" fmla="*/ 562467 w 562467"/>
              <a:gd name="connsiteY1924" fmla="*/ 1700985 h 3842685"/>
              <a:gd name="connsiteX1925" fmla="*/ 562467 w 562467"/>
              <a:gd name="connsiteY1925" fmla="*/ 1702015 h 3842685"/>
              <a:gd name="connsiteX1926" fmla="*/ 562467 w 562467"/>
              <a:gd name="connsiteY1926" fmla="*/ 1702951 h 3842685"/>
              <a:gd name="connsiteX1927" fmla="*/ 562467 w 562467"/>
              <a:gd name="connsiteY1927" fmla="*/ 1703101 h 3842685"/>
              <a:gd name="connsiteX1928" fmla="*/ 562467 w 562467"/>
              <a:gd name="connsiteY1928" fmla="*/ 1703971 h 3842685"/>
              <a:gd name="connsiteX1929" fmla="*/ 562467 w 562467"/>
              <a:gd name="connsiteY1929" fmla="*/ 1704104 h 3842685"/>
              <a:gd name="connsiteX1930" fmla="*/ 562467 w 562467"/>
              <a:gd name="connsiteY1930" fmla="*/ 1707566 h 3842685"/>
              <a:gd name="connsiteX1931" fmla="*/ 562467 w 562467"/>
              <a:gd name="connsiteY1931" fmla="*/ 1707985 h 3842685"/>
              <a:gd name="connsiteX1932" fmla="*/ 562467 w 562467"/>
              <a:gd name="connsiteY1932" fmla="*/ 1709082 h 3842685"/>
              <a:gd name="connsiteX1933" fmla="*/ 562467 w 562467"/>
              <a:gd name="connsiteY1933" fmla="*/ 1709639 h 3842685"/>
              <a:gd name="connsiteX1934" fmla="*/ 562467 w 562467"/>
              <a:gd name="connsiteY1934" fmla="*/ 1709952 h 3842685"/>
              <a:gd name="connsiteX1935" fmla="*/ 562467 w 562467"/>
              <a:gd name="connsiteY1935" fmla="*/ 1712210 h 3842685"/>
              <a:gd name="connsiteX1936" fmla="*/ 562467 w 562467"/>
              <a:gd name="connsiteY1936" fmla="*/ 1712407 h 3842685"/>
              <a:gd name="connsiteX1937" fmla="*/ 562467 w 562467"/>
              <a:gd name="connsiteY1937" fmla="*/ 1713119 h 3842685"/>
              <a:gd name="connsiteX1938" fmla="*/ 562467 w 562467"/>
              <a:gd name="connsiteY1938" fmla="*/ 1713191 h 3842685"/>
              <a:gd name="connsiteX1939" fmla="*/ 562467 w 562467"/>
              <a:gd name="connsiteY1939" fmla="*/ 1713702 h 3842685"/>
              <a:gd name="connsiteX1940" fmla="*/ 562467 w 562467"/>
              <a:gd name="connsiteY1940" fmla="*/ 1714102 h 3842685"/>
              <a:gd name="connsiteX1941" fmla="*/ 562467 w 562467"/>
              <a:gd name="connsiteY1941" fmla="*/ 1714158 h 3842685"/>
              <a:gd name="connsiteX1942" fmla="*/ 562467 w 562467"/>
              <a:gd name="connsiteY1942" fmla="*/ 1715540 h 3842685"/>
              <a:gd name="connsiteX1943" fmla="*/ 562467 w 562467"/>
              <a:gd name="connsiteY1943" fmla="*/ 1715617 h 3842685"/>
              <a:gd name="connsiteX1944" fmla="*/ 562467 w 562467"/>
              <a:gd name="connsiteY1944" fmla="*/ 1715708 h 3842685"/>
              <a:gd name="connsiteX1945" fmla="*/ 562467 w 562467"/>
              <a:gd name="connsiteY1945" fmla="*/ 1716190 h 3842685"/>
              <a:gd name="connsiteX1946" fmla="*/ 562467 w 562467"/>
              <a:gd name="connsiteY1946" fmla="*/ 1716903 h 3842685"/>
              <a:gd name="connsiteX1947" fmla="*/ 562467 w 562467"/>
              <a:gd name="connsiteY1947" fmla="*/ 1717344 h 3842685"/>
              <a:gd name="connsiteX1948" fmla="*/ 562467 w 562467"/>
              <a:gd name="connsiteY1948" fmla="*/ 1717798 h 3842685"/>
              <a:gd name="connsiteX1949" fmla="*/ 562467 w 562467"/>
              <a:gd name="connsiteY1949" fmla="*/ 1718542 h 3842685"/>
              <a:gd name="connsiteX1950" fmla="*/ 562467 w 562467"/>
              <a:gd name="connsiteY1950" fmla="*/ 1718668 h 3842685"/>
              <a:gd name="connsiteX1951" fmla="*/ 562467 w 562467"/>
              <a:gd name="connsiteY1951" fmla="*/ 1720132 h 3842685"/>
              <a:gd name="connsiteX1952" fmla="*/ 562467 w 562467"/>
              <a:gd name="connsiteY1952" fmla="*/ 1720237 h 3842685"/>
              <a:gd name="connsiteX1953" fmla="*/ 562467 w 562467"/>
              <a:gd name="connsiteY1953" fmla="*/ 1720397 h 3842685"/>
              <a:gd name="connsiteX1954" fmla="*/ 562467 w 562467"/>
              <a:gd name="connsiteY1954" fmla="*/ 1721008 h 3842685"/>
              <a:gd name="connsiteX1955" fmla="*/ 562467 w 562467"/>
              <a:gd name="connsiteY1955" fmla="*/ 1721109 h 3842685"/>
              <a:gd name="connsiteX1956" fmla="*/ 562467 w 562467"/>
              <a:gd name="connsiteY1956" fmla="*/ 1722206 h 3842685"/>
              <a:gd name="connsiteX1957" fmla="*/ 562467 w 562467"/>
              <a:gd name="connsiteY1957" fmla="*/ 1722264 h 3842685"/>
              <a:gd name="connsiteX1958" fmla="*/ 562467 w 562467"/>
              <a:gd name="connsiteY1958" fmla="*/ 1722326 h 3842685"/>
              <a:gd name="connsiteX1959" fmla="*/ 562467 w 562467"/>
              <a:gd name="connsiteY1959" fmla="*/ 1723369 h 3842685"/>
              <a:gd name="connsiteX1960" fmla="*/ 562467 w 562467"/>
              <a:gd name="connsiteY1960" fmla="*/ 1723646 h 3842685"/>
              <a:gd name="connsiteX1961" fmla="*/ 562467 w 562467"/>
              <a:gd name="connsiteY1961" fmla="*/ 1723779 h 3842685"/>
              <a:gd name="connsiteX1962" fmla="*/ 562467 w 562467"/>
              <a:gd name="connsiteY1962" fmla="*/ 1724399 h 3842685"/>
              <a:gd name="connsiteX1963" fmla="*/ 562467 w 562467"/>
              <a:gd name="connsiteY1963" fmla="*/ 1724649 h 3842685"/>
              <a:gd name="connsiteX1964" fmla="*/ 562467 w 562467"/>
              <a:gd name="connsiteY1964" fmla="*/ 1725334 h 3842685"/>
              <a:gd name="connsiteX1965" fmla="*/ 562467 w 562467"/>
              <a:gd name="connsiteY1965" fmla="*/ 1726532 h 3842685"/>
              <a:gd name="connsiteX1966" fmla="*/ 562467 w 562467"/>
              <a:gd name="connsiteY1966" fmla="*/ 1727144 h 3842685"/>
              <a:gd name="connsiteX1967" fmla="*/ 562467 w 562467"/>
              <a:gd name="connsiteY1967" fmla="*/ 1727201 h 3842685"/>
              <a:gd name="connsiteX1968" fmla="*/ 562467 w 562467"/>
              <a:gd name="connsiteY1968" fmla="*/ 1728399 h 3842685"/>
              <a:gd name="connsiteX1969" fmla="*/ 562467 w 562467"/>
              <a:gd name="connsiteY1969" fmla="*/ 1730369 h 3842685"/>
              <a:gd name="connsiteX1970" fmla="*/ 562467 w 562467"/>
              <a:gd name="connsiteY1970" fmla="*/ 1730535 h 3842685"/>
              <a:gd name="connsiteX1971" fmla="*/ 562467 w 562467"/>
              <a:gd name="connsiteY1971" fmla="*/ 1731466 h 3842685"/>
              <a:gd name="connsiteX1972" fmla="*/ 562467 w 562467"/>
              <a:gd name="connsiteY1972" fmla="*/ 1732335 h 3842685"/>
              <a:gd name="connsiteX1973" fmla="*/ 562467 w 562467"/>
              <a:gd name="connsiteY1973" fmla="*/ 1734056 h 3842685"/>
              <a:gd name="connsiteX1974" fmla="*/ 562467 w 562467"/>
              <a:gd name="connsiteY1974" fmla="*/ 1735503 h 3842685"/>
              <a:gd name="connsiteX1975" fmla="*/ 562467 w 562467"/>
              <a:gd name="connsiteY1975" fmla="*/ 1736086 h 3842685"/>
              <a:gd name="connsiteX1976" fmla="*/ 562467 w 562467"/>
              <a:gd name="connsiteY1976" fmla="*/ 1736505 h 3842685"/>
              <a:gd name="connsiteX1977" fmla="*/ 562467 w 562467"/>
              <a:gd name="connsiteY1977" fmla="*/ 1737600 h 3842685"/>
              <a:gd name="connsiteX1978" fmla="*/ 562467 w 562467"/>
              <a:gd name="connsiteY1978" fmla="*/ 1737923 h 3842685"/>
              <a:gd name="connsiteX1979" fmla="*/ 562467 w 562467"/>
              <a:gd name="connsiteY1979" fmla="*/ 1738091 h 3842685"/>
              <a:gd name="connsiteX1980" fmla="*/ 562467 w 562467"/>
              <a:gd name="connsiteY1980" fmla="*/ 1738342 h 3842685"/>
              <a:gd name="connsiteX1981" fmla="*/ 562467 w 562467"/>
              <a:gd name="connsiteY1981" fmla="*/ 1738471 h 3842685"/>
              <a:gd name="connsiteX1982" fmla="*/ 562467 w 562467"/>
              <a:gd name="connsiteY1982" fmla="*/ 1740192 h 3842685"/>
              <a:gd name="connsiteX1983" fmla="*/ 562467 w 562467"/>
              <a:gd name="connsiteY1983" fmla="*/ 1740926 h 3842685"/>
              <a:gd name="connsiteX1984" fmla="*/ 562467 w 562467"/>
              <a:gd name="connsiteY1984" fmla="*/ 1741639 h 3842685"/>
              <a:gd name="connsiteX1985" fmla="*/ 562467 w 562467"/>
              <a:gd name="connsiteY1985" fmla="*/ 1742424 h 3842685"/>
              <a:gd name="connsiteX1986" fmla="*/ 562467 w 562467"/>
              <a:gd name="connsiteY1986" fmla="*/ 1743390 h 3842685"/>
              <a:gd name="connsiteX1987" fmla="*/ 562467 w 562467"/>
              <a:gd name="connsiteY1987" fmla="*/ 1743493 h 3842685"/>
              <a:gd name="connsiteX1988" fmla="*/ 562467 w 562467"/>
              <a:gd name="connsiteY1988" fmla="*/ 1744060 h 3842685"/>
              <a:gd name="connsiteX1989" fmla="*/ 562467 w 562467"/>
              <a:gd name="connsiteY1989" fmla="*/ 1744229 h 3842685"/>
              <a:gd name="connsiteX1990" fmla="*/ 562467 w 562467"/>
              <a:gd name="connsiteY1990" fmla="*/ 1744589 h 3842685"/>
              <a:gd name="connsiteX1991" fmla="*/ 562467 w 562467"/>
              <a:gd name="connsiteY1991" fmla="*/ 1745302 h 3842685"/>
              <a:gd name="connsiteX1992" fmla="*/ 562467 w 562467"/>
              <a:gd name="connsiteY1992" fmla="*/ 1745357 h 3842685"/>
              <a:gd name="connsiteX1993" fmla="*/ 562467 w 562467"/>
              <a:gd name="connsiteY1993" fmla="*/ 1746030 h 3842685"/>
              <a:gd name="connsiteX1994" fmla="*/ 562467 w 562467"/>
              <a:gd name="connsiteY1994" fmla="*/ 1748694 h 3842685"/>
              <a:gd name="connsiteX1995" fmla="*/ 562467 w 562467"/>
              <a:gd name="connsiteY1995" fmla="*/ 1748916 h 3842685"/>
              <a:gd name="connsiteX1996" fmla="*/ 562467 w 562467"/>
              <a:gd name="connsiteY1996" fmla="*/ 1749365 h 3842685"/>
              <a:gd name="connsiteX1997" fmla="*/ 562467 w 562467"/>
              <a:gd name="connsiteY1997" fmla="*/ 1749629 h 3842685"/>
              <a:gd name="connsiteX1998" fmla="*/ 562467 w 562467"/>
              <a:gd name="connsiteY1998" fmla="*/ 1750725 h 3842685"/>
              <a:gd name="connsiteX1999" fmla="*/ 562467 w 562467"/>
              <a:gd name="connsiteY1999" fmla="*/ 1750784 h 3842685"/>
              <a:gd name="connsiteX2000" fmla="*/ 562467 w 562467"/>
              <a:gd name="connsiteY2000" fmla="*/ 1751096 h 3842685"/>
              <a:gd name="connsiteX2001" fmla="*/ 562467 w 562467"/>
              <a:gd name="connsiteY2001" fmla="*/ 1752165 h 3842685"/>
              <a:gd name="connsiteX2002" fmla="*/ 562467 w 562467"/>
              <a:gd name="connsiteY2002" fmla="*/ 1755760 h 3842685"/>
              <a:gd name="connsiteX2003" fmla="*/ 562467 w 562467"/>
              <a:gd name="connsiteY2003" fmla="*/ 1756630 h 3842685"/>
              <a:gd name="connsiteX2004" fmla="*/ 562467 w 562467"/>
              <a:gd name="connsiteY2004" fmla="*/ 1757232 h 3842685"/>
              <a:gd name="connsiteX2005" fmla="*/ 562467 w 562467"/>
              <a:gd name="connsiteY2005" fmla="*/ 1758351 h 3842685"/>
              <a:gd name="connsiteX2006" fmla="*/ 562467 w 562467"/>
              <a:gd name="connsiteY2006" fmla="*/ 1760317 h 3842685"/>
              <a:gd name="connsiteX2007" fmla="*/ 562467 w 562467"/>
              <a:gd name="connsiteY2007" fmla="*/ 1761465 h 3842685"/>
              <a:gd name="connsiteX2008" fmla="*/ 562467 w 562467"/>
              <a:gd name="connsiteY2008" fmla="*/ 1762335 h 3842685"/>
              <a:gd name="connsiteX2009" fmla="*/ 562467 w 562467"/>
              <a:gd name="connsiteY2009" fmla="*/ 1762576 h 3842685"/>
              <a:gd name="connsiteX2010" fmla="*/ 562467 w 562467"/>
              <a:gd name="connsiteY2010" fmla="*/ 1763516 h 3842685"/>
              <a:gd name="connsiteX2011" fmla="*/ 562467 w 562467"/>
              <a:gd name="connsiteY2011" fmla="*/ 1764353 h 3842685"/>
              <a:gd name="connsiteX2012" fmla="*/ 562467 w 562467"/>
              <a:gd name="connsiteY2012" fmla="*/ 1764790 h 3842685"/>
              <a:gd name="connsiteX2013" fmla="*/ 562467 w 562467"/>
              <a:gd name="connsiteY2013" fmla="*/ 1767576 h 3842685"/>
              <a:gd name="connsiteX2014" fmla="*/ 562467 w 562467"/>
              <a:gd name="connsiteY2014" fmla="*/ 1768001 h 3842685"/>
              <a:gd name="connsiteX2015" fmla="*/ 562467 w 562467"/>
              <a:gd name="connsiteY2015" fmla="*/ 1768671 h 3842685"/>
              <a:gd name="connsiteX2016" fmla="*/ 562467 w 562467"/>
              <a:gd name="connsiteY2016" fmla="*/ 1768939 h 3842685"/>
              <a:gd name="connsiteX2017" fmla="*/ 562467 w 562467"/>
              <a:gd name="connsiteY2017" fmla="*/ 1769543 h 3842685"/>
              <a:gd name="connsiteX2018" fmla="*/ 562467 w 562467"/>
              <a:gd name="connsiteY2018" fmla="*/ 1769651 h 3842685"/>
              <a:gd name="connsiteX2019" fmla="*/ 562467 w 562467"/>
              <a:gd name="connsiteY2019" fmla="*/ 1770926 h 3842685"/>
              <a:gd name="connsiteX2020" fmla="*/ 562467 w 562467"/>
              <a:gd name="connsiteY2020" fmla="*/ 1772065 h 3842685"/>
              <a:gd name="connsiteX2021" fmla="*/ 562467 w 562467"/>
              <a:gd name="connsiteY2021" fmla="*/ 1772514 h 3842685"/>
              <a:gd name="connsiteX2022" fmla="*/ 562467 w 562467"/>
              <a:gd name="connsiteY2022" fmla="*/ 1772781 h 3842685"/>
              <a:gd name="connsiteX2023" fmla="*/ 562467 w 562467"/>
              <a:gd name="connsiteY2023" fmla="*/ 1774012 h 3842685"/>
              <a:gd name="connsiteX2024" fmla="*/ 562467 w 562467"/>
              <a:gd name="connsiteY2024" fmla="*/ 1775391 h 3842685"/>
              <a:gd name="connsiteX2025" fmla="*/ 562467 w 562467"/>
              <a:gd name="connsiteY2025" fmla="*/ 1778916 h 3842685"/>
              <a:gd name="connsiteX2026" fmla="*/ 562467 w 562467"/>
              <a:gd name="connsiteY2026" fmla="*/ 1779615 h 3842685"/>
              <a:gd name="connsiteX2027" fmla="*/ 562467 w 562467"/>
              <a:gd name="connsiteY2027" fmla="*/ 1780016 h 3842685"/>
              <a:gd name="connsiteX2028" fmla="*/ 562467 w 562467"/>
              <a:gd name="connsiteY2028" fmla="*/ 1780735 h 3842685"/>
              <a:gd name="connsiteX2029" fmla="*/ 562467 w 562467"/>
              <a:gd name="connsiteY2029" fmla="*/ 1781983 h 3842685"/>
              <a:gd name="connsiteX2030" fmla="*/ 562467 w 562467"/>
              <a:gd name="connsiteY2030" fmla="*/ 1782701 h 3842685"/>
              <a:gd name="connsiteX2031" fmla="*/ 562467 w 562467"/>
              <a:gd name="connsiteY2031" fmla="*/ 1783849 h 3842685"/>
              <a:gd name="connsiteX2032" fmla="*/ 562467 w 562467"/>
              <a:gd name="connsiteY2032" fmla="*/ 1784719 h 3842685"/>
              <a:gd name="connsiteX2033" fmla="*/ 562467 w 562467"/>
              <a:gd name="connsiteY2033" fmla="*/ 1785047 h 3842685"/>
              <a:gd name="connsiteX2034" fmla="*/ 562467 w 562467"/>
              <a:gd name="connsiteY2034" fmla="*/ 1785917 h 3842685"/>
              <a:gd name="connsiteX2035" fmla="*/ 562467 w 562467"/>
              <a:gd name="connsiteY2035" fmla="*/ 1786831 h 3842685"/>
              <a:gd name="connsiteX2036" fmla="*/ 562467 w 562467"/>
              <a:gd name="connsiteY2036" fmla="*/ 1786871 h 3842685"/>
              <a:gd name="connsiteX2037" fmla="*/ 562467 w 562467"/>
              <a:gd name="connsiteY2037" fmla="*/ 1787701 h 3842685"/>
              <a:gd name="connsiteX2038" fmla="*/ 562467 w 562467"/>
              <a:gd name="connsiteY2038" fmla="*/ 1788613 h 3842685"/>
              <a:gd name="connsiteX2039" fmla="*/ 562467 w 562467"/>
              <a:gd name="connsiteY2039" fmla="*/ 1788838 h 3842685"/>
              <a:gd name="connsiteX2040" fmla="*/ 562467 w 562467"/>
              <a:gd name="connsiteY2040" fmla="*/ 1788966 h 3842685"/>
              <a:gd name="connsiteX2041" fmla="*/ 562467 w 562467"/>
              <a:gd name="connsiteY2041" fmla="*/ 1789984 h 3842685"/>
              <a:gd name="connsiteX2042" fmla="*/ 562467 w 562467"/>
              <a:gd name="connsiteY2042" fmla="*/ 1790224 h 3842685"/>
              <a:gd name="connsiteX2043" fmla="*/ 562467 w 562467"/>
              <a:gd name="connsiteY2043" fmla="*/ 1790855 h 3842685"/>
              <a:gd name="connsiteX2044" fmla="*/ 562467 w 562467"/>
              <a:gd name="connsiteY2044" fmla="*/ 1791051 h 3842685"/>
              <a:gd name="connsiteX2045" fmla="*/ 562467 w 562467"/>
              <a:gd name="connsiteY2045" fmla="*/ 1791583 h 3842685"/>
              <a:gd name="connsiteX2046" fmla="*/ 562467 w 562467"/>
              <a:gd name="connsiteY2046" fmla="*/ 1792035 h 3842685"/>
              <a:gd name="connsiteX2047" fmla="*/ 562467 w 562467"/>
              <a:gd name="connsiteY2047" fmla="*/ 1792254 h 3842685"/>
              <a:gd name="connsiteX2048" fmla="*/ 562467 w 562467"/>
              <a:gd name="connsiteY2048" fmla="*/ 1792679 h 3842685"/>
              <a:gd name="connsiteX2049" fmla="*/ 562467 w 562467"/>
              <a:gd name="connsiteY2049" fmla="*/ 1792966 h 3842685"/>
              <a:gd name="connsiteX2050" fmla="*/ 562467 w 562467"/>
              <a:gd name="connsiteY2050" fmla="*/ 1793124 h 3842685"/>
              <a:gd name="connsiteX2051" fmla="*/ 562467 w 562467"/>
              <a:gd name="connsiteY2051" fmla="*/ 1793310 h 3842685"/>
              <a:gd name="connsiteX2052" fmla="*/ 562467 w 562467"/>
              <a:gd name="connsiteY2052" fmla="*/ 1793585 h 3842685"/>
              <a:gd name="connsiteX2053" fmla="*/ 562467 w 562467"/>
              <a:gd name="connsiteY2053" fmla="*/ 1793837 h 3842685"/>
              <a:gd name="connsiteX2054" fmla="*/ 562467 w 562467"/>
              <a:gd name="connsiteY2054" fmla="*/ 1795102 h 3842685"/>
              <a:gd name="connsiteX2055" fmla="*/ 562467 w 562467"/>
              <a:gd name="connsiteY2055" fmla="*/ 1795677 h 3842685"/>
              <a:gd name="connsiteX2056" fmla="*/ 562467 w 562467"/>
              <a:gd name="connsiteY2056" fmla="*/ 1796359 h 3842685"/>
              <a:gd name="connsiteX2057" fmla="*/ 562467 w 562467"/>
              <a:gd name="connsiteY2057" fmla="*/ 1796396 h 3842685"/>
              <a:gd name="connsiteX2058" fmla="*/ 562467 w 562467"/>
              <a:gd name="connsiteY2058" fmla="*/ 1797128 h 3842685"/>
              <a:gd name="connsiteX2059" fmla="*/ 562467 w 562467"/>
              <a:gd name="connsiteY2059" fmla="*/ 1797774 h 3842685"/>
              <a:gd name="connsiteX2060" fmla="*/ 562467 w 562467"/>
              <a:gd name="connsiteY2060" fmla="*/ 1798108 h 3842685"/>
              <a:gd name="connsiteX2061" fmla="*/ 562467 w 562467"/>
              <a:gd name="connsiteY2061" fmla="*/ 1799290 h 3842685"/>
              <a:gd name="connsiteX2062" fmla="*/ 562467 w 562467"/>
              <a:gd name="connsiteY2062" fmla="*/ 1800075 h 3842685"/>
              <a:gd name="connsiteX2063" fmla="*/ 562467 w 562467"/>
              <a:gd name="connsiteY2063" fmla="*/ 1800141 h 3842685"/>
              <a:gd name="connsiteX2064" fmla="*/ 562467 w 562467"/>
              <a:gd name="connsiteY2064" fmla="*/ 1801299 h 3842685"/>
              <a:gd name="connsiteX2065" fmla="*/ 562467 w 562467"/>
              <a:gd name="connsiteY2065" fmla="*/ 1801658 h 3842685"/>
              <a:gd name="connsiteX2066" fmla="*/ 562467 w 562467"/>
              <a:gd name="connsiteY2066" fmla="*/ 1801746 h 3842685"/>
              <a:gd name="connsiteX2067" fmla="*/ 562467 w 562467"/>
              <a:gd name="connsiteY2067" fmla="*/ 1802531 h 3842685"/>
              <a:gd name="connsiteX2068" fmla="*/ 562467 w 562467"/>
              <a:gd name="connsiteY2068" fmla="*/ 1803264 h 3842685"/>
              <a:gd name="connsiteX2069" fmla="*/ 562467 w 562467"/>
              <a:gd name="connsiteY2069" fmla="*/ 1803910 h 3842685"/>
              <a:gd name="connsiteX2070" fmla="*/ 562467 w 562467"/>
              <a:gd name="connsiteY2070" fmla="*/ 1806210 h 3842685"/>
              <a:gd name="connsiteX2071" fmla="*/ 562467 w 562467"/>
              <a:gd name="connsiteY2071" fmla="*/ 1806277 h 3842685"/>
              <a:gd name="connsiteX2072" fmla="*/ 562467 w 562467"/>
              <a:gd name="connsiteY2072" fmla="*/ 1806997 h 3842685"/>
              <a:gd name="connsiteX2073" fmla="*/ 562467 w 562467"/>
              <a:gd name="connsiteY2073" fmla="*/ 1807280 h 3842685"/>
              <a:gd name="connsiteX2074" fmla="*/ 562467 w 562467"/>
              <a:gd name="connsiteY2074" fmla="*/ 1807431 h 3842685"/>
              <a:gd name="connsiteX2075" fmla="*/ 562467 w 562467"/>
              <a:gd name="connsiteY2075" fmla="*/ 1808144 h 3842685"/>
              <a:gd name="connsiteX2076" fmla="*/ 562467 w 562467"/>
              <a:gd name="connsiteY2076" fmla="*/ 1808301 h 3842685"/>
              <a:gd name="connsiteX2077" fmla="*/ 562467 w 562467"/>
              <a:gd name="connsiteY2077" fmla="*/ 1809014 h 3842685"/>
              <a:gd name="connsiteX2078" fmla="*/ 562467 w 562467"/>
              <a:gd name="connsiteY2078" fmla="*/ 1810110 h 3842685"/>
              <a:gd name="connsiteX2079" fmla="*/ 562467 w 562467"/>
              <a:gd name="connsiteY2079" fmla="*/ 1812547 h 3842685"/>
              <a:gd name="connsiteX2080" fmla="*/ 562467 w 562467"/>
              <a:gd name="connsiteY2080" fmla="*/ 1813262 h 3842685"/>
              <a:gd name="connsiteX2081" fmla="*/ 562467 w 562467"/>
              <a:gd name="connsiteY2081" fmla="*/ 1813435 h 3842685"/>
              <a:gd name="connsiteX2082" fmla="*/ 562467 w 562467"/>
              <a:gd name="connsiteY2082" fmla="*/ 1813567 h 3842685"/>
              <a:gd name="connsiteX2083" fmla="*/ 562467 w 562467"/>
              <a:gd name="connsiteY2083" fmla="*/ 1814436 h 3842685"/>
              <a:gd name="connsiteX2084" fmla="*/ 562467 w 562467"/>
              <a:gd name="connsiteY2084" fmla="*/ 1815063 h 3842685"/>
              <a:gd name="connsiteX2085" fmla="*/ 562467 w 562467"/>
              <a:gd name="connsiteY2085" fmla="*/ 1815350 h 3842685"/>
              <a:gd name="connsiteX2086" fmla="*/ 562467 w 562467"/>
              <a:gd name="connsiteY2086" fmla="*/ 1816221 h 3842685"/>
              <a:gd name="connsiteX2087" fmla="*/ 562467 w 562467"/>
              <a:gd name="connsiteY2087" fmla="*/ 1817486 h 3842685"/>
              <a:gd name="connsiteX2088" fmla="*/ 562467 w 562467"/>
              <a:gd name="connsiteY2088" fmla="*/ 1817845 h 3842685"/>
              <a:gd name="connsiteX2089" fmla="*/ 562467 w 562467"/>
              <a:gd name="connsiteY2089" fmla="*/ 1818683 h 3842685"/>
              <a:gd name="connsiteX2090" fmla="*/ 562467 w 562467"/>
              <a:gd name="connsiteY2090" fmla="*/ 1818743 h 3842685"/>
              <a:gd name="connsiteX2091" fmla="*/ 562467 w 562467"/>
              <a:gd name="connsiteY2091" fmla="*/ 1819448 h 3842685"/>
              <a:gd name="connsiteX2092" fmla="*/ 562467 w 562467"/>
              <a:gd name="connsiteY2092" fmla="*/ 1819571 h 3842685"/>
              <a:gd name="connsiteX2093" fmla="*/ 562467 w 562467"/>
              <a:gd name="connsiteY2093" fmla="*/ 1820708 h 3842685"/>
              <a:gd name="connsiteX2094" fmla="*/ 562467 w 562467"/>
              <a:gd name="connsiteY2094" fmla="*/ 1820816 h 3842685"/>
              <a:gd name="connsiteX2095" fmla="*/ 562467 w 562467"/>
              <a:gd name="connsiteY2095" fmla="*/ 1820974 h 3842685"/>
              <a:gd name="connsiteX2096" fmla="*/ 562467 w 562467"/>
              <a:gd name="connsiteY2096" fmla="*/ 1821198 h 3842685"/>
              <a:gd name="connsiteX2097" fmla="*/ 562467 w 562467"/>
              <a:gd name="connsiteY2097" fmla="*/ 1821322 h 3842685"/>
              <a:gd name="connsiteX2098" fmla="*/ 562467 w 562467"/>
              <a:gd name="connsiteY2098" fmla="*/ 1821423 h 3842685"/>
              <a:gd name="connsiteX2099" fmla="*/ 562467 w 562467"/>
              <a:gd name="connsiteY2099" fmla="*/ 1822782 h 3842685"/>
              <a:gd name="connsiteX2100" fmla="*/ 562467 w 562467"/>
              <a:gd name="connsiteY2100" fmla="*/ 1823389 h 3842685"/>
              <a:gd name="connsiteX2101" fmla="*/ 562467 w 562467"/>
              <a:gd name="connsiteY2101" fmla="*/ 1824042 h 3842685"/>
              <a:gd name="connsiteX2102" fmla="*/ 562467 w 562467"/>
              <a:gd name="connsiteY2102" fmla="*/ 1824369 h 3842685"/>
              <a:gd name="connsiteX2103" fmla="*/ 562467 w 562467"/>
              <a:gd name="connsiteY2103" fmla="*/ 1825584 h 3842685"/>
              <a:gd name="connsiteX2104" fmla="*/ 562467 w 562467"/>
              <a:gd name="connsiteY2104" fmla="*/ 1825647 h 3842685"/>
              <a:gd name="connsiteX2105" fmla="*/ 562467 w 562467"/>
              <a:gd name="connsiteY2105" fmla="*/ 1826336 h 3842685"/>
              <a:gd name="connsiteX2106" fmla="*/ 562467 w 562467"/>
              <a:gd name="connsiteY2106" fmla="*/ 1826843 h 3842685"/>
              <a:gd name="connsiteX2107" fmla="*/ 562467 w 562467"/>
              <a:gd name="connsiteY2107" fmla="*/ 1827303 h 3842685"/>
              <a:gd name="connsiteX2108" fmla="*/ 562467 w 562467"/>
              <a:gd name="connsiteY2108" fmla="*/ 1827340 h 3842685"/>
              <a:gd name="connsiteX2109" fmla="*/ 562467 w 562467"/>
              <a:gd name="connsiteY2109" fmla="*/ 1828594 h 3842685"/>
              <a:gd name="connsiteX2110" fmla="*/ 562467 w 562467"/>
              <a:gd name="connsiteY2110" fmla="*/ 1828661 h 3842685"/>
              <a:gd name="connsiteX2111" fmla="*/ 562467 w 562467"/>
              <a:gd name="connsiteY2111" fmla="*/ 1830177 h 3842685"/>
              <a:gd name="connsiteX2112" fmla="*/ 562467 w 562467"/>
              <a:gd name="connsiteY2112" fmla="*/ 1830943 h 3842685"/>
              <a:gd name="connsiteX2113" fmla="*/ 562467 w 562467"/>
              <a:gd name="connsiteY2113" fmla="*/ 1833692 h 3842685"/>
              <a:gd name="connsiteX2114" fmla="*/ 562467 w 562467"/>
              <a:gd name="connsiteY2114" fmla="*/ 1835646 h 3842685"/>
              <a:gd name="connsiteX2115" fmla="*/ 562467 w 562467"/>
              <a:gd name="connsiteY2115" fmla="*/ 1836478 h 3842685"/>
              <a:gd name="connsiteX2116" fmla="*/ 562467 w 562467"/>
              <a:gd name="connsiteY2116" fmla="*/ 1839049 h 3842685"/>
              <a:gd name="connsiteX2117" fmla="*/ 562467 w 562467"/>
              <a:gd name="connsiteY2117" fmla="*/ 1839357 h 3842685"/>
              <a:gd name="connsiteX2118" fmla="*/ 562467 w 562467"/>
              <a:gd name="connsiteY2118" fmla="*/ 1840030 h 3842685"/>
              <a:gd name="connsiteX2119" fmla="*/ 562467 w 562467"/>
              <a:gd name="connsiteY2119" fmla="*/ 1840941 h 3842685"/>
              <a:gd name="connsiteX2120" fmla="*/ 562467 w 562467"/>
              <a:gd name="connsiteY2120" fmla="*/ 1840997 h 3842685"/>
              <a:gd name="connsiteX2121" fmla="*/ 562467 w 562467"/>
              <a:gd name="connsiteY2121" fmla="*/ 1841067 h 3842685"/>
              <a:gd name="connsiteX2122" fmla="*/ 562467 w 562467"/>
              <a:gd name="connsiteY2122" fmla="*/ 1841779 h 3842685"/>
              <a:gd name="connsiteX2123" fmla="*/ 562467 w 562467"/>
              <a:gd name="connsiteY2123" fmla="*/ 1842455 h 3842685"/>
              <a:gd name="connsiteX2124" fmla="*/ 562467 w 562467"/>
              <a:gd name="connsiteY2124" fmla="*/ 1843029 h 3842685"/>
              <a:gd name="connsiteX2125" fmla="*/ 562467 w 562467"/>
              <a:gd name="connsiteY2125" fmla="*/ 1843742 h 3842685"/>
              <a:gd name="connsiteX2126" fmla="*/ 562467 w 562467"/>
              <a:gd name="connsiteY2126" fmla="*/ 1843807 h 3842685"/>
              <a:gd name="connsiteX2127" fmla="*/ 562467 w 562467"/>
              <a:gd name="connsiteY2127" fmla="*/ 1844183 h 3842685"/>
              <a:gd name="connsiteX2128" fmla="*/ 562467 w 562467"/>
              <a:gd name="connsiteY2128" fmla="*/ 1844637 h 3842685"/>
              <a:gd name="connsiteX2129" fmla="*/ 562467 w 562467"/>
              <a:gd name="connsiteY2129" fmla="*/ 1845507 h 3842685"/>
              <a:gd name="connsiteX2130" fmla="*/ 562467 w 562467"/>
              <a:gd name="connsiteY2130" fmla="*/ 1845772 h 3842685"/>
              <a:gd name="connsiteX2131" fmla="*/ 562467 w 562467"/>
              <a:gd name="connsiteY2131" fmla="*/ 1846753 h 3842685"/>
              <a:gd name="connsiteX2132" fmla="*/ 562467 w 562467"/>
              <a:gd name="connsiteY2132" fmla="*/ 1846971 h 3842685"/>
              <a:gd name="connsiteX2133" fmla="*/ 562467 w 562467"/>
              <a:gd name="connsiteY2133" fmla="*/ 1847076 h 3842685"/>
              <a:gd name="connsiteX2134" fmla="*/ 562467 w 562467"/>
              <a:gd name="connsiteY2134" fmla="*/ 1847847 h 3842685"/>
              <a:gd name="connsiteX2135" fmla="*/ 562467 w 562467"/>
              <a:gd name="connsiteY2135" fmla="*/ 1847967 h 3842685"/>
              <a:gd name="connsiteX2136" fmla="*/ 562467 w 562467"/>
              <a:gd name="connsiteY2136" fmla="*/ 1848335 h 3842685"/>
              <a:gd name="connsiteX2137" fmla="*/ 562467 w 562467"/>
              <a:gd name="connsiteY2137" fmla="*/ 1848720 h 3842685"/>
              <a:gd name="connsiteX2138" fmla="*/ 562467 w 562467"/>
              <a:gd name="connsiteY2138" fmla="*/ 1849103 h 3842685"/>
              <a:gd name="connsiteX2139" fmla="*/ 562467 w 562467"/>
              <a:gd name="connsiteY2139" fmla="*/ 1849165 h 3842685"/>
              <a:gd name="connsiteX2140" fmla="*/ 562467 w 562467"/>
              <a:gd name="connsiteY2140" fmla="*/ 1849227 h 3842685"/>
              <a:gd name="connsiteX2141" fmla="*/ 562467 w 562467"/>
              <a:gd name="connsiteY2141" fmla="*/ 1849686 h 3842685"/>
              <a:gd name="connsiteX2142" fmla="*/ 562467 w 562467"/>
              <a:gd name="connsiteY2142" fmla="*/ 1849939 h 3842685"/>
              <a:gd name="connsiteX2143" fmla="*/ 562467 w 562467"/>
              <a:gd name="connsiteY2143" fmla="*/ 1850207 h 3842685"/>
              <a:gd name="connsiteX2144" fmla="*/ 562467 w 562467"/>
              <a:gd name="connsiteY2144" fmla="*/ 1850617 h 3842685"/>
              <a:gd name="connsiteX2145" fmla="*/ 562467 w 562467"/>
              <a:gd name="connsiteY2145" fmla="*/ 1851238 h 3842685"/>
              <a:gd name="connsiteX2146" fmla="*/ 562467 w 562467"/>
              <a:gd name="connsiteY2146" fmla="*/ 1851487 h 3842685"/>
              <a:gd name="connsiteX2147" fmla="*/ 562467 w 562467"/>
              <a:gd name="connsiteY2147" fmla="*/ 1851908 h 3842685"/>
              <a:gd name="connsiteX2148" fmla="*/ 562467 w 562467"/>
              <a:gd name="connsiteY2148" fmla="*/ 1852173 h 3842685"/>
              <a:gd name="connsiteX2149" fmla="*/ 562467 w 562467"/>
              <a:gd name="connsiteY2149" fmla="*/ 1852888 h 3842685"/>
              <a:gd name="connsiteX2150" fmla="*/ 562467 w 562467"/>
              <a:gd name="connsiteY2150" fmla="*/ 1853982 h 3842685"/>
              <a:gd name="connsiteX2151" fmla="*/ 562467 w 562467"/>
              <a:gd name="connsiteY2151" fmla="*/ 1854040 h 3842685"/>
              <a:gd name="connsiteX2152" fmla="*/ 562467 w 562467"/>
              <a:gd name="connsiteY2152" fmla="*/ 1854855 h 3842685"/>
              <a:gd name="connsiteX2153" fmla="*/ 562467 w 562467"/>
              <a:gd name="connsiteY2153" fmla="*/ 1855238 h 3842685"/>
              <a:gd name="connsiteX2154" fmla="*/ 562467 w 562467"/>
              <a:gd name="connsiteY2154" fmla="*/ 1855822 h 3842685"/>
              <a:gd name="connsiteX2155" fmla="*/ 562467 w 562467"/>
              <a:gd name="connsiteY2155" fmla="*/ 1857208 h 3842685"/>
              <a:gd name="connsiteX2156" fmla="*/ 562467 w 562467"/>
              <a:gd name="connsiteY2156" fmla="*/ 1857374 h 3842685"/>
              <a:gd name="connsiteX2157" fmla="*/ 562467 w 562467"/>
              <a:gd name="connsiteY2157" fmla="*/ 1858305 h 3842685"/>
              <a:gd name="connsiteX2158" fmla="*/ 562467 w 562467"/>
              <a:gd name="connsiteY2158" fmla="*/ 1859174 h 3842685"/>
              <a:gd name="connsiteX2159" fmla="*/ 562467 w 562467"/>
              <a:gd name="connsiteY2159" fmla="*/ 1862342 h 3842685"/>
              <a:gd name="connsiteX2160" fmla="*/ 562467 w 562467"/>
              <a:gd name="connsiteY2160" fmla="*/ 1862414 h 3842685"/>
              <a:gd name="connsiteX2161" fmla="*/ 562467 w 562467"/>
              <a:gd name="connsiteY2161" fmla="*/ 1862924 h 3842685"/>
              <a:gd name="connsiteX2162" fmla="*/ 562467 w 562467"/>
              <a:gd name="connsiteY2162" fmla="*/ 1863343 h 3842685"/>
              <a:gd name="connsiteX2163" fmla="*/ 562467 w 562467"/>
              <a:gd name="connsiteY2163" fmla="*/ 1863381 h 3842685"/>
              <a:gd name="connsiteX2164" fmla="*/ 562467 w 562467"/>
              <a:gd name="connsiteY2164" fmla="*/ 1864439 h 3842685"/>
              <a:gd name="connsiteX2165" fmla="*/ 562467 w 562467"/>
              <a:gd name="connsiteY2165" fmla="*/ 1864762 h 3842685"/>
              <a:gd name="connsiteX2166" fmla="*/ 562467 w 562467"/>
              <a:gd name="connsiteY2166" fmla="*/ 1864839 h 3842685"/>
              <a:gd name="connsiteX2167" fmla="*/ 562467 w 562467"/>
              <a:gd name="connsiteY2167" fmla="*/ 1864930 h 3842685"/>
              <a:gd name="connsiteX2168" fmla="*/ 562467 w 562467"/>
              <a:gd name="connsiteY2168" fmla="*/ 1865181 h 3842685"/>
              <a:gd name="connsiteX2169" fmla="*/ 562467 w 562467"/>
              <a:gd name="connsiteY2169" fmla="*/ 1865310 h 3842685"/>
              <a:gd name="connsiteX2170" fmla="*/ 562467 w 562467"/>
              <a:gd name="connsiteY2170" fmla="*/ 1866126 h 3842685"/>
              <a:gd name="connsiteX2171" fmla="*/ 562467 w 562467"/>
              <a:gd name="connsiteY2171" fmla="*/ 1867765 h 3842685"/>
              <a:gd name="connsiteX2172" fmla="*/ 562467 w 562467"/>
              <a:gd name="connsiteY2172" fmla="*/ 1868477 h 3842685"/>
              <a:gd name="connsiteX2173" fmla="*/ 562467 w 562467"/>
              <a:gd name="connsiteY2173" fmla="*/ 1868550 h 3842685"/>
              <a:gd name="connsiteX2174" fmla="*/ 562467 w 562467"/>
              <a:gd name="connsiteY2174" fmla="*/ 1869355 h 3842685"/>
              <a:gd name="connsiteX2175" fmla="*/ 562467 w 562467"/>
              <a:gd name="connsiteY2175" fmla="*/ 1869460 h 3842685"/>
              <a:gd name="connsiteX2176" fmla="*/ 562467 w 562467"/>
              <a:gd name="connsiteY2176" fmla="*/ 1869516 h 3842685"/>
              <a:gd name="connsiteX2177" fmla="*/ 562467 w 562467"/>
              <a:gd name="connsiteY2177" fmla="*/ 1870067 h 3842685"/>
              <a:gd name="connsiteX2178" fmla="*/ 562467 w 562467"/>
              <a:gd name="connsiteY2178" fmla="*/ 1870332 h 3842685"/>
              <a:gd name="connsiteX2179" fmla="*/ 562467 w 562467"/>
              <a:gd name="connsiteY2179" fmla="*/ 1870899 h 3842685"/>
              <a:gd name="connsiteX2180" fmla="*/ 562467 w 562467"/>
              <a:gd name="connsiteY2180" fmla="*/ 1870976 h 3842685"/>
              <a:gd name="connsiteX2181" fmla="*/ 562467 w 562467"/>
              <a:gd name="connsiteY2181" fmla="*/ 1871067 h 3842685"/>
              <a:gd name="connsiteX2182" fmla="*/ 562467 w 562467"/>
              <a:gd name="connsiteY2182" fmla="*/ 1871428 h 3842685"/>
              <a:gd name="connsiteX2183" fmla="*/ 562467 w 562467"/>
              <a:gd name="connsiteY2183" fmla="*/ 1871549 h 3842685"/>
              <a:gd name="connsiteX2184" fmla="*/ 562467 w 562467"/>
              <a:gd name="connsiteY2184" fmla="*/ 1872141 h 3842685"/>
              <a:gd name="connsiteX2185" fmla="*/ 562467 w 562467"/>
              <a:gd name="connsiteY2185" fmla="*/ 1872261 h 3842685"/>
              <a:gd name="connsiteX2186" fmla="*/ 562467 w 562467"/>
              <a:gd name="connsiteY2186" fmla="*/ 1872868 h 3842685"/>
              <a:gd name="connsiteX2187" fmla="*/ 562467 w 562467"/>
              <a:gd name="connsiteY2187" fmla="*/ 1873001 h 3842685"/>
              <a:gd name="connsiteX2188" fmla="*/ 562467 w 562467"/>
              <a:gd name="connsiteY2188" fmla="*/ 1873014 h 3842685"/>
              <a:gd name="connsiteX2189" fmla="*/ 562467 w 562467"/>
              <a:gd name="connsiteY2189" fmla="*/ 1873871 h 3842685"/>
              <a:gd name="connsiteX2190" fmla="*/ 562467 w 562467"/>
              <a:gd name="connsiteY2190" fmla="*/ 1873981 h 3842685"/>
              <a:gd name="connsiteX2191" fmla="*/ 562467 w 562467"/>
              <a:gd name="connsiteY2191" fmla="*/ 1875490 h 3842685"/>
              <a:gd name="connsiteX2192" fmla="*/ 562467 w 562467"/>
              <a:gd name="connsiteY2192" fmla="*/ 1875533 h 3842685"/>
              <a:gd name="connsiteX2193" fmla="*/ 562467 w 562467"/>
              <a:gd name="connsiteY2193" fmla="*/ 1875755 h 3842685"/>
              <a:gd name="connsiteX2194" fmla="*/ 562467 w 562467"/>
              <a:gd name="connsiteY2194" fmla="*/ 1876366 h 3842685"/>
              <a:gd name="connsiteX2195" fmla="*/ 562467 w 562467"/>
              <a:gd name="connsiteY2195" fmla="*/ 1876424 h 3842685"/>
              <a:gd name="connsiteX2196" fmla="*/ 562467 w 562467"/>
              <a:gd name="connsiteY2196" fmla="*/ 1876468 h 3842685"/>
              <a:gd name="connsiteX2197" fmla="*/ 562467 w 562467"/>
              <a:gd name="connsiteY2197" fmla="*/ 1877564 h 3842685"/>
              <a:gd name="connsiteX2198" fmla="*/ 562467 w 562467"/>
              <a:gd name="connsiteY2198" fmla="*/ 1877622 h 3842685"/>
              <a:gd name="connsiteX2199" fmla="*/ 562467 w 562467"/>
              <a:gd name="connsiteY2199" fmla="*/ 1879003 h 3842685"/>
              <a:gd name="connsiteX2200" fmla="*/ 562467 w 562467"/>
              <a:gd name="connsiteY2200" fmla="*/ 1879137 h 3842685"/>
              <a:gd name="connsiteX2201" fmla="*/ 562467 w 562467"/>
              <a:gd name="connsiteY2201" fmla="*/ 1879757 h 3842685"/>
              <a:gd name="connsiteX2202" fmla="*/ 562467 w 562467"/>
              <a:gd name="connsiteY2202" fmla="*/ 1880007 h 3842685"/>
              <a:gd name="connsiteX2203" fmla="*/ 562467 w 562467"/>
              <a:gd name="connsiteY2203" fmla="*/ 1882559 h 3842685"/>
              <a:gd name="connsiteX2204" fmla="*/ 562467 w 562467"/>
              <a:gd name="connsiteY2204" fmla="*/ 1882599 h 3842685"/>
              <a:gd name="connsiteX2205" fmla="*/ 562467 w 562467"/>
              <a:gd name="connsiteY2205" fmla="*/ 1883468 h 3842685"/>
              <a:gd name="connsiteX2206" fmla="*/ 562467 w 562467"/>
              <a:gd name="connsiteY2206" fmla="*/ 1885727 h 3842685"/>
              <a:gd name="connsiteX2207" fmla="*/ 562467 w 562467"/>
              <a:gd name="connsiteY2207" fmla="*/ 1886823 h 3842685"/>
              <a:gd name="connsiteX2208" fmla="*/ 562467 w 562467"/>
              <a:gd name="connsiteY2208" fmla="*/ 1887565 h 3842685"/>
              <a:gd name="connsiteX2209" fmla="*/ 562467 w 562467"/>
              <a:gd name="connsiteY2209" fmla="*/ 1887694 h 3842685"/>
              <a:gd name="connsiteX2210" fmla="*/ 562467 w 562467"/>
              <a:gd name="connsiteY2210" fmla="*/ 1889134 h 3842685"/>
              <a:gd name="connsiteX2211" fmla="*/ 562467 w 562467"/>
              <a:gd name="connsiteY2211" fmla="*/ 1889415 h 3842685"/>
              <a:gd name="connsiteX2212" fmla="*/ 562467 w 562467"/>
              <a:gd name="connsiteY2212" fmla="*/ 1889642 h 3842685"/>
              <a:gd name="connsiteX2213" fmla="*/ 562467 w 562467"/>
              <a:gd name="connsiteY2213" fmla="*/ 1890861 h 3842685"/>
              <a:gd name="connsiteX2214" fmla="*/ 562467 w 562467"/>
              <a:gd name="connsiteY2214" fmla="*/ 1891192 h 3842685"/>
              <a:gd name="connsiteX2215" fmla="*/ 562467 w 562467"/>
              <a:gd name="connsiteY2215" fmla="*/ 1892768 h 3842685"/>
              <a:gd name="connsiteX2216" fmla="*/ 562467 w 562467"/>
              <a:gd name="connsiteY2216" fmla="*/ 1893283 h 3842685"/>
              <a:gd name="connsiteX2217" fmla="*/ 562467 w 562467"/>
              <a:gd name="connsiteY2217" fmla="*/ 1893451 h 3842685"/>
              <a:gd name="connsiteX2218" fmla="*/ 562467 w 562467"/>
              <a:gd name="connsiteY2218" fmla="*/ 1893700 h 3842685"/>
              <a:gd name="connsiteX2219" fmla="*/ 562467 w 562467"/>
              <a:gd name="connsiteY2219" fmla="*/ 1894525 h 3842685"/>
              <a:gd name="connsiteX2220" fmla="*/ 562467 w 562467"/>
              <a:gd name="connsiteY2220" fmla="*/ 1894839 h 3842685"/>
              <a:gd name="connsiteX2221" fmla="*/ 562467 w 562467"/>
              <a:gd name="connsiteY2221" fmla="*/ 1897296 h 3842685"/>
              <a:gd name="connsiteX2222" fmla="*/ 562467 w 562467"/>
              <a:gd name="connsiteY2222" fmla="*/ 1897917 h 3842685"/>
              <a:gd name="connsiteX2223" fmla="*/ 562467 w 562467"/>
              <a:gd name="connsiteY2223" fmla="*/ 1898166 h 3842685"/>
              <a:gd name="connsiteX2224" fmla="*/ 562467 w 562467"/>
              <a:gd name="connsiteY2224" fmla="*/ 1898852 h 3842685"/>
              <a:gd name="connsiteX2225" fmla="*/ 562467 w 562467"/>
              <a:gd name="connsiteY2225" fmla="*/ 1899262 h 3842685"/>
              <a:gd name="connsiteX2226" fmla="*/ 562467 w 562467"/>
              <a:gd name="connsiteY2226" fmla="*/ 1899353 h 3842685"/>
              <a:gd name="connsiteX2227" fmla="*/ 562467 w 562467"/>
              <a:gd name="connsiteY2227" fmla="*/ 1899431 h 3842685"/>
              <a:gd name="connsiteX2228" fmla="*/ 562467 w 562467"/>
              <a:gd name="connsiteY2228" fmla="*/ 1899948 h 3842685"/>
              <a:gd name="connsiteX2229" fmla="*/ 562467 w 562467"/>
              <a:gd name="connsiteY2229" fmla="*/ 1900006 h 3842685"/>
              <a:gd name="connsiteX2230" fmla="*/ 562467 w 562467"/>
              <a:gd name="connsiteY2230" fmla="*/ 1900660 h 3842685"/>
              <a:gd name="connsiteX2231" fmla="*/ 562467 w 562467"/>
              <a:gd name="connsiteY2231" fmla="*/ 1900719 h 3842685"/>
              <a:gd name="connsiteX2232" fmla="*/ 562467 w 562467"/>
              <a:gd name="connsiteY2232" fmla="*/ 1901387 h 3842685"/>
              <a:gd name="connsiteX2233" fmla="*/ 562467 w 562467"/>
              <a:gd name="connsiteY2233" fmla="*/ 1902686 h 3842685"/>
              <a:gd name="connsiteX2234" fmla="*/ 562467 w 562467"/>
              <a:gd name="connsiteY2234" fmla="*/ 1904051 h 3842685"/>
              <a:gd name="connsiteX2235" fmla="*/ 562467 w 562467"/>
              <a:gd name="connsiteY2235" fmla="*/ 1904983 h 3842685"/>
              <a:gd name="connsiteX2236" fmla="*/ 562467 w 562467"/>
              <a:gd name="connsiteY2236" fmla="*/ 1905852 h 3842685"/>
              <a:gd name="connsiteX2237" fmla="*/ 562467 w 562467"/>
              <a:gd name="connsiteY2237" fmla="*/ 1906142 h 3842685"/>
              <a:gd name="connsiteX2238" fmla="*/ 562467 w 562467"/>
              <a:gd name="connsiteY2238" fmla="*/ 1906454 h 3842685"/>
              <a:gd name="connsiteX2239" fmla="*/ 562467 w 562467"/>
              <a:gd name="connsiteY2239" fmla="*/ 1907574 h 3842685"/>
              <a:gd name="connsiteX2240" fmla="*/ 562467 w 562467"/>
              <a:gd name="connsiteY2240" fmla="*/ 1909540 h 3842685"/>
              <a:gd name="connsiteX2241" fmla="*/ 562467 w 562467"/>
              <a:gd name="connsiteY2241" fmla="*/ 1910688 h 3842685"/>
              <a:gd name="connsiteX2242" fmla="*/ 562467 w 562467"/>
              <a:gd name="connsiteY2242" fmla="*/ 1911118 h 3842685"/>
              <a:gd name="connsiteX2243" fmla="*/ 562467 w 562467"/>
              <a:gd name="connsiteY2243" fmla="*/ 1911558 h 3842685"/>
              <a:gd name="connsiteX2244" fmla="*/ 562467 w 562467"/>
              <a:gd name="connsiteY2244" fmla="*/ 1911988 h 3842685"/>
              <a:gd name="connsiteX2245" fmla="*/ 562467 w 562467"/>
              <a:gd name="connsiteY2245" fmla="*/ 1912956 h 3842685"/>
              <a:gd name="connsiteX2246" fmla="*/ 562467 w 562467"/>
              <a:gd name="connsiteY2246" fmla="*/ 1913576 h 3842685"/>
              <a:gd name="connsiteX2247" fmla="*/ 562467 w 562467"/>
              <a:gd name="connsiteY2247" fmla="*/ 1913709 h 3842685"/>
              <a:gd name="connsiteX2248" fmla="*/ 562467 w 562467"/>
              <a:gd name="connsiteY2248" fmla="*/ 1913827 h 3842685"/>
              <a:gd name="connsiteX2249" fmla="*/ 562467 w 562467"/>
              <a:gd name="connsiteY2249" fmla="*/ 1915452 h 3842685"/>
              <a:gd name="connsiteX2250" fmla="*/ 562467 w 562467"/>
              <a:gd name="connsiteY2250" fmla="*/ 1915677 h 3842685"/>
              <a:gd name="connsiteX2251" fmla="*/ 562467 w 562467"/>
              <a:gd name="connsiteY2251" fmla="*/ 1916349 h 3842685"/>
              <a:gd name="connsiteX2252" fmla="*/ 562467 w 562467"/>
              <a:gd name="connsiteY2252" fmla="*/ 1916823 h 3842685"/>
              <a:gd name="connsiteX2253" fmla="*/ 562467 w 562467"/>
              <a:gd name="connsiteY2253" fmla="*/ 1917223 h 3842685"/>
              <a:gd name="connsiteX2254" fmla="*/ 562467 w 562467"/>
              <a:gd name="connsiteY2254" fmla="*/ 1917694 h 3842685"/>
              <a:gd name="connsiteX2255" fmla="*/ 562467 w 562467"/>
              <a:gd name="connsiteY2255" fmla="*/ 1918422 h 3842685"/>
              <a:gd name="connsiteX2256" fmla="*/ 562467 w 562467"/>
              <a:gd name="connsiteY2256" fmla="*/ 1918874 h 3842685"/>
              <a:gd name="connsiteX2257" fmla="*/ 562467 w 562467"/>
              <a:gd name="connsiteY2257" fmla="*/ 1919711 h 3842685"/>
              <a:gd name="connsiteX2258" fmla="*/ 562467 w 562467"/>
              <a:gd name="connsiteY2258" fmla="*/ 1920148 h 3842685"/>
              <a:gd name="connsiteX2259" fmla="*/ 562467 w 562467"/>
              <a:gd name="connsiteY2259" fmla="*/ 1921736 h 3842685"/>
              <a:gd name="connsiteX2260" fmla="*/ 562467 w 562467"/>
              <a:gd name="connsiteY2260" fmla="*/ 1923235 h 3842685"/>
              <a:gd name="connsiteX2261" fmla="*/ 562467 w 562467"/>
              <a:gd name="connsiteY2261" fmla="*/ 1923360 h 3842685"/>
              <a:gd name="connsiteX2262" fmla="*/ 562467 w 562467"/>
              <a:gd name="connsiteY2262" fmla="*/ 1924613 h 3842685"/>
              <a:gd name="connsiteX2263" fmla="*/ 562467 w 562467"/>
              <a:gd name="connsiteY2263" fmla="*/ 1924947 h 3842685"/>
              <a:gd name="connsiteX2264" fmla="*/ 562467 w 562467"/>
              <a:gd name="connsiteY2264" fmla="*/ 1926129 h 3842685"/>
              <a:gd name="connsiteX2265" fmla="*/ 562467 w 562467"/>
              <a:gd name="connsiteY2265" fmla="*/ 1926267 h 3842685"/>
              <a:gd name="connsiteX2266" fmla="*/ 562467 w 562467"/>
              <a:gd name="connsiteY2266" fmla="*/ 1927871 h 3842685"/>
              <a:gd name="connsiteX2267" fmla="*/ 562467 w 562467"/>
              <a:gd name="connsiteY2267" fmla="*/ 1928138 h 3842685"/>
              <a:gd name="connsiteX2268" fmla="*/ 562467 w 562467"/>
              <a:gd name="connsiteY2268" fmla="*/ 1929369 h 3842685"/>
              <a:gd name="connsiteX2269" fmla="*/ 562467 w 562467"/>
              <a:gd name="connsiteY2269" fmla="*/ 1929913 h 3842685"/>
              <a:gd name="connsiteX2270" fmla="*/ 562467 w 562467"/>
              <a:gd name="connsiteY2270" fmla="*/ 1930749 h 3842685"/>
              <a:gd name="connsiteX2271" fmla="*/ 562467 w 562467"/>
              <a:gd name="connsiteY2271" fmla="*/ 1933835 h 3842685"/>
              <a:gd name="connsiteX2272" fmla="*/ 562467 w 562467"/>
              <a:gd name="connsiteY2272" fmla="*/ 1934119 h 3842685"/>
              <a:gd name="connsiteX2273" fmla="*/ 562467 w 562467"/>
              <a:gd name="connsiteY2273" fmla="*/ 1934270 h 3842685"/>
              <a:gd name="connsiteX2274" fmla="*/ 562467 w 562467"/>
              <a:gd name="connsiteY2274" fmla="*/ 1934983 h 3842685"/>
              <a:gd name="connsiteX2275" fmla="*/ 562467 w 562467"/>
              <a:gd name="connsiteY2275" fmla="*/ 1935139 h 3842685"/>
              <a:gd name="connsiteX2276" fmla="*/ 562467 w 562467"/>
              <a:gd name="connsiteY2276" fmla="*/ 1935852 h 3842685"/>
              <a:gd name="connsiteX2277" fmla="*/ 562467 w 562467"/>
              <a:gd name="connsiteY2277" fmla="*/ 1936093 h 3842685"/>
              <a:gd name="connsiteX2278" fmla="*/ 562467 w 562467"/>
              <a:gd name="connsiteY2278" fmla="*/ 1936949 h 3842685"/>
              <a:gd name="connsiteX2279" fmla="*/ 562467 w 562467"/>
              <a:gd name="connsiteY2279" fmla="*/ 1937835 h 3842685"/>
              <a:gd name="connsiteX2280" fmla="*/ 562467 w 562467"/>
              <a:gd name="connsiteY2280" fmla="*/ 1938061 h 3842685"/>
              <a:gd name="connsiteX2281" fmla="*/ 562467 w 562467"/>
              <a:gd name="connsiteY2281" fmla="*/ 1939207 h 3842685"/>
              <a:gd name="connsiteX2282" fmla="*/ 562467 w 562467"/>
              <a:gd name="connsiteY2282" fmla="*/ 1940077 h 3842685"/>
              <a:gd name="connsiteX2283" fmla="*/ 562467 w 562467"/>
              <a:gd name="connsiteY2283" fmla="*/ 1940274 h 3842685"/>
              <a:gd name="connsiteX2284" fmla="*/ 562467 w 562467"/>
              <a:gd name="connsiteY2284" fmla="*/ 1940405 h 3842685"/>
              <a:gd name="connsiteX2285" fmla="*/ 562467 w 562467"/>
              <a:gd name="connsiteY2285" fmla="*/ 1940805 h 3842685"/>
              <a:gd name="connsiteX2286" fmla="*/ 562467 w 562467"/>
              <a:gd name="connsiteY2286" fmla="*/ 1941274 h 3842685"/>
              <a:gd name="connsiteX2287" fmla="*/ 562467 w 562467"/>
              <a:gd name="connsiteY2287" fmla="*/ 1941518 h 3842685"/>
              <a:gd name="connsiteX2288" fmla="*/ 562467 w 562467"/>
              <a:gd name="connsiteY2288" fmla="*/ 1941901 h 3842685"/>
              <a:gd name="connsiteX2289" fmla="*/ 562467 w 562467"/>
              <a:gd name="connsiteY2289" fmla="*/ 1942189 h 3842685"/>
              <a:gd name="connsiteX2290" fmla="*/ 562467 w 562467"/>
              <a:gd name="connsiteY2290" fmla="*/ 1943060 h 3842685"/>
              <a:gd name="connsiteX2291" fmla="*/ 562467 w 562467"/>
              <a:gd name="connsiteY2291" fmla="*/ 1943484 h 3842685"/>
              <a:gd name="connsiteX2292" fmla="*/ 562467 w 562467"/>
              <a:gd name="connsiteY2292" fmla="*/ 1943971 h 3842685"/>
              <a:gd name="connsiteX2293" fmla="*/ 562467 w 562467"/>
              <a:gd name="connsiteY2293" fmla="*/ 1944324 h 3842685"/>
              <a:gd name="connsiteX2294" fmla="*/ 562467 w 562467"/>
              <a:gd name="connsiteY2294" fmla="*/ 1945582 h 3842685"/>
              <a:gd name="connsiteX2295" fmla="*/ 562467 w 562467"/>
              <a:gd name="connsiteY2295" fmla="*/ 1946409 h 3842685"/>
              <a:gd name="connsiteX2296" fmla="*/ 562467 w 562467"/>
              <a:gd name="connsiteY2296" fmla="*/ 1946941 h 3842685"/>
              <a:gd name="connsiteX2297" fmla="*/ 562467 w 562467"/>
              <a:gd name="connsiteY2297" fmla="*/ 1947330 h 3842685"/>
              <a:gd name="connsiteX2298" fmla="*/ 562467 w 562467"/>
              <a:gd name="connsiteY2298" fmla="*/ 1947813 h 3842685"/>
              <a:gd name="connsiteX2299" fmla="*/ 562467 w 562467"/>
              <a:gd name="connsiteY2299" fmla="*/ 1948037 h 3842685"/>
              <a:gd name="connsiteX2300" fmla="*/ 562467 w 562467"/>
              <a:gd name="connsiteY2300" fmla="*/ 1948512 h 3842685"/>
              <a:gd name="connsiteX2301" fmla="*/ 562467 w 562467"/>
              <a:gd name="connsiteY2301" fmla="*/ 1950880 h 3842685"/>
              <a:gd name="connsiteX2302" fmla="*/ 562467 w 562467"/>
              <a:gd name="connsiteY2302" fmla="*/ 1951646 h 3842685"/>
              <a:gd name="connsiteX2303" fmla="*/ 562467 w 562467"/>
              <a:gd name="connsiteY2303" fmla="*/ 1951753 h 3842685"/>
              <a:gd name="connsiteX2304" fmla="*/ 562467 w 562467"/>
              <a:gd name="connsiteY2304" fmla="*/ 1952486 h 3842685"/>
              <a:gd name="connsiteX2305" fmla="*/ 562467 w 562467"/>
              <a:gd name="connsiteY2305" fmla="*/ 1953133 h 3842685"/>
              <a:gd name="connsiteX2306" fmla="*/ 562467 w 562467"/>
              <a:gd name="connsiteY2306" fmla="*/ 1953466 h 3842685"/>
              <a:gd name="connsiteX2307" fmla="*/ 562467 w 562467"/>
              <a:gd name="connsiteY2307" fmla="*/ 1954648 h 3842685"/>
              <a:gd name="connsiteX2308" fmla="*/ 562467 w 562467"/>
              <a:gd name="connsiteY2308" fmla="*/ 1955433 h 3842685"/>
              <a:gd name="connsiteX2309" fmla="*/ 562467 w 562467"/>
              <a:gd name="connsiteY2309" fmla="*/ 1955500 h 3842685"/>
              <a:gd name="connsiteX2310" fmla="*/ 562467 w 562467"/>
              <a:gd name="connsiteY2310" fmla="*/ 1956219 h 3842685"/>
              <a:gd name="connsiteX2311" fmla="*/ 562467 w 562467"/>
              <a:gd name="connsiteY2311" fmla="*/ 1956503 h 3842685"/>
              <a:gd name="connsiteX2312" fmla="*/ 562467 w 562467"/>
              <a:gd name="connsiteY2312" fmla="*/ 1957015 h 3842685"/>
              <a:gd name="connsiteX2313" fmla="*/ 562467 w 562467"/>
              <a:gd name="connsiteY2313" fmla="*/ 1957367 h 3842685"/>
              <a:gd name="connsiteX2314" fmla="*/ 562467 w 562467"/>
              <a:gd name="connsiteY2314" fmla="*/ 1957734 h 3842685"/>
              <a:gd name="connsiteX2315" fmla="*/ 562467 w 562467"/>
              <a:gd name="connsiteY2315" fmla="*/ 1958236 h 3842685"/>
              <a:gd name="connsiteX2316" fmla="*/ 562467 w 562467"/>
              <a:gd name="connsiteY2316" fmla="*/ 1959332 h 3842685"/>
              <a:gd name="connsiteX2317" fmla="*/ 562467 w 562467"/>
              <a:gd name="connsiteY2317" fmla="*/ 1959751 h 3842685"/>
              <a:gd name="connsiteX2318" fmla="*/ 562467 w 562467"/>
              <a:gd name="connsiteY2318" fmla="*/ 1960530 h 3842685"/>
              <a:gd name="connsiteX2319" fmla="*/ 562467 w 562467"/>
              <a:gd name="connsiteY2319" fmla="*/ 1962355 h 3842685"/>
              <a:gd name="connsiteX2320" fmla="*/ 562467 w 562467"/>
              <a:gd name="connsiteY2320" fmla="*/ 1962485 h 3842685"/>
              <a:gd name="connsiteX2321" fmla="*/ 562467 w 562467"/>
              <a:gd name="connsiteY2321" fmla="*/ 1962639 h 3842685"/>
              <a:gd name="connsiteX2322" fmla="*/ 562467 w 562467"/>
              <a:gd name="connsiteY2322" fmla="*/ 1962789 h 3842685"/>
              <a:gd name="connsiteX2323" fmla="*/ 562467 w 562467"/>
              <a:gd name="connsiteY2323" fmla="*/ 1963502 h 3842685"/>
              <a:gd name="connsiteX2324" fmla="*/ 562467 w 562467"/>
              <a:gd name="connsiteY2324" fmla="*/ 1963658 h 3842685"/>
              <a:gd name="connsiteX2325" fmla="*/ 562467 w 562467"/>
              <a:gd name="connsiteY2325" fmla="*/ 1964372 h 3842685"/>
              <a:gd name="connsiteX2326" fmla="*/ 562467 w 562467"/>
              <a:gd name="connsiteY2326" fmla="*/ 1965467 h 3842685"/>
              <a:gd name="connsiteX2327" fmla="*/ 562467 w 562467"/>
              <a:gd name="connsiteY2327" fmla="*/ 1966196 h 3842685"/>
              <a:gd name="connsiteX2328" fmla="*/ 562467 w 562467"/>
              <a:gd name="connsiteY2328" fmla="*/ 1967066 h 3842685"/>
              <a:gd name="connsiteX2329" fmla="*/ 562467 w 562467"/>
              <a:gd name="connsiteY2329" fmla="*/ 1967905 h 3842685"/>
              <a:gd name="connsiteX2330" fmla="*/ 562467 w 562467"/>
              <a:gd name="connsiteY2330" fmla="*/ 1968618 h 3842685"/>
              <a:gd name="connsiteX2331" fmla="*/ 562467 w 562467"/>
              <a:gd name="connsiteY2331" fmla="*/ 1968793 h 3842685"/>
              <a:gd name="connsiteX2332" fmla="*/ 562467 w 562467"/>
              <a:gd name="connsiteY2332" fmla="*/ 1970197 h 3842685"/>
              <a:gd name="connsiteX2333" fmla="*/ 562467 w 562467"/>
              <a:gd name="connsiteY2333" fmla="*/ 1970421 h 3842685"/>
              <a:gd name="connsiteX2334" fmla="*/ 562467 w 562467"/>
              <a:gd name="connsiteY2334" fmla="*/ 1970645 h 3842685"/>
              <a:gd name="connsiteX2335" fmla="*/ 562467 w 562467"/>
              <a:gd name="connsiteY2335" fmla="*/ 1972611 h 3842685"/>
              <a:gd name="connsiteX2336" fmla="*/ 562467 w 562467"/>
              <a:gd name="connsiteY2336" fmla="*/ 1972807 h 3842685"/>
              <a:gd name="connsiteX2337" fmla="*/ 562467 w 562467"/>
              <a:gd name="connsiteY2337" fmla="*/ 1973592 h 3842685"/>
              <a:gd name="connsiteX2338" fmla="*/ 562467 w 562467"/>
              <a:gd name="connsiteY2338" fmla="*/ 1974773 h 3842685"/>
              <a:gd name="connsiteX2339" fmla="*/ 562467 w 562467"/>
              <a:gd name="connsiteY2339" fmla="*/ 1974806 h 3842685"/>
              <a:gd name="connsiteX2340" fmla="*/ 562467 w 562467"/>
              <a:gd name="connsiteY2340" fmla="*/ 1975174 h 3842685"/>
              <a:gd name="connsiteX2341" fmla="*/ 562467 w 562467"/>
              <a:gd name="connsiteY2341" fmla="*/ 1975228 h 3842685"/>
              <a:gd name="connsiteX2342" fmla="*/ 562467 w 562467"/>
              <a:gd name="connsiteY2342" fmla="*/ 1975558 h 3842685"/>
              <a:gd name="connsiteX2343" fmla="*/ 562467 w 562467"/>
              <a:gd name="connsiteY2343" fmla="*/ 1976066 h 3842685"/>
              <a:gd name="connsiteX2344" fmla="*/ 562467 w 562467"/>
              <a:gd name="connsiteY2344" fmla="*/ 1976332 h 3842685"/>
              <a:gd name="connsiteX2345" fmla="*/ 562467 w 562467"/>
              <a:gd name="connsiteY2345" fmla="*/ 1976525 h 3842685"/>
              <a:gd name="connsiteX2346" fmla="*/ 562467 w 562467"/>
              <a:gd name="connsiteY2346" fmla="*/ 1976778 h 3842685"/>
              <a:gd name="connsiteX2347" fmla="*/ 562467 w 562467"/>
              <a:gd name="connsiteY2347" fmla="*/ 1978747 h 3842685"/>
              <a:gd name="connsiteX2348" fmla="*/ 562467 w 562467"/>
              <a:gd name="connsiteY2348" fmla="*/ 1979399 h 3842685"/>
              <a:gd name="connsiteX2349" fmla="*/ 562467 w 562467"/>
              <a:gd name="connsiteY2349" fmla="*/ 1979727 h 3842685"/>
              <a:gd name="connsiteX2350" fmla="*/ 562467 w 562467"/>
              <a:gd name="connsiteY2350" fmla="*/ 1980798 h 3842685"/>
              <a:gd name="connsiteX2351" fmla="*/ 562467 w 562467"/>
              <a:gd name="connsiteY2351" fmla="*/ 1981694 h 3842685"/>
              <a:gd name="connsiteX2352" fmla="*/ 562467 w 562467"/>
              <a:gd name="connsiteY2352" fmla="*/ 1982661 h 3842685"/>
              <a:gd name="connsiteX2353" fmla="*/ 562467 w 562467"/>
              <a:gd name="connsiteY2353" fmla="*/ 1982914 h 3842685"/>
              <a:gd name="connsiteX2354" fmla="*/ 562467 w 562467"/>
              <a:gd name="connsiteY2354" fmla="*/ 1983333 h 3842685"/>
              <a:gd name="connsiteX2355" fmla="*/ 562467 w 562467"/>
              <a:gd name="connsiteY2355" fmla="*/ 1983627 h 3842685"/>
              <a:gd name="connsiteX2356" fmla="*/ 562467 w 562467"/>
              <a:gd name="connsiteY2356" fmla="*/ 1988468 h 3842685"/>
              <a:gd name="connsiteX2357" fmla="*/ 562467 w 562467"/>
              <a:gd name="connsiteY2357" fmla="*/ 1988580 h 3842685"/>
              <a:gd name="connsiteX2358" fmla="*/ 562467 w 562467"/>
              <a:gd name="connsiteY2358" fmla="*/ 1989050 h 3842685"/>
              <a:gd name="connsiteX2359" fmla="*/ 562467 w 562467"/>
              <a:gd name="connsiteY2359" fmla="*/ 1989253 h 3842685"/>
              <a:gd name="connsiteX2360" fmla="*/ 562467 w 562467"/>
              <a:gd name="connsiteY2360" fmla="*/ 1990219 h 3842685"/>
              <a:gd name="connsiteX2361" fmla="*/ 562467 w 562467"/>
              <a:gd name="connsiteY2361" fmla="*/ 1991002 h 3842685"/>
              <a:gd name="connsiteX2362" fmla="*/ 562467 w 562467"/>
              <a:gd name="connsiteY2362" fmla="*/ 1991678 h 3842685"/>
              <a:gd name="connsiteX2363" fmla="*/ 562467 w 562467"/>
              <a:gd name="connsiteY2363" fmla="*/ 1992965 h 3842685"/>
              <a:gd name="connsiteX2364" fmla="*/ 562467 w 562467"/>
              <a:gd name="connsiteY2364" fmla="*/ 1994715 h 3842685"/>
              <a:gd name="connsiteX2365" fmla="*/ 562467 w 562467"/>
              <a:gd name="connsiteY2365" fmla="*/ 1995388 h 3842685"/>
              <a:gd name="connsiteX2366" fmla="*/ 562467 w 562467"/>
              <a:gd name="connsiteY2366" fmla="*/ 1996193 h 3842685"/>
              <a:gd name="connsiteX2367" fmla="*/ 562467 w 562467"/>
              <a:gd name="connsiteY2367" fmla="*/ 1996299 h 3842685"/>
              <a:gd name="connsiteX2368" fmla="*/ 562467 w 562467"/>
              <a:gd name="connsiteY2368" fmla="*/ 1996355 h 3842685"/>
              <a:gd name="connsiteX2369" fmla="*/ 562467 w 562467"/>
              <a:gd name="connsiteY2369" fmla="*/ 1996457 h 3842685"/>
              <a:gd name="connsiteX2370" fmla="*/ 562467 w 562467"/>
              <a:gd name="connsiteY2370" fmla="*/ 1996906 h 3842685"/>
              <a:gd name="connsiteX2371" fmla="*/ 562467 w 562467"/>
              <a:gd name="connsiteY2371" fmla="*/ 1997558 h 3842685"/>
              <a:gd name="connsiteX2372" fmla="*/ 562467 w 562467"/>
              <a:gd name="connsiteY2372" fmla="*/ 1997815 h 3842685"/>
              <a:gd name="connsiteX2373" fmla="*/ 562467 w 562467"/>
              <a:gd name="connsiteY2373" fmla="*/ 1998388 h 3842685"/>
              <a:gd name="connsiteX2374" fmla="*/ 562467 w 562467"/>
              <a:gd name="connsiteY2374" fmla="*/ 1999100 h 3842685"/>
              <a:gd name="connsiteX2375" fmla="*/ 562467 w 562467"/>
              <a:gd name="connsiteY2375" fmla="*/ 1999162 h 3842685"/>
              <a:gd name="connsiteX2376" fmla="*/ 562467 w 562467"/>
              <a:gd name="connsiteY2376" fmla="*/ 1999840 h 3842685"/>
              <a:gd name="connsiteX2377" fmla="*/ 562467 w 562467"/>
              <a:gd name="connsiteY2377" fmla="*/ 1999853 h 3842685"/>
              <a:gd name="connsiteX2378" fmla="*/ 562467 w 562467"/>
              <a:gd name="connsiteY2378" fmla="*/ 2000710 h 3842685"/>
              <a:gd name="connsiteX2379" fmla="*/ 562467 w 562467"/>
              <a:gd name="connsiteY2379" fmla="*/ 2000820 h 3842685"/>
              <a:gd name="connsiteX2380" fmla="*/ 562467 w 562467"/>
              <a:gd name="connsiteY2380" fmla="*/ 2001130 h 3842685"/>
              <a:gd name="connsiteX2381" fmla="*/ 562467 w 562467"/>
              <a:gd name="connsiteY2381" fmla="*/ 2002111 h 3842685"/>
              <a:gd name="connsiteX2382" fmla="*/ 562467 w 562467"/>
              <a:gd name="connsiteY2382" fmla="*/ 2002329 h 3842685"/>
              <a:gd name="connsiteX2383" fmla="*/ 562467 w 562467"/>
              <a:gd name="connsiteY2383" fmla="*/ 2003205 h 3842685"/>
              <a:gd name="connsiteX2384" fmla="*/ 562467 w 562467"/>
              <a:gd name="connsiteY2384" fmla="*/ 2003263 h 3842685"/>
              <a:gd name="connsiteX2385" fmla="*/ 562467 w 562467"/>
              <a:gd name="connsiteY2385" fmla="*/ 2003693 h 3842685"/>
              <a:gd name="connsiteX2386" fmla="*/ 562467 w 562467"/>
              <a:gd name="connsiteY2386" fmla="*/ 2004078 h 3842685"/>
              <a:gd name="connsiteX2387" fmla="*/ 562467 w 562467"/>
              <a:gd name="connsiteY2387" fmla="*/ 2004461 h 3842685"/>
              <a:gd name="connsiteX2388" fmla="*/ 562467 w 562467"/>
              <a:gd name="connsiteY2388" fmla="*/ 2005044 h 3842685"/>
              <a:gd name="connsiteX2389" fmla="*/ 562467 w 562467"/>
              <a:gd name="connsiteY2389" fmla="*/ 2005975 h 3842685"/>
              <a:gd name="connsiteX2390" fmla="*/ 562467 w 562467"/>
              <a:gd name="connsiteY2390" fmla="*/ 2006596 h 3842685"/>
              <a:gd name="connsiteX2391" fmla="*/ 562467 w 562467"/>
              <a:gd name="connsiteY2391" fmla="*/ 2006845 h 3842685"/>
              <a:gd name="connsiteX2392" fmla="*/ 562467 w 562467"/>
              <a:gd name="connsiteY2392" fmla="*/ 2009398 h 3842685"/>
              <a:gd name="connsiteX2393" fmla="*/ 562467 w 562467"/>
              <a:gd name="connsiteY2393" fmla="*/ 2010117 h 3842685"/>
              <a:gd name="connsiteX2394" fmla="*/ 562467 w 562467"/>
              <a:gd name="connsiteY2394" fmla="*/ 2012566 h 3842685"/>
              <a:gd name="connsiteX2395" fmla="*/ 562467 w 562467"/>
              <a:gd name="connsiteY2395" fmla="*/ 2013662 h 3842685"/>
              <a:gd name="connsiteX2396" fmla="*/ 562467 w 562467"/>
              <a:gd name="connsiteY2396" fmla="*/ 2014404 h 3842685"/>
              <a:gd name="connsiteX2397" fmla="*/ 562467 w 562467"/>
              <a:gd name="connsiteY2397" fmla="*/ 2014532 h 3842685"/>
              <a:gd name="connsiteX2398" fmla="*/ 562467 w 562467"/>
              <a:gd name="connsiteY2398" fmla="*/ 2015973 h 3842685"/>
              <a:gd name="connsiteX2399" fmla="*/ 562467 w 562467"/>
              <a:gd name="connsiteY2399" fmla="*/ 2016480 h 3842685"/>
              <a:gd name="connsiteX2400" fmla="*/ 562467 w 562467"/>
              <a:gd name="connsiteY2400" fmla="*/ 2017700 h 3842685"/>
              <a:gd name="connsiteX2401" fmla="*/ 562467 w 562467"/>
              <a:gd name="connsiteY2401" fmla="*/ 2017772 h 3842685"/>
              <a:gd name="connsiteX2402" fmla="*/ 562467 w 562467"/>
              <a:gd name="connsiteY2402" fmla="*/ 2018739 h 3842685"/>
              <a:gd name="connsiteX2403" fmla="*/ 562467 w 562467"/>
              <a:gd name="connsiteY2403" fmla="*/ 2019290 h 3842685"/>
              <a:gd name="connsiteX2404" fmla="*/ 562467 w 562467"/>
              <a:gd name="connsiteY2404" fmla="*/ 2019606 h 3842685"/>
              <a:gd name="connsiteX2405" fmla="*/ 562467 w 562467"/>
              <a:gd name="connsiteY2405" fmla="*/ 2020121 h 3842685"/>
              <a:gd name="connsiteX2406" fmla="*/ 562467 w 562467"/>
              <a:gd name="connsiteY2406" fmla="*/ 2020198 h 3842685"/>
              <a:gd name="connsiteX2407" fmla="*/ 562467 w 562467"/>
              <a:gd name="connsiteY2407" fmla="*/ 2020290 h 3842685"/>
              <a:gd name="connsiteX2408" fmla="*/ 562467 w 562467"/>
              <a:gd name="connsiteY2408" fmla="*/ 2020539 h 3842685"/>
              <a:gd name="connsiteX2409" fmla="*/ 562467 w 562467"/>
              <a:gd name="connsiteY2409" fmla="*/ 2021364 h 3842685"/>
              <a:gd name="connsiteX2410" fmla="*/ 562467 w 562467"/>
              <a:gd name="connsiteY2410" fmla="*/ 2021446 h 3842685"/>
              <a:gd name="connsiteX2411" fmla="*/ 562467 w 562467"/>
              <a:gd name="connsiteY2411" fmla="*/ 2021484 h 3842685"/>
              <a:gd name="connsiteX2412" fmla="*/ 562467 w 562467"/>
              <a:gd name="connsiteY2412" fmla="*/ 2022237 h 3842685"/>
              <a:gd name="connsiteX2413" fmla="*/ 562467 w 562467"/>
              <a:gd name="connsiteY2413" fmla="*/ 2023203 h 3842685"/>
              <a:gd name="connsiteX2414" fmla="*/ 562467 w 562467"/>
              <a:gd name="connsiteY2414" fmla="*/ 2023752 h 3842685"/>
              <a:gd name="connsiteX2415" fmla="*/ 562467 w 562467"/>
              <a:gd name="connsiteY2415" fmla="*/ 2024135 h 3842685"/>
              <a:gd name="connsiteX2416" fmla="*/ 562467 w 562467"/>
              <a:gd name="connsiteY2416" fmla="*/ 2024713 h 3842685"/>
              <a:gd name="connsiteX2417" fmla="*/ 562467 w 562467"/>
              <a:gd name="connsiteY2417" fmla="*/ 2024755 h 3842685"/>
              <a:gd name="connsiteX2418" fmla="*/ 562467 w 562467"/>
              <a:gd name="connsiteY2418" fmla="*/ 2025005 h 3842685"/>
              <a:gd name="connsiteX2419" fmla="*/ 562467 w 562467"/>
              <a:gd name="connsiteY2419" fmla="*/ 2025426 h 3842685"/>
              <a:gd name="connsiteX2420" fmla="*/ 562467 w 562467"/>
              <a:gd name="connsiteY2420" fmla="*/ 2025690 h 3842685"/>
              <a:gd name="connsiteX2421" fmla="*/ 562467 w 562467"/>
              <a:gd name="connsiteY2421" fmla="*/ 2026100 h 3842685"/>
              <a:gd name="connsiteX2422" fmla="*/ 562467 w 562467"/>
              <a:gd name="connsiteY2422" fmla="*/ 2026270 h 3842685"/>
              <a:gd name="connsiteX2423" fmla="*/ 562467 w 562467"/>
              <a:gd name="connsiteY2423" fmla="*/ 2026787 h 3842685"/>
              <a:gd name="connsiteX2424" fmla="*/ 562467 w 562467"/>
              <a:gd name="connsiteY2424" fmla="*/ 2026845 h 3842685"/>
              <a:gd name="connsiteX2425" fmla="*/ 562467 w 562467"/>
              <a:gd name="connsiteY2425" fmla="*/ 2027157 h 3842685"/>
              <a:gd name="connsiteX2426" fmla="*/ 562467 w 562467"/>
              <a:gd name="connsiteY2426" fmla="*/ 2027499 h 3842685"/>
              <a:gd name="connsiteX2427" fmla="*/ 562467 w 562467"/>
              <a:gd name="connsiteY2427" fmla="*/ 2027557 h 3842685"/>
              <a:gd name="connsiteX2428" fmla="*/ 562467 w 562467"/>
              <a:gd name="connsiteY2428" fmla="*/ 2028226 h 3842685"/>
              <a:gd name="connsiteX2429" fmla="*/ 562467 w 562467"/>
              <a:gd name="connsiteY2429" fmla="*/ 2028359 h 3842685"/>
              <a:gd name="connsiteX2430" fmla="*/ 562467 w 562467"/>
              <a:gd name="connsiteY2430" fmla="*/ 2028372 h 3842685"/>
              <a:gd name="connsiteX2431" fmla="*/ 562467 w 562467"/>
              <a:gd name="connsiteY2431" fmla="*/ 2029229 h 3842685"/>
              <a:gd name="connsiteX2432" fmla="*/ 562467 w 562467"/>
              <a:gd name="connsiteY2432" fmla="*/ 2029339 h 3842685"/>
              <a:gd name="connsiteX2433" fmla="*/ 562467 w 562467"/>
              <a:gd name="connsiteY2433" fmla="*/ 2029525 h 3842685"/>
              <a:gd name="connsiteX2434" fmla="*/ 562467 w 562467"/>
              <a:gd name="connsiteY2434" fmla="*/ 2030890 h 3842685"/>
              <a:gd name="connsiteX2435" fmla="*/ 562467 w 562467"/>
              <a:gd name="connsiteY2435" fmla="*/ 2031782 h 3842685"/>
              <a:gd name="connsiteX2436" fmla="*/ 562467 w 562467"/>
              <a:gd name="connsiteY2436" fmla="*/ 2031821 h 3842685"/>
              <a:gd name="connsiteX2437" fmla="*/ 562467 w 562467"/>
              <a:gd name="connsiteY2437" fmla="*/ 2032691 h 3842685"/>
              <a:gd name="connsiteX2438" fmla="*/ 562467 w 562467"/>
              <a:gd name="connsiteY2438" fmla="*/ 2032981 h 3842685"/>
              <a:gd name="connsiteX2439" fmla="*/ 562467 w 562467"/>
              <a:gd name="connsiteY2439" fmla="*/ 2033699 h 3842685"/>
              <a:gd name="connsiteX2440" fmla="*/ 562467 w 562467"/>
              <a:gd name="connsiteY2440" fmla="*/ 2037957 h 3842685"/>
              <a:gd name="connsiteX2441" fmla="*/ 562467 w 562467"/>
              <a:gd name="connsiteY2441" fmla="*/ 2038357 h 3842685"/>
              <a:gd name="connsiteX2442" fmla="*/ 562467 w 562467"/>
              <a:gd name="connsiteY2442" fmla="*/ 2038826 h 3842685"/>
              <a:gd name="connsiteX2443" fmla="*/ 562467 w 562467"/>
              <a:gd name="connsiteY2443" fmla="*/ 2038864 h 3842685"/>
              <a:gd name="connsiteX2444" fmla="*/ 562467 w 562467"/>
              <a:gd name="connsiteY2444" fmla="*/ 2039795 h 3842685"/>
              <a:gd name="connsiteX2445" fmla="*/ 562467 w 562467"/>
              <a:gd name="connsiteY2445" fmla="*/ 2040414 h 3842685"/>
              <a:gd name="connsiteX2446" fmla="*/ 562467 w 562467"/>
              <a:gd name="connsiteY2446" fmla="*/ 2040666 h 3842685"/>
              <a:gd name="connsiteX2447" fmla="*/ 562467 w 562467"/>
              <a:gd name="connsiteY2447" fmla="*/ 2041990 h 3842685"/>
              <a:gd name="connsiteX2448" fmla="*/ 562467 w 562467"/>
              <a:gd name="connsiteY2448" fmla="*/ 2042923 h 3842685"/>
              <a:gd name="connsiteX2449" fmla="*/ 562467 w 562467"/>
              <a:gd name="connsiteY2449" fmla="*/ 2043188 h 3842685"/>
              <a:gd name="connsiteX2450" fmla="*/ 562467 w 562467"/>
              <a:gd name="connsiteY2450" fmla="*/ 2044062 h 3842685"/>
              <a:gd name="connsiteX2451" fmla="*/ 562467 w 562467"/>
              <a:gd name="connsiteY2451" fmla="*/ 2044493 h 3842685"/>
              <a:gd name="connsiteX2452" fmla="*/ 562467 w 562467"/>
              <a:gd name="connsiteY2452" fmla="*/ 2045000 h 3842685"/>
              <a:gd name="connsiteX2453" fmla="*/ 562467 w 562467"/>
              <a:gd name="connsiteY2453" fmla="*/ 2046519 h 3842685"/>
              <a:gd name="connsiteX2454" fmla="*/ 562467 w 562467"/>
              <a:gd name="connsiteY2454" fmla="*/ 2046550 h 3842685"/>
              <a:gd name="connsiteX2455" fmla="*/ 562467 w 562467"/>
              <a:gd name="connsiteY2455" fmla="*/ 2047389 h 3842685"/>
              <a:gd name="connsiteX2456" fmla="*/ 562467 w 562467"/>
              <a:gd name="connsiteY2456" fmla="*/ 2048126 h 3842685"/>
              <a:gd name="connsiteX2457" fmla="*/ 562467 w 562467"/>
              <a:gd name="connsiteY2457" fmla="*/ 2048484 h 3842685"/>
              <a:gd name="connsiteX2458" fmla="*/ 562467 w 562467"/>
              <a:gd name="connsiteY2458" fmla="*/ 2048575 h 3842685"/>
              <a:gd name="connsiteX2459" fmla="*/ 562467 w 562467"/>
              <a:gd name="connsiteY2459" fmla="*/ 2048654 h 3842685"/>
              <a:gd name="connsiteX2460" fmla="*/ 562467 w 562467"/>
              <a:gd name="connsiteY2460" fmla="*/ 2049883 h 3842685"/>
              <a:gd name="connsiteX2461" fmla="*/ 562467 w 562467"/>
              <a:gd name="connsiteY2461" fmla="*/ 2049941 h 3842685"/>
              <a:gd name="connsiteX2462" fmla="*/ 562467 w 562467"/>
              <a:gd name="connsiteY2462" fmla="*/ 2050199 h 3842685"/>
              <a:gd name="connsiteX2463" fmla="*/ 562467 w 562467"/>
              <a:gd name="connsiteY2463" fmla="*/ 2050739 h 3842685"/>
              <a:gd name="connsiteX2464" fmla="*/ 562467 w 562467"/>
              <a:gd name="connsiteY2464" fmla="*/ 2051909 h 3842685"/>
              <a:gd name="connsiteX2465" fmla="*/ 562467 w 562467"/>
              <a:gd name="connsiteY2465" fmla="*/ 2052654 h 3842685"/>
              <a:gd name="connsiteX2466" fmla="*/ 562467 w 562467"/>
              <a:gd name="connsiteY2466" fmla="*/ 2053106 h 3842685"/>
              <a:gd name="connsiteX2467" fmla="*/ 562467 w 562467"/>
              <a:gd name="connsiteY2467" fmla="*/ 2053274 h 3842685"/>
              <a:gd name="connsiteX2468" fmla="*/ 562467 w 562467"/>
              <a:gd name="connsiteY2468" fmla="*/ 2053524 h 3842685"/>
              <a:gd name="connsiteX2469" fmla="*/ 562467 w 562467"/>
              <a:gd name="connsiteY2469" fmla="*/ 2054621 h 3842685"/>
              <a:gd name="connsiteX2470" fmla="*/ 562467 w 562467"/>
              <a:gd name="connsiteY2470" fmla="*/ 2054710 h 3842685"/>
              <a:gd name="connsiteX2471" fmla="*/ 562467 w 562467"/>
              <a:gd name="connsiteY2471" fmla="*/ 2054790 h 3842685"/>
              <a:gd name="connsiteX2472" fmla="*/ 562467 w 562467"/>
              <a:gd name="connsiteY2472" fmla="*/ 2055364 h 3842685"/>
              <a:gd name="connsiteX2473" fmla="*/ 562467 w 562467"/>
              <a:gd name="connsiteY2473" fmla="*/ 2056077 h 3842685"/>
              <a:gd name="connsiteX2474" fmla="*/ 562467 w 562467"/>
              <a:gd name="connsiteY2474" fmla="*/ 2056751 h 3842685"/>
              <a:gd name="connsiteX2475" fmla="*/ 562467 w 562467"/>
              <a:gd name="connsiteY2475" fmla="*/ 2058044 h 3842685"/>
              <a:gd name="connsiteX2476" fmla="*/ 562467 w 562467"/>
              <a:gd name="connsiteY2476" fmla="*/ 2060341 h 3842685"/>
              <a:gd name="connsiteX2477" fmla="*/ 562467 w 562467"/>
              <a:gd name="connsiteY2477" fmla="*/ 2061210 h 3842685"/>
              <a:gd name="connsiteX2478" fmla="*/ 562467 w 562467"/>
              <a:gd name="connsiteY2478" fmla="*/ 2062178 h 3842685"/>
              <a:gd name="connsiteX2479" fmla="*/ 562467 w 562467"/>
              <a:gd name="connsiteY2479" fmla="*/ 2062932 h 3842685"/>
              <a:gd name="connsiteX2480" fmla="*/ 562467 w 562467"/>
              <a:gd name="connsiteY2480" fmla="*/ 2063050 h 3842685"/>
              <a:gd name="connsiteX2481" fmla="*/ 562467 w 562467"/>
              <a:gd name="connsiteY2481" fmla="*/ 2064674 h 3842685"/>
              <a:gd name="connsiteX2482" fmla="*/ 562467 w 562467"/>
              <a:gd name="connsiteY2482" fmla="*/ 2064899 h 3842685"/>
              <a:gd name="connsiteX2483" fmla="*/ 562467 w 562467"/>
              <a:gd name="connsiteY2483" fmla="*/ 2065571 h 3842685"/>
              <a:gd name="connsiteX2484" fmla="*/ 562467 w 562467"/>
              <a:gd name="connsiteY2484" fmla="*/ 2066046 h 3842685"/>
              <a:gd name="connsiteX2485" fmla="*/ 562467 w 562467"/>
              <a:gd name="connsiteY2485" fmla="*/ 2066284 h 3842685"/>
              <a:gd name="connsiteX2486" fmla="*/ 562467 w 562467"/>
              <a:gd name="connsiteY2486" fmla="*/ 2066916 h 3842685"/>
              <a:gd name="connsiteX2487" fmla="*/ 562467 w 562467"/>
              <a:gd name="connsiteY2487" fmla="*/ 2067644 h 3842685"/>
              <a:gd name="connsiteX2488" fmla="*/ 562467 w 562467"/>
              <a:gd name="connsiteY2488" fmla="*/ 2068315 h 3842685"/>
              <a:gd name="connsiteX2489" fmla="*/ 562467 w 562467"/>
              <a:gd name="connsiteY2489" fmla="*/ 2068357 h 3842685"/>
              <a:gd name="connsiteX2490" fmla="*/ 562467 w 562467"/>
              <a:gd name="connsiteY2490" fmla="*/ 2068934 h 3842685"/>
              <a:gd name="connsiteX2491" fmla="*/ 562467 w 562467"/>
              <a:gd name="connsiteY2491" fmla="*/ 2069184 h 3842685"/>
              <a:gd name="connsiteX2492" fmla="*/ 562467 w 562467"/>
              <a:gd name="connsiteY2492" fmla="*/ 2070322 h 3842685"/>
              <a:gd name="connsiteX2493" fmla="*/ 562467 w 562467"/>
              <a:gd name="connsiteY2493" fmla="*/ 2070810 h 3842685"/>
              <a:gd name="connsiteX2494" fmla="*/ 562467 w 562467"/>
              <a:gd name="connsiteY2494" fmla="*/ 2071707 h 3842685"/>
              <a:gd name="connsiteX2495" fmla="*/ 562467 w 562467"/>
              <a:gd name="connsiteY2495" fmla="*/ 2072582 h 3842685"/>
              <a:gd name="connsiteX2496" fmla="*/ 562467 w 562467"/>
              <a:gd name="connsiteY2496" fmla="*/ 2072779 h 3842685"/>
              <a:gd name="connsiteX2497" fmla="*/ 562467 w 562467"/>
              <a:gd name="connsiteY2497" fmla="*/ 2072949 h 3842685"/>
              <a:gd name="connsiteX2498" fmla="*/ 562467 w 562467"/>
              <a:gd name="connsiteY2498" fmla="*/ 2073780 h 3842685"/>
              <a:gd name="connsiteX2499" fmla="*/ 562467 w 562467"/>
              <a:gd name="connsiteY2499" fmla="*/ 2074169 h 3842685"/>
              <a:gd name="connsiteX2500" fmla="*/ 562467 w 562467"/>
              <a:gd name="connsiteY2500" fmla="*/ 2074916 h 3842685"/>
              <a:gd name="connsiteX2501" fmla="*/ 562467 w 562467"/>
              <a:gd name="connsiteY2501" fmla="*/ 2075351 h 3842685"/>
              <a:gd name="connsiteX2502" fmla="*/ 562467 w 562467"/>
              <a:gd name="connsiteY2502" fmla="*/ 2075490 h 3842685"/>
              <a:gd name="connsiteX2503" fmla="*/ 562467 w 562467"/>
              <a:gd name="connsiteY2503" fmla="*/ 2076136 h 3842685"/>
              <a:gd name="connsiteX2504" fmla="*/ 562467 w 562467"/>
              <a:gd name="connsiteY2504" fmla="*/ 2076202 h 3842685"/>
              <a:gd name="connsiteX2505" fmla="*/ 562467 w 562467"/>
              <a:gd name="connsiteY2505" fmla="*/ 2077094 h 3842685"/>
              <a:gd name="connsiteX2506" fmla="*/ 562467 w 562467"/>
              <a:gd name="connsiteY2506" fmla="*/ 2078484 h 3842685"/>
              <a:gd name="connsiteX2507" fmla="*/ 562467 w 562467"/>
              <a:gd name="connsiteY2507" fmla="*/ 2078592 h 3842685"/>
              <a:gd name="connsiteX2508" fmla="*/ 562467 w 562467"/>
              <a:gd name="connsiteY2508" fmla="*/ 2079135 h 3842685"/>
              <a:gd name="connsiteX2509" fmla="*/ 562467 w 562467"/>
              <a:gd name="connsiteY2509" fmla="*/ 2079971 h 3842685"/>
              <a:gd name="connsiteX2510" fmla="*/ 562467 w 562467"/>
              <a:gd name="connsiteY2510" fmla="*/ 2080305 h 3842685"/>
              <a:gd name="connsiteX2511" fmla="*/ 562467 w 562467"/>
              <a:gd name="connsiteY2511" fmla="*/ 2081487 h 3842685"/>
              <a:gd name="connsiteX2512" fmla="*/ 562467 w 562467"/>
              <a:gd name="connsiteY2512" fmla="*/ 2081625 h 3842685"/>
              <a:gd name="connsiteX2513" fmla="*/ 562467 w 562467"/>
              <a:gd name="connsiteY2513" fmla="*/ 2083058 h 3842685"/>
              <a:gd name="connsiteX2514" fmla="*/ 562467 w 562467"/>
              <a:gd name="connsiteY2514" fmla="*/ 2083077 h 3842685"/>
              <a:gd name="connsiteX2515" fmla="*/ 562467 w 562467"/>
              <a:gd name="connsiteY2515" fmla="*/ 2083341 h 3842685"/>
              <a:gd name="connsiteX2516" fmla="*/ 562467 w 562467"/>
              <a:gd name="connsiteY2516" fmla="*/ 2084205 h 3842685"/>
              <a:gd name="connsiteX2517" fmla="*/ 562467 w 562467"/>
              <a:gd name="connsiteY2517" fmla="*/ 2084573 h 3842685"/>
              <a:gd name="connsiteX2518" fmla="*/ 562467 w 562467"/>
              <a:gd name="connsiteY2518" fmla="*/ 2085075 h 3842685"/>
              <a:gd name="connsiteX2519" fmla="*/ 562467 w 562467"/>
              <a:gd name="connsiteY2519" fmla="*/ 2085271 h 3842685"/>
              <a:gd name="connsiteX2520" fmla="*/ 562467 w 562467"/>
              <a:gd name="connsiteY2520" fmla="*/ 2086171 h 3842685"/>
              <a:gd name="connsiteX2521" fmla="*/ 562467 w 562467"/>
              <a:gd name="connsiteY2521" fmla="*/ 2086590 h 3842685"/>
              <a:gd name="connsiteX2522" fmla="*/ 562467 w 562467"/>
              <a:gd name="connsiteY2522" fmla="*/ 2088608 h 3842685"/>
              <a:gd name="connsiteX2523" fmla="*/ 562467 w 562467"/>
              <a:gd name="connsiteY2523" fmla="*/ 2089193 h 3842685"/>
              <a:gd name="connsiteX2524" fmla="*/ 562467 w 562467"/>
              <a:gd name="connsiteY2524" fmla="*/ 2089478 h 3842685"/>
              <a:gd name="connsiteX2525" fmla="*/ 562467 w 562467"/>
              <a:gd name="connsiteY2525" fmla="*/ 2089628 h 3842685"/>
              <a:gd name="connsiteX2526" fmla="*/ 562467 w 562467"/>
              <a:gd name="connsiteY2526" fmla="*/ 2090341 h 3842685"/>
              <a:gd name="connsiteX2527" fmla="*/ 562467 w 562467"/>
              <a:gd name="connsiteY2527" fmla="*/ 2090497 h 3842685"/>
              <a:gd name="connsiteX2528" fmla="*/ 562467 w 562467"/>
              <a:gd name="connsiteY2528" fmla="*/ 2090741 h 3842685"/>
              <a:gd name="connsiteX2529" fmla="*/ 562467 w 562467"/>
              <a:gd name="connsiteY2529" fmla="*/ 2091210 h 3842685"/>
              <a:gd name="connsiteX2530" fmla="*/ 562467 w 562467"/>
              <a:gd name="connsiteY2530" fmla="*/ 2092306 h 3842685"/>
              <a:gd name="connsiteX2531" fmla="*/ 562467 w 562467"/>
              <a:gd name="connsiteY2531" fmla="*/ 2092706 h 3842685"/>
              <a:gd name="connsiteX2532" fmla="*/ 562467 w 562467"/>
              <a:gd name="connsiteY2532" fmla="*/ 2093193 h 3842685"/>
              <a:gd name="connsiteX2533" fmla="*/ 562467 w 562467"/>
              <a:gd name="connsiteY2533" fmla="*/ 2093905 h 3842685"/>
              <a:gd name="connsiteX2534" fmla="*/ 562467 w 562467"/>
              <a:gd name="connsiteY2534" fmla="*/ 2095632 h 3842685"/>
              <a:gd name="connsiteX2535" fmla="*/ 562467 w 562467"/>
              <a:gd name="connsiteY2535" fmla="*/ 2096164 h 3842685"/>
              <a:gd name="connsiteX2536" fmla="*/ 562467 w 562467"/>
              <a:gd name="connsiteY2536" fmla="*/ 2096769 h 3842685"/>
              <a:gd name="connsiteX2537" fmla="*/ 562467 w 562467"/>
              <a:gd name="connsiteY2537" fmla="*/ 2096877 h 3842685"/>
              <a:gd name="connsiteX2538" fmla="*/ 562467 w 562467"/>
              <a:gd name="connsiteY2538" fmla="*/ 2097036 h 3842685"/>
              <a:gd name="connsiteX2539" fmla="*/ 562467 w 562467"/>
              <a:gd name="connsiteY2539" fmla="*/ 2097259 h 3842685"/>
              <a:gd name="connsiteX2540" fmla="*/ 562467 w 562467"/>
              <a:gd name="connsiteY2540" fmla="*/ 2098843 h 3842685"/>
              <a:gd name="connsiteX2541" fmla="*/ 562467 w 562467"/>
              <a:gd name="connsiteY2541" fmla="*/ 2099646 h 3842685"/>
              <a:gd name="connsiteX2542" fmla="*/ 562467 w 562467"/>
              <a:gd name="connsiteY2542" fmla="*/ 2099717 h 3842685"/>
              <a:gd name="connsiteX2543" fmla="*/ 562467 w 562467"/>
              <a:gd name="connsiteY2543" fmla="*/ 2100868 h 3842685"/>
              <a:gd name="connsiteX2544" fmla="*/ 562467 w 562467"/>
              <a:gd name="connsiteY2544" fmla="*/ 2101612 h 3842685"/>
              <a:gd name="connsiteX2545" fmla="*/ 562467 w 562467"/>
              <a:gd name="connsiteY2545" fmla="*/ 2102067 h 3842685"/>
              <a:gd name="connsiteX2546" fmla="*/ 562467 w 562467"/>
              <a:gd name="connsiteY2546" fmla="*/ 2102689 h 3842685"/>
              <a:gd name="connsiteX2547" fmla="*/ 562467 w 562467"/>
              <a:gd name="connsiteY2547" fmla="*/ 2103171 h 3842685"/>
              <a:gd name="connsiteX2548" fmla="*/ 562467 w 562467"/>
              <a:gd name="connsiteY2548" fmla="*/ 2103430 h 3842685"/>
              <a:gd name="connsiteX2549" fmla="*/ 562467 w 562467"/>
              <a:gd name="connsiteY2549" fmla="*/ 2103870 h 3842685"/>
              <a:gd name="connsiteX2550" fmla="*/ 562467 w 562467"/>
              <a:gd name="connsiteY2550" fmla="*/ 2105397 h 3842685"/>
              <a:gd name="connsiteX2551" fmla="*/ 562467 w 562467"/>
              <a:gd name="connsiteY2551" fmla="*/ 2106238 h 3842685"/>
              <a:gd name="connsiteX2552" fmla="*/ 562467 w 562467"/>
              <a:gd name="connsiteY2552" fmla="*/ 2106956 h 3842685"/>
              <a:gd name="connsiteX2553" fmla="*/ 562467 w 562467"/>
              <a:gd name="connsiteY2553" fmla="*/ 2107004 h 3842685"/>
              <a:gd name="connsiteX2554" fmla="*/ 562467 w 562467"/>
              <a:gd name="connsiteY2554" fmla="*/ 2107637 h 3842685"/>
              <a:gd name="connsiteX2555" fmla="*/ 562467 w 562467"/>
              <a:gd name="connsiteY2555" fmla="*/ 2108974 h 3842685"/>
              <a:gd name="connsiteX2556" fmla="*/ 562467 w 562467"/>
              <a:gd name="connsiteY2556" fmla="*/ 2109753 h 3842685"/>
              <a:gd name="connsiteX2557" fmla="*/ 562467 w 562467"/>
              <a:gd name="connsiteY2557" fmla="*/ 2110172 h 3842685"/>
              <a:gd name="connsiteX2558" fmla="*/ 562467 w 562467"/>
              <a:gd name="connsiteY2558" fmla="*/ 2110466 h 3842685"/>
              <a:gd name="connsiteX2559" fmla="*/ 562467 w 562467"/>
              <a:gd name="connsiteY2559" fmla="*/ 2111577 h 3842685"/>
              <a:gd name="connsiteX2560" fmla="*/ 562467 w 562467"/>
              <a:gd name="connsiteY2560" fmla="*/ 2111862 h 3842685"/>
              <a:gd name="connsiteX2561" fmla="*/ 562467 w 562467"/>
              <a:gd name="connsiteY2561" fmla="*/ 2112725 h 3842685"/>
              <a:gd name="connsiteX2562" fmla="*/ 562467 w 562467"/>
              <a:gd name="connsiteY2562" fmla="*/ 2113093 h 3842685"/>
              <a:gd name="connsiteX2563" fmla="*/ 562467 w 562467"/>
              <a:gd name="connsiteY2563" fmla="*/ 2113594 h 3842685"/>
              <a:gd name="connsiteX2564" fmla="*/ 562467 w 562467"/>
              <a:gd name="connsiteY2564" fmla="*/ 2114690 h 3842685"/>
              <a:gd name="connsiteX2565" fmla="*/ 562467 w 562467"/>
              <a:gd name="connsiteY2565" fmla="*/ 2115110 h 3842685"/>
              <a:gd name="connsiteX2566" fmla="*/ 562467 w 562467"/>
              <a:gd name="connsiteY2566" fmla="*/ 2115306 h 3842685"/>
              <a:gd name="connsiteX2567" fmla="*/ 562467 w 562467"/>
              <a:gd name="connsiteY2567" fmla="*/ 2115418 h 3842685"/>
              <a:gd name="connsiteX2568" fmla="*/ 562467 w 562467"/>
              <a:gd name="connsiteY2568" fmla="*/ 2115889 h 3842685"/>
              <a:gd name="connsiteX2569" fmla="*/ 562467 w 562467"/>
              <a:gd name="connsiteY2569" fmla="*/ 2116288 h 3842685"/>
              <a:gd name="connsiteX2570" fmla="*/ 562467 w 562467"/>
              <a:gd name="connsiteY2570" fmla="*/ 2117001 h 3842685"/>
              <a:gd name="connsiteX2571" fmla="*/ 562467 w 562467"/>
              <a:gd name="connsiteY2571" fmla="*/ 2117840 h 3842685"/>
              <a:gd name="connsiteX2572" fmla="*/ 562467 w 562467"/>
              <a:gd name="connsiteY2572" fmla="*/ 2119090 h 3842685"/>
              <a:gd name="connsiteX2573" fmla="*/ 562467 w 562467"/>
              <a:gd name="connsiteY2573" fmla="*/ 2121554 h 3842685"/>
              <a:gd name="connsiteX2574" fmla="*/ 562467 w 562467"/>
              <a:gd name="connsiteY2574" fmla="*/ 2122030 h 3842685"/>
              <a:gd name="connsiteX2575" fmla="*/ 562467 w 562467"/>
              <a:gd name="connsiteY2575" fmla="*/ 2122426 h 3842685"/>
              <a:gd name="connsiteX2576" fmla="*/ 562467 w 562467"/>
              <a:gd name="connsiteY2576" fmla="*/ 2123296 h 3842685"/>
              <a:gd name="connsiteX2577" fmla="*/ 562467 w 562467"/>
              <a:gd name="connsiteY2577" fmla="*/ 2123996 h 3842685"/>
              <a:gd name="connsiteX2578" fmla="*/ 562467 w 562467"/>
              <a:gd name="connsiteY2578" fmla="*/ 2124397 h 3842685"/>
              <a:gd name="connsiteX2579" fmla="*/ 562467 w 562467"/>
              <a:gd name="connsiteY2579" fmla="*/ 2124450 h 3842685"/>
              <a:gd name="connsiteX2580" fmla="*/ 562467 w 562467"/>
              <a:gd name="connsiteY2580" fmla="*/ 2125163 h 3842685"/>
              <a:gd name="connsiteX2581" fmla="*/ 562467 w 562467"/>
              <a:gd name="connsiteY2581" fmla="*/ 2125554 h 3842685"/>
              <a:gd name="connsiteX2582" fmla="*/ 562467 w 562467"/>
              <a:gd name="connsiteY2582" fmla="*/ 2126001 h 3842685"/>
              <a:gd name="connsiteX2583" fmla="*/ 562467 w 562467"/>
              <a:gd name="connsiteY2583" fmla="*/ 2127298 h 3842685"/>
              <a:gd name="connsiteX2584" fmla="*/ 562467 w 562467"/>
              <a:gd name="connsiteY2584" fmla="*/ 2127969 h 3842685"/>
              <a:gd name="connsiteX2585" fmla="*/ 562467 w 562467"/>
              <a:gd name="connsiteY2585" fmla="*/ 2128165 h 3842685"/>
              <a:gd name="connsiteX2586" fmla="*/ 562467 w 562467"/>
              <a:gd name="connsiteY2586" fmla="*/ 2128950 h 3842685"/>
              <a:gd name="connsiteX2587" fmla="*/ 562467 w 562467"/>
              <a:gd name="connsiteY2587" fmla="*/ 2130020 h 3842685"/>
              <a:gd name="connsiteX2588" fmla="*/ 562467 w 562467"/>
              <a:gd name="connsiteY2588" fmla="*/ 2130132 h 3842685"/>
              <a:gd name="connsiteX2589" fmla="*/ 562467 w 562467"/>
              <a:gd name="connsiteY2589" fmla="*/ 2130532 h 3842685"/>
              <a:gd name="connsiteX2590" fmla="*/ 562467 w 562467"/>
              <a:gd name="connsiteY2590" fmla="*/ 2130586 h 3842685"/>
              <a:gd name="connsiteX2591" fmla="*/ 562467 w 562467"/>
              <a:gd name="connsiteY2591" fmla="*/ 2130917 h 3842685"/>
              <a:gd name="connsiteX2592" fmla="*/ 562467 w 562467"/>
              <a:gd name="connsiteY2592" fmla="*/ 2131252 h 3842685"/>
              <a:gd name="connsiteX2593" fmla="*/ 562467 w 562467"/>
              <a:gd name="connsiteY2593" fmla="*/ 2131883 h 3842685"/>
              <a:gd name="connsiteX2594" fmla="*/ 562467 w 562467"/>
              <a:gd name="connsiteY2594" fmla="*/ 2132556 h 3842685"/>
              <a:gd name="connsiteX2595" fmla="*/ 562467 w 562467"/>
              <a:gd name="connsiteY2595" fmla="*/ 2132850 h 3842685"/>
              <a:gd name="connsiteX2596" fmla="*/ 562467 w 562467"/>
              <a:gd name="connsiteY2596" fmla="*/ 2133269 h 3842685"/>
              <a:gd name="connsiteX2597" fmla="*/ 562467 w 562467"/>
              <a:gd name="connsiteY2597" fmla="*/ 2134366 h 3842685"/>
              <a:gd name="connsiteX2598" fmla="*/ 562467 w 562467"/>
              <a:gd name="connsiteY2598" fmla="*/ 2135235 h 3842685"/>
              <a:gd name="connsiteX2599" fmla="*/ 562467 w 562467"/>
              <a:gd name="connsiteY2599" fmla="*/ 2136156 h 3842685"/>
              <a:gd name="connsiteX2600" fmla="*/ 562467 w 562467"/>
              <a:gd name="connsiteY2600" fmla="*/ 2136956 h 3842685"/>
              <a:gd name="connsiteX2601" fmla="*/ 562467 w 562467"/>
              <a:gd name="connsiteY2601" fmla="*/ 2137690 h 3842685"/>
              <a:gd name="connsiteX2602" fmla="*/ 562467 w 562467"/>
              <a:gd name="connsiteY2602" fmla="*/ 2138273 h 3842685"/>
              <a:gd name="connsiteX2603" fmla="*/ 562467 w 562467"/>
              <a:gd name="connsiteY2603" fmla="*/ 2138691 h 3842685"/>
              <a:gd name="connsiteX2604" fmla="*/ 562467 w 562467"/>
              <a:gd name="connsiteY2604" fmla="*/ 2138985 h 3842685"/>
              <a:gd name="connsiteX2605" fmla="*/ 562467 w 562467"/>
              <a:gd name="connsiteY2605" fmla="*/ 2143826 h 3842685"/>
              <a:gd name="connsiteX2606" fmla="*/ 562467 w 562467"/>
              <a:gd name="connsiteY2606" fmla="*/ 2143938 h 3842685"/>
              <a:gd name="connsiteX2607" fmla="*/ 562467 w 562467"/>
              <a:gd name="connsiteY2607" fmla="*/ 2144611 h 3842685"/>
              <a:gd name="connsiteX2608" fmla="*/ 562467 w 562467"/>
              <a:gd name="connsiteY2608" fmla="*/ 2145577 h 3842685"/>
              <a:gd name="connsiteX2609" fmla="*/ 562467 w 562467"/>
              <a:gd name="connsiteY2609" fmla="*/ 2145680 h 3842685"/>
              <a:gd name="connsiteX2610" fmla="*/ 562467 w 562467"/>
              <a:gd name="connsiteY2610" fmla="*/ 2146128 h 3842685"/>
              <a:gd name="connsiteX2611" fmla="*/ 562467 w 562467"/>
              <a:gd name="connsiteY2611" fmla="*/ 2147037 h 3842685"/>
              <a:gd name="connsiteX2612" fmla="*/ 562467 w 562467"/>
              <a:gd name="connsiteY2612" fmla="*/ 2147489 h 3842685"/>
              <a:gd name="connsiteX2613" fmla="*/ 562467 w 562467"/>
              <a:gd name="connsiteY2613" fmla="*/ 2148285 h 3842685"/>
              <a:gd name="connsiteX2614" fmla="*/ 562467 w 562467"/>
              <a:gd name="connsiteY2614" fmla="*/ 2148291 h 3842685"/>
              <a:gd name="connsiteX2615" fmla="*/ 562467 w 562467"/>
              <a:gd name="connsiteY2615" fmla="*/ 2148323 h 3842685"/>
              <a:gd name="connsiteX2616" fmla="*/ 562467 w 562467"/>
              <a:gd name="connsiteY2616" fmla="*/ 2149076 h 3842685"/>
              <a:gd name="connsiteX2617" fmla="*/ 562467 w 562467"/>
              <a:gd name="connsiteY2617" fmla="*/ 2150042 h 3842685"/>
              <a:gd name="connsiteX2618" fmla="*/ 562467 w 562467"/>
              <a:gd name="connsiteY2618" fmla="*/ 2150591 h 3842685"/>
              <a:gd name="connsiteX2619" fmla="*/ 562467 w 562467"/>
              <a:gd name="connsiteY2619" fmla="*/ 2150879 h 3842685"/>
              <a:gd name="connsiteX2620" fmla="*/ 562467 w 562467"/>
              <a:gd name="connsiteY2620" fmla="*/ 2151551 h 3842685"/>
              <a:gd name="connsiteX2621" fmla="*/ 562467 w 562467"/>
              <a:gd name="connsiteY2621" fmla="*/ 2151816 h 3842685"/>
              <a:gd name="connsiteX2622" fmla="*/ 562467 w 562467"/>
              <a:gd name="connsiteY2622" fmla="*/ 2152264 h 3842685"/>
              <a:gd name="connsiteX2623" fmla="*/ 562467 w 562467"/>
              <a:gd name="connsiteY2623" fmla="*/ 2152916 h 3842685"/>
              <a:gd name="connsiteX2624" fmla="*/ 562467 w 562467"/>
              <a:gd name="connsiteY2624" fmla="*/ 2153996 h 3842685"/>
              <a:gd name="connsiteX2625" fmla="*/ 562467 w 562467"/>
              <a:gd name="connsiteY2625" fmla="*/ 2155198 h 3842685"/>
              <a:gd name="connsiteX2626" fmla="*/ 562467 w 562467"/>
              <a:gd name="connsiteY2626" fmla="*/ 2155211 h 3842685"/>
              <a:gd name="connsiteX2627" fmla="*/ 562467 w 562467"/>
              <a:gd name="connsiteY2627" fmla="*/ 2156068 h 3842685"/>
              <a:gd name="connsiteX2628" fmla="*/ 562467 w 562467"/>
              <a:gd name="connsiteY2628" fmla="*/ 2156178 h 3842685"/>
              <a:gd name="connsiteX2629" fmla="*/ 562467 w 562467"/>
              <a:gd name="connsiteY2629" fmla="*/ 2157947 h 3842685"/>
              <a:gd name="connsiteX2630" fmla="*/ 562467 w 562467"/>
              <a:gd name="connsiteY2630" fmla="*/ 2158621 h 3842685"/>
              <a:gd name="connsiteX2631" fmla="*/ 562467 w 562467"/>
              <a:gd name="connsiteY2631" fmla="*/ 2158817 h 3842685"/>
              <a:gd name="connsiteX2632" fmla="*/ 562467 w 562467"/>
              <a:gd name="connsiteY2632" fmla="*/ 2159339 h 3842685"/>
              <a:gd name="connsiteX2633" fmla="*/ 562467 w 562467"/>
              <a:gd name="connsiteY2633" fmla="*/ 2160538 h 3842685"/>
              <a:gd name="connsiteX2634" fmla="*/ 562467 w 562467"/>
              <a:gd name="connsiteY2634" fmla="*/ 2165196 h 3842685"/>
              <a:gd name="connsiteX2635" fmla="*/ 562467 w 562467"/>
              <a:gd name="connsiteY2635" fmla="*/ 2165475 h 3842685"/>
              <a:gd name="connsiteX2636" fmla="*/ 562467 w 562467"/>
              <a:gd name="connsiteY2636" fmla="*/ 2165703 h 3842685"/>
              <a:gd name="connsiteX2637" fmla="*/ 562467 w 562467"/>
              <a:gd name="connsiteY2637" fmla="*/ 2168829 h 3842685"/>
              <a:gd name="connsiteX2638" fmla="*/ 562467 w 562467"/>
              <a:gd name="connsiteY2638" fmla="*/ 2169762 h 3842685"/>
              <a:gd name="connsiteX2639" fmla="*/ 562467 w 562467"/>
              <a:gd name="connsiteY2639" fmla="*/ 2170669 h 3842685"/>
              <a:gd name="connsiteX2640" fmla="*/ 562467 w 562467"/>
              <a:gd name="connsiteY2640" fmla="*/ 2171331 h 3842685"/>
              <a:gd name="connsiteX2641" fmla="*/ 562467 w 562467"/>
              <a:gd name="connsiteY2641" fmla="*/ 2171838 h 3842685"/>
              <a:gd name="connsiteX2642" fmla="*/ 562467 w 562467"/>
              <a:gd name="connsiteY2642" fmla="*/ 2172975 h 3842685"/>
              <a:gd name="connsiteX2643" fmla="*/ 562467 w 562467"/>
              <a:gd name="connsiteY2643" fmla="*/ 2173358 h 3842685"/>
              <a:gd name="connsiteX2644" fmla="*/ 562467 w 562467"/>
              <a:gd name="connsiteY2644" fmla="*/ 2174228 h 3842685"/>
              <a:gd name="connsiteX2645" fmla="*/ 562467 w 562467"/>
              <a:gd name="connsiteY2645" fmla="*/ 2174648 h 3842685"/>
              <a:gd name="connsiteX2646" fmla="*/ 562467 w 562467"/>
              <a:gd name="connsiteY2646" fmla="*/ 2174964 h 3842685"/>
              <a:gd name="connsiteX2647" fmla="*/ 562467 w 562467"/>
              <a:gd name="connsiteY2647" fmla="*/ 2175323 h 3842685"/>
              <a:gd name="connsiteX2648" fmla="*/ 562467 w 562467"/>
              <a:gd name="connsiteY2648" fmla="*/ 2175493 h 3842685"/>
              <a:gd name="connsiteX2649" fmla="*/ 562467 w 562467"/>
              <a:gd name="connsiteY2649" fmla="*/ 2176379 h 3842685"/>
              <a:gd name="connsiteX2650" fmla="*/ 562467 w 562467"/>
              <a:gd name="connsiteY2650" fmla="*/ 2176722 h 3842685"/>
              <a:gd name="connsiteX2651" fmla="*/ 562467 w 562467"/>
              <a:gd name="connsiteY2651" fmla="*/ 2176780 h 3842685"/>
              <a:gd name="connsiteX2652" fmla="*/ 562467 w 562467"/>
              <a:gd name="connsiteY2652" fmla="*/ 2176804 h 3842685"/>
              <a:gd name="connsiteX2653" fmla="*/ 562467 w 562467"/>
              <a:gd name="connsiteY2653" fmla="*/ 2177578 h 3842685"/>
              <a:gd name="connsiteX2654" fmla="*/ 562467 w 562467"/>
              <a:gd name="connsiteY2654" fmla="*/ 2177595 h 3842685"/>
              <a:gd name="connsiteX2655" fmla="*/ 562467 w 562467"/>
              <a:gd name="connsiteY2655" fmla="*/ 2178562 h 3842685"/>
              <a:gd name="connsiteX2656" fmla="*/ 562467 w 562467"/>
              <a:gd name="connsiteY2656" fmla="*/ 2178747 h 3842685"/>
              <a:gd name="connsiteX2657" fmla="*/ 562467 w 562467"/>
              <a:gd name="connsiteY2657" fmla="*/ 2179110 h 3842685"/>
              <a:gd name="connsiteX2658" fmla="*/ 562467 w 562467"/>
              <a:gd name="connsiteY2658" fmla="*/ 2179493 h 3842685"/>
              <a:gd name="connsiteX2659" fmla="*/ 562467 w 562467"/>
              <a:gd name="connsiteY2659" fmla="*/ 2180112 h 3842685"/>
              <a:gd name="connsiteX2660" fmla="*/ 562467 w 562467"/>
              <a:gd name="connsiteY2660" fmla="*/ 2180363 h 3842685"/>
              <a:gd name="connsiteX2661" fmla="*/ 562467 w 562467"/>
              <a:gd name="connsiteY2661" fmla="*/ 2181460 h 3842685"/>
              <a:gd name="connsiteX2662" fmla="*/ 562467 w 562467"/>
              <a:gd name="connsiteY2662" fmla="*/ 2181629 h 3842685"/>
              <a:gd name="connsiteX2663" fmla="*/ 562467 w 562467"/>
              <a:gd name="connsiteY2663" fmla="*/ 2182203 h 3842685"/>
              <a:gd name="connsiteX2664" fmla="*/ 562467 w 562467"/>
              <a:gd name="connsiteY2664" fmla="*/ 2182515 h 3842685"/>
              <a:gd name="connsiteX2665" fmla="*/ 562467 w 562467"/>
              <a:gd name="connsiteY2665" fmla="*/ 2182915 h 3842685"/>
              <a:gd name="connsiteX2666" fmla="*/ 562467 w 562467"/>
              <a:gd name="connsiteY2666" fmla="*/ 2182922 h 3842685"/>
              <a:gd name="connsiteX2667" fmla="*/ 562467 w 562467"/>
              <a:gd name="connsiteY2667" fmla="*/ 2183635 h 3842685"/>
              <a:gd name="connsiteX2668" fmla="*/ 562467 w 562467"/>
              <a:gd name="connsiteY2668" fmla="*/ 2184882 h 3842685"/>
              <a:gd name="connsiteX2669" fmla="*/ 562467 w 562467"/>
              <a:gd name="connsiteY2669" fmla="*/ 2185600 h 3842685"/>
              <a:gd name="connsiteX2670" fmla="*/ 562467 w 562467"/>
              <a:gd name="connsiteY2670" fmla="*/ 2187179 h 3842685"/>
              <a:gd name="connsiteX2671" fmla="*/ 562467 w 562467"/>
              <a:gd name="connsiteY2671" fmla="*/ 2188049 h 3842685"/>
              <a:gd name="connsiteX2672" fmla="*/ 562467 w 562467"/>
              <a:gd name="connsiteY2672" fmla="*/ 2189017 h 3842685"/>
              <a:gd name="connsiteX2673" fmla="*/ 562467 w 562467"/>
              <a:gd name="connsiteY2673" fmla="*/ 2189057 h 3842685"/>
              <a:gd name="connsiteX2674" fmla="*/ 562467 w 562467"/>
              <a:gd name="connsiteY2674" fmla="*/ 2189888 h 3842685"/>
              <a:gd name="connsiteX2675" fmla="*/ 562467 w 562467"/>
              <a:gd name="connsiteY2675" fmla="*/ 2192410 h 3842685"/>
              <a:gd name="connsiteX2676" fmla="*/ 562467 w 562467"/>
              <a:gd name="connsiteY2676" fmla="*/ 2193123 h 3842685"/>
              <a:gd name="connsiteX2677" fmla="*/ 562467 w 562467"/>
              <a:gd name="connsiteY2677" fmla="*/ 2193715 h 3842685"/>
              <a:gd name="connsiteX2678" fmla="*/ 562467 w 562467"/>
              <a:gd name="connsiteY2678" fmla="*/ 2194222 h 3842685"/>
              <a:gd name="connsiteX2679" fmla="*/ 562467 w 562467"/>
              <a:gd name="connsiteY2679" fmla="*/ 2194963 h 3842685"/>
              <a:gd name="connsiteX2680" fmla="*/ 562467 w 562467"/>
              <a:gd name="connsiteY2680" fmla="*/ 2195154 h 3842685"/>
              <a:gd name="connsiteX2681" fmla="*/ 562467 w 562467"/>
              <a:gd name="connsiteY2681" fmla="*/ 2195772 h 3842685"/>
              <a:gd name="connsiteX2682" fmla="*/ 562467 w 562467"/>
              <a:gd name="connsiteY2682" fmla="*/ 2196023 h 3842685"/>
              <a:gd name="connsiteX2683" fmla="*/ 562467 w 562467"/>
              <a:gd name="connsiteY2683" fmla="*/ 2196636 h 3842685"/>
              <a:gd name="connsiteX2684" fmla="*/ 562467 w 562467"/>
              <a:gd name="connsiteY2684" fmla="*/ 2197269 h 3842685"/>
              <a:gd name="connsiteX2685" fmla="*/ 562467 w 562467"/>
              <a:gd name="connsiteY2685" fmla="*/ 2197348 h 3842685"/>
              <a:gd name="connsiteX2686" fmla="*/ 562467 w 562467"/>
              <a:gd name="connsiteY2686" fmla="*/ 2198546 h 3842685"/>
              <a:gd name="connsiteX2687" fmla="*/ 562467 w 562467"/>
              <a:gd name="connsiteY2687" fmla="*/ 2199421 h 3842685"/>
              <a:gd name="connsiteX2688" fmla="*/ 562467 w 562467"/>
              <a:gd name="connsiteY2688" fmla="*/ 2199618 h 3842685"/>
              <a:gd name="connsiteX2689" fmla="*/ 562467 w 562467"/>
              <a:gd name="connsiteY2689" fmla="*/ 2199788 h 3842685"/>
              <a:gd name="connsiteX2690" fmla="*/ 562467 w 562467"/>
              <a:gd name="connsiteY2690" fmla="*/ 2199962 h 3842685"/>
              <a:gd name="connsiteX2691" fmla="*/ 562467 w 562467"/>
              <a:gd name="connsiteY2691" fmla="*/ 2200674 h 3842685"/>
              <a:gd name="connsiteX2692" fmla="*/ 562467 w 562467"/>
              <a:gd name="connsiteY2692" fmla="*/ 2201754 h 3842685"/>
              <a:gd name="connsiteX2693" fmla="*/ 562467 w 562467"/>
              <a:gd name="connsiteY2693" fmla="*/ 2201877 h 3842685"/>
              <a:gd name="connsiteX2694" fmla="*/ 562467 w 562467"/>
              <a:gd name="connsiteY2694" fmla="*/ 2202329 h 3842685"/>
              <a:gd name="connsiteX2695" fmla="*/ 562467 w 562467"/>
              <a:gd name="connsiteY2695" fmla="*/ 2202747 h 3842685"/>
              <a:gd name="connsiteX2696" fmla="*/ 562467 w 562467"/>
              <a:gd name="connsiteY2696" fmla="*/ 2202974 h 3842685"/>
              <a:gd name="connsiteX2697" fmla="*/ 562467 w 562467"/>
              <a:gd name="connsiteY2697" fmla="*/ 2203041 h 3842685"/>
              <a:gd name="connsiteX2698" fmla="*/ 562467 w 562467"/>
              <a:gd name="connsiteY2698" fmla="*/ 2203843 h 3842685"/>
              <a:gd name="connsiteX2699" fmla="*/ 562467 w 562467"/>
              <a:gd name="connsiteY2699" fmla="*/ 2203933 h 3842685"/>
              <a:gd name="connsiteX2700" fmla="*/ 562467 w 562467"/>
              <a:gd name="connsiteY2700" fmla="*/ 2204013 h 3842685"/>
              <a:gd name="connsiteX2701" fmla="*/ 562467 w 562467"/>
              <a:gd name="connsiteY2701" fmla="*/ 2205299 h 3842685"/>
              <a:gd name="connsiteX2702" fmla="*/ 562467 w 562467"/>
              <a:gd name="connsiteY2702" fmla="*/ 2205974 h 3842685"/>
              <a:gd name="connsiteX2703" fmla="*/ 562467 w 562467"/>
              <a:gd name="connsiteY2703" fmla="*/ 2206097 h 3842685"/>
              <a:gd name="connsiteX2704" fmla="*/ 562467 w 562467"/>
              <a:gd name="connsiteY2704" fmla="*/ 2207266 h 3842685"/>
              <a:gd name="connsiteX2705" fmla="*/ 562467 w 562467"/>
              <a:gd name="connsiteY2705" fmla="*/ 2208464 h 3842685"/>
              <a:gd name="connsiteX2706" fmla="*/ 562467 w 562467"/>
              <a:gd name="connsiteY2706" fmla="*/ 2209184 h 3842685"/>
              <a:gd name="connsiteX2707" fmla="*/ 562467 w 562467"/>
              <a:gd name="connsiteY2707" fmla="*/ 2209916 h 3842685"/>
              <a:gd name="connsiteX2708" fmla="*/ 562467 w 562467"/>
              <a:gd name="connsiteY2708" fmla="*/ 2210331 h 3842685"/>
              <a:gd name="connsiteX2709" fmla="*/ 562467 w 562467"/>
              <a:gd name="connsiteY2709" fmla="*/ 2211200 h 3842685"/>
              <a:gd name="connsiteX2710" fmla="*/ 562467 w 562467"/>
              <a:gd name="connsiteY2710" fmla="*/ 2212109 h 3842685"/>
              <a:gd name="connsiteX2711" fmla="*/ 562467 w 562467"/>
              <a:gd name="connsiteY2711" fmla="*/ 2215447 h 3842685"/>
              <a:gd name="connsiteX2712" fmla="*/ 562467 w 562467"/>
              <a:gd name="connsiteY2712" fmla="*/ 2215507 h 3842685"/>
              <a:gd name="connsiteX2713" fmla="*/ 562467 w 562467"/>
              <a:gd name="connsiteY2713" fmla="*/ 2217538 h 3842685"/>
              <a:gd name="connsiteX2714" fmla="*/ 562467 w 562467"/>
              <a:gd name="connsiteY2714" fmla="*/ 2217580 h 3842685"/>
              <a:gd name="connsiteX2715" fmla="*/ 562467 w 562467"/>
              <a:gd name="connsiteY2715" fmla="*/ 2217962 h 3842685"/>
              <a:gd name="connsiteX2716" fmla="*/ 562467 w 562467"/>
              <a:gd name="connsiteY2716" fmla="*/ 2218407 h 3842685"/>
              <a:gd name="connsiteX2717" fmla="*/ 562467 w 562467"/>
              <a:gd name="connsiteY2717" fmla="*/ 2219545 h 3842685"/>
              <a:gd name="connsiteX2718" fmla="*/ 562467 w 562467"/>
              <a:gd name="connsiteY2718" fmla="*/ 2220032 h 3842685"/>
              <a:gd name="connsiteX2719" fmla="*/ 562467 w 562467"/>
              <a:gd name="connsiteY2719" fmla="*/ 2220930 h 3842685"/>
              <a:gd name="connsiteX2720" fmla="*/ 562467 w 562467"/>
              <a:gd name="connsiteY2720" fmla="*/ 2221642 h 3842685"/>
              <a:gd name="connsiteX2721" fmla="*/ 562467 w 562467"/>
              <a:gd name="connsiteY2721" fmla="*/ 2222002 h 3842685"/>
              <a:gd name="connsiteX2722" fmla="*/ 562467 w 562467"/>
              <a:gd name="connsiteY2722" fmla="*/ 2222172 h 3842685"/>
              <a:gd name="connsiteX2723" fmla="*/ 562467 w 562467"/>
              <a:gd name="connsiteY2723" fmla="*/ 2223002 h 3842685"/>
              <a:gd name="connsiteX2724" fmla="*/ 562467 w 562467"/>
              <a:gd name="connsiteY2724" fmla="*/ 2223608 h 3842685"/>
              <a:gd name="connsiteX2725" fmla="*/ 562467 w 562467"/>
              <a:gd name="connsiteY2725" fmla="*/ 2223715 h 3842685"/>
              <a:gd name="connsiteX2726" fmla="*/ 562467 w 562467"/>
              <a:gd name="connsiteY2726" fmla="*/ 2224138 h 3842685"/>
              <a:gd name="connsiteX2727" fmla="*/ 562467 w 562467"/>
              <a:gd name="connsiteY2727" fmla="*/ 2225358 h 3842685"/>
              <a:gd name="connsiteX2728" fmla="*/ 562467 w 562467"/>
              <a:gd name="connsiteY2728" fmla="*/ 2225425 h 3842685"/>
              <a:gd name="connsiteX2729" fmla="*/ 562467 w 562467"/>
              <a:gd name="connsiteY2729" fmla="*/ 2225682 h 3842685"/>
              <a:gd name="connsiteX2730" fmla="*/ 562467 w 562467"/>
              <a:gd name="connsiteY2730" fmla="*/ 2226556 h 3842685"/>
              <a:gd name="connsiteX2731" fmla="*/ 562467 w 562467"/>
              <a:gd name="connsiteY2731" fmla="*/ 2226941 h 3842685"/>
              <a:gd name="connsiteX2732" fmla="*/ 562467 w 562467"/>
              <a:gd name="connsiteY2732" fmla="*/ 2227707 h 3842685"/>
              <a:gd name="connsiteX2733" fmla="*/ 562467 w 562467"/>
              <a:gd name="connsiteY2733" fmla="*/ 2228137 h 3842685"/>
              <a:gd name="connsiteX2734" fmla="*/ 562467 w 562467"/>
              <a:gd name="connsiteY2734" fmla="*/ 2228306 h 3842685"/>
              <a:gd name="connsiteX2735" fmla="*/ 562467 w 562467"/>
              <a:gd name="connsiteY2735" fmla="*/ 2229527 h 3842685"/>
              <a:gd name="connsiteX2736" fmla="*/ 562467 w 562467"/>
              <a:gd name="connsiteY2736" fmla="*/ 2230269 h 3842685"/>
              <a:gd name="connsiteX2737" fmla="*/ 562467 w 562467"/>
              <a:gd name="connsiteY2737" fmla="*/ 2230273 h 3842685"/>
              <a:gd name="connsiteX2738" fmla="*/ 562467 w 562467"/>
              <a:gd name="connsiteY2738" fmla="*/ 2230709 h 3842685"/>
              <a:gd name="connsiteX2739" fmla="*/ 562467 w 562467"/>
              <a:gd name="connsiteY2739" fmla="*/ 2230848 h 3842685"/>
              <a:gd name="connsiteX2740" fmla="*/ 562467 w 562467"/>
              <a:gd name="connsiteY2740" fmla="*/ 2231494 h 3842685"/>
              <a:gd name="connsiteX2741" fmla="*/ 562467 w 562467"/>
              <a:gd name="connsiteY2741" fmla="*/ 2231560 h 3842685"/>
              <a:gd name="connsiteX2742" fmla="*/ 562467 w 562467"/>
              <a:gd name="connsiteY2742" fmla="*/ 2232236 h 3842685"/>
              <a:gd name="connsiteX2743" fmla="*/ 562467 w 562467"/>
              <a:gd name="connsiteY2743" fmla="*/ 2232299 h 3842685"/>
              <a:gd name="connsiteX2744" fmla="*/ 562467 w 562467"/>
              <a:gd name="connsiteY2744" fmla="*/ 2233795 h 3842685"/>
              <a:gd name="connsiteX2745" fmla="*/ 562467 w 562467"/>
              <a:gd name="connsiteY2745" fmla="*/ 2233842 h 3842685"/>
              <a:gd name="connsiteX2746" fmla="*/ 562467 w 562467"/>
              <a:gd name="connsiteY2746" fmla="*/ 2234493 h 3842685"/>
              <a:gd name="connsiteX2747" fmla="*/ 562467 w 562467"/>
              <a:gd name="connsiteY2747" fmla="*/ 2235813 h 3842685"/>
              <a:gd name="connsiteX2748" fmla="*/ 562467 w 562467"/>
              <a:gd name="connsiteY2748" fmla="*/ 2237831 h 3842685"/>
              <a:gd name="connsiteX2749" fmla="*/ 562467 w 562467"/>
              <a:gd name="connsiteY2749" fmla="*/ 2238416 h 3842685"/>
              <a:gd name="connsiteX2750" fmla="*/ 562467 w 562467"/>
              <a:gd name="connsiteY2750" fmla="*/ 2238435 h 3842685"/>
              <a:gd name="connsiteX2751" fmla="*/ 562467 w 562467"/>
              <a:gd name="connsiteY2751" fmla="*/ 2238701 h 3842685"/>
              <a:gd name="connsiteX2752" fmla="*/ 562467 w 562467"/>
              <a:gd name="connsiteY2752" fmla="*/ 2239563 h 3842685"/>
              <a:gd name="connsiteX2753" fmla="*/ 562467 w 562467"/>
              <a:gd name="connsiteY2753" fmla="*/ 2239932 h 3842685"/>
              <a:gd name="connsiteX2754" fmla="*/ 562467 w 562467"/>
              <a:gd name="connsiteY2754" fmla="*/ 2240433 h 3842685"/>
              <a:gd name="connsiteX2755" fmla="*/ 562467 w 562467"/>
              <a:gd name="connsiteY2755" fmla="*/ 2241529 h 3842685"/>
              <a:gd name="connsiteX2756" fmla="*/ 562467 w 562467"/>
              <a:gd name="connsiteY2756" fmla="*/ 2241544 h 3842685"/>
              <a:gd name="connsiteX2757" fmla="*/ 562467 w 562467"/>
              <a:gd name="connsiteY2757" fmla="*/ 2241949 h 3842685"/>
              <a:gd name="connsiteX2758" fmla="*/ 562467 w 562467"/>
              <a:gd name="connsiteY2758" fmla="*/ 2243127 h 3842685"/>
              <a:gd name="connsiteX2759" fmla="*/ 562467 w 562467"/>
              <a:gd name="connsiteY2759" fmla="*/ 2243840 h 3842685"/>
              <a:gd name="connsiteX2760" fmla="*/ 562467 w 562467"/>
              <a:gd name="connsiteY2760" fmla="*/ 2243966 h 3842685"/>
              <a:gd name="connsiteX2761" fmla="*/ 562467 w 562467"/>
              <a:gd name="connsiteY2761" fmla="*/ 2245929 h 3842685"/>
              <a:gd name="connsiteX2762" fmla="*/ 562467 w 562467"/>
              <a:gd name="connsiteY2762" fmla="*/ 2245991 h 3842685"/>
              <a:gd name="connsiteX2763" fmla="*/ 562467 w 562467"/>
              <a:gd name="connsiteY2763" fmla="*/ 2246099 h 3842685"/>
              <a:gd name="connsiteX2764" fmla="*/ 562467 w 562467"/>
              <a:gd name="connsiteY2764" fmla="*/ 2248065 h 3842685"/>
              <a:gd name="connsiteX2765" fmla="*/ 562467 w 562467"/>
              <a:gd name="connsiteY2765" fmla="*/ 2248433 h 3842685"/>
              <a:gd name="connsiteX2766" fmla="*/ 562467 w 562467"/>
              <a:gd name="connsiteY2766" fmla="*/ 2248868 h 3842685"/>
              <a:gd name="connsiteX2767" fmla="*/ 562467 w 562467"/>
              <a:gd name="connsiteY2767" fmla="*/ 2248940 h 3842685"/>
              <a:gd name="connsiteX2768" fmla="*/ 562467 w 562467"/>
              <a:gd name="connsiteY2768" fmla="*/ 2249265 h 3842685"/>
              <a:gd name="connsiteX2769" fmla="*/ 562467 w 562467"/>
              <a:gd name="connsiteY2769" fmla="*/ 2249652 h 3842685"/>
              <a:gd name="connsiteX2770" fmla="*/ 562467 w 562467"/>
              <a:gd name="connsiteY2770" fmla="*/ 2250522 h 3842685"/>
              <a:gd name="connsiteX2771" fmla="*/ 562467 w 562467"/>
              <a:gd name="connsiteY2771" fmla="*/ 2250835 h 3842685"/>
              <a:gd name="connsiteX2772" fmla="*/ 562467 w 562467"/>
              <a:gd name="connsiteY2772" fmla="*/ 2251289 h 3842685"/>
              <a:gd name="connsiteX2773" fmla="*/ 562467 w 562467"/>
              <a:gd name="connsiteY2773" fmla="*/ 2251619 h 3842685"/>
              <a:gd name="connsiteX2774" fmla="*/ 562467 w 562467"/>
              <a:gd name="connsiteY2774" fmla="*/ 2252002 h 3842685"/>
              <a:gd name="connsiteX2775" fmla="*/ 562467 w 562467"/>
              <a:gd name="connsiteY2775" fmla="*/ 2252126 h 3842685"/>
              <a:gd name="connsiteX2776" fmla="*/ 562467 w 562467"/>
              <a:gd name="connsiteY2776" fmla="*/ 2252393 h 3842685"/>
              <a:gd name="connsiteX2777" fmla="*/ 562467 w 562467"/>
              <a:gd name="connsiteY2777" fmla="*/ 2252586 h 3842685"/>
              <a:gd name="connsiteX2778" fmla="*/ 562467 w 562467"/>
              <a:gd name="connsiteY2778" fmla="*/ 2252652 h 3842685"/>
              <a:gd name="connsiteX2779" fmla="*/ 562467 w 562467"/>
              <a:gd name="connsiteY2779" fmla="*/ 2254137 h 3842685"/>
              <a:gd name="connsiteX2780" fmla="*/ 562467 w 562467"/>
              <a:gd name="connsiteY2780" fmla="*/ 2254619 h 3842685"/>
              <a:gd name="connsiteX2781" fmla="*/ 562467 w 562467"/>
              <a:gd name="connsiteY2781" fmla="*/ 2255004 h 3842685"/>
              <a:gd name="connsiteX2782" fmla="*/ 562467 w 562467"/>
              <a:gd name="connsiteY2782" fmla="*/ 2255075 h 3842685"/>
              <a:gd name="connsiteX2783" fmla="*/ 562467 w 562467"/>
              <a:gd name="connsiteY2783" fmla="*/ 2256226 h 3842685"/>
              <a:gd name="connsiteX2784" fmla="*/ 562467 w 562467"/>
              <a:gd name="connsiteY2784" fmla="*/ 2256594 h 3842685"/>
              <a:gd name="connsiteX2785" fmla="*/ 562467 w 562467"/>
              <a:gd name="connsiteY2785" fmla="*/ 2256859 h 3842685"/>
              <a:gd name="connsiteX2786" fmla="*/ 562467 w 562467"/>
              <a:gd name="connsiteY2786" fmla="*/ 2256971 h 3842685"/>
              <a:gd name="connsiteX2787" fmla="*/ 562467 w 562467"/>
              <a:gd name="connsiteY2787" fmla="*/ 2257425 h 3842685"/>
              <a:gd name="connsiteX2788" fmla="*/ 562467 w 562467"/>
              <a:gd name="connsiteY2788" fmla="*/ 2258090 h 3842685"/>
              <a:gd name="connsiteX2789" fmla="*/ 562467 w 562467"/>
              <a:gd name="connsiteY2789" fmla="*/ 2259394 h 3842685"/>
              <a:gd name="connsiteX2790" fmla="*/ 562467 w 562467"/>
              <a:gd name="connsiteY2790" fmla="*/ 2259688 h 3842685"/>
              <a:gd name="connsiteX2791" fmla="*/ 562467 w 562467"/>
              <a:gd name="connsiteY2791" fmla="*/ 2260107 h 3842685"/>
              <a:gd name="connsiteX2792" fmla="*/ 562467 w 562467"/>
              <a:gd name="connsiteY2792" fmla="*/ 2261204 h 3842685"/>
              <a:gd name="connsiteX2793" fmla="*/ 562467 w 562467"/>
              <a:gd name="connsiteY2793" fmla="*/ 2262074 h 3842685"/>
              <a:gd name="connsiteX2794" fmla="*/ 562467 w 562467"/>
              <a:gd name="connsiteY2794" fmla="*/ 2262316 h 3842685"/>
              <a:gd name="connsiteX2795" fmla="*/ 562467 w 562467"/>
              <a:gd name="connsiteY2795" fmla="*/ 2262995 h 3842685"/>
              <a:gd name="connsiteX2796" fmla="*/ 562467 w 562467"/>
              <a:gd name="connsiteY2796" fmla="*/ 2264333 h 3842685"/>
              <a:gd name="connsiteX2797" fmla="*/ 562467 w 562467"/>
              <a:gd name="connsiteY2797" fmla="*/ 2264529 h 3842685"/>
              <a:gd name="connsiteX2798" fmla="*/ 562467 w 562467"/>
              <a:gd name="connsiteY2798" fmla="*/ 2265112 h 3842685"/>
              <a:gd name="connsiteX2799" fmla="*/ 562467 w 562467"/>
              <a:gd name="connsiteY2799" fmla="*/ 2265529 h 3842685"/>
              <a:gd name="connsiteX2800" fmla="*/ 562467 w 562467"/>
              <a:gd name="connsiteY2800" fmla="*/ 2265824 h 3842685"/>
              <a:gd name="connsiteX2801" fmla="*/ 562467 w 562467"/>
              <a:gd name="connsiteY2801" fmla="*/ 2266224 h 3842685"/>
              <a:gd name="connsiteX2802" fmla="*/ 562467 w 562467"/>
              <a:gd name="connsiteY2802" fmla="*/ 2267739 h 3842685"/>
              <a:gd name="connsiteX2803" fmla="*/ 562467 w 562467"/>
              <a:gd name="connsiteY2803" fmla="*/ 2268312 h 3842685"/>
              <a:gd name="connsiteX2804" fmla="*/ 562467 w 562467"/>
              <a:gd name="connsiteY2804" fmla="*/ 2270664 h 3842685"/>
              <a:gd name="connsiteX2805" fmla="*/ 562467 w 562467"/>
              <a:gd name="connsiteY2805" fmla="*/ 2270777 h 3842685"/>
              <a:gd name="connsiteX2806" fmla="*/ 562467 w 562467"/>
              <a:gd name="connsiteY2806" fmla="*/ 2271649 h 3842685"/>
              <a:gd name="connsiteX2807" fmla="*/ 562467 w 562467"/>
              <a:gd name="connsiteY2807" fmla="*/ 2272254 h 3842685"/>
              <a:gd name="connsiteX2808" fmla="*/ 562467 w 562467"/>
              <a:gd name="connsiteY2808" fmla="*/ 2272519 h 3842685"/>
              <a:gd name="connsiteX2809" fmla="*/ 562467 w 562467"/>
              <a:gd name="connsiteY2809" fmla="*/ 2274328 h 3842685"/>
              <a:gd name="connsiteX2810" fmla="*/ 562467 w 562467"/>
              <a:gd name="connsiteY2810" fmla="*/ 2274386 h 3842685"/>
              <a:gd name="connsiteX2811" fmla="*/ 562467 w 562467"/>
              <a:gd name="connsiteY2811" fmla="*/ 2275129 h 3842685"/>
              <a:gd name="connsiteX2812" fmla="*/ 562467 w 562467"/>
              <a:gd name="connsiteY2812" fmla="*/ 2275901 h 3842685"/>
              <a:gd name="connsiteX2813" fmla="*/ 562467 w 562467"/>
              <a:gd name="connsiteY2813" fmla="*/ 2276168 h 3842685"/>
              <a:gd name="connsiteX2814" fmla="*/ 562467 w 562467"/>
              <a:gd name="connsiteY2814" fmla="*/ 2276521 h 3842685"/>
              <a:gd name="connsiteX2815" fmla="*/ 562467 w 562467"/>
              <a:gd name="connsiteY2815" fmla="*/ 2276771 h 3842685"/>
              <a:gd name="connsiteX2816" fmla="*/ 562467 w 562467"/>
              <a:gd name="connsiteY2816" fmla="*/ 2277388 h 3842685"/>
              <a:gd name="connsiteX2817" fmla="*/ 562467 w 562467"/>
              <a:gd name="connsiteY2817" fmla="*/ 2277718 h 3842685"/>
              <a:gd name="connsiteX2818" fmla="*/ 562467 w 562467"/>
              <a:gd name="connsiteY2818" fmla="*/ 2278654 h 3842685"/>
              <a:gd name="connsiteX2819" fmla="*/ 562467 w 562467"/>
              <a:gd name="connsiteY2819" fmla="*/ 2279355 h 3842685"/>
              <a:gd name="connsiteX2820" fmla="*/ 562467 w 562467"/>
              <a:gd name="connsiteY2820" fmla="*/ 2279755 h 3842685"/>
              <a:gd name="connsiteX2821" fmla="*/ 562467 w 562467"/>
              <a:gd name="connsiteY2821" fmla="*/ 2279808 h 3842685"/>
              <a:gd name="connsiteX2822" fmla="*/ 562467 w 562467"/>
              <a:gd name="connsiteY2822" fmla="*/ 2280474 h 3842685"/>
              <a:gd name="connsiteX2823" fmla="*/ 562467 w 562467"/>
              <a:gd name="connsiteY2823" fmla="*/ 2282491 h 3842685"/>
              <a:gd name="connsiteX2824" fmla="*/ 562467 w 562467"/>
              <a:gd name="connsiteY2824" fmla="*/ 2283588 h 3842685"/>
              <a:gd name="connsiteX2825" fmla="*/ 562467 w 562467"/>
              <a:gd name="connsiteY2825" fmla="*/ 2284458 h 3842685"/>
              <a:gd name="connsiteX2826" fmla="*/ 562467 w 562467"/>
              <a:gd name="connsiteY2826" fmla="*/ 2284785 h 3842685"/>
              <a:gd name="connsiteX2827" fmla="*/ 562467 w 562467"/>
              <a:gd name="connsiteY2827" fmla="*/ 2285379 h 3842685"/>
              <a:gd name="connsiteX2828" fmla="*/ 562467 w 562467"/>
              <a:gd name="connsiteY2828" fmla="*/ 2285656 h 3842685"/>
              <a:gd name="connsiteX2829" fmla="*/ 562467 w 562467"/>
              <a:gd name="connsiteY2829" fmla="*/ 2286178 h 3842685"/>
              <a:gd name="connsiteX2830" fmla="*/ 562467 w 562467"/>
              <a:gd name="connsiteY2830" fmla="*/ 2286610 h 3842685"/>
              <a:gd name="connsiteX2831" fmla="*/ 562467 w 562467"/>
              <a:gd name="connsiteY2831" fmla="*/ 2287913 h 3842685"/>
              <a:gd name="connsiteX2832" fmla="*/ 562467 w 562467"/>
              <a:gd name="connsiteY2832" fmla="*/ 2288208 h 3842685"/>
              <a:gd name="connsiteX2833" fmla="*/ 562467 w 562467"/>
              <a:gd name="connsiteY2833" fmla="*/ 2288627 h 3842685"/>
              <a:gd name="connsiteX2834" fmla="*/ 562467 w 562467"/>
              <a:gd name="connsiteY2834" fmla="*/ 2289722 h 3842685"/>
              <a:gd name="connsiteX2835" fmla="*/ 562467 w 562467"/>
              <a:gd name="connsiteY2835" fmla="*/ 2290593 h 3842685"/>
              <a:gd name="connsiteX2836" fmla="*/ 562467 w 562467"/>
              <a:gd name="connsiteY2836" fmla="*/ 2291321 h 3842685"/>
              <a:gd name="connsiteX2837" fmla="*/ 562467 w 562467"/>
              <a:gd name="connsiteY2837" fmla="*/ 2292314 h 3842685"/>
              <a:gd name="connsiteX2838" fmla="*/ 562467 w 562467"/>
              <a:gd name="connsiteY2838" fmla="*/ 2293048 h 3842685"/>
              <a:gd name="connsiteX2839" fmla="*/ 562467 w 562467"/>
              <a:gd name="connsiteY2839" fmla="*/ 2296711 h 3842685"/>
              <a:gd name="connsiteX2840" fmla="*/ 562467 w 562467"/>
              <a:gd name="connsiteY2840" fmla="*/ 2297508 h 3842685"/>
              <a:gd name="connsiteX2841" fmla="*/ 562467 w 562467"/>
              <a:gd name="connsiteY2841" fmla="*/ 2297513 h 3842685"/>
              <a:gd name="connsiteX2842" fmla="*/ 562467 w 562467"/>
              <a:gd name="connsiteY2842" fmla="*/ 2299483 h 3842685"/>
              <a:gd name="connsiteX2843" fmla="*/ 562467 w 562467"/>
              <a:gd name="connsiteY2843" fmla="*/ 2299814 h 3842685"/>
              <a:gd name="connsiteX2844" fmla="*/ 562467 w 562467"/>
              <a:gd name="connsiteY2844" fmla="*/ 2300102 h 3842685"/>
              <a:gd name="connsiteX2845" fmla="*/ 562467 w 562467"/>
              <a:gd name="connsiteY2845" fmla="*/ 2300352 h 3842685"/>
              <a:gd name="connsiteX2846" fmla="*/ 562467 w 562467"/>
              <a:gd name="connsiteY2846" fmla="*/ 2301038 h 3842685"/>
              <a:gd name="connsiteX2847" fmla="*/ 562467 w 562467"/>
              <a:gd name="connsiteY2847" fmla="*/ 2301487 h 3842685"/>
              <a:gd name="connsiteX2848" fmla="*/ 562467 w 562467"/>
              <a:gd name="connsiteY2848" fmla="*/ 2302847 h 3842685"/>
              <a:gd name="connsiteX2849" fmla="*/ 562467 w 562467"/>
              <a:gd name="connsiteY2849" fmla="*/ 2303218 h 3842685"/>
              <a:gd name="connsiteX2850" fmla="*/ 562467 w 562467"/>
              <a:gd name="connsiteY2850" fmla="*/ 2303643 h 3842685"/>
              <a:gd name="connsiteX2851" fmla="*/ 562467 w 562467"/>
              <a:gd name="connsiteY2851" fmla="*/ 2303649 h 3842685"/>
              <a:gd name="connsiteX2852" fmla="*/ 562467 w 562467"/>
              <a:gd name="connsiteY2852" fmla="*/ 2304434 h 3842685"/>
              <a:gd name="connsiteX2853" fmla="*/ 562467 w 562467"/>
              <a:gd name="connsiteY2853" fmla="*/ 2305400 h 3842685"/>
              <a:gd name="connsiteX2854" fmla="*/ 562467 w 562467"/>
              <a:gd name="connsiteY2854" fmla="*/ 2305949 h 3842685"/>
              <a:gd name="connsiteX2855" fmla="*/ 562467 w 562467"/>
              <a:gd name="connsiteY2855" fmla="*/ 2307169 h 3842685"/>
              <a:gd name="connsiteX2856" fmla="*/ 562467 w 562467"/>
              <a:gd name="connsiteY2856" fmla="*/ 2307882 h 3842685"/>
              <a:gd name="connsiteX2857" fmla="*/ 562467 w 562467"/>
              <a:gd name="connsiteY2857" fmla="*/ 2308040 h 3842685"/>
              <a:gd name="connsiteX2858" fmla="*/ 562467 w 562467"/>
              <a:gd name="connsiteY2858" fmla="*/ 2308752 h 3842685"/>
              <a:gd name="connsiteX2859" fmla="*/ 562467 w 562467"/>
              <a:gd name="connsiteY2859" fmla="*/ 2309354 h 3842685"/>
              <a:gd name="connsiteX2860" fmla="*/ 562467 w 562467"/>
              <a:gd name="connsiteY2860" fmla="*/ 2309760 h 3842685"/>
              <a:gd name="connsiteX2861" fmla="*/ 562467 w 562467"/>
              <a:gd name="connsiteY2861" fmla="*/ 2310473 h 3842685"/>
              <a:gd name="connsiteX2862" fmla="*/ 562467 w 562467"/>
              <a:gd name="connsiteY2862" fmla="*/ 2312439 h 3842685"/>
              <a:gd name="connsiteX2863" fmla="*/ 562467 w 562467"/>
              <a:gd name="connsiteY2863" fmla="*/ 2313305 h 3842685"/>
              <a:gd name="connsiteX2864" fmla="*/ 562467 w 562467"/>
              <a:gd name="connsiteY2864" fmla="*/ 2314175 h 3842685"/>
              <a:gd name="connsiteX2865" fmla="*/ 562467 w 562467"/>
              <a:gd name="connsiteY2865" fmla="*/ 2314698 h 3842685"/>
              <a:gd name="connsiteX2866" fmla="*/ 562467 w 562467"/>
              <a:gd name="connsiteY2866" fmla="*/ 2315896 h 3842685"/>
              <a:gd name="connsiteX2867" fmla="*/ 562467 w 562467"/>
              <a:gd name="connsiteY2867" fmla="*/ 2320554 h 3842685"/>
              <a:gd name="connsiteX2868" fmla="*/ 562467 w 562467"/>
              <a:gd name="connsiteY2868" fmla="*/ 2321061 h 3842685"/>
              <a:gd name="connsiteX2869" fmla="*/ 562467 w 562467"/>
              <a:gd name="connsiteY2869" fmla="*/ 2321802 h 3842685"/>
              <a:gd name="connsiteX2870" fmla="*/ 562467 w 562467"/>
              <a:gd name="connsiteY2870" fmla="*/ 2323475 h 3842685"/>
              <a:gd name="connsiteX2871" fmla="*/ 562467 w 562467"/>
              <a:gd name="connsiteY2871" fmla="*/ 2324108 h 3842685"/>
              <a:gd name="connsiteX2872" fmla="*/ 562467 w 562467"/>
              <a:gd name="connsiteY2872" fmla="*/ 2324187 h 3842685"/>
              <a:gd name="connsiteX2873" fmla="*/ 562467 w 562467"/>
              <a:gd name="connsiteY2873" fmla="*/ 2326026 h 3842685"/>
              <a:gd name="connsiteX2874" fmla="*/ 562467 w 562467"/>
              <a:gd name="connsiteY2874" fmla="*/ 2326800 h 3842685"/>
              <a:gd name="connsiteX2875" fmla="*/ 562467 w 562467"/>
              <a:gd name="connsiteY2875" fmla="*/ 2327513 h 3842685"/>
              <a:gd name="connsiteX2876" fmla="*/ 562467 w 562467"/>
              <a:gd name="connsiteY2876" fmla="*/ 2328333 h 3842685"/>
              <a:gd name="connsiteX2877" fmla="*/ 562467 w 562467"/>
              <a:gd name="connsiteY2877" fmla="*/ 2328716 h 3842685"/>
              <a:gd name="connsiteX2878" fmla="*/ 562467 w 562467"/>
              <a:gd name="connsiteY2878" fmla="*/ 2329586 h 3842685"/>
              <a:gd name="connsiteX2879" fmla="*/ 562467 w 562467"/>
              <a:gd name="connsiteY2879" fmla="*/ 2330682 h 3842685"/>
              <a:gd name="connsiteX2880" fmla="*/ 562467 w 562467"/>
              <a:gd name="connsiteY2880" fmla="*/ 2330851 h 3842685"/>
              <a:gd name="connsiteX2881" fmla="*/ 562467 w 562467"/>
              <a:gd name="connsiteY2881" fmla="*/ 2331737 h 3842685"/>
              <a:gd name="connsiteX2882" fmla="*/ 562467 w 562467"/>
              <a:gd name="connsiteY2882" fmla="*/ 2332138 h 3842685"/>
              <a:gd name="connsiteX2883" fmla="*/ 562467 w 562467"/>
              <a:gd name="connsiteY2883" fmla="*/ 2332857 h 3842685"/>
              <a:gd name="connsiteX2884" fmla="*/ 562467 w 562467"/>
              <a:gd name="connsiteY2884" fmla="*/ 2332936 h 3842685"/>
              <a:gd name="connsiteX2885" fmla="*/ 562467 w 562467"/>
              <a:gd name="connsiteY2885" fmla="*/ 2334105 h 3842685"/>
              <a:gd name="connsiteX2886" fmla="*/ 562467 w 562467"/>
              <a:gd name="connsiteY2886" fmla="*/ 2334823 h 3842685"/>
              <a:gd name="connsiteX2887" fmla="*/ 562467 w 562467"/>
              <a:gd name="connsiteY2887" fmla="*/ 2336023 h 3842685"/>
              <a:gd name="connsiteX2888" fmla="*/ 562467 w 562467"/>
              <a:gd name="connsiteY2888" fmla="*/ 2337169 h 3842685"/>
              <a:gd name="connsiteX2889" fmla="*/ 562467 w 562467"/>
              <a:gd name="connsiteY2889" fmla="*/ 2338039 h 3842685"/>
              <a:gd name="connsiteX2890" fmla="*/ 562467 w 562467"/>
              <a:gd name="connsiteY2890" fmla="*/ 2338280 h 3842685"/>
              <a:gd name="connsiteX2891" fmla="*/ 562467 w 562467"/>
              <a:gd name="connsiteY2891" fmla="*/ 2342346 h 3842685"/>
              <a:gd name="connsiteX2892" fmla="*/ 562467 w 562467"/>
              <a:gd name="connsiteY2892" fmla="*/ 2344185 h 3842685"/>
              <a:gd name="connsiteX2893" fmla="*/ 562467 w 562467"/>
              <a:gd name="connsiteY2893" fmla="*/ 2344376 h 3842685"/>
              <a:gd name="connsiteX2894" fmla="*/ 562467 w 562467"/>
              <a:gd name="connsiteY2894" fmla="*/ 2344801 h 3842685"/>
              <a:gd name="connsiteX2895" fmla="*/ 562467 w 562467"/>
              <a:gd name="connsiteY2895" fmla="*/ 2345246 h 3842685"/>
              <a:gd name="connsiteX2896" fmla="*/ 562467 w 562467"/>
              <a:gd name="connsiteY2896" fmla="*/ 2345859 h 3842685"/>
              <a:gd name="connsiteX2897" fmla="*/ 562467 w 562467"/>
              <a:gd name="connsiteY2897" fmla="*/ 2346492 h 3842685"/>
              <a:gd name="connsiteX2898" fmla="*/ 562467 w 562467"/>
              <a:gd name="connsiteY2898" fmla="*/ 2347769 h 3842685"/>
              <a:gd name="connsiteX2899" fmla="*/ 562467 w 562467"/>
              <a:gd name="connsiteY2899" fmla="*/ 2348481 h 3842685"/>
              <a:gd name="connsiteX2900" fmla="*/ 562467 w 562467"/>
              <a:gd name="connsiteY2900" fmla="*/ 2348841 h 3842685"/>
              <a:gd name="connsiteX2901" fmla="*/ 562467 w 562467"/>
              <a:gd name="connsiteY2901" fmla="*/ 2349010 h 3842685"/>
              <a:gd name="connsiteX2902" fmla="*/ 562467 w 562467"/>
              <a:gd name="connsiteY2902" fmla="*/ 2349897 h 3842685"/>
              <a:gd name="connsiteX2903" fmla="*/ 562467 w 562467"/>
              <a:gd name="connsiteY2903" fmla="*/ 2350977 h 3842685"/>
              <a:gd name="connsiteX2904" fmla="*/ 562467 w 562467"/>
              <a:gd name="connsiteY2904" fmla="*/ 2351412 h 3842685"/>
              <a:gd name="connsiteX2905" fmla="*/ 562467 w 562467"/>
              <a:gd name="connsiteY2905" fmla="*/ 2352197 h 3842685"/>
              <a:gd name="connsiteX2906" fmla="*/ 562467 w 562467"/>
              <a:gd name="connsiteY2906" fmla="*/ 2352264 h 3842685"/>
              <a:gd name="connsiteX2907" fmla="*/ 562467 w 562467"/>
              <a:gd name="connsiteY2907" fmla="*/ 2352628 h 3842685"/>
              <a:gd name="connsiteX2908" fmla="*/ 562467 w 562467"/>
              <a:gd name="connsiteY2908" fmla="*/ 2353780 h 3842685"/>
              <a:gd name="connsiteX2909" fmla="*/ 562467 w 562467"/>
              <a:gd name="connsiteY2909" fmla="*/ 2354976 h 3842685"/>
              <a:gd name="connsiteX2910" fmla="*/ 562467 w 562467"/>
              <a:gd name="connsiteY2910" fmla="*/ 2355145 h 3842685"/>
              <a:gd name="connsiteX2911" fmla="*/ 562467 w 562467"/>
              <a:gd name="connsiteY2911" fmla="*/ 2355320 h 3842685"/>
              <a:gd name="connsiteX2912" fmla="*/ 562467 w 562467"/>
              <a:gd name="connsiteY2912" fmla="*/ 2357112 h 3842685"/>
              <a:gd name="connsiteX2913" fmla="*/ 562467 w 562467"/>
              <a:gd name="connsiteY2913" fmla="*/ 2357687 h 3842685"/>
              <a:gd name="connsiteX2914" fmla="*/ 562467 w 562467"/>
              <a:gd name="connsiteY2914" fmla="*/ 2358332 h 3842685"/>
              <a:gd name="connsiteX2915" fmla="*/ 562467 w 562467"/>
              <a:gd name="connsiteY2915" fmla="*/ 2358399 h 3842685"/>
              <a:gd name="connsiteX2916" fmla="*/ 562467 w 562467"/>
              <a:gd name="connsiteY2916" fmla="*/ 2358406 h 3842685"/>
              <a:gd name="connsiteX2917" fmla="*/ 562467 w 562467"/>
              <a:gd name="connsiteY2917" fmla="*/ 2359138 h 3842685"/>
              <a:gd name="connsiteX2918" fmla="*/ 562467 w 562467"/>
              <a:gd name="connsiteY2918" fmla="*/ 2359402 h 3842685"/>
              <a:gd name="connsiteX2919" fmla="*/ 562467 w 562467"/>
              <a:gd name="connsiteY2919" fmla="*/ 2359553 h 3842685"/>
              <a:gd name="connsiteX2920" fmla="*/ 562467 w 562467"/>
              <a:gd name="connsiteY2920" fmla="*/ 2360423 h 3842685"/>
              <a:gd name="connsiteX2921" fmla="*/ 562467 w 562467"/>
              <a:gd name="connsiteY2921" fmla="*/ 2361332 h 3842685"/>
              <a:gd name="connsiteX2922" fmla="*/ 562467 w 562467"/>
              <a:gd name="connsiteY2922" fmla="*/ 2364669 h 3842685"/>
              <a:gd name="connsiteX2923" fmla="*/ 562467 w 562467"/>
              <a:gd name="connsiteY2923" fmla="*/ 2365274 h 3842685"/>
              <a:gd name="connsiteX2924" fmla="*/ 562467 w 562467"/>
              <a:gd name="connsiteY2924" fmla="*/ 2367185 h 3842685"/>
              <a:gd name="connsiteX2925" fmla="*/ 562467 w 562467"/>
              <a:gd name="connsiteY2925" fmla="*/ 2368383 h 3842685"/>
              <a:gd name="connsiteX2926" fmla="*/ 562467 w 562467"/>
              <a:gd name="connsiteY2926" fmla="*/ 2370805 h 3842685"/>
              <a:gd name="connsiteX2927" fmla="*/ 562467 w 562467"/>
              <a:gd name="connsiteY2927" fmla="*/ 2370865 h 3842685"/>
              <a:gd name="connsiteX2928" fmla="*/ 562467 w 562467"/>
              <a:gd name="connsiteY2928" fmla="*/ 2372830 h 3842685"/>
              <a:gd name="connsiteX2929" fmla="*/ 562467 w 562467"/>
              <a:gd name="connsiteY2929" fmla="*/ 2372938 h 3842685"/>
              <a:gd name="connsiteX2930" fmla="*/ 562467 w 562467"/>
              <a:gd name="connsiteY2930" fmla="*/ 2374904 h 3842685"/>
              <a:gd name="connsiteX2931" fmla="*/ 562467 w 562467"/>
              <a:gd name="connsiteY2931" fmla="*/ 2374994 h 3842685"/>
              <a:gd name="connsiteX2932" fmla="*/ 562467 w 562467"/>
              <a:gd name="connsiteY2932" fmla="*/ 2375272 h 3842685"/>
              <a:gd name="connsiteX2933" fmla="*/ 562467 w 562467"/>
              <a:gd name="connsiteY2933" fmla="*/ 2375779 h 3842685"/>
              <a:gd name="connsiteX2934" fmla="*/ 562467 w 562467"/>
              <a:gd name="connsiteY2934" fmla="*/ 2376164 h 3842685"/>
              <a:gd name="connsiteX2935" fmla="*/ 562467 w 562467"/>
              <a:gd name="connsiteY2935" fmla="*/ 2376491 h 3842685"/>
              <a:gd name="connsiteX2936" fmla="*/ 562467 w 562467"/>
              <a:gd name="connsiteY2936" fmla="*/ 2377360 h 3842685"/>
              <a:gd name="connsiteX2937" fmla="*/ 562467 w 562467"/>
              <a:gd name="connsiteY2937" fmla="*/ 2377361 h 3842685"/>
              <a:gd name="connsiteX2938" fmla="*/ 562467 w 562467"/>
              <a:gd name="connsiteY2938" fmla="*/ 2377529 h 3842685"/>
              <a:gd name="connsiteX2939" fmla="*/ 562467 w 562467"/>
              <a:gd name="connsiteY2939" fmla="*/ 2378458 h 3842685"/>
              <a:gd name="connsiteX2940" fmla="*/ 562467 w 562467"/>
              <a:gd name="connsiteY2940" fmla="*/ 2378965 h 3842685"/>
              <a:gd name="connsiteX2941" fmla="*/ 562467 w 562467"/>
              <a:gd name="connsiteY2941" fmla="*/ 2379425 h 3842685"/>
              <a:gd name="connsiteX2942" fmla="*/ 562467 w 562467"/>
              <a:gd name="connsiteY2942" fmla="*/ 2379491 h 3842685"/>
              <a:gd name="connsiteX2943" fmla="*/ 562467 w 562467"/>
              <a:gd name="connsiteY2943" fmla="*/ 2379496 h 3842685"/>
              <a:gd name="connsiteX2944" fmla="*/ 562467 w 562467"/>
              <a:gd name="connsiteY2944" fmla="*/ 2380716 h 3842685"/>
              <a:gd name="connsiteX2945" fmla="*/ 562467 w 562467"/>
              <a:gd name="connsiteY2945" fmla="*/ 2380783 h 3842685"/>
              <a:gd name="connsiteX2946" fmla="*/ 562467 w 562467"/>
              <a:gd name="connsiteY2946" fmla="*/ 2381458 h 3842685"/>
              <a:gd name="connsiteX2947" fmla="*/ 562467 w 562467"/>
              <a:gd name="connsiteY2947" fmla="*/ 2381914 h 3842685"/>
              <a:gd name="connsiteX2948" fmla="*/ 562467 w 562467"/>
              <a:gd name="connsiteY2948" fmla="*/ 2382299 h 3842685"/>
              <a:gd name="connsiteX2949" fmla="*/ 562467 w 562467"/>
              <a:gd name="connsiteY2949" fmla="*/ 2382984 h 3842685"/>
              <a:gd name="connsiteX2950" fmla="*/ 562467 w 562467"/>
              <a:gd name="connsiteY2950" fmla="*/ 2383065 h 3842685"/>
              <a:gd name="connsiteX2951" fmla="*/ 562467 w 562467"/>
              <a:gd name="connsiteY2951" fmla="*/ 2383433 h 3842685"/>
              <a:gd name="connsiteX2952" fmla="*/ 562467 w 562467"/>
              <a:gd name="connsiteY2952" fmla="*/ 2387657 h 3842685"/>
              <a:gd name="connsiteX2953" fmla="*/ 562467 w 562467"/>
              <a:gd name="connsiteY2953" fmla="*/ 2389154 h 3842685"/>
              <a:gd name="connsiteX2954" fmla="*/ 562467 w 562467"/>
              <a:gd name="connsiteY2954" fmla="*/ 2390767 h 3842685"/>
              <a:gd name="connsiteX2955" fmla="*/ 562467 w 562467"/>
              <a:gd name="connsiteY2955" fmla="*/ 2391171 h 3842685"/>
              <a:gd name="connsiteX2956" fmla="*/ 562467 w 562467"/>
              <a:gd name="connsiteY2956" fmla="*/ 2393063 h 3842685"/>
              <a:gd name="connsiteX2957" fmla="*/ 562467 w 562467"/>
              <a:gd name="connsiteY2957" fmla="*/ 2393189 h 3842685"/>
              <a:gd name="connsiteX2958" fmla="*/ 562467 w 562467"/>
              <a:gd name="connsiteY2958" fmla="*/ 2394578 h 3842685"/>
              <a:gd name="connsiteX2959" fmla="*/ 562467 w 562467"/>
              <a:gd name="connsiteY2959" fmla="*/ 2395151 h 3842685"/>
              <a:gd name="connsiteX2960" fmla="*/ 562467 w 562467"/>
              <a:gd name="connsiteY2960" fmla="*/ 2397656 h 3842685"/>
              <a:gd name="connsiteX2961" fmla="*/ 562467 w 562467"/>
              <a:gd name="connsiteY2961" fmla="*/ 2398488 h 3842685"/>
              <a:gd name="connsiteX2962" fmla="*/ 562467 w 562467"/>
              <a:gd name="connsiteY2962" fmla="*/ 2398875 h 3842685"/>
              <a:gd name="connsiteX2963" fmla="*/ 562467 w 562467"/>
              <a:gd name="connsiteY2963" fmla="*/ 2399093 h 3842685"/>
              <a:gd name="connsiteX2964" fmla="*/ 562467 w 562467"/>
              <a:gd name="connsiteY2964" fmla="*/ 2399745 h 3842685"/>
              <a:gd name="connsiteX2965" fmla="*/ 562467 w 562467"/>
              <a:gd name="connsiteY2965" fmla="*/ 2400457 h 3842685"/>
              <a:gd name="connsiteX2966" fmla="*/ 562467 w 562467"/>
              <a:gd name="connsiteY2966" fmla="*/ 2400842 h 3842685"/>
              <a:gd name="connsiteX2967" fmla="*/ 562467 w 562467"/>
              <a:gd name="connsiteY2967" fmla="*/ 2401225 h 3842685"/>
              <a:gd name="connsiteX2968" fmla="*/ 562467 w 562467"/>
              <a:gd name="connsiteY2968" fmla="*/ 2401349 h 3842685"/>
              <a:gd name="connsiteX2969" fmla="*/ 562467 w 562467"/>
              <a:gd name="connsiteY2969" fmla="*/ 2401808 h 3842685"/>
              <a:gd name="connsiteX2970" fmla="*/ 562467 w 562467"/>
              <a:gd name="connsiteY2970" fmla="*/ 2402739 h 3842685"/>
              <a:gd name="connsiteX2971" fmla="*/ 562467 w 562467"/>
              <a:gd name="connsiteY2971" fmla="*/ 2403007 h 3842685"/>
              <a:gd name="connsiteX2972" fmla="*/ 562467 w 562467"/>
              <a:gd name="connsiteY2972" fmla="*/ 2403360 h 3842685"/>
              <a:gd name="connsiteX2973" fmla="*/ 562467 w 562467"/>
              <a:gd name="connsiteY2973" fmla="*/ 2403609 h 3842685"/>
              <a:gd name="connsiteX2974" fmla="*/ 562467 w 562467"/>
              <a:gd name="connsiteY2974" fmla="*/ 2403789 h 3842685"/>
              <a:gd name="connsiteX2975" fmla="*/ 562467 w 562467"/>
              <a:gd name="connsiteY2975" fmla="*/ 2404226 h 3842685"/>
              <a:gd name="connsiteX2976" fmla="*/ 562467 w 562467"/>
              <a:gd name="connsiteY2976" fmla="*/ 2404298 h 3842685"/>
              <a:gd name="connsiteX2977" fmla="*/ 562467 w 562467"/>
              <a:gd name="connsiteY2977" fmla="*/ 2405817 h 3842685"/>
              <a:gd name="connsiteX2978" fmla="*/ 562467 w 562467"/>
              <a:gd name="connsiteY2978" fmla="*/ 2405880 h 3842685"/>
              <a:gd name="connsiteX2979" fmla="*/ 562467 w 562467"/>
              <a:gd name="connsiteY2979" fmla="*/ 2406193 h 3842685"/>
              <a:gd name="connsiteX2980" fmla="*/ 562467 w 562467"/>
              <a:gd name="connsiteY2980" fmla="*/ 2407313 h 3842685"/>
              <a:gd name="connsiteX2981" fmla="*/ 562467 w 562467"/>
              <a:gd name="connsiteY2981" fmla="*/ 2407944 h 3842685"/>
              <a:gd name="connsiteX2982" fmla="*/ 562467 w 562467"/>
              <a:gd name="connsiteY2982" fmla="*/ 2409330 h 3842685"/>
              <a:gd name="connsiteX2983" fmla="*/ 562467 w 562467"/>
              <a:gd name="connsiteY2983" fmla="*/ 2410427 h 3842685"/>
              <a:gd name="connsiteX2984" fmla="*/ 562467 w 562467"/>
              <a:gd name="connsiteY2984" fmla="*/ 2411296 h 3842685"/>
              <a:gd name="connsiteX2985" fmla="*/ 562467 w 562467"/>
              <a:gd name="connsiteY2985" fmla="*/ 2411949 h 3842685"/>
              <a:gd name="connsiteX2986" fmla="*/ 562467 w 562467"/>
              <a:gd name="connsiteY2986" fmla="*/ 2412217 h 3842685"/>
              <a:gd name="connsiteX2987" fmla="*/ 562467 w 562467"/>
              <a:gd name="connsiteY2987" fmla="*/ 2413449 h 3842685"/>
              <a:gd name="connsiteX2988" fmla="*/ 562467 w 562467"/>
              <a:gd name="connsiteY2988" fmla="*/ 2414752 h 3842685"/>
              <a:gd name="connsiteX2989" fmla="*/ 562467 w 562467"/>
              <a:gd name="connsiteY2989" fmla="*/ 2415465 h 3842685"/>
              <a:gd name="connsiteX2990" fmla="*/ 562467 w 562467"/>
              <a:gd name="connsiteY2990" fmla="*/ 2416561 h 3842685"/>
              <a:gd name="connsiteX2991" fmla="*/ 562467 w 562467"/>
              <a:gd name="connsiteY2991" fmla="*/ 2416961 h 3842685"/>
              <a:gd name="connsiteX2992" fmla="*/ 562467 w 562467"/>
              <a:gd name="connsiteY2992" fmla="*/ 2417432 h 3842685"/>
              <a:gd name="connsiteX2993" fmla="*/ 562467 w 562467"/>
              <a:gd name="connsiteY2993" fmla="*/ 2418160 h 3842685"/>
              <a:gd name="connsiteX2994" fmla="*/ 562467 w 562467"/>
              <a:gd name="connsiteY2994" fmla="*/ 2419887 h 3842685"/>
              <a:gd name="connsiteX2995" fmla="*/ 562467 w 562467"/>
              <a:gd name="connsiteY2995" fmla="*/ 2421477 h 3842685"/>
              <a:gd name="connsiteX2996" fmla="*/ 562467 w 562467"/>
              <a:gd name="connsiteY2996" fmla="*/ 2423098 h 3842685"/>
              <a:gd name="connsiteX2997" fmla="*/ 562467 w 562467"/>
              <a:gd name="connsiteY2997" fmla="*/ 2423550 h 3842685"/>
              <a:gd name="connsiteX2998" fmla="*/ 562467 w 562467"/>
              <a:gd name="connsiteY2998" fmla="*/ 2424352 h 3842685"/>
              <a:gd name="connsiteX2999" fmla="*/ 562467 w 562467"/>
              <a:gd name="connsiteY2999" fmla="*/ 2425123 h 3842685"/>
              <a:gd name="connsiteX3000" fmla="*/ 562467 w 562467"/>
              <a:gd name="connsiteY3000" fmla="*/ 2425391 h 3842685"/>
              <a:gd name="connsiteX3001" fmla="*/ 562467 w 562467"/>
              <a:gd name="connsiteY3001" fmla="*/ 2425993 h 3842685"/>
              <a:gd name="connsiteX3002" fmla="*/ 562467 w 562467"/>
              <a:gd name="connsiteY3002" fmla="*/ 2426103 h 3842685"/>
              <a:gd name="connsiteX3003" fmla="*/ 562467 w 562467"/>
              <a:gd name="connsiteY3003" fmla="*/ 2426322 h 3842685"/>
              <a:gd name="connsiteX3004" fmla="*/ 562467 w 562467"/>
              <a:gd name="connsiteY3004" fmla="*/ 2427191 h 3842685"/>
              <a:gd name="connsiteX3005" fmla="*/ 562467 w 562467"/>
              <a:gd name="connsiteY3005" fmla="*/ 2427612 h 3842685"/>
              <a:gd name="connsiteX3006" fmla="*/ 562467 w 562467"/>
              <a:gd name="connsiteY3006" fmla="*/ 2427877 h 3842685"/>
              <a:gd name="connsiteX3007" fmla="*/ 562467 w 562467"/>
              <a:gd name="connsiteY3007" fmla="*/ 2429652 h 3842685"/>
              <a:gd name="connsiteX3008" fmla="*/ 562467 w 562467"/>
              <a:gd name="connsiteY3008" fmla="*/ 2429686 h 3842685"/>
              <a:gd name="connsiteX3009" fmla="*/ 562467 w 562467"/>
              <a:gd name="connsiteY3009" fmla="*/ 2430487 h 3842685"/>
              <a:gd name="connsiteX3010" fmla="*/ 562467 w 562467"/>
              <a:gd name="connsiteY3010" fmla="*/ 2431259 h 3842685"/>
              <a:gd name="connsiteX3011" fmla="*/ 562467 w 562467"/>
              <a:gd name="connsiteY3011" fmla="*/ 2431526 h 3842685"/>
              <a:gd name="connsiteX3012" fmla="*/ 562467 w 562467"/>
              <a:gd name="connsiteY3012" fmla="*/ 2432129 h 3842685"/>
              <a:gd name="connsiteX3013" fmla="*/ 562467 w 562467"/>
              <a:gd name="connsiteY3013" fmla="*/ 2434008 h 3842685"/>
              <a:gd name="connsiteX3014" fmla="*/ 562467 w 562467"/>
              <a:gd name="connsiteY3014" fmla="*/ 2434721 h 3842685"/>
              <a:gd name="connsiteX3015" fmla="*/ 562467 w 562467"/>
              <a:gd name="connsiteY3015" fmla="*/ 2434879 h 3842685"/>
              <a:gd name="connsiteX3016" fmla="*/ 562467 w 562467"/>
              <a:gd name="connsiteY3016" fmla="*/ 2435590 h 3842685"/>
              <a:gd name="connsiteX3017" fmla="*/ 562467 w 562467"/>
              <a:gd name="connsiteY3017" fmla="*/ 2435832 h 3842685"/>
              <a:gd name="connsiteX3018" fmla="*/ 562467 w 562467"/>
              <a:gd name="connsiteY3018" fmla="*/ 2437849 h 3842685"/>
              <a:gd name="connsiteX3019" fmla="*/ 562467 w 562467"/>
              <a:gd name="connsiteY3019" fmla="*/ 2438945 h 3842685"/>
              <a:gd name="connsiteX3020" fmla="*/ 562467 w 562467"/>
              <a:gd name="connsiteY3020" fmla="*/ 2439816 h 3842685"/>
              <a:gd name="connsiteX3021" fmla="*/ 562467 w 562467"/>
              <a:gd name="connsiteY3021" fmla="*/ 2440144 h 3842685"/>
              <a:gd name="connsiteX3022" fmla="*/ 562467 w 562467"/>
              <a:gd name="connsiteY3022" fmla="*/ 2440544 h 3842685"/>
              <a:gd name="connsiteX3023" fmla="*/ 562467 w 562467"/>
              <a:gd name="connsiteY3023" fmla="*/ 2441014 h 3842685"/>
              <a:gd name="connsiteX3024" fmla="*/ 562467 w 562467"/>
              <a:gd name="connsiteY3024" fmla="*/ 2441257 h 3842685"/>
              <a:gd name="connsiteX3025" fmla="*/ 562467 w 562467"/>
              <a:gd name="connsiteY3025" fmla="*/ 2446681 h 3842685"/>
              <a:gd name="connsiteX3026" fmla="*/ 562467 w 562467"/>
              <a:gd name="connsiteY3026" fmla="*/ 2448705 h 3842685"/>
              <a:gd name="connsiteX3027" fmla="*/ 562467 w 562467"/>
              <a:gd name="connsiteY3027" fmla="*/ 2449418 h 3842685"/>
              <a:gd name="connsiteX3028" fmla="*/ 562467 w 562467"/>
              <a:gd name="connsiteY3028" fmla="*/ 2449575 h 3842685"/>
              <a:gd name="connsiteX3029" fmla="*/ 562467 w 562467"/>
              <a:gd name="connsiteY3029" fmla="*/ 2450288 h 3842685"/>
              <a:gd name="connsiteX3030" fmla="*/ 562467 w 562467"/>
              <a:gd name="connsiteY3030" fmla="*/ 2451384 h 3842685"/>
              <a:gd name="connsiteX3031" fmla="*/ 562467 w 562467"/>
              <a:gd name="connsiteY3031" fmla="*/ 2451553 h 3842685"/>
              <a:gd name="connsiteX3032" fmla="*/ 562467 w 562467"/>
              <a:gd name="connsiteY3032" fmla="*/ 2452070 h 3842685"/>
              <a:gd name="connsiteX3033" fmla="*/ 562467 w 562467"/>
              <a:gd name="connsiteY3033" fmla="*/ 2452871 h 3842685"/>
              <a:gd name="connsiteX3034" fmla="*/ 562467 w 562467"/>
              <a:gd name="connsiteY3034" fmla="*/ 2454841 h 3842685"/>
              <a:gd name="connsiteX3035" fmla="*/ 562467 w 562467"/>
              <a:gd name="connsiteY3035" fmla="*/ 2455172 h 3842685"/>
              <a:gd name="connsiteX3036" fmla="*/ 562467 w 562467"/>
              <a:gd name="connsiteY3036" fmla="*/ 2455710 h 3842685"/>
              <a:gd name="connsiteX3037" fmla="*/ 562467 w 562467"/>
              <a:gd name="connsiteY3037" fmla="*/ 2457105 h 3842685"/>
              <a:gd name="connsiteX3038" fmla="*/ 562467 w 562467"/>
              <a:gd name="connsiteY3038" fmla="*/ 2457974 h 3842685"/>
              <a:gd name="connsiteX3039" fmla="*/ 562467 w 562467"/>
              <a:gd name="connsiteY3039" fmla="*/ 2462528 h 3842685"/>
              <a:gd name="connsiteX3040" fmla="*/ 562467 w 562467"/>
              <a:gd name="connsiteY3040" fmla="*/ 2463240 h 3842685"/>
              <a:gd name="connsiteX3041" fmla="*/ 562467 w 562467"/>
              <a:gd name="connsiteY3041" fmla="*/ 2463397 h 3842685"/>
              <a:gd name="connsiteX3042" fmla="*/ 562467 w 562467"/>
              <a:gd name="connsiteY3042" fmla="*/ 2464110 h 3842685"/>
              <a:gd name="connsiteX3043" fmla="*/ 562467 w 562467"/>
              <a:gd name="connsiteY3043" fmla="*/ 2473331 h 3842685"/>
              <a:gd name="connsiteX3044" fmla="*/ 562467 w 562467"/>
              <a:gd name="connsiteY3044" fmla="*/ 2474966 h 3842685"/>
              <a:gd name="connsiteX3045" fmla="*/ 562467 w 562467"/>
              <a:gd name="connsiteY3045" fmla="*/ 2475134 h 3842685"/>
              <a:gd name="connsiteX3046" fmla="*/ 562467 w 562467"/>
              <a:gd name="connsiteY3046" fmla="*/ 2478251 h 3842685"/>
              <a:gd name="connsiteX3047" fmla="*/ 562467 w 562467"/>
              <a:gd name="connsiteY3047" fmla="*/ 2479466 h 3842685"/>
              <a:gd name="connsiteX3048" fmla="*/ 562467 w 562467"/>
              <a:gd name="connsiteY3048" fmla="*/ 2486241 h 3842685"/>
              <a:gd name="connsiteX3049" fmla="*/ 562467 w 562467"/>
              <a:gd name="connsiteY3049" fmla="*/ 2500634 h 3842685"/>
              <a:gd name="connsiteX3050" fmla="*/ 562467 w 562467"/>
              <a:gd name="connsiteY3050" fmla="*/ 2501833 h 3842685"/>
              <a:gd name="connsiteX3051" fmla="*/ 562467 w 562467"/>
              <a:gd name="connsiteY3051" fmla="*/ 2501850 h 3842685"/>
              <a:gd name="connsiteX3052" fmla="*/ 562467 w 562467"/>
              <a:gd name="connsiteY3052" fmla="*/ 2503002 h 3842685"/>
              <a:gd name="connsiteX3053" fmla="*/ 562467 w 562467"/>
              <a:gd name="connsiteY3053" fmla="*/ 2504199 h 3842685"/>
              <a:gd name="connsiteX3054" fmla="*/ 562467 w 562467"/>
              <a:gd name="connsiteY3054" fmla="*/ 2504367 h 3842685"/>
              <a:gd name="connsiteX3055" fmla="*/ 562467 w 562467"/>
              <a:gd name="connsiteY3055" fmla="*/ 2506334 h 3842685"/>
              <a:gd name="connsiteX3056" fmla="*/ 562467 w 562467"/>
              <a:gd name="connsiteY3056" fmla="*/ 2506770 h 3842685"/>
              <a:gd name="connsiteX3057" fmla="*/ 562467 w 562467"/>
              <a:gd name="connsiteY3057" fmla="*/ 2508625 h 3842685"/>
              <a:gd name="connsiteX3058" fmla="*/ 562467 w 562467"/>
              <a:gd name="connsiteY3058" fmla="*/ 2509137 h 3842685"/>
              <a:gd name="connsiteX3059" fmla="*/ 562467 w 562467"/>
              <a:gd name="connsiteY3059" fmla="*/ 2509823 h 3842685"/>
              <a:gd name="connsiteX3060" fmla="*/ 562467 w 562467"/>
              <a:gd name="connsiteY3060" fmla="*/ 2509856 h 3842685"/>
              <a:gd name="connsiteX3061" fmla="*/ 562467 w 562467"/>
              <a:gd name="connsiteY3061" fmla="*/ 2514496 h 3842685"/>
              <a:gd name="connsiteX3062" fmla="*/ 562467 w 562467"/>
              <a:gd name="connsiteY3062" fmla="*/ 2514761 h 3842685"/>
              <a:gd name="connsiteX3063" fmla="*/ 562467 w 562467"/>
              <a:gd name="connsiteY3063" fmla="*/ 2520028 h 3842685"/>
              <a:gd name="connsiteX3064" fmla="*/ 562467 w 562467"/>
              <a:gd name="connsiteY3064" fmla="*/ 2520891 h 3842685"/>
              <a:gd name="connsiteX3065" fmla="*/ 562467 w 562467"/>
              <a:gd name="connsiteY3065" fmla="*/ 2521761 h 3842685"/>
              <a:gd name="connsiteX3066" fmla="*/ 562467 w 562467"/>
              <a:gd name="connsiteY3066" fmla="*/ 2524217 h 3842685"/>
              <a:gd name="connsiteX3067" fmla="*/ 562467 w 562467"/>
              <a:gd name="connsiteY3067" fmla="*/ 2524495 h 3842685"/>
              <a:gd name="connsiteX3068" fmla="*/ 562467 w 562467"/>
              <a:gd name="connsiteY3068" fmla="*/ 2524929 h 3842685"/>
              <a:gd name="connsiteX3069" fmla="*/ 562467 w 562467"/>
              <a:gd name="connsiteY3069" fmla="*/ 2526584 h 3842685"/>
              <a:gd name="connsiteX3070" fmla="*/ 562467 w 562467"/>
              <a:gd name="connsiteY3070" fmla="*/ 2526895 h 3842685"/>
              <a:gd name="connsiteX3071" fmla="*/ 562467 w 562467"/>
              <a:gd name="connsiteY3071" fmla="*/ 2527296 h 3842685"/>
              <a:gd name="connsiteX3072" fmla="*/ 562467 w 562467"/>
              <a:gd name="connsiteY3072" fmla="*/ 2528188 h 3842685"/>
              <a:gd name="connsiteX3073" fmla="*/ 562467 w 562467"/>
              <a:gd name="connsiteY3073" fmla="*/ 2528647 h 3842685"/>
              <a:gd name="connsiteX3074" fmla="*/ 562467 w 562467"/>
              <a:gd name="connsiteY3074" fmla="*/ 2530352 h 3842685"/>
              <a:gd name="connsiteX3075" fmla="*/ 562467 w 562467"/>
              <a:gd name="connsiteY3075" fmla="*/ 2530628 h 3842685"/>
              <a:gd name="connsiteX3076" fmla="*/ 562467 w 562467"/>
              <a:gd name="connsiteY3076" fmla="*/ 2531521 h 3842685"/>
              <a:gd name="connsiteX3077" fmla="*/ 562467 w 562467"/>
              <a:gd name="connsiteY3077" fmla="*/ 2532207 h 3842685"/>
              <a:gd name="connsiteX3078" fmla="*/ 562467 w 562467"/>
              <a:gd name="connsiteY3078" fmla="*/ 2532655 h 3842685"/>
              <a:gd name="connsiteX3079" fmla="*/ 562467 w 562467"/>
              <a:gd name="connsiteY3079" fmla="*/ 2532719 h 3842685"/>
              <a:gd name="connsiteX3080" fmla="*/ 562467 w 562467"/>
              <a:gd name="connsiteY3080" fmla="*/ 2532920 h 3842685"/>
              <a:gd name="connsiteX3081" fmla="*/ 562467 w 562467"/>
              <a:gd name="connsiteY3081" fmla="*/ 2533439 h 3842685"/>
              <a:gd name="connsiteX3082" fmla="*/ 562467 w 562467"/>
              <a:gd name="connsiteY3082" fmla="*/ 2534783 h 3842685"/>
              <a:gd name="connsiteX3083" fmla="*/ 562467 w 562467"/>
              <a:gd name="connsiteY3083" fmla="*/ 2535455 h 3842685"/>
              <a:gd name="connsiteX3084" fmla="*/ 562467 w 562467"/>
              <a:gd name="connsiteY3084" fmla="*/ 2538342 h 3842685"/>
              <a:gd name="connsiteX3085" fmla="*/ 562467 w 562467"/>
              <a:gd name="connsiteY3085" fmla="*/ 2538788 h 3842685"/>
              <a:gd name="connsiteX3086" fmla="*/ 562467 w 562467"/>
              <a:gd name="connsiteY3086" fmla="*/ 2543800 h 3842685"/>
              <a:gd name="connsiteX3087" fmla="*/ 562467 w 562467"/>
              <a:gd name="connsiteY3087" fmla="*/ 2548315 h 3842685"/>
              <a:gd name="connsiteX3088" fmla="*/ 562467 w 562467"/>
              <a:gd name="connsiteY3088" fmla="*/ 2549680 h 3842685"/>
              <a:gd name="connsiteX3089" fmla="*/ 562467 w 562467"/>
              <a:gd name="connsiteY3089" fmla="*/ 2549937 h 3842685"/>
              <a:gd name="connsiteX3090" fmla="*/ 562467 w 562467"/>
              <a:gd name="connsiteY3090" fmla="*/ 2550478 h 3842685"/>
              <a:gd name="connsiteX3091" fmla="*/ 562467 w 562467"/>
              <a:gd name="connsiteY3091" fmla="*/ 2551962 h 3842685"/>
              <a:gd name="connsiteX3092" fmla="*/ 562467 w 562467"/>
              <a:gd name="connsiteY3092" fmla="*/ 2552229 h 3842685"/>
              <a:gd name="connsiteX3093" fmla="*/ 562467 w 562467"/>
              <a:gd name="connsiteY3093" fmla="*/ 2552832 h 3842685"/>
              <a:gd name="connsiteX3094" fmla="*/ 562467 w 562467"/>
              <a:gd name="connsiteY3094" fmla="*/ 2552942 h 3842685"/>
              <a:gd name="connsiteX3095" fmla="*/ 562467 w 562467"/>
              <a:gd name="connsiteY3095" fmla="*/ 2553012 h 3842685"/>
              <a:gd name="connsiteX3096" fmla="*/ 562467 w 562467"/>
              <a:gd name="connsiteY3096" fmla="*/ 2554451 h 3842685"/>
              <a:gd name="connsiteX3097" fmla="*/ 562467 w 562467"/>
              <a:gd name="connsiteY3097" fmla="*/ 2555103 h 3842685"/>
              <a:gd name="connsiteX3098" fmla="*/ 562467 w 562467"/>
              <a:gd name="connsiteY3098" fmla="*/ 2555815 h 3842685"/>
              <a:gd name="connsiteX3099" fmla="*/ 562467 w 562467"/>
              <a:gd name="connsiteY3099" fmla="*/ 2556491 h 3842685"/>
              <a:gd name="connsiteX3100" fmla="*/ 562467 w 562467"/>
              <a:gd name="connsiteY3100" fmla="*/ 2557166 h 3842685"/>
              <a:gd name="connsiteX3101" fmla="*/ 562467 w 562467"/>
              <a:gd name="connsiteY3101" fmla="*/ 2558097 h 3842685"/>
              <a:gd name="connsiteX3102" fmla="*/ 562467 w 562467"/>
              <a:gd name="connsiteY3102" fmla="*/ 2558365 h 3842685"/>
              <a:gd name="connsiteX3103" fmla="*/ 562467 w 562467"/>
              <a:gd name="connsiteY3103" fmla="*/ 2558967 h 3842685"/>
              <a:gd name="connsiteX3104" fmla="*/ 562467 w 562467"/>
              <a:gd name="connsiteY3104" fmla="*/ 2561172 h 3842685"/>
              <a:gd name="connsiteX3105" fmla="*/ 562467 w 562467"/>
              <a:gd name="connsiteY3105" fmla="*/ 2562671 h 3842685"/>
              <a:gd name="connsiteX3106" fmla="*/ 562467 w 562467"/>
              <a:gd name="connsiteY3106" fmla="*/ 2564688 h 3842685"/>
              <a:gd name="connsiteX3107" fmla="*/ 562467 w 562467"/>
              <a:gd name="connsiteY3107" fmla="*/ 2565784 h 3842685"/>
              <a:gd name="connsiteX3108" fmla="*/ 562467 w 562467"/>
              <a:gd name="connsiteY3108" fmla="*/ 2566654 h 3842685"/>
              <a:gd name="connsiteX3109" fmla="*/ 562467 w 562467"/>
              <a:gd name="connsiteY3109" fmla="*/ 2567382 h 3842685"/>
              <a:gd name="connsiteX3110" fmla="*/ 562467 w 562467"/>
              <a:gd name="connsiteY3110" fmla="*/ 2568095 h 3842685"/>
              <a:gd name="connsiteX3111" fmla="*/ 562467 w 562467"/>
              <a:gd name="connsiteY3111" fmla="*/ 2572320 h 3842685"/>
              <a:gd name="connsiteX3112" fmla="*/ 562467 w 562467"/>
              <a:gd name="connsiteY3112" fmla="*/ 2573520 h 3842685"/>
              <a:gd name="connsiteX3113" fmla="*/ 562467 w 562467"/>
              <a:gd name="connsiteY3113" fmla="*/ 2575326 h 3842685"/>
              <a:gd name="connsiteX3114" fmla="*/ 562467 w 562467"/>
              <a:gd name="connsiteY3114" fmla="*/ 2575544 h 3842685"/>
              <a:gd name="connsiteX3115" fmla="*/ 562467 w 562467"/>
              <a:gd name="connsiteY3115" fmla="*/ 2575874 h 3842685"/>
              <a:gd name="connsiteX3116" fmla="*/ 562467 w 562467"/>
              <a:gd name="connsiteY3116" fmla="*/ 2576257 h 3842685"/>
              <a:gd name="connsiteX3117" fmla="*/ 562467 w 562467"/>
              <a:gd name="connsiteY3117" fmla="*/ 2576414 h 3842685"/>
              <a:gd name="connsiteX3118" fmla="*/ 562467 w 562467"/>
              <a:gd name="connsiteY3118" fmla="*/ 2576835 h 3842685"/>
              <a:gd name="connsiteX3119" fmla="*/ 562467 w 562467"/>
              <a:gd name="connsiteY3119" fmla="*/ 2577127 h 3842685"/>
              <a:gd name="connsiteX3120" fmla="*/ 562467 w 562467"/>
              <a:gd name="connsiteY3120" fmla="*/ 2578222 h 3842685"/>
              <a:gd name="connsiteX3121" fmla="*/ 562467 w 562467"/>
              <a:gd name="connsiteY3121" fmla="*/ 2578392 h 3842685"/>
              <a:gd name="connsiteX3122" fmla="*/ 562467 w 562467"/>
              <a:gd name="connsiteY3122" fmla="*/ 2578874 h 3842685"/>
              <a:gd name="connsiteX3123" fmla="*/ 562467 w 562467"/>
              <a:gd name="connsiteY3123" fmla="*/ 2578909 h 3842685"/>
              <a:gd name="connsiteX3124" fmla="*/ 562467 w 562467"/>
              <a:gd name="connsiteY3124" fmla="*/ 2579710 h 3842685"/>
              <a:gd name="connsiteX3125" fmla="*/ 562467 w 562467"/>
              <a:gd name="connsiteY3125" fmla="*/ 2580481 h 3842685"/>
              <a:gd name="connsiteX3126" fmla="*/ 562467 w 562467"/>
              <a:gd name="connsiteY3126" fmla="*/ 2580749 h 3842685"/>
              <a:gd name="connsiteX3127" fmla="*/ 562467 w 562467"/>
              <a:gd name="connsiteY3127" fmla="*/ 2581351 h 3842685"/>
              <a:gd name="connsiteX3128" fmla="*/ 562467 w 562467"/>
              <a:gd name="connsiteY3128" fmla="*/ 2581461 h 3842685"/>
              <a:gd name="connsiteX3129" fmla="*/ 562467 w 562467"/>
              <a:gd name="connsiteY3129" fmla="*/ 2581680 h 3842685"/>
              <a:gd name="connsiteX3130" fmla="*/ 562467 w 562467"/>
              <a:gd name="connsiteY3130" fmla="*/ 2582549 h 3842685"/>
              <a:gd name="connsiteX3131" fmla="*/ 562467 w 562467"/>
              <a:gd name="connsiteY3131" fmla="*/ 2583943 h 3842685"/>
              <a:gd name="connsiteX3132" fmla="*/ 562467 w 562467"/>
              <a:gd name="connsiteY3132" fmla="*/ 2584813 h 3842685"/>
              <a:gd name="connsiteX3133" fmla="*/ 562467 w 562467"/>
              <a:gd name="connsiteY3133" fmla="*/ 2585010 h 3842685"/>
              <a:gd name="connsiteX3134" fmla="*/ 562467 w 562467"/>
              <a:gd name="connsiteY3134" fmla="*/ 2589367 h 3842685"/>
              <a:gd name="connsiteX3135" fmla="*/ 562467 w 562467"/>
              <a:gd name="connsiteY3135" fmla="*/ 2590079 h 3842685"/>
              <a:gd name="connsiteX3136" fmla="*/ 562467 w 562467"/>
              <a:gd name="connsiteY3136" fmla="*/ 2590236 h 3842685"/>
              <a:gd name="connsiteX3137" fmla="*/ 562467 w 562467"/>
              <a:gd name="connsiteY3137" fmla="*/ 2590479 h 3842685"/>
              <a:gd name="connsiteX3138" fmla="*/ 562467 w 562467"/>
              <a:gd name="connsiteY3138" fmla="*/ 2590948 h 3842685"/>
              <a:gd name="connsiteX3139" fmla="*/ 562467 w 562467"/>
              <a:gd name="connsiteY3139" fmla="*/ 2595904 h 3842685"/>
              <a:gd name="connsiteX3140" fmla="*/ 562467 w 562467"/>
              <a:gd name="connsiteY3140" fmla="*/ 2596615 h 3842685"/>
              <a:gd name="connsiteX3141" fmla="*/ 562467 w 562467"/>
              <a:gd name="connsiteY3141" fmla="*/ 2598641 h 3842685"/>
              <a:gd name="connsiteX3142" fmla="*/ 562467 w 562467"/>
              <a:gd name="connsiteY3142" fmla="*/ 2599457 h 3842685"/>
              <a:gd name="connsiteX3143" fmla="*/ 562467 w 562467"/>
              <a:gd name="connsiteY3143" fmla="*/ 2599511 h 3842685"/>
              <a:gd name="connsiteX3144" fmla="*/ 562467 w 562467"/>
              <a:gd name="connsiteY3144" fmla="*/ 2600606 h 3842685"/>
              <a:gd name="connsiteX3145" fmla="*/ 562467 w 562467"/>
              <a:gd name="connsiteY3145" fmla="*/ 2600776 h 3842685"/>
              <a:gd name="connsiteX3146" fmla="*/ 562467 w 562467"/>
              <a:gd name="connsiteY3146" fmla="*/ 2601805 h 3842685"/>
              <a:gd name="connsiteX3147" fmla="*/ 562467 w 562467"/>
              <a:gd name="connsiteY3147" fmla="*/ 2601973 h 3842685"/>
              <a:gd name="connsiteX3148" fmla="*/ 562467 w 562467"/>
              <a:gd name="connsiteY3148" fmla="*/ 2603168 h 3842685"/>
              <a:gd name="connsiteX3149" fmla="*/ 562467 w 562467"/>
              <a:gd name="connsiteY3149" fmla="*/ 2604063 h 3842685"/>
              <a:gd name="connsiteX3150" fmla="*/ 562467 w 562467"/>
              <a:gd name="connsiteY3150" fmla="*/ 2604776 h 3842685"/>
              <a:gd name="connsiteX3151" fmla="*/ 562467 w 562467"/>
              <a:gd name="connsiteY3151" fmla="*/ 2604933 h 3842685"/>
              <a:gd name="connsiteX3152" fmla="*/ 562467 w 562467"/>
              <a:gd name="connsiteY3152" fmla="*/ 2605646 h 3842685"/>
              <a:gd name="connsiteX3153" fmla="*/ 562467 w 562467"/>
              <a:gd name="connsiteY3153" fmla="*/ 2606743 h 3842685"/>
              <a:gd name="connsiteX3154" fmla="*/ 562467 w 562467"/>
              <a:gd name="connsiteY3154" fmla="*/ 2606912 h 3842685"/>
              <a:gd name="connsiteX3155" fmla="*/ 562467 w 562467"/>
              <a:gd name="connsiteY3155" fmla="*/ 2612463 h 3842685"/>
              <a:gd name="connsiteX3156" fmla="*/ 562467 w 562467"/>
              <a:gd name="connsiteY3156" fmla="*/ 2613332 h 3842685"/>
              <a:gd name="connsiteX3157" fmla="*/ 562467 w 562467"/>
              <a:gd name="connsiteY3157" fmla="*/ 2613467 h 3842685"/>
              <a:gd name="connsiteX3158" fmla="*/ 562467 w 562467"/>
              <a:gd name="connsiteY3158" fmla="*/ 2624188 h 3842685"/>
              <a:gd name="connsiteX3159" fmla="*/ 562467 w 562467"/>
              <a:gd name="connsiteY3159" fmla="*/ 2624357 h 3842685"/>
              <a:gd name="connsiteX3160" fmla="*/ 562467 w 562467"/>
              <a:gd name="connsiteY3160" fmla="*/ 2624901 h 3842685"/>
              <a:gd name="connsiteX3161" fmla="*/ 562467 w 562467"/>
              <a:gd name="connsiteY3161" fmla="*/ 2625071 h 3842685"/>
              <a:gd name="connsiteX3162" fmla="*/ 562467 w 562467"/>
              <a:gd name="connsiteY3162" fmla="*/ 2627038 h 3842685"/>
              <a:gd name="connsiteX3163" fmla="*/ 562467 w 562467"/>
              <a:gd name="connsiteY3163" fmla="*/ 2627473 h 3842685"/>
              <a:gd name="connsiteX3164" fmla="*/ 562467 w 562467"/>
              <a:gd name="connsiteY3164" fmla="*/ 2628689 h 3842685"/>
              <a:gd name="connsiteX3165" fmla="*/ 562467 w 562467"/>
              <a:gd name="connsiteY3165" fmla="*/ 2630325 h 3842685"/>
              <a:gd name="connsiteX3166" fmla="*/ 562467 w 562467"/>
              <a:gd name="connsiteY3166" fmla="*/ 2630494 h 3842685"/>
              <a:gd name="connsiteX3167" fmla="*/ 562467 w 562467"/>
              <a:gd name="connsiteY3167" fmla="*/ 2633609 h 3842685"/>
              <a:gd name="connsiteX3168" fmla="*/ 562467 w 562467"/>
              <a:gd name="connsiteY3168" fmla="*/ 2635199 h 3842685"/>
              <a:gd name="connsiteX3169" fmla="*/ 562467 w 562467"/>
              <a:gd name="connsiteY3169" fmla="*/ 2635464 h 3842685"/>
              <a:gd name="connsiteX3170" fmla="*/ 562467 w 562467"/>
              <a:gd name="connsiteY3170" fmla="*/ 2636695 h 3842685"/>
              <a:gd name="connsiteX3171" fmla="*/ 562467 w 562467"/>
              <a:gd name="connsiteY3171" fmla="*/ 2641600 h 3842685"/>
              <a:gd name="connsiteX3172" fmla="*/ 562467 w 562467"/>
              <a:gd name="connsiteY3172" fmla="*/ 2647730 h 3842685"/>
              <a:gd name="connsiteX3173" fmla="*/ 562467 w 562467"/>
              <a:gd name="connsiteY3173" fmla="*/ 2648600 h 3842685"/>
              <a:gd name="connsiteX3174" fmla="*/ 562467 w 562467"/>
              <a:gd name="connsiteY3174" fmla="*/ 2650618 h 3842685"/>
              <a:gd name="connsiteX3175" fmla="*/ 562467 w 562467"/>
              <a:gd name="connsiteY3175" fmla="*/ 2651055 h 3842685"/>
              <a:gd name="connsiteX3176" fmla="*/ 562467 w 562467"/>
              <a:gd name="connsiteY3176" fmla="*/ 2651768 h 3842685"/>
              <a:gd name="connsiteX3177" fmla="*/ 562467 w 562467"/>
              <a:gd name="connsiteY3177" fmla="*/ 2653734 h 3842685"/>
              <a:gd name="connsiteX3178" fmla="*/ 562467 w 562467"/>
              <a:gd name="connsiteY3178" fmla="*/ 2654266 h 3842685"/>
              <a:gd name="connsiteX3179" fmla="*/ 562467 w 562467"/>
              <a:gd name="connsiteY3179" fmla="*/ 2655992 h 3842685"/>
              <a:gd name="connsiteX3180" fmla="*/ 562467 w 562467"/>
              <a:gd name="connsiteY3180" fmla="*/ 2657191 h 3842685"/>
              <a:gd name="connsiteX3181" fmla="*/ 562467 w 562467"/>
              <a:gd name="connsiteY3181" fmla="*/ 2658360 h 3842685"/>
              <a:gd name="connsiteX3182" fmla="*/ 562467 w 562467"/>
              <a:gd name="connsiteY3182" fmla="*/ 2658779 h 3842685"/>
              <a:gd name="connsiteX3183" fmla="*/ 562467 w 562467"/>
              <a:gd name="connsiteY3183" fmla="*/ 2659046 h 3842685"/>
              <a:gd name="connsiteX3184" fmla="*/ 562467 w 562467"/>
              <a:gd name="connsiteY3184" fmla="*/ 2659079 h 3842685"/>
              <a:gd name="connsiteX3185" fmla="*/ 562467 w 562467"/>
              <a:gd name="connsiteY3185" fmla="*/ 2659759 h 3842685"/>
              <a:gd name="connsiteX3186" fmla="*/ 562467 w 562467"/>
              <a:gd name="connsiteY3186" fmla="*/ 2660278 h 3842685"/>
              <a:gd name="connsiteX3187" fmla="*/ 562467 w 562467"/>
              <a:gd name="connsiteY3187" fmla="*/ 2662294 h 3842685"/>
              <a:gd name="connsiteX3188" fmla="*/ 562467 w 562467"/>
              <a:gd name="connsiteY3188" fmla="*/ 2663984 h 3842685"/>
              <a:gd name="connsiteX3189" fmla="*/ 562467 w 562467"/>
              <a:gd name="connsiteY3189" fmla="*/ 2665181 h 3842685"/>
              <a:gd name="connsiteX3190" fmla="*/ 562467 w 562467"/>
              <a:gd name="connsiteY3190" fmla="*/ 2665215 h 3842685"/>
              <a:gd name="connsiteX3191" fmla="*/ 562467 w 562467"/>
              <a:gd name="connsiteY3191" fmla="*/ 2670114 h 3842685"/>
              <a:gd name="connsiteX3192" fmla="*/ 562467 w 562467"/>
              <a:gd name="connsiteY3192" fmla="*/ 2670984 h 3842685"/>
              <a:gd name="connsiteX3193" fmla="*/ 562467 w 562467"/>
              <a:gd name="connsiteY3193" fmla="*/ 2674152 h 3842685"/>
              <a:gd name="connsiteX3194" fmla="*/ 562467 w 562467"/>
              <a:gd name="connsiteY3194" fmla="*/ 2676118 h 3842685"/>
              <a:gd name="connsiteX3195" fmla="*/ 562467 w 562467"/>
              <a:gd name="connsiteY3195" fmla="*/ 2676249 h 3842685"/>
              <a:gd name="connsiteX3196" fmla="*/ 562467 w 562467"/>
              <a:gd name="connsiteY3196" fmla="*/ 2676519 h 3842685"/>
              <a:gd name="connsiteX3197" fmla="*/ 562467 w 562467"/>
              <a:gd name="connsiteY3197" fmla="*/ 2677120 h 3842685"/>
              <a:gd name="connsiteX3198" fmla="*/ 562467 w 562467"/>
              <a:gd name="connsiteY3198" fmla="*/ 2677316 h 3842685"/>
              <a:gd name="connsiteX3199" fmla="*/ 562467 w 562467"/>
              <a:gd name="connsiteY3199" fmla="*/ 2679575 h 3842685"/>
              <a:gd name="connsiteX3200" fmla="*/ 562467 w 562467"/>
              <a:gd name="connsiteY3200" fmla="*/ 2679850 h 3842685"/>
              <a:gd name="connsiteX3201" fmla="*/ 562467 w 562467"/>
              <a:gd name="connsiteY3201" fmla="*/ 2680287 h 3842685"/>
              <a:gd name="connsiteX3202" fmla="*/ 562467 w 562467"/>
              <a:gd name="connsiteY3202" fmla="*/ 2681942 h 3842685"/>
              <a:gd name="connsiteX3203" fmla="*/ 562467 w 562467"/>
              <a:gd name="connsiteY3203" fmla="*/ 2682143 h 3842685"/>
              <a:gd name="connsiteX3204" fmla="*/ 562467 w 562467"/>
              <a:gd name="connsiteY3204" fmla="*/ 2682254 h 3842685"/>
              <a:gd name="connsiteX3205" fmla="*/ 562467 w 562467"/>
              <a:gd name="connsiteY3205" fmla="*/ 2682654 h 3842685"/>
              <a:gd name="connsiteX3206" fmla="*/ 562467 w 562467"/>
              <a:gd name="connsiteY3206" fmla="*/ 2682661 h 3842685"/>
              <a:gd name="connsiteX3207" fmla="*/ 562467 w 562467"/>
              <a:gd name="connsiteY3207" fmla="*/ 2683374 h 3842685"/>
              <a:gd name="connsiteX3208" fmla="*/ 562467 w 562467"/>
              <a:gd name="connsiteY3208" fmla="*/ 2684005 h 3842685"/>
              <a:gd name="connsiteX3209" fmla="*/ 562467 w 562467"/>
              <a:gd name="connsiteY3209" fmla="*/ 2684678 h 3842685"/>
              <a:gd name="connsiteX3210" fmla="*/ 562467 w 562467"/>
              <a:gd name="connsiteY3210" fmla="*/ 2687565 h 3842685"/>
              <a:gd name="connsiteX3211" fmla="*/ 562467 w 562467"/>
              <a:gd name="connsiteY3211" fmla="*/ 2688011 h 3842685"/>
              <a:gd name="connsiteX3212" fmla="*/ 562467 w 562467"/>
              <a:gd name="connsiteY3212" fmla="*/ 2688278 h 3842685"/>
              <a:gd name="connsiteX3213" fmla="*/ 562467 w 562467"/>
              <a:gd name="connsiteY3213" fmla="*/ 2688796 h 3842685"/>
              <a:gd name="connsiteX3214" fmla="*/ 562467 w 562467"/>
              <a:gd name="connsiteY3214" fmla="*/ 2690813 h 3842685"/>
              <a:gd name="connsiteX3215" fmla="*/ 562467 w 562467"/>
              <a:gd name="connsiteY3215" fmla="*/ 2694409 h 3842685"/>
              <a:gd name="connsiteX3216" fmla="*/ 562467 w 562467"/>
              <a:gd name="connsiteY3216" fmla="*/ 2695279 h 3842685"/>
              <a:gd name="connsiteX3217" fmla="*/ 562467 w 562467"/>
              <a:gd name="connsiteY3217" fmla="*/ 2696375 h 3842685"/>
              <a:gd name="connsiteX3218" fmla="*/ 562467 w 562467"/>
              <a:gd name="connsiteY3218" fmla="*/ 2699159 h 3842685"/>
              <a:gd name="connsiteX3219" fmla="*/ 562467 w 562467"/>
              <a:gd name="connsiteY3219" fmla="*/ 2699700 h 3842685"/>
              <a:gd name="connsiteX3220" fmla="*/ 562467 w 562467"/>
              <a:gd name="connsiteY3220" fmla="*/ 2700413 h 3842685"/>
              <a:gd name="connsiteX3221" fmla="*/ 562467 w 562467"/>
              <a:gd name="connsiteY3221" fmla="*/ 2702164 h 3842685"/>
              <a:gd name="connsiteX3222" fmla="*/ 562467 w 562467"/>
              <a:gd name="connsiteY3222" fmla="*/ 2702713 h 3842685"/>
              <a:gd name="connsiteX3223" fmla="*/ 562467 w 562467"/>
              <a:gd name="connsiteY3223" fmla="*/ 2703674 h 3842685"/>
              <a:gd name="connsiteX3224" fmla="*/ 562467 w 562467"/>
              <a:gd name="connsiteY3224" fmla="*/ 2705038 h 3842685"/>
              <a:gd name="connsiteX3225" fmla="*/ 562467 w 562467"/>
              <a:gd name="connsiteY3225" fmla="*/ 2705713 h 3842685"/>
              <a:gd name="connsiteX3226" fmla="*/ 562467 w 562467"/>
              <a:gd name="connsiteY3226" fmla="*/ 2705836 h 3842685"/>
              <a:gd name="connsiteX3227" fmla="*/ 562467 w 562467"/>
              <a:gd name="connsiteY3227" fmla="*/ 2707320 h 3842685"/>
              <a:gd name="connsiteX3228" fmla="*/ 562467 w 562467"/>
              <a:gd name="connsiteY3228" fmla="*/ 2707587 h 3842685"/>
              <a:gd name="connsiteX3229" fmla="*/ 562467 w 562467"/>
              <a:gd name="connsiteY3229" fmla="*/ 2708190 h 3842685"/>
              <a:gd name="connsiteX3230" fmla="*/ 562467 w 562467"/>
              <a:gd name="connsiteY3230" fmla="*/ 2708300 h 3842685"/>
              <a:gd name="connsiteX3231" fmla="*/ 562467 w 562467"/>
              <a:gd name="connsiteY3231" fmla="*/ 2710069 h 3842685"/>
              <a:gd name="connsiteX3232" fmla="*/ 562467 w 562467"/>
              <a:gd name="connsiteY3232" fmla="*/ 2710939 h 3842685"/>
              <a:gd name="connsiteX3233" fmla="*/ 562467 w 562467"/>
              <a:gd name="connsiteY3233" fmla="*/ 2711849 h 3842685"/>
              <a:gd name="connsiteX3234" fmla="*/ 562467 w 562467"/>
              <a:gd name="connsiteY3234" fmla="*/ 2717318 h 3842685"/>
              <a:gd name="connsiteX3235" fmla="*/ 562467 w 562467"/>
              <a:gd name="connsiteY3235" fmla="*/ 2722743 h 3842685"/>
              <a:gd name="connsiteX3236" fmla="*/ 562467 w 562467"/>
              <a:gd name="connsiteY3236" fmla="*/ 2723453 h 3842685"/>
              <a:gd name="connsiteX3237" fmla="*/ 562467 w 562467"/>
              <a:gd name="connsiteY3237" fmla="*/ 2725097 h 3842685"/>
              <a:gd name="connsiteX3238" fmla="*/ 562467 w 562467"/>
              <a:gd name="connsiteY3238" fmla="*/ 2725480 h 3842685"/>
              <a:gd name="connsiteX3239" fmla="*/ 562467 w 562467"/>
              <a:gd name="connsiteY3239" fmla="*/ 2726295 h 3842685"/>
              <a:gd name="connsiteX3240" fmla="*/ 562467 w 562467"/>
              <a:gd name="connsiteY3240" fmla="*/ 2726350 h 3842685"/>
              <a:gd name="connsiteX3241" fmla="*/ 562467 w 562467"/>
              <a:gd name="connsiteY3241" fmla="*/ 2727445 h 3842685"/>
              <a:gd name="connsiteX3242" fmla="*/ 562467 w 562467"/>
              <a:gd name="connsiteY3242" fmla="*/ 2727615 h 3842685"/>
              <a:gd name="connsiteX3243" fmla="*/ 562467 w 562467"/>
              <a:gd name="connsiteY3243" fmla="*/ 2730007 h 3842685"/>
              <a:gd name="connsiteX3244" fmla="*/ 562467 w 562467"/>
              <a:gd name="connsiteY3244" fmla="*/ 2730684 h 3842685"/>
              <a:gd name="connsiteX3245" fmla="*/ 562467 w 562467"/>
              <a:gd name="connsiteY3245" fmla="*/ 2730902 h 3842685"/>
              <a:gd name="connsiteX3246" fmla="*/ 562467 w 562467"/>
              <a:gd name="connsiteY3246" fmla="*/ 2731232 h 3842685"/>
              <a:gd name="connsiteX3247" fmla="*/ 562467 w 562467"/>
              <a:gd name="connsiteY3247" fmla="*/ 2731615 h 3842685"/>
              <a:gd name="connsiteX3248" fmla="*/ 562467 w 562467"/>
              <a:gd name="connsiteY3248" fmla="*/ 2731772 h 3842685"/>
              <a:gd name="connsiteX3249" fmla="*/ 562467 w 562467"/>
              <a:gd name="connsiteY3249" fmla="*/ 2732485 h 3842685"/>
              <a:gd name="connsiteX3250" fmla="*/ 562467 w 562467"/>
              <a:gd name="connsiteY3250" fmla="*/ 2733582 h 3842685"/>
              <a:gd name="connsiteX3251" fmla="*/ 562467 w 562467"/>
              <a:gd name="connsiteY3251" fmla="*/ 2733751 h 3842685"/>
              <a:gd name="connsiteX3252" fmla="*/ 562467 w 562467"/>
              <a:gd name="connsiteY3252" fmla="*/ 2734232 h 3842685"/>
              <a:gd name="connsiteX3253" fmla="*/ 562467 w 562467"/>
              <a:gd name="connsiteY3253" fmla="*/ 2739302 h 3842685"/>
              <a:gd name="connsiteX3254" fmla="*/ 562467 w 562467"/>
              <a:gd name="connsiteY3254" fmla="*/ 2740171 h 3842685"/>
              <a:gd name="connsiteX3255" fmla="*/ 562467 w 562467"/>
              <a:gd name="connsiteY3255" fmla="*/ 2740305 h 3842685"/>
              <a:gd name="connsiteX3256" fmla="*/ 562467 w 562467"/>
              <a:gd name="connsiteY3256" fmla="*/ 2745837 h 3842685"/>
              <a:gd name="connsiteX3257" fmla="*/ 562467 w 562467"/>
              <a:gd name="connsiteY3257" fmla="*/ 2748679 h 3842685"/>
              <a:gd name="connsiteX3258" fmla="*/ 562467 w 562467"/>
              <a:gd name="connsiteY3258" fmla="*/ 2749392 h 3842685"/>
              <a:gd name="connsiteX3259" fmla="*/ 562467 w 562467"/>
              <a:gd name="connsiteY3259" fmla="*/ 2751027 h 3842685"/>
              <a:gd name="connsiteX3260" fmla="*/ 562467 w 562467"/>
              <a:gd name="connsiteY3260" fmla="*/ 2751195 h 3842685"/>
              <a:gd name="connsiteX3261" fmla="*/ 562467 w 562467"/>
              <a:gd name="connsiteY3261" fmla="*/ 2751740 h 3842685"/>
              <a:gd name="connsiteX3262" fmla="*/ 562467 w 562467"/>
              <a:gd name="connsiteY3262" fmla="*/ 2751910 h 3842685"/>
              <a:gd name="connsiteX3263" fmla="*/ 562467 w 562467"/>
              <a:gd name="connsiteY3263" fmla="*/ 2752391 h 3842685"/>
              <a:gd name="connsiteX3264" fmla="*/ 562467 w 562467"/>
              <a:gd name="connsiteY3264" fmla="*/ 2753876 h 3842685"/>
              <a:gd name="connsiteX3265" fmla="*/ 562467 w 562467"/>
              <a:gd name="connsiteY3265" fmla="*/ 2753999 h 3842685"/>
              <a:gd name="connsiteX3266" fmla="*/ 562467 w 562467"/>
              <a:gd name="connsiteY3266" fmla="*/ 2754815 h 3842685"/>
              <a:gd name="connsiteX3267" fmla="*/ 562467 w 562467"/>
              <a:gd name="connsiteY3267" fmla="*/ 2754869 h 3842685"/>
              <a:gd name="connsiteX3268" fmla="*/ 562467 w 562467"/>
              <a:gd name="connsiteY3268" fmla="*/ 2755965 h 3842685"/>
              <a:gd name="connsiteX3269" fmla="*/ 562467 w 562467"/>
              <a:gd name="connsiteY3269" fmla="*/ 2756135 h 3842685"/>
              <a:gd name="connsiteX3270" fmla="*/ 562467 w 562467"/>
              <a:gd name="connsiteY3270" fmla="*/ 2757164 h 3842685"/>
              <a:gd name="connsiteX3271" fmla="*/ 562467 w 562467"/>
              <a:gd name="connsiteY3271" fmla="*/ 2757333 h 3842685"/>
              <a:gd name="connsiteX3272" fmla="*/ 562467 w 562467"/>
              <a:gd name="connsiteY3272" fmla="*/ 2758527 h 3842685"/>
              <a:gd name="connsiteX3273" fmla="*/ 562467 w 562467"/>
              <a:gd name="connsiteY3273" fmla="*/ 2762038 h 3842685"/>
              <a:gd name="connsiteX3274" fmla="*/ 562467 w 562467"/>
              <a:gd name="connsiteY3274" fmla="*/ 2762689 h 3842685"/>
              <a:gd name="connsiteX3275" fmla="*/ 562467 w 562467"/>
              <a:gd name="connsiteY3275" fmla="*/ 2768825 h 3842685"/>
              <a:gd name="connsiteX3276" fmla="*/ 562467 w 562467"/>
              <a:gd name="connsiteY3276" fmla="*/ 2774124 h 3842685"/>
              <a:gd name="connsiteX3277" fmla="*/ 562467 w 562467"/>
              <a:gd name="connsiteY3277" fmla="*/ 2774294 h 3842685"/>
              <a:gd name="connsiteX3278" fmla="*/ 562467 w 562467"/>
              <a:gd name="connsiteY3278" fmla="*/ 2776260 h 3842685"/>
              <a:gd name="connsiteX3279" fmla="*/ 562467 w 562467"/>
              <a:gd name="connsiteY3279" fmla="*/ 2777457 h 3842685"/>
              <a:gd name="connsiteX3280" fmla="*/ 562467 w 562467"/>
              <a:gd name="connsiteY3280" fmla="*/ 2779033 h 3842685"/>
              <a:gd name="connsiteX3281" fmla="*/ 562467 w 562467"/>
              <a:gd name="connsiteY3281" fmla="*/ 2779548 h 3842685"/>
              <a:gd name="connsiteX3282" fmla="*/ 562467 w 562467"/>
              <a:gd name="connsiteY3282" fmla="*/ 2779716 h 3842685"/>
              <a:gd name="connsiteX3283" fmla="*/ 562467 w 562467"/>
              <a:gd name="connsiteY3283" fmla="*/ 2780260 h 3842685"/>
              <a:gd name="connsiteX3284" fmla="*/ 562467 w 562467"/>
              <a:gd name="connsiteY3284" fmla="*/ 2780428 h 3842685"/>
              <a:gd name="connsiteX3285" fmla="*/ 562467 w 562467"/>
              <a:gd name="connsiteY3285" fmla="*/ 2781105 h 3842685"/>
              <a:gd name="connsiteX3286" fmla="*/ 562467 w 562467"/>
              <a:gd name="connsiteY3286" fmla="*/ 2782395 h 3842685"/>
              <a:gd name="connsiteX3287" fmla="*/ 562467 w 562467"/>
              <a:gd name="connsiteY3287" fmla="*/ 2782831 h 3842685"/>
              <a:gd name="connsiteX3288" fmla="*/ 562467 w 562467"/>
              <a:gd name="connsiteY3288" fmla="*/ 2784421 h 3842685"/>
              <a:gd name="connsiteX3289" fmla="*/ 562467 w 562467"/>
              <a:gd name="connsiteY3289" fmla="*/ 2785618 h 3842685"/>
              <a:gd name="connsiteX3290" fmla="*/ 562467 w 562467"/>
              <a:gd name="connsiteY3290" fmla="*/ 2785917 h 3842685"/>
              <a:gd name="connsiteX3291" fmla="*/ 562467 w 562467"/>
              <a:gd name="connsiteY3291" fmla="*/ 2786984 h 3842685"/>
              <a:gd name="connsiteX3292" fmla="*/ 562467 w 562467"/>
              <a:gd name="connsiteY3292" fmla="*/ 2788951 h 3842685"/>
              <a:gd name="connsiteX3293" fmla="*/ 562467 w 562467"/>
              <a:gd name="connsiteY3293" fmla="*/ 2790557 h 3842685"/>
              <a:gd name="connsiteX3294" fmla="*/ 562467 w 562467"/>
              <a:gd name="connsiteY3294" fmla="*/ 2790823 h 3842685"/>
              <a:gd name="connsiteX3295" fmla="*/ 562467 w 562467"/>
              <a:gd name="connsiteY3295" fmla="*/ 2792054 h 3842685"/>
              <a:gd name="connsiteX3296" fmla="*/ 562467 w 562467"/>
              <a:gd name="connsiteY3296" fmla="*/ 2796953 h 3842685"/>
              <a:gd name="connsiteX3297" fmla="*/ 562467 w 562467"/>
              <a:gd name="connsiteY3297" fmla="*/ 2797823 h 3842685"/>
              <a:gd name="connsiteX3298" fmla="*/ 562467 w 562467"/>
              <a:gd name="connsiteY3298" fmla="*/ 2799841 h 3842685"/>
              <a:gd name="connsiteX3299" fmla="*/ 562467 w 562467"/>
              <a:gd name="connsiteY3299" fmla="*/ 2800555 h 3842685"/>
              <a:gd name="connsiteX3300" fmla="*/ 562467 w 562467"/>
              <a:gd name="connsiteY3300" fmla="*/ 2800990 h 3842685"/>
              <a:gd name="connsiteX3301" fmla="*/ 562467 w 562467"/>
              <a:gd name="connsiteY3301" fmla="*/ 2802644 h 3842685"/>
              <a:gd name="connsiteX3302" fmla="*/ 562467 w 562467"/>
              <a:gd name="connsiteY3302" fmla="*/ 2802957 h 3842685"/>
              <a:gd name="connsiteX3303" fmla="*/ 562467 w 562467"/>
              <a:gd name="connsiteY3303" fmla="*/ 2803088 h 3842685"/>
              <a:gd name="connsiteX3304" fmla="*/ 562467 w 562467"/>
              <a:gd name="connsiteY3304" fmla="*/ 2803488 h 3842685"/>
              <a:gd name="connsiteX3305" fmla="*/ 562467 w 562467"/>
              <a:gd name="connsiteY3305" fmla="*/ 2803959 h 3842685"/>
              <a:gd name="connsiteX3306" fmla="*/ 562467 w 562467"/>
              <a:gd name="connsiteY3306" fmla="*/ 2805976 h 3842685"/>
              <a:gd name="connsiteX3307" fmla="*/ 562467 w 562467"/>
              <a:gd name="connsiteY3307" fmla="*/ 2806413 h 3842685"/>
              <a:gd name="connsiteX3308" fmla="*/ 562467 w 562467"/>
              <a:gd name="connsiteY3308" fmla="*/ 2807126 h 3842685"/>
              <a:gd name="connsiteX3309" fmla="*/ 562467 w 562467"/>
              <a:gd name="connsiteY3309" fmla="*/ 2808001 h 3842685"/>
              <a:gd name="connsiteX3310" fmla="*/ 562467 w 562467"/>
              <a:gd name="connsiteY3310" fmla="*/ 2808716 h 3842685"/>
              <a:gd name="connsiteX3311" fmla="*/ 562467 w 562467"/>
              <a:gd name="connsiteY3311" fmla="*/ 2808981 h 3842685"/>
              <a:gd name="connsiteX3312" fmla="*/ 562467 w 562467"/>
              <a:gd name="connsiteY3312" fmla="*/ 2809093 h 3842685"/>
              <a:gd name="connsiteX3313" fmla="*/ 562467 w 562467"/>
              <a:gd name="connsiteY3313" fmla="*/ 2809500 h 3842685"/>
              <a:gd name="connsiteX3314" fmla="*/ 562467 w 562467"/>
              <a:gd name="connsiteY3314" fmla="*/ 2809625 h 3842685"/>
              <a:gd name="connsiteX3315" fmla="*/ 562467 w 562467"/>
              <a:gd name="connsiteY3315" fmla="*/ 2810213 h 3842685"/>
              <a:gd name="connsiteX3316" fmla="*/ 562467 w 562467"/>
              <a:gd name="connsiteY3316" fmla="*/ 2811516 h 3842685"/>
              <a:gd name="connsiteX3317" fmla="*/ 562467 w 562467"/>
              <a:gd name="connsiteY3317" fmla="*/ 2814136 h 3842685"/>
              <a:gd name="connsiteX3318" fmla="*/ 562467 w 562467"/>
              <a:gd name="connsiteY3318" fmla="*/ 2814403 h 3842685"/>
              <a:gd name="connsiteX3319" fmla="*/ 562467 w 562467"/>
              <a:gd name="connsiteY3319" fmla="*/ 2814438 h 3842685"/>
              <a:gd name="connsiteX3320" fmla="*/ 562467 w 562467"/>
              <a:gd name="connsiteY3320" fmla="*/ 2815117 h 3842685"/>
              <a:gd name="connsiteX3321" fmla="*/ 562467 w 562467"/>
              <a:gd name="connsiteY3321" fmla="*/ 2815635 h 3842685"/>
              <a:gd name="connsiteX3322" fmla="*/ 562467 w 562467"/>
              <a:gd name="connsiteY3322" fmla="*/ 2817651 h 3842685"/>
              <a:gd name="connsiteX3323" fmla="*/ 562467 w 562467"/>
              <a:gd name="connsiteY3323" fmla="*/ 2821248 h 3842685"/>
              <a:gd name="connsiteX3324" fmla="*/ 562467 w 562467"/>
              <a:gd name="connsiteY3324" fmla="*/ 2822117 h 3842685"/>
              <a:gd name="connsiteX3325" fmla="*/ 562467 w 562467"/>
              <a:gd name="connsiteY3325" fmla="*/ 2823214 h 3842685"/>
              <a:gd name="connsiteX3326" fmla="*/ 562467 w 562467"/>
              <a:gd name="connsiteY3326" fmla="*/ 2825472 h 3842685"/>
              <a:gd name="connsiteX3327" fmla="*/ 562467 w 562467"/>
              <a:gd name="connsiteY3327" fmla="*/ 2826343 h 3842685"/>
              <a:gd name="connsiteX3328" fmla="*/ 562467 w 562467"/>
              <a:gd name="connsiteY3328" fmla="*/ 2826539 h 3842685"/>
              <a:gd name="connsiteX3329" fmla="*/ 562467 w 562467"/>
              <a:gd name="connsiteY3329" fmla="*/ 2827251 h 3842685"/>
              <a:gd name="connsiteX3330" fmla="*/ 562467 w 562467"/>
              <a:gd name="connsiteY3330" fmla="*/ 2827784 h 3842685"/>
              <a:gd name="connsiteX3331" fmla="*/ 562467 w 562467"/>
              <a:gd name="connsiteY3331" fmla="*/ 2828290 h 3842685"/>
              <a:gd name="connsiteX3332" fmla="*/ 562467 w 562467"/>
              <a:gd name="connsiteY3332" fmla="*/ 2829510 h 3842685"/>
              <a:gd name="connsiteX3333" fmla="*/ 562467 w 562467"/>
              <a:gd name="connsiteY3333" fmla="*/ 2829749 h 3842685"/>
              <a:gd name="connsiteX3334" fmla="*/ 562467 w 562467"/>
              <a:gd name="connsiteY3334" fmla="*/ 2831477 h 3842685"/>
              <a:gd name="connsiteX3335" fmla="*/ 562467 w 562467"/>
              <a:gd name="connsiteY3335" fmla="*/ 2831877 h 3842685"/>
              <a:gd name="connsiteX3336" fmla="*/ 562467 w 562467"/>
              <a:gd name="connsiteY3336" fmla="*/ 2832596 h 3842685"/>
              <a:gd name="connsiteX3337" fmla="*/ 562467 w 562467"/>
              <a:gd name="connsiteY3337" fmla="*/ 2832675 h 3842685"/>
              <a:gd name="connsiteX3338" fmla="*/ 562467 w 562467"/>
              <a:gd name="connsiteY3338" fmla="*/ 2836907 h 3842685"/>
              <a:gd name="connsiteX3339" fmla="*/ 562467 w 562467"/>
              <a:gd name="connsiteY3339" fmla="*/ 2837501 h 3842685"/>
              <a:gd name="connsiteX3340" fmla="*/ 562467 w 562467"/>
              <a:gd name="connsiteY3340" fmla="*/ 2837778 h 3842685"/>
              <a:gd name="connsiteX3341" fmla="*/ 562467 w 562467"/>
              <a:gd name="connsiteY3341" fmla="*/ 2837911 h 3842685"/>
              <a:gd name="connsiteX3342" fmla="*/ 562467 w 562467"/>
              <a:gd name="connsiteY3342" fmla="*/ 2838018 h 3842685"/>
              <a:gd name="connsiteX3343" fmla="*/ 562467 w 562467"/>
              <a:gd name="connsiteY3343" fmla="*/ 2838732 h 3842685"/>
              <a:gd name="connsiteX3344" fmla="*/ 562467 w 562467"/>
              <a:gd name="connsiteY3344" fmla="*/ 2840035 h 3842685"/>
              <a:gd name="connsiteX3345" fmla="*/ 562467 w 562467"/>
              <a:gd name="connsiteY3345" fmla="*/ 2843443 h 3842685"/>
              <a:gd name="connsiteX3346" fmla="*/ 562467 w 562467"/>
              <a:gd name="connsiteY3346" fmla="*/ 2843632 h 3842685"/>
              <a:gd name="connsiteX3347" fmla="*/ 562467 w 562467"/>
              <a:gd name="connsiteY3347" fmla="*/ 2844501 h 3842685"/>
              <a:gd name="connsiteX3348" fmla="*/ 562467 w 562467"/>
              <a:gd name="connsiteY3348" fmla="*/ 2845598 h 3842685"/>
              <a:gd name="connsiteX3349" fmla="*/ 562467 w 562467"/>
              <a:gd name="connsiteY3349" fmla="*/ 2849635 h 3842685"/>
              <a:gd name="connsiteX3350" fmla="*/ 562467 w 562467"/>
              <a:gd name="connsiteY3350" fmla="*/ 2849767 h 3842685"/>
              <a:gd name="connsiteX3351" fmla="*/ 562467 w 562467"/>
              <a:gd name="connsiteY3351" fmla="*/ 2850637 h 3842685"/>
              <a:gd name="connsiteX3352" fmla="*/ 562467 w 562467"/>
              <a:gd name="connsiteY3352" fmla="*/ 2851605 h 3842685"/>
              <a:gd name="connsiteX3353" fmla="*/ 562467 w 562467"/>
              <a:gd name="connsiteY3353" fmla="*/ 2851733 h 3842685"/>
              <a:gd name="connsiteX3354" fmla="*/ 562467 w 562467"/>
              <a:gd name="connsiteY3354" fmla="*/ 2851936 h 3842685"/>
              <a:gd name="connsiteX3355" fmla="*/ 562467 w 562467"/>
              <a:gd name="connsiteY3355" fmla="*/ 2852474 h 3842685"/>
              <a:gd name="connsiteX3356" fmla="*/ 562467 w 562467"/>
              <a:gd name="connsiteY3356" fmla="*/ 2855058 h 3842685"/>
              <a:gd name="connsiteX3357" fmla="*/ 562467 w 562467"/>
              <a:gd name="connsiteY3357" fmla="*/ 2855771 h 3842685"/>
              <a:gd name="connsiteX3358" fmla="*/ 562467 w 562467"/>
              <a:gd name="connsiteY3358" fmla="*/ 2857522 h 3842685"/>
              <a:gd name="connsiteX3359" fmla="*/ 562467 w 562467"/>
              <a:gd name="connsiteY3359" fmla="*/ 2858071 h 3842685"/>
              <a:gd name="connsiteX3360" fmla="*/ 562467 w 562467"/>
              <a:gd name="connsiteY3360" fmla="*/ 2859291 h 3842685"/>
              <a:gd name="connsiteX3361" fmla="*/ 562467 w 562467"/>
              <a:gd name="connsiteY3361" fmla="*/ 2860162 h 3842685"/>
              <a:gd name="connsiteX3362" fmla="*/ 562467 w 562467"/>
              <a:gd name="connsiteY3362" fmla="*/ 2861071 h 3842685"/>
              <a:gd name="connsiteX3363" fmla="*/ 562467 w 562467"/>
              <a:gd name="connsiteY3363" fmla="*/ 2865427 h 3842685"/>
              <a:gd name="connsiteX3364" fmla="*/ 562467 w 562467"/>
              <a:gd name="connsiteY3364" fmla="*/ 2866297 h 3842685"/>
              <a:gd name="connsiteX3365" fmla="*/ 562467 w 562467"/>
              <a:gd name="connsiteY3365" fmla="*/ 2869892 h 3842685"/>
              <a:gd name="connsiteX3366" fmla="*/ 562467 w 562467"/>
              <a:gd name="connsiteY3366" fmla="*/ 2872676 h 3842685"/>
              <a:gd name="connsiteX3367" fmla="*/ 562467 w 562467"/>
              <a:gd name="connsiteY3367" fmla="*/ 2875518 h 3842685"/>
              <a:gd name="connsiteX3368" fmla="*/ 562467 w 562467"/>
              <a:gd name="connsiteY3368" fmla="*/ 2876230 h 3842685"/>
              <a:gd name="connsiteX3369" fmla="*/ 562467 w 562467"/>
              <a:gd name="connsiteY3369" fmla="*/ 2879230 h 3842685"/>
              <a:gd name="connsiteX3370" fmla="*/ 562467 w 562467"/>
              <a:gd name="connsiteY3370" fmla="*/ 2880455 h 3842685"/>
              <a:gd name="connsiteX3371" fmla="*/ 562467 w 562467"/>
              <a:gd name="connsiteY3371" fmla="*/ 2880838 h 3842685"/>
              <a:gd name="connsiteX3372" fmla="*/ 562467 w 562467"/>
              <a:gd name="connsiteY3372" fmla="*/ 2881653 h 3842685"/>
              <a:gd name="connsiteX3373" fmla="*/ 562467 w 562467"/>
              <a:gd name="connsiteY3373" fmla="*/ 2881708 h 3842685"/>
              <a:gd name="connsiteX3374" fmla="*/ 562467 w 562467"/>
              <a:gd name="connsiteY3374" fmla="*/ 2882804 h 3842685"/>
              <a:gd name="connsiteX3375" fmla="*/ 562467 w 562467"/>
              <a:gd name="connsiteY3375" fmla="*/ 2882973 h 3842685"/>
              <a:gd name="connsiteX3376" fmla="*/ 562467 w 562467"/>
              <a:gd name="connsiteY3376" fmla="*/ 2885365 h 3842685"/>
              <a:gd name="connsiteX3377" fmla="*/ 562467 w 562467"/>
              <a:gd name="connsiteY3377" fmla="*/ 2889528 h 3842685"/>
              <a:gd name="connsiteX3378" fmla="*/ 562467 w 562467"/>
              <a:gd name="connsiteY3378" fmla="*/ 2895663 h 3842685"/>
              <a:gd name="connsiteX3379" fmla="*/ 562467 w 562467"/>
              <a:gd name="connsiteY3379" fmla="*/ 2896382 h 3842685"/>
              <a:gd name="connsiteX3380" fmla="*/ 562467 w 562467"/>
              <a:gd name="connsiteY3380" fmla="*/ 2898614 h 3842685"/>
              <a:gd name="connsiteX3381" fmla="*/ 562467 w 562467"/>
              <a:gd name="connsiteY3381" fmla="*/ 2900963 h 3842685"/>
              <a:gd name="connsiteX3382" fmla="*/ 562467 w 562467"/>
              <a:gd name="connsiteY3382" fmla="*/ 2901133 h 3842685"/>
              <a:gd name="connsiteX3383" fmla="*/ 562467 w 562467"/>
              <a:gd name="connsiteY3383" fmla="*/ 2903099 h 3842685"/>
              <a:gd name="connsiteX3384" fmla="*/ 562467 w 562467"/>
              <a:gd name="connsiteY3384" fmla="*/ 2904037 h 3842685"/>
              <a:gd name="connsiteX3385" fmla="*/ 562467 w 562467"/>
              <a:gd name="connsiteY3385" fmla="*/ 2904750 h 3842685"/>
              <a:gd name="connsiteX3386" fmla="*/ 562467 w 562467"/>
              <a:gd name="connsiteY3386" fmla="*/ 2905871 h 3842685"/>
              <a:gd name="connsiteX3387" fmla="*/ 562467 w 562467"/>
              <a:gd name="connsiteY3387" fmla="*/ 2906386 h 3842685"/>
              <a:gd name="connsiteX3388" fmla="*/ 562467 w 562467"/>
              <a:gd name="connsiteY3388" fmla="*/ 2906555 h 3842685"/>
              <a:gd name="connsiteX3389" fmla="*/ 562467 w 562467"/>
              <a:gd name="connsiteY3389" fmla="*/ 2907098 h 3842685"/>
              <a:gd name="connsiteX3390" fmla="*/ 562467 w 562467"/>
              <a:gd name="connsiteY3390" fmla="*/ 2907267 h 3842685"/>
              <a:gd name="connsiteX3391" fmla="*/ 562467 w 562467"/>
              <a:gd name="connsiteY3391" fmla="*/ 2907749 h 3842685"/>
              <a:gd name="connsiteX3392" fmla="*/ 562467 w 562467"/>
              <a:gd name="connsiteY3392" fmla="*/ 2909234 h 3842685"/>
              <a:gd name="connsiteX3393" fmla="*/ 562467 w 562467"/>
              <a:gd name="connsiteY3393" fmla="*/ 2911260 h 3842685"/>
              <a:gd name="connsiteX3394" fmla="*/ 562467 w 562467"/>
              <a:gd name="connsiteY3394" fmla="*/ 2913422 h 3842685"/>
              <a:gd name="connsiteX3395" fmla="*/ 562467 w 562467"/>
              <a:gd name="connsiteY3395" fmla="*/ 2913823 h 3842685"/>
              <a:gd name="connsiteX3396" fmla="*/ 562467 w 562467"/>
              <a:gd name="connsiteY3396" fmla="*/ 2915790 h 3842685"/>
              <a:gd name="connsiteX3397" fmla="*/ 562467 w 562467"/>
              <a:gd name="connsiteY3397" fmla="*/ 2917396 h 3842685"/>
              <a:gd name="connsiteX3398" fmla="*/ 562467 w 562467"/>
              <a:gd name="connsiteY3398" fmla="*/ 2918047 h 3842685"/>
              <a:gd name="connsiteX3399" fmla="*/ 562467 w 562467"/>
              <a:gd name="connsiteY3399" fmla="*/ 2926679 h 3842685"/>
              <a:gd name="connsiteX3400" fmla="*/ 562467 w 562467"/>
              <a:gd name="connsiteY3400" fmla="*/ 2927116 h 3842685"/>
              <a:gd name="connsiteX3401" fmla="*/ 562467 w 562467"/>
              <a:gd name="connsiteY3401" fmla="*/ 2927394 h 3842685"/>
              <a:gd name="connsiteX3402" fmla="*/ 562467 w 562467"/>
              <a:gd name="connsiteY3402" fmla="*/ 2928255 h 3842685"/>
              <a:gd name="connsiteX3403" fmla="*/ 562467 w 562467"/>
              <a:gd name="connsiteY3403" fmla="*/ 2929482 h 3842685"/>
              <a:gd name="connsiteX3404" fmla="*/ 562467 w 562467"/>
              <a:gd name="connsiteY3404" fmla="*/ 2929483 h 3842685"/>
              <a:gd name="connsiteX3405" fmla="*/ 562467 w 562467"/>
              <a:gd name="connsiteY3405" fmla="*/ 2929651 h 3842685"/>
              <a:gd name="connsiteX3406" fmla="*/ 562467 w 562467"/>
              <a:gd name="connsiteY3406" fmla="*/ 2930327 h 3842685"/>
              <a:gd name="connsiteX3407" fmla="*/ 562467 w 562467"/>
              <a:gd name="connsiteY3407" fmla="*/ 2931618 h 3842685"/>
              <a:gd name="connsiteX3408" fmla="*/ 562467 w 562467"/>
              <a:gd name="connsiteY3408" fmla="*/ 2932815 h 3842685"/>
              <a:gd name="connsiteX3409" fmla="*/ 562467 w 562467"/>
              <a:gd name="connsiteY3409" fmla="*/ 2934391 h 3842685"/>
              <a:gd name="connsiteX3410" fmla="*/ 562467 w 562467"/>
              <a:gd name="connsiteY3410" fmla="*/ 2934840 h 3842685"/>
              <a:gd name="connsiteX3411" fmla="*/ 562467 w 562467"/>
              <a:gd name="connsiteY3411" fmla="*/ 2935107 h 3842685"/>
              <a:gd name="connsiteX3412" fmla="*/ 562467 w 562467"/>
              <a:gd name="connsiteY3412" fmla="*/ 2935555 h 3842685"/>
              <a:gd name="connsiteX3413" fmla="*/ 562467 w 562467"/>
              <a:gd name="connsiteY3413" fmla="*/ 2936206 h 3842685"/>
              <a:gd name="connsiteX3414" fmla="*/ 562467 w 562467"/>
              <a:gd name="connsiteY3414" fmla="*/ 2936464 h 3842685"/>
              <a:gd name="connsiteX3415" fmla="*/ 562467 w 562467"/>
              <a:gd name="connsiteY3415" fmla="*/ 2938174 h 3842685"/>
              <a:gd name="connsiteX3416" fmla="*/ 562467 w 562467"/>
              <a:gd name="connsiteY3416" fmla="*/ 2939780 h 3842685"/>
              <a:gd name="connsiteX3417" fmla="*/ 562467 w 562467"/>
              <a:gd name="connsiteY3417" fmla="*/ 2940975 h 3842685"/>
              <a:gd name="connsiteX3418" fmla="*/ 562467 w 562467"/>
              <a:gd name="connsiteY3418" fmla="*/ 2941276 h 3842685"/>
              <a:gd name="connsiteX3419" fmla="*/ 562467 w 562467"/>
              <a:gd name="connsiteY3419" fmla="*/ 2942342 h 3842685"/>
              <a:gd name="connsiteX3420" fmla="*/ 562467 w 562467"/>
              <a:gd name="connsiteY3420" fmla="*/ 2944309 h 3842685"/>
              <a:gd name="connsiteX3421" fmla="*/ 562467 w 562467"/>
              <a:gd name="connsiteY3421" fmla="*/ 2949778 h 3842685"/>
              <a:gd name="connsiteX3422" fmla="*/ 562467 w 562467"/>
              <a:gd name="connsiteY3422" fmla="*/ 2951867 h 3842685"/>
              <a:gd name="connsiteX3423" fmla="*/ 562467 w 562467"/>
              <a:gd name="connsiteY3423" fmla="*/ 2952311 h 3842685"/>
              <a:gd name="connsiteX3424" fmla="*/ 562467 w 562467"/>
              <a:gd name="connsiteY3424" fmla="*/ 2952549 h 3842685"/>
              <a:gd name="connsiteX3425" fmla="*/ 562467 w 562467"/>
              <a:gd name="connsiteY3425" fmla="*/ 2953181 h 3842685"/>
              <a:gd name="connsiteX3426" fmla="*/ 562467 w 562467"/>
              <a:gd name="connsiteY3426" fmla="*/ 2954622 h 3842685"/>
              <a:gd name="connsiteX3427" fmla="*/ 562467 w 562467"/>
              <a:gd name="connsiteY3427" fmla="*/ 2955129 h 3842685"/>
              <a:gd name="connsiteX3428" fmla="*/ 562467 w 562467"/>
              <a:gd name="connsiteY3428" fmla="*/ 2955199 h 3842685"/>
              <a:gd name="connsiteX3429" fmla="*/ 562467 w 562467"/>
              <a:gd name="connsiteY3429" fmla="*/ 2955911 h 3842685"/>
              <a:gd name="connsiteX3430" fmla="*/ 562467 w 562467"/>
              <a:gd name="connsiteY3430" fmla="*/ 2956348 h 3842685"/>
              <a:gd name="connsiteX3431" fmla="*/ 562467 w 562467"/>
              <a:gd name="connsiteY3431" fmla="*/ 2956588 h 3842685"/>
              <a:gd name="connsiteX3432" fmla="*/ 562467 w 562467"/>
              <a:gd name="connsiteY3432" fmla="*/ 2957939 h 3842685"/>
              <a:gd name="connsiteX3433" fmla="*/ 562467 w 562467"/>
              <a:gd name="connsiteY3433" fmla="*/ 2958002 h 3842685"/>
              <a:gd name="connsiteX3434" fmla="*/ 562467 w 562467"/>
              <a:gd name="connsiteY3434" fmla="*/ 2958315 h 3842685"/>
              <a:gd name="connsiteX3435" fmla="*/ 562467 w 562467"/>
              <a:gd name="connsiteY3435" fmla="*/ 2958847 h 3842685"/>
              <a:gd name="connsiteX3436" fmla="*/ 562467 w 562467"/>
              <a:gd name="connsiteY3436" fmla="*/ 2959435 h 3842685"/>
              <a:gd name="connsiteX3437" fmla="*/ 562467 w 562467"/>
              <a:gd name="connsiteY3437" fmla="*/ 2962401 h 3842685"/>
              <a:gd name="connsiteX3438" fmla="*/ 562467 w 562467"/>
              <a:gd name="connsiteY3438" fmla="*/ 2962467 h 3842685"/>
              <a:gd name="connsiteX3439" fmla="*/ 562467 w 562467"/>
              <a:gd name="connsiteY3439" fmla="*/ 2963359 h 3842685"/>
              <a:gd name="connsiteX3440" fmla="*/ 562467 w 562467"/>
              <a:gd name="connsiteY3440" fmla="*/ 2964071 h 3842685"/>
              <a:gd name="connsiteX3441" fmla="*/ 562467 w 562467"/>
              <a:gd name="connsiteY3441" fmla="*/ 2964339 h 3842685"/>
              <a:gd name="connsiteX3442" fmla="*/ 562467 w 562467"/>
              <a:gd name="connsiteY3442" fmla="*/ 2964749 h 3842685"/>
              <a:gd name="connsiteX3443" fmla="*/ 562467 w 562467"/>
              <a:gd name="connsiteY3443" fmla="*/ 2964857 h 3842685"/>
              <a:gd name="connsiteX3444" fmla="*/ 562467 w 562467"/>
              <a:gd name="connsiteY3444" fmla="*/ 2965571 h 3842685"/>
              <a:gd name="connsiteX3445" fmla="*/ 562467 w 562467"/>
              <a:gd name="connsiteY3445" fmla="*/ 2966874 h 3842685"/>
              <a:gd name="connsiteX3446" fmla="*/ 562467 w 562467"/>
              <a:gd name="connsiteY3446" fmla="*/ 2970282 h 3842685"/>
              <a:gd name="connsiteX3447" fmla="*/ 562467 w 562467"/>
              <a:gd name="connsiteY3447" fmla="*/ 2970470 h 3842685"/>
              <a:gd name="connsiteX3448" fmla="*/ 562467 w 562467"/>
              <a:gd name="connsiteY3448" fmla="*/ 2971340 h 3842685"/>
              <a:gd name="connsiteX3449" fmla="*/ 562467 w 562467"/>
              <a:gd name="connsiteY3449" fmla="*/ 2972436 h 3842685"/>
              <a:gd name="connsiteX3450" fmla="*/ 562467 w 562467"/>
              <a:gd name="connsiteY3450" fmla="*/ 2976474 h 3842685"/>
              <a:gd name="connsiteX3451" fmla="*/ 562467 w 562467"/>
              <a:gd name="connsiteY3451" fmla="*/ 2976606 h 3842685"/>
              <a:gd name="connsiteX3452" fmla="*/ 562467 w 562467"/>
              <a:gd name="connsiteY3452" fmla="*/ 2977006 h 3842685"/>
              <a:gd name="connsiteX3453" fmla="*/ 562467 w 562467"/>
              <a:gd name="connsiteY3453" fmla="*/ 2977475 h 3842685"/>
              <a:gd name="connsiteX3454" fmla="*/ 562467 w 562467"/>
              <a:gd name="connsiteY3454" fmla="*/ 2977513 h 3842685"/>
              <a:gd name="connsiteX3455" fmla="*/ 562467 w 562467"/>
              <a:gd name="connsiteY3455" fmla="*/ 2978444 h 3842685"/>
              <a:gd name="connsiteX3456" fmla="*/ 562467 w 562467"/>
              <a:gd name="connsiteY3456" fmla="*/ 2978571 h 3842685"/>
              <a:gd name="connsiteX3457" fmla="*/ 562467 w 562467"/>
              <a:gd name="connsiteY3457" fmla="*/ 2978971 h 3842685"/>
              <a:gd name="connsiteX3458" fmla="*/ 562467 w 562467"/>
              <a:gd name="connsiteY3458" fmla="*/ 2979313 h 3842685"/>
              <a:gd name="connsiteX3459" fmla="*/ 562467 w 562467"/>
              <a:gd name="connsiteY3459" fmla="*/ 2981774 h 3842685"/>
              <a:gd name="connsiteX3460" fmla="*/ 562467 w 562467"/>
              <a:gd name="connsiteY3460" fmla="*/ 2981897 h 3842685"/>
              <a:gd name="connsiteX3461" fmla="*/ 562467 w 562467"/>
              <a:gd name="connsiteY3461" fmla="*/ 2982610 h 3842685"/>
              <a:gd name="connsiteX3462" fmla="*/ 562467 w 562467"/>
              <a:gd name="connsiteY3462" fmla="*/ 2983142 h 3842685"/>
              <a:gd name="connsiteX3463" fmla="*/ 562467 w 562467"/>
              <a:gd name="connsiteY3463" fmla="*/ 2983648 h 3842685"/>
              <a:gd name="connsiteX3464" fmla="*/ 562467 w 562467"/>
              <a:gd name="connsiteY3464" fmla="*/ 2985108 h 3842685"/>
              <a:gd name="connsiteX3465" fmla="*/ 562467 w 562467"/>
              <a:gd name="connsiteY3465" fmla="*/ 2986130 h 3842685"/>
              <a:gd name="connsiteX3466" fmla="*/ 562467 w 562467"/>
              <a:gd name="connsiteY3466" fmla="*/ 2987001 h 3842685"/>
              <a:gd name="connsiteX3467" fmla="*/ 562467 w 562467"/>
              <a:gd name="connsiteY3467" fmla="*/ 2987133 h 3842685"/>
              <a:gd name="connsiteX3468" fmla="*/ 562467 w 562467"/>
              <a:gd name="connsiteY3468" fmla="*/ 2987954 h 3842685"/>
              <a:gd name="connsiteX3469" fmla="*/ 562467 w 562467"/>
              <a:gd name="connsiteY3469" fmla="*/ 2992266 h 3842685"/>
              <a:gd name="connsiteX3470" fmla="*/ 562467 w 562467"/>
              <a:gd name="connsiteY3470" fmla="*/ 2992666 h 3842685"/>
              <a:gd name="connsiteX3471" fmla="*/ 562467 w 562467"/>
              <a:gd name="connsiteY3471" fmla="*/ 2993136 h 3842685"/>
              <a:gd name="connsiteX3472" fmla="*/ 562467 w 562467"/>
              <a:gd name="connsiteY3472" fmla="*/ 2993269 h 3842685"/>
              <a:gd name="connsiteX3473" fmla="*/ 562467 w 562467"/>
              <a:gd name="connsiteY3473" fmla="*/ 2996731 h 3842685"/>
              <a:gd name="connsiteX3474" fmla="*/ 562467 w 562467"/>
              <a:gd name="connsiteY3474" fmla="*/ 2998803 h 3842685"/>
              <a:gd name="connsiteX3475" fmla="*/ 562467 w 562467"/>
              <a:gd name="connsiteY3475" fmla="*/ 2998990 h 3842685"/>
              <a:gd name="connsiteX3476" fmla="*/ 562467 w 562467"/>
              <a:gd name="connsiteY3476" fmla="*/ 2999859 h 3842685"/>
              <a:gd name="connsiteX3477" fmla="*/ 562467 w 562467"/>
              <a:gd name="connsiteY3477" fmla="*/ 3000828 h 3842685"/>
              <a:gd name="connsiteX3478" fmla="*/ 562467 w 562467"/>
              <a:gd name="connsiteY3478" fmla="*/ 3000955 h 3842685"/>
              <a:gd name="connsiteX3479" fmla="*/ 562467 w 562467"/>
              <a:gd name="connsiteY3479" fmla="*/ 3001697 h 3842685"/>
              <a:gd name="connsiteX3480" fmla="*/ 562467 w 562467"/>
              <a:gd name="connsiteY3480" fmla="*/ 3003267 h 3842685"/>
              <a:gd name="connsiteX3481" fmla="*/ 562467 w 562467"/>
              <a:gd name="connsiteY3481" fmla="*/ 3004993 h 3842685"/>
              <a:gd name="connsiteX3482" fmla="*/ 562467 w 562467"/>
              <a:gd name="connsiteY3482" fmla="*/ 3005355 h 3842685"/>
              <a:gd name="connsiteX3483" fmla="*/ 562467 w 562467"/>
              <a:gd name="connsiteY3483" fmla="*/ 3006963 h 3842685"/>
              <a:gd name="connsiteX3484" fmla="*/ 562467 w 562467"/>
              <a:gd name="connsiteY3484" fmla="*/ 3007294 h 3842685"/>
              <a:gd name="connsiteX3485" fmla="*/ 562467 w 562467"/>
              <a:gd name="connsiteY3485" fmla="*/ 3007833 h 3842685"/>
              <a:gd name="connsiteX3486" fmla="*/ 562467 w 562467"/>
              <a:gd name="connsiteY3486" fmla="*/ 3011429 h 3842685"/>
              <a:gd name="connsiteX3487" fmla="*/ 562467 w 562467"/>
              <a:gd name="connsiteY3487" fmla="*/ 3013564 h 3842685"/>
              <a:gd name="connsiteX3488" fmla="*/ 562467 w 562467"/>
              <a:gd name="connsiteY3488" fmla="*/ 3014650 h 3842685"/>
              <a:gd name="connsiteX3489" fmla="*/ 562467 w 562467"/>
              <a:gd name="connsiteY3489" fmla="*/ 3015519 h 3842685"/>
              <a:gd name="connsiteX3490" fmla="*/ 562467 w 562467"/>
              <a:gd name="connsiteY3490" fmla="*/ 3019115 h 3842685"/>
              <a:gd name="connsiteX3491" fmla="*/ 562467 w 562467"/>
              <a:gd name="connsiteY3491" fmla="*/ 3023221 h 3842685"/>
              <a:gd name="connsiteX3492" fmla="*/ 562467 w 562467"/>
              <a:gd name="connsiteY3492" fmla="*/ 3025250 h 3842685"/>
              <a:gd name="connsiteX3493" fmla="*/ 562467 w 562467"/>
              <a:gd name="connsiteY3493" fmla="*/ 3025453 h 3842685"/>
              <a:gd name="connsiteX3494" fmla="*/ 562467 w 562467"/>
              <a:gd name="connsiteY3494" fmla="*/ 3027088 h 3842685"/>
              <a:gd name="connsiteX3495" fmla="*/ 562467 w 562467"/>
              <a:gd name="connsiteY3495" fmla="*/ 3027256 h 3842685"/>
              <a:gd name="connsiteX3496" fmla="*/ 562467 w 562467"/>
              <a:gd name="connsiteY3496" fmla="*/ 3030876 h 3842685"/>
              <a:gd name="connsiteX3497" fmla="*/ 562467 w 562467"/>
              <a:gd name="connsiteY3497" fmla="*/ 3031588 h 3842685"/>
              <a:gd name="connsiteX3498" fmla="*/ 562467 w 562467"/>
              <a:gd name="connsiteY3498" fmla="*/ 3034588 h 3842685"/>
              <a:gd name="connsiteX3499" fmla="*/ 562467 w 562467"/>
              <a:gd name="connsiteY3499" fmla="*/ 3040261 h 3842685"/>
              <a:gd name="connsiteX3500" fmla="*/ 562467 w 562467"/>
              <a:gd name="connsiteY3500" fmla="*/ 3044886 h 3842685"/>
              <a:gd name="connsiteX3501" fmla="*/ 562467 w 562467"/>
              <a:gd name="connsiteY3501" fmla="*/ 3045605 h 3842685"/>
              <a:gd name="connsiteX3502" fmla="*/ 562467 w 562467"/>
              <a:gd name="connsiteY3502" fmla="*/ 3051741 h 3842685"/>
              <a:gd name="connsiteX3503" fmla="*/ 562467 w 562467"/>
              <a:gd name="connsiteY3503" fmla="*/ 3053955 h 3842685"/>
              <a:gd name="connsiteX3504" fmla="*/ 562467 w 562467"/>
              <a:gd name="connsiteY3504" fmla="*/ 3053972 h 3842685"/>
              <a:gd name="connsiteX3505" fmla="*/ 562467 w 562467"/>
              <a:gd name="connsiteY3505" fmla="*/ 3055094 h 3842685"/>
              <a:gd name="connsiteX3506" fmla="*/ 562467 w 562467"/>
              <a:gd name="connsiteY3506" fmla="*/ 3056321 h 3842685"/>
              <a:gd name="connsiteX3507" fmla="*/ 562467 w 562467"/>
              <a:gd name="connsiteY3507" fmla="*/ 3056490 h 3842685"/>
              <a:gd name="connsiteX3508" fmla="*/ 562467 w 562467"/>
              <a:gd name="connsiteY3508" fmla="*/ 3058457 h 3842685"/>
              <a:gd name="connsiteX3509" fmla="*/ 562467 w 562467"/>
              <a:gd name="connsiteY3509" fmla="*/ 3061230 h 3842685"/>
              <a:gd name="connsiteX3510" fmla="*/ 562467 w 562467"/>
              <a:gd name="connsiteY3510" fmla="*/ 3061945 h 3842685"/>
              <a:gd name="connsiteX3511" fmla="*/ 562467 w 562467"/>
              <a:gd name="connsiteY3511" fmla="*/ 3062645 h 3842685"/>
              <a:gd name="connsiteX3512" fmla="*/ 562467 w 562467"/>
              <a:gd name="connsiteY3512" fmla="*/ 3063045 h 3842685"/>
              <a:gd name="connsiteX3513" fmla="*/ 562467 w 562467"/>
              <a:gd name="connsiteY3513" fmla="*/ 3065013 h 3842685"/>
              <a:gd name="connsiteX3514" fmla="*/ 562467 w 562467"/>
              <a:gd name="connsiteY3514" fmla="*/ 3066618 h 3842685"/>
              <a:gd name="connsiteX3515" fmla="*/ 562467 w 562467"/>
              <a:gd name="connsiteY3515" fmla="*/ 3068780 h 3842685"/>
              <a:gd name="connsiteX3516" fmla="*/ 562467 w 562467"/>
              <a:gd name="connsiteY3516" fmla="*/ 3069181 h 3842685"/>
              <a:gd name="connsiteX3517" fmla="*/ 562467 w 562467"/>
              <a:gd name="connsiteY3517" fmla="*/ 3069900 h 3842685"/>
              <a:gd name="connsiteX3518" fmla="*/ 562467 w 562467"/>
              <a:gd name="connsiteY3518" fmla="*/ 3071148 h 3842685"/>
              <a:gd name="connsiteX3519" fmla="*/ 562467 w 562467"/>
              <a:gd name="connsiteY3519" fmla="*/ 3071866 h 3842685"/>
              <a:gd name="connsiteX3520" fmla="*/ 562467 w 562467"/>
              <a:gd name="connsiteY3520" fmla="*/ 3073014 h 3842685"/>
              <a:gd name="connsiteX3521" fmla="*/ 562467 w 562467"/>
              <a:gd name="connsiteY3521" fmla="*/ 3073884 h 3842685"/>
              <a:gd name="connsiteX3522" fmla="*/ 562467 w 562467"/>
              <a:gd name="connsiteY3522" fmla="*/ 3076339 h 3842685"/>
              <a:gd name="connsiteX3523" fmla="*/ 562467 w 562467"/>
              <a:gd name="connsiteY3523" fmla="*/ 3076617 h 3842685"/>
              <a:gd name="connsiteX3524" fmla="*/ 562467 w 562467"/>
              <a:gd name="connsiteY3524" fmla="*/ 3078706 h 3842685"/>
              <a:gd name="connsiteX3525" fmla="*/ 562467 w 562467"/>
              <a:gd name="connsiteY3525" fmla="*/ 3079388 h 3842685"/>
              <a:gd name="connsiteX3526" fmla="*/ 562467 w 562467"/>
              <a:gd name="connsiteY3526" fmla="*/ 3082038 h 3842685"/>
              <a:gd name="connsiteX3527" fmla="*/ 562467 w 562467"/>
              <a:gd name="connsiteY3527" fmla="*/ 3082474 h 3842685"/>
              <a:gd name="connsiteX3528" fmla="*/ 562467 w 562467"/>
              <a:gd name="connsiteY3528" fmla="*/ 3082750 h 3842685"/>
              <a:gd name="connsiteX3529" fmla="*/ 562467 w 562467"/>
              <a:gd name="connsiteY3529" fmla="*/ 3083613 h 3842685"/>
              <a:gd name="connsiteX3530" fmla="*/ 562467 w 562467"/>
              <a:gd name="connsiteY3530" fmla="*/ 3084329 h 3842685"/>
              <a:gd name="connsiteX3531" fmla="*/ 562467 w 562467"/>
              <a:gd name="connsiteY3531" fmla="*/ 3084778 h 3842685"/>
              <a:gd name="connsiteX3532" fmla="*/ 562467 w 562467"/>
              <a:gd name="connsiteY3532" fmla="*/ 3084841 h 3842685"/>
              <a:gd name="connsiteX3533" fmla="*/ 562467 w 562467"/>
              <a:gd name="connsiteY3533" fmla="*/ 3085561 h 3842685"/>
              <a:gd name="connsiteX3534" fmla="*/ 562467 w 562467"/>
              <a:gd name="connsiteY3534" fmla="*/ 3085686 h 3842685"/>
              <a:gd name="connsiteX3535" fmla="*/ 562467 w 562467"/>
              <a:gd name="connsiteY3535" fmla="*/ 3086939 h 3842685"/>
              <a:gd name="connsiteX3536" fmla="*/ 562467 w 562467"/>
              <a:gd name="connsiteY3536" fmla="*/ 3089240 h 3842685"/>
              <a:gd name="connsiteX3537" fmla="*/ 562467 w 562467"/>
              <a:gd name="connsiteY3537" fmla="*/ 3089306 h 3842685"/>
              <a:gd name="connsiteX3538" fmla="*/ 562467 w 562467"/>
              <a:gd name="connsiteY3538" fmla="*/ 3090198 h 3842685"/>
              <a:gd name="connsiteX3539" fmla="*/ 562467 w 562467"/>
              <a:gd name="connsiteY3539" fmla="*/ 3090464 h 3842685"/>
              <a:gd name="connsiteX3540" fmla="*/ 562467 w 562467"/>
              <a:gd name="connsiteY3540" fmla="*/ 3090910 h 3842685"/>
              <a:gd name="connsiteX3541" fmla="*/ 562467 w 562467"/>
              <a:gd name="connsiteY3541" fmla="*/ 3091564 h 3842685"/>
              <a:gd name="connsiteX3542" fmla="*/ 562467 w 562467"/>
              <a:gd name="connsiteY3542" fmla="*/ 3093531 h 3842685"/>
              <a:gd name="connsiteX3543" fmla="*/ 562467 w 562467"/>
              <a:gd name="connsiteY3543" fmla="*/ 3096596 h 3842685"/>
              <a:gd name="connsiteX3544" fmla="*/ 562467 w 562467"/>
              <a:gd name="connsiteY3544" fmla="*/ 3097465 h 3842685"/>
              <a:gd name="connsiteX3545" fmla="*/ 562467 w 562467"/>
              <a:gd name="connsiteY3545" fmla="*/ 3101772 h 3842685"/>
              <a:gd name="connsiteX3546" fmla="*/ 562467 w 562467"/>
              <a:gd name="connsiteY3546" fmla="*/ 3102600 h 3842685"/>
              <a:gd name="connsiteX3547" fmla="*/ 562467 w 562467"/>
              <a:gd name="connsiteY3547" fmla="*/ 3103845 h 3842685"/>
              <a:gd name="connsiteX3548" fmla="*/ 562467 w 562467"/>
              <a:gd name="connsiteY3548" fmla="*/ 3104227 h 3842685"/>
              <a:gd name="connsiteX3549" fmla="*/ 562467 w 562467"/>
              <a:gd name="connsiteY3549" fmla="*/ 3104352 h 3842685"/>
              <a:gd name="connsiteX3550" fmla="*/ 562467 w 562467"/>
              <a:gd name="connsiteY3550" fmla="*/ 3105134 h 3842685"/>
              <a:gd name="connsiteX3551" fmla="*/ 562467 w 562467"/>
              <a:gd name="connsiteY3551" fmla="*/ 3105810 h 3842685"/>
              <a:gd name="connsiteX3552" fmla="*/ 562467 w 562467"/>
              <a:gd name="connsiteY3552" fmla="*/ 3107225 h 3842685"/>
              <a:gd name="connsiteX3553" fmla="*/ 562467 w 562467"/>
              <a:gd name="connsiteY3553" fmla="*/ 3107908 h 3842685"/>
              <a:gd name="connsiteX3554" fmla="*/ 562467 w 562467"/>
              <a:gd name="connsiteY3554" fmla="*/ 3108613 h 3842685"/>
              <a:gd name="connsiteX3555" fmla="*/ 562467 w 562467"/>
              <a:gd name="connsiteY3555" fmla="*/ 3109981 h 3842685"/>
              <a:gd name="connsiteX3556" fmla="*/ 562467 w 562467"/>
              <a:gd name="connsiteY3556" fmla="*/ 3110487 h 3842685"/>
              <a:gd name="connsiteX3557" fmla="*/ 562467 w 562467"/>
              <a:gd name="connsiteY3557" fmla="*/ 3111623 h 3842685"/>
              <a:gd name="connsiteX3558" fmla="*/ 562467 w 562467"/>
              <a:gd name="connsiteY3558" fmla="*/ 3111690 h 3842685"/>
              <a:gd name="connsiteX3559" fmla="*/ 562467 w 562467"/>
              <a:gd name="connsiteY3559" fmla="*/ 3111947 h 3842685"/>
              <a:gd name="connsiteX3560" fmla="*/ 562467 w 562467"/>
              <a:gd name="connsiteY3560" fmla="*/ 3113294 h 3842685"/>
              <a:gd name="connsiteX3561" fmla="*/ 562467 w 562467"/>
              <a:gd name="connsiteY3561" fmla="*/ 3113972 h 3842685"/>
              <a:gd name="connsiteX3562" fmla="*/ 562467 w 562467"/>
              <a:gd name="connsiteY3562" fmla="*/ 3114793 h 3842685"/>
              <a:gd name="connsiteX3563" fmla="*/ 562467 w 562467"/>
              <a:gd name="connsiteY3563" fmla="*/ 3117759 h 3842685"/>
              <a:gd name="connsiteX3564" fmla="*/ 562467 w 562467"/>
              <a:gd name="connsiteY3564" fmla="*/ 3117826 h 3842685"/>
              <a:gd name="connsiteX3565" fmla="*/ 562467 w 562467"/>
              <a:gd name="connsiteY3565" fmla="*/ 3119505 h 3842685"/>
              <a:gd name="connsiteX3566" fmla="*/ 562467 w 562467"/>
              <a:gd name="connsiteY3566" fmla="*/ 3120108 h 3842685"/>
              <a:gd name="connsiteX3567" fmla="*/ 562467 w 562467"/>
              <a:gd name="connsiteY3567" fmla="*/ 3125642 h 3842685"/>
              <a:gd name="connsiteX3568" fmla="*/ 562467 w 562467"/>
              <a:gd name="connsiteY3568" fmla="*/ 3125829 h 3842685"/>
              <a:gd name="connsiteX3569" fmla="*/ 562467 w 562467"/>
              <a:gd name="connsiteY3569" fmla="*/ 3126698 h 3842685"/>
              <a:gd name="connsiteX3570" fmla="*/ 562467 w 562467"/>
              <a:gd name="connsiteY3570" fmla="*/ 3127666 h 3842685"/>
              <a:gd name="connsiteX3571" fmla="*/ 562467 w 562467"/>
              <a:gd name="connsiteY3571" fmla="*/ 3127794 h 3842685"/>
              <a:gd name="connsiteX3572" fmla="*/ 562467 w 562467"/>
              <a:gd name="connsiteY3572" fmla="*/ 3128536 h 3842685"/>
              <a:gd name="connsiteX3573" fmla="*/ 562467 w 562467"/>
              <a:gd name="connsiteY3573" fmla="*/ 3130105 h 3842685"/>
              <a:gd name="connsiteX3574" fmla="*/ 562467 w 562467"/>
              <a:gd name="connsiteY3574" fmla="*/ 3130997 h 3842685"/>
              <a:gd name="connsiteX3575" fmla="*/ 562467 w 562467"/>
              <a:gd name="connsiteY3575" fmla="*/ 3131832 h 3842685"/>
              <a:gd name="connsiteX3576" fmla="*/ 562467 w 562467"/>
              <a:gd name="connsiteY3576" fmla="*/ 3132194 h 3842685"/>
              <a:gd name="connsiteX3577" fmla="*/ 562467 w 562467"/>
              <a:gd name="connsiteY3577" fmla="*/ 3132364 h 3842685"/>
              <a:gd name="connsiteX3578" fmla="*/ 562467 w 562467"/>
              <a:gd name="connsiteY3578" fmla="*/ 3132871 h 3842685"/>
              <a:gd name="connsiteX3579" fmla="*/ 562467 w 562467"/>
              <a:gd name="connsiteY3579" fmla="*/ 3133802 h 3842685"/>
              <a:gd name="connsiteX3580" fmla="*/ 562467 w 562467"/>
              <a:gd name="connsiteY3580" fmla="*/ 3134331 h 3842685"/>
              <a:gd name="connsiteX3581" fmla="*/ 562467 w 562467"/>
              <a:gd name="connsiteY3581" fmla="*/ 3134671 h 3842685"/>
              <a:gd name="connsiteX3582" fmla="*/ 562467 w 562467"/>
              <a:gd name="connsiteY3582" fmla="*/ 3135918 h 3842685"/>
              <a:gd name="connsiteX3583" fmla="*/ 562467 w 562467"/>
              <a:gd name="connsiteY3583" fmla="*/ 3137132 h 3842685"/>
              <a:gd name="connsiteX3584" fmla="*/ 562467 w 562467"/>
              <a:gd name="connsiteY3584" fmla="*/ 3137884 h 3842685"/>
              <a:gd name="connsiteX3585" fmla="*/ 562467 w 562467"/>
              <a:gd name="connsiteY3585" fmla="*/ 3138267 h 3842685"/>
              <a:gd name="connsiteX3586" fmla="*/ 562467 w 562467"/>
              <a:gd name="connsiteY3586" fmla="*/ 3140402 h 3842685"/>
              <a:gd name="connsiteX3587" fmla="*/ 562467 w 562467"/>
              <a:gd name="connsiteY3587" fmla="*/ 3141489 h 3842685"/>
              <a:gd name="connsiteX3588" fmla="*/ 562467 w 562467"/>
              <a:gd name="connsiteY3588" fmla="*/ 3142358 h 3842685"/>
              <a:gd name="connsiteX3589" fmla="*/ 562467 w 562467"/>
              <a:gd name="connsiteY3589" fmla="*/ 3142491 h 3842685"/>
              <a:gd name="connsiteX3590" fmla="*/ 562467 w 562467"/>
              <a:gd name="connsiteY3590" fmla="*/ 3145954 h 3842685"/>
              <a:gd name="connsiteX3591" fmla="*/ 562467 w 562467"/>
              <a:gd name="connsiteY3591" fmla="*/ 3148026 h 3842685"/>
              <a:gd name="connsiteX3592" fmla="*/ 562467 w 562467"/>
              <a:gd name="connsiteY3592" fmla="*/ 3151579 h 3842685"/>
              <a:gd name="connsiteX3593" fmla="*/ 562467 w 562467"/>
              <a:gd name="connsiteY3593" fmla="*/ 3152089 h 3842685"/>
              <a:gd name="connsiteX3594" fmla="*/ 562467 w 562467"/>
              <a:gd name="connsiteY3594" fmla="*/ 3152489 h 3842685"/>
              <a:gd name="connsiteX3595" fmla="*/ 562467 w 562467"/>
              <a:gd name="connsiteY3595" fmla="*/ 3153927 h 3842685"/>
              <a:gd name="connsiteX3596" fmla="*/ 562467 w 562467"/>
              <a:gd name="connsiteY3596" fmla="*/ 3154095 h 3842685"/>
              <a:gd name="connsiteX3597" fmla="*/ 562467 w 562467"/>
              <a:gd name="connsiteY3597" fmla="*/ 3154578 h 3842685"/>
              <a:gd name="connsiteX3598" fmla="*/ 562467 w 562467"/>
              <a:gd name="connsiteY3598" fmla="*/ 3155291 h 3842685"/>
              <a:gd name="connsiteX3599" fmla="*/ 562467 w 562467"/>
              <a:gd name="connsiteY3599" fmla="*/ 3156186 h 3842685"/>
              <a:gd name="connsiteX3600" fmla="*/ 562467 w 562467"/>
              <a:gd name="connsiteY3600" fmla="*/ 3157055 h 3842685"/>
              <a:gd name="connsiteX3601" fmla="*/ 562467 w 562467"/>
              <a:gd name="connsiteY3601" fmla="*/ 3158625 h 3842685"/>
              <a:gd name="connsiteX3602" fmla="*/ 562467 w 562467"/>
              <a:gd name="connsiteY3602" fmla="*/ 3160651 h 3842685"/>
              <a:gd name="connsiteX3603" fmla="*/ 562467 w 562467"/>
              <a:gd name="connsiteY3603" fmla="*/ 3160714 h 3842685"/>
              <a:gd name="connsiteX3604" fmla="*/ 562467 w 562467"/>
              <a:gd name="connsiteY3604" fmla="*/ 3162786 h 3842685"/>
              <a:gd name="connsiteX3605" fmla="*/ 562467 w 562467"/>
              <a:gd name="connsiteY3605" fmla="*/ 3165589 h 3842685"/>
              <a:gd name="connsiteX3606" fmla="*/ 562467 w 562467"/>
              <a:gd name="connsiteY3606" fmla="*/ 3166787 h 3842685"/>
              <a:gd name="connsiteX3607" fmla="*/ 562467 w 562467"/>
              <a:gd name="connsiteY3607" fmla="*/ 3168922 h 3842685"/>
              <a:gd name="connsiteX3608" fmla="*/ 562467 w 562467"/>
              <a:gd name="connsiteY3608" fmla="*/ 3172443 h 3842685"/>
              <a:gd name="connsiteX3609" fmla="*/ 562467 w 562467"/>
              <a:gd name="connsiteY3609" fmla="*/ 3174473 h 3842685"/>
              <a:gd name="connsiteX3610" fmla="*/ 562467 w 562467"/>
              <a:gd name="connsiteY3610" fmla="*/ 3176311 h 3842685"/>
              <a:gd name="connsiteX3611" fmla="*/ 562467 w 562467"/>
              <a:gd name="connsiteY3611" fmla="*/ 3176479 h 3842685"/>
              <a:gd name="connsiteX3612" fmla="*/ 562467 w 562467"/>
              <a:gd name="connsiteY3612" fmla="*/ 3178579 h 3842685"/>
              <a:gd name="connsiteX3613" fmla="*/ 562467 w 562467"/>
              <a:gd name="connsiteY3613" fmla="*/ 3180811 h 3842685"/>
              <a:gd name="connsiteX3614" fmla="*/ 562467 w 562467"/>
              <a:gd name="connsiteY3614" fmla="*/ 3182447 h 3842685"/>
              <a:gd name="connsiteX3615" fmla="*/ 562467 w 562467"/>
              <a:gd name="connsiteY3615" fmla="*/ 3182616 h 3842685"/>
              <a:gd name="connsiteX3616" fmla="*/ 562467 w 562467"/>
              <a:gd name="connsiteY3616" fmla="*/ 3187081 h 3842685"/>
              <a:gd name="connsiteX3617" fmla="*/ 562467 w 562467"/>
              <a:gd name="connsiteY3617" fmla="*/ 3189171 h 3842685"/>
              <a:gd name="connsiteX3618" fmla="*/ 562467 w 562467"/>
              <a:gd name="connsiteY3618" fmla="*/ 3189483 h 3842685"/>
              <a:gd name="connsiteX3619" fmla="*/ 562467 w 562467"/>
              <a:gd name="connsiteY3619" fmla="*/ 3195619 h 3842685"/>
              <a:gd name="connsiteX3620" fmla="*/ 562467 w 562467"/>
              <a:gd name="connsiteY3620" fmla="*/ 3196739 h 3842685"/>
              <a:gd name="connsiteX3621" fmla="*/ 562467 w 562467"/>
              <a:gd name="connsiteY3621" fmla="*/ 3198704 h 3842685"/>
              <a:gd name="connsiteX3622" fmla="*/ 562467 w 562467"/>
              <a:gd name="connsiteY3622" fmla="*/ 3199852 h 3842685"/>
              <a:gd name="connsiteX3623" fmla="*/ 562467 w 562467"/>
              <a:gd name="connsiteY3623" fmla="*/ 3200722 h 3842685"/>
              <a:gd name="connsiteX3624" fmla="*/ 562467 w 562467"/>
              <a:gd name="connsiteY3624" fmla="*/ 3200963 h 3842685"/>
              <a:gd name="connsiteX3625" fmla="*/ 562467 w 562467"/>
              <a:gd name="connsiteY3625" fmla="*/ 3202740 h 3842685"/>
              <a:gd name="connsiteX3626" fmla="*/ 562467 w 562467"/>
              <a:gd name="connsiteY3626" fmla="*/ 3203178 h 3842685"/>
              <a:gd name="connsiteX3627" fmla="*/ 562467 w 562467"/>
              <a:gd name="connsiteY3627" fmla="*/ 3206388 h 3842685"/>
              <a:gd name="connsiteX3628" fmla="*/ 562467 w 562467"/>
              <a:gd name="connsiteY3628" fmla="*/ 3209313 h 3842685"/>
              <a:gd name="connsiteX3629" fmla="*/ 562467 w 562467"/>
              <a:gd name="connsiteY3629" fmla="*/ 3210452 h 3842685"/>
              <a:gd name="connsiteX3630" fmla="*/ 562467 w 562467"/>
              <a:gd name="connsiteY3630" fmla="*/ 3210901 h 3842685"/>
              <a:gd name="connsiteX3631" fmla="*/ 562467 w 562467"/>
              <a:gd name="connsiteY3631" fmla="*/ 3211168 h 3842685"/>
              <a:gd name="connsiteX3632" fmla="*/ 562467 w 562467"/>
              <a:gd name="connsiteY3632" fmla="*/ 3212400 h 3842685"/>
              <a:gd name="connsiteX3633" fmla="*/ 562467 w 562467"/>
              <a:gd name="connsiteY3633" fmla="*/ 3213778 h 3842685"/>
              <a:gd name="connsiteX3634" fmla="*/ 562467 w 562467"/>
              <a:gd name="connsiteY3634" fmla="*/ 3217303 h 3842685"/>
              <a:gd name="connsiteX3635" fmla="*/ 562467 w 562467"/>
              <a:gd name="connsiteY3635" fmla="*/ 3218003 h 3842685"/>
              <a:gd name="connsiteX3636" fmla="*/ 562467 w 562467"/>
              <a:gd name="connsiteY3636" fmla="*/ 3218403 h 3842685"/>
              <a:gd name="connsiteX3637" fmla="*/ 562467 w 562467"/>
              <a:gd name="connsiteY3637" fmla="*/ 3219122 h 3842685"/>
              <a:gd name="connsiteX3638" fmla="*/ 562467 w 562467"/>
              <a:gd name="connsiteY3638" fmla="*/ 3220370 h 3842685"/>
              <a:gd name="connsiteX3639" fmla="*/ 562467 w 562467"/>
              <a:gd name="connsiteY3639" fmla="*/ 3221088 h 3842685"/>
              <a:gd name="connsiteX3640" fmla="*/ 562467 w 562467"/>
              <a:gd name="connsiteY3640" fmla="*/ 3222236 h 3842685"/>
              <a:gd name="connsiteX3641" fmla="*/ 562467 w 562467"/>
              <a:gd name="connsiteY3641" fmla="*/ 3223106 h 3842685"/>
              <a:gd name="connsiteX3642" fmla="*/ 562467 w 562467"/>
              <a:gd name="connsiteY3642" fmla="*/ 3223435 h 3842685"/>
              <a:gd name="connsiteX3643" fmla="*/ 562467 w 562467"/>
              <a:gd name="connsiteY3643" fmla="*/ 3224304 h 3842685"/>
              <a:gd name="connsiteX3644" fmla="*/ 562467 w 562467"/>
              <a:gd name="connsiteY3644" fmla="*/ 3225258 h 3842685"/>
              <a:gd name="connsiteX3645" fmla="*/ 562467 w 562467"/>
              <a:gd name="connsiteY3645" fmla="*/ 3227225 h 3842685"/>
              <a:gd name="connsiteX3646" fmla="*/ 562467 w 562467"/>
              <a:gd name="connsiteY3646" fmla="*/ 3228372 h 3842685"/>
              <a:gd name="connsiteX3647" fmla="*/ 562467 w 562467"/>
              <a:gd name="connsiteY3647" fmla="*/ 3228611 h 3842685"/>
              <a:gd name="connsiteX3648" fmla="*/ 562467 w 562467"/>
              <a:gd name="connsiteY3648" fmla="*/ 3229242 h 3842685"/>
              <a:gd name="connsiteX3649" fmla="*/ 562467 w 562467"/>
              <a:gd name="connsiteY3649" fmla="*/ 3229439 h 3842685"/>
              <a:gd name="connsiteX3650" fmla="*/ 562467 w 562467"/>
              <a:gd name="connsiteY3650" fmla="*/ 3229970 h 3842685"/>
              <a:gd name="connsiteX3651" fmla="*/ 562467 w 562467"/>
              <a:gd name="connsiteY3651" fmla="*/ 3231066 h 3842685"/>
              <a:gd name="connsiteX3652" fmla="*/ 562467 w 562467"/>
              <a:gd name="connsiteY3652" fmla="*/ 3231697 h 3842685"/>
              <a:gd name="connsiteX3653" fmla="*/ 562467 w 562467"/>
              <a:gd name="connsiteY3653" fmla="*/ 3231973 h 3842685"/>
              <a:gd name="connsiteX3654" fmla="*/ 562467 w 562467"/>
              <a:gd name="connsiteY3654" fmla="*/ 3234064 h 3842685"/>
              <a:gd name="connsiteX3655" fmla="*/ 562467 w 562467"/>
              <a:gd name="connsiteY3655" fmla="*/ 3234746 h 3842685"/>
              <a:gd name="connsiteX3656" fmla="*/ 562467 w 562467"/>
              <a:gd name="connsiteY3656" fmla="*/ 3234784 h 3842685"/>
              <a:gd name="connsiteX3657" fmla="*/ 562467 w 562467"/>
              <a:gd name="connsiteY3657" fmla="*/ 3236162 h 3842685"/>
              <a:gd name="connsiteX3658" fmla="*/ 562467 w 562467"/>
              <a:gd name="connsiteY3658" fmla="*/ 3238462 h 3842685"/>
              <a:gd name="connsiteX3659" fmla="*/ 562467 w 562467"/>
              <a:gd name="connsiteY3659" fmla="*/ 3238529 h 3842685"/>
              <a:gd name="connsiteX3660" fmla="*/ 562467 w 562467"/>
              <a:gd name="connsiteY3660" fmla="*/ 3239687 h 3842685"/>
              <a:gd name="connsiteX3661" fmla="*/ 562467 w 562467"/>
              <a:gd name="connsiteY3661" fmla="*/ 3240133 h 3842685"/>
              <a:gd name="connsiteX3662" fmla="*/ 562467 w 562467"/>
              <a:gd name="connsiteY3662" fmla="*/ 3240918 h 3842685"/>
              <a:gd name="connsiteX3663" fmla="*/ 562467 w 562467"/>
              <a:gd name="connsiteY3663" fmla="*/ 3242297 h 3842685"/>
              <a:gd name="connsiteX3664" fmla="*/ 562467 w 562467"/>
              <a:gd name="connsiteY3664" fmla="*/ 3244598 h 3842685"/>
              <a:gd name="connsiteX3665" fmla="*/ 562467 w 562467"/>
              <a:gd name="connsiteY3665" fmla="*/ 3244664 h 3842685"/>
              <a:gd name="connsiteX3666" fmla="*/ 562467 w 562467"/>
              <a:gd name="connsiteY3666" fmla="*/ 3245384 h 3842685"/>
              <a:gd name="connsiteX3667" fmla="*/ 562467 w 562467"/>
              <a:gd name="connsiteY3667" fmla="*/ 3245818 h 3842685"/>
              <a:gd name="connsiteX3668" fmla="*/ 562467 w 562467"/>
              <a:gd name="connsiteY3668" fmla="*/ 3246531 h 3842685"/>
              <a:gd name="connsiteX3669" fmla="*/ 562467 w 562467"/>
              <a:gd name="connsiteY3669" fmla="*/ 3246688 h 3842685"/>
              <a:gd name="connsiteX3670" fmla="*/ 562467 w 562467"/>
              <a:gd name="connsiteY3670" fmla="*/ 3247401 h 3842685"/>
              <a:gd name="connsiteX3671" fmla="*/ 562467 w 562467"/>
              <a:gd name="connsiteY3671" fmla="*/ 3248497 h 3842685"/>
              <a:gd name="connsiteX3672" fmla="*/ 562467 w 562467"/>
              <a:gd name="connsiteY3672" fmla="*/ 3251822 h 3842685"/>
              <a:gd name="connsiteX3673" fmla="*/ 562467 w 562467"/>
              <a:gd name="connsiteY3673" fmla="*/ 3251954 h 3842685"/>
              <a:gd name="connsiteX3674" fmla="*/ 562467 w 562467"/>
              <a:gd name="connsiteY3674" fmla="*/ 3252823 h 3842685"/>
              <a:gd name="connsiteX3675" fmla="*/ 562467 w 562467"/>
              <a:gd name="connsiteY3675" fmla="*/ 3253450 h 3842685"/>
              <a:gd name="connsiteX3676" fmla="*/ 562467 w 562467"/>
              <a:gd name="connsiteY3676" fmla="*/ 3257130 h 3842685"/>
              <a:gd name="connsiteX3677" fmla="*/ 562467 w 562467"/>
              <a:gd name="connsiteY3677" fmla="*/ 3257835 h 3842685"/>
              <a:gd name="connsiteX3678" fmla="*/ 562467 w 562467"/>
              <a:gd name="connsiteY3678" fmla="*/ 3257958 h 3842685"/>
              <a:gd name="connsiteX3679" fmla="*/ 562467 w 562467"/>
              <a:gd name="connsiteY3679" fmla="*/ 3259203 h 3842685"/>
              <a:gd name="connsiteX3680" fmla="*/ 562467 w 562467"/>
              <a:gd name="connsiteY3680" fmla="*/ 3259585 h 3842685"/>
              <a:gd name="connsiteX3681" fmla="*/ 562467 w 562467"/>
              <a:gd name="connsiteY3681" fmla="*/ 3259710 h 3842685"/>
              <a:gd name="connsiteX3682" fmla="*/ 562467 w 562467"/>
              <a:gd name="connsiteY3682" fmla="*/ 3261169 h 3842685"/>
              <a:gd name="connsiteX3683" fmla="*/ 562467 w 562467"/>
              <a:gd name="connsiteY3683" fmla="*/ 3262756 h 3842685"/>
              <a:gd name="connsiteX3684" fmla="*/ 562467 w 562467"/>
              <a:gd name="connsiteY3684" fmla="*/ 3263971 h 3842685"/>
              <a:gd name="connsiteX3685" fmla="*/ 562467 w 562467"/>
              <a:gd name="connsiteY3685" fmla="*/ 3264723 h 3842685"/>
              <a:gd name="connsiteX3686" fmla="*/ 562467 w 562467"/>
              <a:gd name="connsiteY3686" fmla="*/ 3266981 h 3842685"/>
              <a:gd name="connsiteX3687" fmla="*/ 562467 w 562467"/>
              <a:gd name="connsiteY3687" fmla="*/ 3267048 h 3842685"/>
              <a:gd name="connsiteX3688" fmla="*/ 562467 w 562467"/>
              <a:gd name="connsiteY3688" fmla="*/ 3269330 h 3842685"/>
              <a:gd name="connsiteX3689" fmla="*/ 562467 w 562467"/>
              <a:gd name="connsiteY3689" fmla="*/ 3272079 h 3842685"/>
              <a:gd name="connsiteX3690" fmla="*/ 562467 w 562467"/>
              <a:gd name="connsiteY3690" fmla="*/ 3274865 h 3842685"/>
              <a:gd name="connsiteX3691" fmla="*/ 562467 w 562467"/>
              <a:gd name="connsiteY3691" fmla="*/ 3277744 h 3842685"/>
              <a:gd name="connsiteX3692" fmla="*/ 562467 w 562467"/>
              <a:gd name="connsiteY3692" fmla="*/ 3278418 h 3842685"/>
              <a:gd name="connsiteX3693" fmla="*/ 562467 w 562467"/>
              <a:gd name="connsiteY3693" fmla="*/ 3279328 h 3842685"/>
              <a:gd name="connsiteX3694" fmla="*/ 562467 w 562467"/>
              <a:gd name="connsiteY3694" fmla="*/ 3281416 h 3842685"/>
              <a:gd name="connsiteX3695" fmla="*/ 562467 w 562467"/>
              <a:gd name="connsiteY3695" fmla="*/ 3282129 h 3842685"/>
              <a:gd name="connsiteX3696" fmla="*/ 562467 w 562467"/>
              <a:gd name="connsiteY3696" fmla="*/ 3283024 h 3842685"/>
              <a:gd name="connsiteX3697" fmla="*/ 562467 w 562467"/>
              <a:gd name="connsiteY3697" fmla="*/ 3283894 h 3842685"/>
              <a:gd name="connsiteX3698" fmla="*/ 562467 w 562467"/>
              <a:gd name="connsiteY3698" fmla="*/ 3285140 h 3842685"/>
              <a:gd name="connsiteX3699" fmla="*/ 562467 w 562467"/>
              <a:gd name="connsiteY3699" fmla="*/ 3285464 h 3842685"/>
              <a:gd name="connsiteX3700" fmla="*/ 562467 w 562467"/>
              <a:gd name="connsiteY3700" fmla="*/ 3286355 h 3842685"/>
              <a:gd name="connsiteX3701" fmla="*/ 562467 w 562467"/>
              <a:gd name="connsiteY3701" fmla="*/ 3287107 h 3842685"/>
              <a:gd name="connsiteX3702" fmla="*/ 562467 w 562467"/>
              <a:gd name="connsiteY3702" fmla="*/ 3287490 h 3842685"/>
              <a:gd name="connsiteX3703" fmla="*/ 562467 w 562467"/>
              <a:gd name="connsiteY3703" fmla="*/ 3287553 h 3842685"/>
              <a:gd name="connsiteX3704" fmla="*/ 562467 w 562467"/>
              <a:gd name="connsiteY3704" fmla="*/ 3289625 h 3842685"/>
              <a:gd name="connsiteX3705" fmla="*/ 562467 w 562467"/>
              <a:gd name="connsiteY3705" fmla="*/ 3291276 h 3842685"/>
              <a:gd name="connsiteX3706" fmla="*/ 562467 w 562467"/>
              <a:gd name="connsiteY3706" fmla="*/ 3292427 h 3842685"/>
              <a:gd name="connsiteX3707" fmla="*/ 562467 w 562467"/>
              <a:gd name="connsiteY3707" fmla="*/ 3293243 h 3842685"/>
              <a:gd name="connsiteX3708" fmla="*/ 562467 w 562467"/>
              <a:gd name="connsiteY3708" fmla="*/ 3293625 h 3842685"/>
              <a:gd name="connsiteX3709" fmla="*/ 562467 w 562467"/>
              <a:gd name="connsiteY3709" fmla="*/ 3295761 h 3842685"/>
              <a:gd name="connsiteX3710" fmla="*/ 562467 w 562467"/>
              <a:gd name="connsiteY3710" fmla="*/ 3300801 h 3842685"/>
              <a:gd name="connsiteX3711" fmla="*/ 562467 w 562467"/>
              <a:gd name="connsiteY3711" fmla="*/ 3301312 h 3842685"/>
              <a:gd name="connsiteX3712" fmla="*/ 562467 w 562467"/>
              <a:gd name="connsiteY3712" fmla="*/ 3303149 h 3842685"/>
              <a:gd name="connsiteX3713" fmla="*/ 562467 w 562467"/>
              <a:gd name="connsiteY3713" fmla="*/ 3303318 h 3842685"/>
              <a:gd name="connsiteX3714" fmla="*/ 562467 w 562467"/>
              <a:gd name="connsiteY3714" fmla="*/ 3304513 h 3842685"/>
              <a:gd name="connsiteX3715" fmla="*/ 562467 w 562467"/>
              <a:gd name="connsiteY3715" fmla="*/ 3306937 h 3842685"/>
              <a:gd name="connsiteX3716" fmla="*/ 562467 w 562467"/>
              <a:gd name="connsiteY3716" fmla="*/ 3307847 h 3842685"/>
              <a:gd name="connsiteX3717" fmla="*/ 562467 w 562467"/>
              <a:gd name="connsiteY3717" fmla="*/ 3309286 h 3842685"/>
              <a:gd name="connsiteX3718" fmla="*/ 562467 w 562467"/>
              <a:gd name="connsiteY3718" fmla="*/ 3309455 h 3842685"/>
              <a:gd name="connsiteX3719" fmla="*/ 562467 w 562467"/>
              <a:gd name="connsiteY3719" fmla="*/ 3309936 h 3842685"/>
              <a:gd name="connsiteX3720" fmla="*/ 562467 w 562467"/>
              <a:gd name="connsiteY3720" fmla="*/ 3310649 h 3842685"/>
              <a:gd name="connsiteX3721" fmla="*/ 562467 w 562467"/>
              <a:gd name="connsiteY3721" fmla="*/ 3311402 h 3842685"/>
              <a:gd name="connsiteX3722" fmla="*/ 562467 w 562467"/>
              <a:gd name="connsiteY3722" fmla="*/ 3313920 h 3842685"/>
              <a:gd name="connsiteX3723" fmla="*/ 562467 w 562467"/>
              <a:gd name="connsiteY3723" fmla="*/ 3314811 h 3842685"/>
              <a:gd name="connsiteX3724" fmla="*/ 562467 w 562467"/>
              <a:gd name="connsiteY3724" fmla="*/ 3316009 h 3842685"/>
              <a:gd name="connsiteX3725" fmla="*/ 562467 w 562467"/>
              <a:gd name="connsiteY3725" fmla="*/ 3316010 h 3842685"/>
              <a:gd name="connsiteX3726" fmla="*/ 562467 w 562467"/>
              <a:gd name="connsiteY3726" fmla="*/ 3318145 h 3842685"/>
              <a:gd name="connsiteX3727" fmla="*/ 562467 w 562467"/>
              <a:gd name="connsiteY3727" fmla="*/ 3320947 h 3842685"/>
              <a:gd name="connsiteX3728" fmla="*/ 562467 w 562467"/>
              <a:gd name="connsiteY3728" fmla="*/ 3327802 h 3842685"/>
              <a:gd name="connsiteX3729" fmla="*/ 562467 w 562467"/>
              <a:gd name="connsiteY3729" fmla="*/ 3329579 h 3842685"/>
              <a:gd name="connsiteX3730" fmla="*/ 562467 w 562467"/>
              <a:gd name="connsiteY3730" fmla="*/ 3331155 h 3842685"/>
              <a:gd name="connsiteX3731" fmla="*/ 562467 w 562467"/>
              <a:gd name="connsiteY3731" fmla="*/ 3331670 h 3842685"/>
              <a:gd name="connsiteX3732" fmla="*/ 562467 w 562467"/>
              <a:gd name="connsiteY3732" fmla="*/ 3331838 h 3842685"/>
              <a:gd name="connsiteX3733" fmla="*/ 562467 w 562467"/>
              <a:gd name="connsiteY3733" fmla="*/ 3333227 h 3842685"/>
              <a:gd name="connsiteX3734" fmla="*/ 562467 w 562467"/>
              <a:gd name="connsiteY3734" fmla="*/ 3336304 h 3842685"/>
              <a:gd name="connsiteX3735" fmla="*/ 562467 w 562467"/>
              <a:gd name="connsiteY3735" fmla="*/ 3337740 h 3842685"/>
              <a:gd name="connsiteX3736" fmla="*/ 562467 w 562467"/>
              <a:gd name="connsiteY3736" fmla="*/ 3338393 h 3842685"/>
              <a:gd name="connsiteX3737" fmla="*/ 562467 w 562467"/>
              <a:gd name="connsiteY3737" fmla="*/ 3339106 h 3842685"/>
              <a:gd name="connsiteX3738" fmla="*/ 562467 w 562467"/>
              <a:gd name="connsiteY3738" fmla="*/ 3341073 h 3842685"/>
              <a:gd name="connsiteX3739" fmla="*/ 562467 w 562467"/>
              <a:gd name="connsiteY3739" fmla="*/ 3342438 h 3842685"/>
              <a:gd name="connsiteX3740" fmla="*/ 562467 w 562467"/>
              <a:gd name="connsiteY3740" fmla="*/ 3344529 h 3842685"/>
              <a:gd name="connsiteX3741" fmla="*/ 562467 w 562467"/>
              <a:gd name="connsiteY3741" fmla="*/ 3344841 h 3842685"/>
              <a:gd name="connsiteX3742" fmla="*/ 562467 w 562467"/>
              <a:gd name="connsiteY3742" fmla="*/ 3345961 h 3842685"/>
              <a:gd name="connsiteX3743" fmla="*/ 562467 w 562467"/>
              <a:gd name="connsiteY3743" fmla="*/ 3347927 h 3842685"/>
              <a:gd name="connsiteX3744" fmla="*/ 562467 w 562467"/>
              <a:gd name="connsiteY3744" fmla="*/ 3349075 h 3842685"/>
              <a:gd name="connsiteX3745" fmla="*/ 562467 w 562467"/>
              <a:gd name="connsiteY3745" fmla="*/ 3349945 h 3842685"/>
              <a:gd name="connsiteX3746" fmla="*/ 562467 w 562467"/>
              <a:gd name="connsiteY3746" fmla="*/ 3351963 h 3842685"/>
              <a:gd name="connsiteX3747" fmla="*/ 562467 w 562467"/>
              <a:gd name="connsiteY3747" fmla="*/ 3352097 h 3842685"/>
              <a:gd name="connsiteX3748" fmla="*/ 562467 w 562467"/>
              <a:gd name="connsiteY3748" fmla="*/ 3354064 h 3842685"/>
              <a:gd name="connsiteX3749" fmla="*/ 562467 w 562467"/>
              <a:gd name="connsiteY3749" fmla="*/ 3354736 h 3842685"/>
              <a:gd name="connsiteX3750" fmla="*/ 562467 w 562467"/>
              <a:gd name="connsiteY3750" fmla="*/ 3355210 h 3842685"/>
              <a:gd name="connsiteX3751" fmla="*/ 562467 w 562467"/>
              <a:gd name="connsiteY3751" fmla="*/ 3355610 h 3842685"/>
              <a:gd name="connsiteX3752" fmla="*/ 562467 w 562467"/>
              <a:gd name="connsiteY3752" fmla="*/ 3356081 h 3842685"/>
              <a:gd name="connsiteX3753" fmla="*/ 562467 w 562467"/>
              <a:gd name="connsiteY3753" fmla="*/ 3356809 h 3842685"/>
              <a:gd name="connsiteX3754" fmla="*/ 562467 w 562467"/>
              <a:gd name="connsiteY3754" fmla="*/ 3358098 h 3842685"/>
              <a:gd name="connsiteX3755" fmla="*/ 562467 w 562467"/>
              <a:gd name="connsiteY3755" fmla="*/ 3358536 h 3842685"/>
              <a:gd name="connsiteX3756" fmla="*/ 562467 w 562467"/>
              <a:gd name="connsiteY3756" fmla="*/ 3360124 h 3842685"/>
              <a:gd name="connsiteX3757" fmla="*/ 562467 w 562467"/>
              <a:gd name="connsiteY3757" fmla="*/ 3361622 h 3842685"/>
              <a:gd name="connsiteX3758" fmla="*/ 562467 w 562467"/>
              <a:gd name="connsiteY3758" fmla="*/ 3361747 h 3842685"/>
              <a:gd name="connsiteX3759" fmla="*/ 562467 w 562467"/>
              <a:gd name="connsiteY3759" fmla="*/ 3363001 h 3842685"/>
              <a:gd name="connsiteX3760" fmla="*/ 562467 w 562467"/>
              <a:gd name="connsiteY3760" fmla="*/ 3364655 h 3842685"/>
              <a:gd name="connsiteX3761" fmla="*/ 562467 w 562467"/>
              <a:gd name="connsiteY3761" fmla="*/ 3366259 h 3842685"/>
              <a:gd name="connsiteX3762" fmla="*/ 562467 w 562467"/>
              <a:gd name="connsiteY3762" fmla="*/ 3366526 h 3842685"/>
              <a:gd name="connsiteX3763" fmla="*/ 562467 w 562467"/>
              <a:gd name="connsiteY3763" fmla="*/ 3367757 h 3842685"/>
              <a:gd name="connsiteX3764" fmla="*/ 562467 w 562467"/>
              <a:gd name="connsiteY3764" fmla="*/ 3368300 h 3842685"/>
              <a:gd name="connsiteX3765" fmla="*/ 562467 w 562467"/>
              <a:gd name="connsiteY3765" fmla="*/ 3369136 h 3842685"/>
              <a:gd name="connsiteX3766" fmla="*/ 562467 w 562467"/>
              <a:gd name="connsiteY3766" fmla="*/ 3372223 h 3842685"/>
              <a:gd name="connsiteX3767" fmla="*/ 562467 w 562467"/>
              <a:gd name="connsiteY3767" fmla="*/ 3372657 h 3842685"/>
              <a:gd name="connsiteX3768" fmla="*/ 562467 w 562467"/>
              <a:gd name="connsiteY3768" fmla="*/ 3373370 h 3842685"/>
              <a:gd name="connsiteX3769" fmla="*/ 562467 w 562467"/>
              <a:gd name="connsiteY3769" fmla="*/ 3373527 h 3842685"/>
              <a:gd name="connsiteX3770" fmla="*/ 562467 w 562467"/>
              <a:gd name="connsiteY3770" fmla="*/ 3374240 h 3842685"/>
              <a:gd name="connsiteX3771" fmla="*/ 562467 w 562467"/>
              <a:gd name="connsiteY3771" fmla="*/ 3374480 h 3842685"/>
              <a:gd name="connsiteX3772" fmla="*/ 562467 w 562467"/>
              <a:gd name="connsiteY3772" fmla="*/ 3375336 h 3842685"/>
              <a:gd name="connsiteX3773" fmla="*/ 562467 w 562467"/>
              <a:gd name="connsiteY3773" fmla="*/ 3376448 h 3842685"/>
              <a:gd name="connsiteX3774" fmla="*/ 562467 w 562467"/>
              <a:gd name="connsiteY3774" fmla="*/ 3377594 h 3842685"/>
              <a:gd name="connsiteX3775" fmla="*/ 562467 w 562467"/>
              <a:gd name="connsiteY3775" fmla="*/ 3378465 h 3842685"/>
              <a:gd name="connsiteX3776" fmla="*/ 562467 w 562467"/>
              <a:gd name="connsiteY3776" fmla="*/ 3378661 h 3842685"/>
              <a:gd name="connsiteX3777" fmla="*/ 562467 w 562467"/>
              <a:gd name="connsiteY3777" fmla="*/ 3378793 h 3842685"/>
              <a:gd name="connsiteX3778" fmla="*/ 562467 w 562467"/>
              <a:gd name="connsiteY3778" fmla="*/ 3379193 h 3842685"/>
              <a:gd name="connsiteX3779" fmla="*/ 562467 w 562467"/>
              <a:gd name="connsiteY3779" fmla="*/ 3379662 h 3842685"/>
              <a:gd name="connsiteX3780" fmla="*/ 562467 w 562467"/>
              <a:gd name="connsiteY3780" fmla="*/ 3379906 h 3842685"/>
              <a:gd name="connsiteX3781" fmla="*/ 562467 w 562467"/>
              <a:gd name="connsiteY3781" fmla="*/ 3380289 h 3842685"/>
              <a:gd name="connsiteX3782" fmla="*/ 562467 w 562467"/>
              <a:gd name="connsiteY3782" fmla="*/ 3381871 h 3842685"/>
              <a:gd name="connsiteX3783" fmla="*/ 562467 w 562467"/>
              <a:gd name="connsiteY3783" fmla="*/ 3383969 h 3842685"/>
              <a:gd name="connsiteX3784" fmla="*/ 562467 w 562467"/>
              <a:gd name="connsiteY3784" fmla="*/ 3384797 h 3842685"/>
              <a:gd name="connsiteX3785" fmla="*/ 562467 w 562467"/>
              <a:gd name="connsiteY3785" fmla="*/ 3385328 h 3842685"/>
              <a:gd name="connsiteX3786" fmla="*/ 562467 w 562467"/>
              <a:gd name="connsiteY3786" fmla="*/ 3386424 h 3842685"/>
              <a:gd name="connsiteX3787" fmla="*/ 562467 w 562467"/>
              <a:gd name="connsiteY3787" fmla="*/ 3390033 h 3842685"/>
              <a:gd name="connsiteX3788" fmla="*/ 562467 w 562467"/>
              <a:gd name="connsiteY3788" fmla="*/ 3390140 h 3842685"/>
              <a:gd name="connsiteX3789" fmla="*/ 562467 w 562467"/>
              <a:gd name="connsiteY3789" fmla="*/ 3391520 h 3842685"/>
              <a:gd name="connsiteX3790" fmla="*/ 562467 w 562467"/>
              <a:gd name="connsiteY3790" fmla="*/ 3393820 h 3842685"/>
              <a:gd name="connsiteX3791" fmla="*/ 562467 w 562467"/>
              <a:gd name="connsiteY3791" fmla="*/ 3393887 h 3842685"/>
              <a:gd name="connsiteX3792" fmla="*/ 562467 w 562467"/>
              <a:gd name="connsiteY3792" fmla="*/ 3394606 h 3842685"/>
              <a:gd name="connsiteX3793" fmla="*/ 562467 w 562467"/>
              <a:gd name="connsiteY3793" fmla="*/ 3395754 h 3842685"/>
              <a:gd name="connsiteX3794" fmla="*/ 562467 w 562467"/>
              <a:gd name="connsiteY3794" fmla="*/ 3396623 h 3842685"/>
              <a:gd name="connsiteX3795" fmla="*/ 562467 w 562467"/>
              <a:gd name="connsiteY3795" fmla="*/ 3397720 h 3842685"/>
              <a:gd name="connsiteX3796" fmla="*/ 562467 w 562467"/>
              <a:gd name="connsiteY3796" fmla="*/ 3398918 h 3842685"/>
              <a:gd name="connsiteX3797" fmla="*/ 562467 w 562467"/>
              <a:gd name="connsiteY3797" fmla="*/ 3400742 h 3842685"/>
              <a:gd name="connsiteX3798" fmla="*/ 562467 w 562467"/>
              <a:gd name="connsiteY3798" fmla="*/ 3401176 h 3842685"/>
              <a:gd name="connsiteX3799" fmla="*/ 562467 w 562467"/>
              <a:gd name="connsiteY3799" fmla="*/ 3401889 h 3842685"/>
              <a:gd name="connsiteX3800" fmla="*/ 562467 w 562467"/>
              <a:gd name="connsiteY3800" fmla="*/ 3402045 h 3842685"/>
              <a:gd name="connsiteX3801" fmla="*/ 562467 w 562467"/>
              <a:gd name="connsiteY3801" fmla="*/ 3402759 h 3842685"/>
              <a:gd name="connsiteX3802" fmla="*/ 562467 w 562467"/>
              <a:gd name="connsiteY3802" fmla="*/ 3403855 h 3842685"/>
              <a:gd name="connsiteX3803" fmla="*/ 562467 w 562467"/>
              <a:gd name="connsiteY3803" fmla="*/ 3404583 h 3842685"/>
              <a:gd name="connsiteX3804" fmla="*/ 562467 w 562467"/>
              <a:gd name="connsiteY3804" fmla="*/ 3405453 h 3842685"/>
              <a:gd name="connsiteX3805" fmla="*/ 562467 w 562467"/>
              <a:gd name="connsiteY3805" fmla="*/ 3407181 h 3842685"/>
              <a:gd name="connsiteX3806" fmla="*/ 562467 w 562467"/>
              <a:gd name="connsiteY3806" fmla="*/ 3408808 h 3842685"/>
              <a:gd name="connsiteX3807" fmla="*/ 562467 w 562467"/>
              <a:gd name="connsiteY3807" fmla="*/ 3411979 h 3842685"/>
              <a:gd name="connsiteX3808" fmla="*/ 562467 w 562467"/>
              <a:gd name="connsiteY3808" fmla="*/ 3413193 h 3842685"/>
              <a:gd name="connsiteX3809" fmla="*/ 562467 w 562467"/>
              <a:gd name="connsiteY3809" fmla="*/ 3413615 h 3842685"/>
              <a:gd name="connsiteX3810" fmla="*/ 562467 w 562467"/>
              <a:gd name="connsiteY3810" fmla="*/ 3413946 h 3842685"/>
              <a:gd name="connsiteX3811" fmla="*/ 562467 w 562467"/>
              <a:gd name="connsiteY3811" fmla="*/ 3418114 h 3842685"/>
              <a:gd name="connsiteX3812" fmla="*/ 562467 w 562467"/>
              <a:gd name="connsiteY3812" fmla="*/ 3420081 h 3842685"/>
              <a:gd name="connsiteX3813" fmla="*/ 562467 w 562467"/>
              <a:gd name="connsiteY3813" fmla="*/ 3421301 h 3842685"/>
              <a:gd name="connsiteX3814" fmla="*/ 562467 w 562467"/>
              <a:gd name="connsiteY3814" fmla="*/ 3422014 h 3842685"/>
              <a:gd name="connsiteX3815" fmla="*/ 562467 w 562467"/>
              <a:gd name="connsiteY3815" fmla="*/ 3426967 h 3842685"/>
              <a:gd name="connsiteX3816" fmla="*/ 562467 w 562467"/>
              <a:gd name="connsiteY3816" fmla="*/ 3427438 h 3842685"/>
              <a:gd name="connsiteX3817" fmla="*/ 562467 w 562467"/>
              <a:gd name="connsiteY3817" fmla="*/ 3427640 h 3842685"/>
              <a:gd name="connsiteX3818" fmla="*/ 562467 w 562467"/>
              <a:gd name="connsiteY3818" fmla="*/ 3431352 h 3842685"/>
              <a:gd name="connsiteX3819" fmla="*/ 562467 w 562467"/>
              <a:gd name="connsiteY3819" fmla="*/ 3433103 h 3842685"/>
              <a:gd name="connsiteX3820" fmla="*/ 562467 w 562467"/>
              <a:gd name="connsiteY3820" fmla="*/ 3433776 h 3842685"/>
              <a:gd name="connsiteX3821" fmla="*/ 562467 w 562467"/>
              <a:gd name="connsiteY3821" fmla="*/ 3434686 h 3842685"/>
              <a:gd name="connsiteX3822" fmla="*/ 562467 w 562467"/>
              <a:gd name="connsiteY3822" fmla="*/ 3436775 h 3842685"/>
              <a:gd name="connsiteX3823" fmla="*/ 562467 w 562467"/>
              <a:gd name="connsiteY3823" fmla="*/ 3437488 h 3842685"/>
              <a:gd name="connsiteX3824" fmla="*/ 562467 w 562467"/>
              <a:gd name="connsiteY3824" fmla="*/ 3438240 h 3842685"/>
              <a:gd name="connsiteX3825" fmla="*/ 562467 w 562467"/>
              <a:gd name="connsiteY3825" fmla="*/ 3440498 h 3842685"/>
              <a:gd name="connsiteX3826" fmla="*/ 562467 w 562467"/>
              <a:gd name="connsiteY3826" fmla="*/ 3441650 h 3842685"/>
              <a:gd name="connsiteX3827" fmla="*/ 562467 w 562467"/>
              <a:gd name="connsiteY3827" fmla="*/ 3442465 h 3842685"/>
              <a:gd name="connsiteX3828" fmla="*/ 562467 w 562467"/>
              <a:gd name="connsiteY3828" fmla="*/ 3442848 h 3842685"/>
              <a:gd name="connsiteX3829" fmla="*/ 562467 w 562467"/>
              <a:gd name="connsiteY3829" fmla="*/ 3444984 h 3842685"/>
              <a:gd name="connsiteX3830" fmla="*/ 562467 w 562467"/>
              <a:gd name="connsiteY3830" fmla="*/ 3447786 h 3842685"/>
              <a:gd name="connsiteX3831" fmla="*/ 562467 w 562467"/>
              <a:gd name="connsiteY3831" fmla="*/ 3448504 h 3842685"/>
              <a:gd name="connsiteX3832" fmla="*/ 562467 w 562467"/>
              <a:gd name="connsiteY3832" fmla="*/ 3456159 h 3842685"/>
              <a:gd name="connsiteX3833" fmla="*/ 562467 w 562467"/>
              <a:gd name="connsiteY3833" fmla="*/ 3457994 h 3842685"/>
              <a:gd name="connsiteX3834" fmla="*/ 562467 w 562467"/>
              <a:gd name="connsiteY3834" fmla="*/ 3458509 h 3842685"/>
              <a:gd name="connsiteX3835" fmla="*/ 562467 w 562467"/>
              <a:gd name="connsiteY3835" fmla="*/ 3458677 h 3842685"/>
              <a:gd name="connsiteX3836" fmla="*/ 562467 w 562467"/>
              <a:gd name="connsiteY3836" fmla="*/ 3459834 h 3842685"/>
              <a:gd name="connsiteX3837" fmla="*/ 562467 w 562467"/>
              <a:gd name="connsiteY3837" fmla="*/ 3459871 h 3842685"/>
              <a:gd name="connsiteX3838" fmla="*/ 562467 w 562467"/>
              <a:gd name="connsiteY3838" fmla="*/ 3460624 h 3842685"/>
              <a:gd name="connsiteX3839" fmla="*/ 562467 w 562467"/>
              <a:gd name="connsiteY3839" fmla="*/ 3463143 h 3842685"/>
              <a:gd name="connsiteX3840" fmla="*/ 562467 w 562467"/>
              <a:gd name="connsiteY3840" fmla="*/ 3465232 h 3842685"/>
              <a:gd name="connsiteX3841" fmla="*/ 562467 w 562467"/>
              <a:gd name="connsiteY3841" fmla="*/ 3465544 h 3842685"/>
              <a:gd name="connsiteX3842" fmla="*/ 562467 w 562467"/>
              <a:gd name="connsiteY3842" fmla="*/ 3465945 h 3842685"/>
              <a:gd name="connsiteX3843" fmla="*/ 562467 w 562467"/>
              <a:gd name="connsiteY3843" fmla="*/ 3466760 h 3842685"/>
              <a:gd name="connsiteX3844" fmla="*/ 562467 w 562467"/>
              <a:gd name="connsiteY3844" fmla="*/ 3467912 h 3842685"/>
              <a:gd name="connsiteX3845" fmla="*/ 562467 w 562467"/>
              <a:gd name="connsiteY3845" fmla="*/ 3469277 h 3842685"/>
              <a:gd name="connsiteX3846" fmla="*/ 562467 w 562467"/>
              <a:gd name="connsiteY3846" fmla="*/ 3470169 h 3842685"/>
              <a:gd name="connsiteX3847" fmla="*/ 562467 w 562467"/>
              <a:gd name="connsiteY3847" fmla="*/ 3471368 h 3842685"/>
              <a:gd name="connsiteX3848" fmla="*/ 562467 w 562467"/>
              <a:gd name="connsiteY3848" fmla="*/ 3472086 h 3842685"/>
              <a:gd name="connsiteX3849" fmla="*/ 562467 w 562467"/>
              <a:gd name="connsiteY3849" fmla="*/ 3478802 h 3842685"/>
              <a:gd name="connsiteX3850" fmla="*/ 562467 w 562467"/>
              <a:gd name="connsiteY3850" fmla="*/ 3480377 h 3842685"/>
              <a:gd name="connsiteX3851" fmla="*/ 562467 w 562467"/>
              <a:gd name="connsiteY3851" fmla="*/ 3481575 h 3842685"/>
              <a:gd name="connsiteX3852" fmla="*/ 562467 w 562467"/>
              <a:gd name="connsiteY3852" fmla="*/ 3482449 h 3842685"/>
              <a:gd name="connsiteX3853" fmla="*/ 562467 w 562467"/>
              <a:gd name="connsiteY3853" fmla="*/ 3484937 h 3842685"/>
              <a:gd name="connsiteX3854" fmla="*/ 562467 w 562467"/>
              <a:gd name="connsiteY3854" fmla="*/ 3486513 h 3842685"/>
              <a:gd name="connsiteX3855" fmla="*/ 562467 w 562467"/>
              <a:gd name="connsiteY3855" fmla="*/ 3486962 h 3842685"/>
              <a:gd name="connsiteX3856" fmla="*/ 562467 w 562467"/>
              <a:gd name="connsiteY3856" fmla="*/ 3488328 h 3842685"/>
              <a:gd name="connsiteX3857" fmla="*/ 562467 w 562467"/>
              <a:gd name="connsiteY3857" fmla="*/ 3488586 h 3842685"/>
              <a:gd name="connsiteX3858" fmla="*/ 562467 w 562467"/>
              <a:gd name="connsiteY3858" fmla="*/ 3489126 h 3842685"/>
              <a:gd name="connsiteX3859" fmla="*/ 562467 w 562467"/>
              <a:gd name="connsiteY3859" fmla="*/ 3490296 h 3842685"/>
              <a:gd name="connsiteX3860" fmla="*/ 562467 w 562467"/>
              <a:gd name="connsiteY3860" fmla="*/ 3491493 h 3842685"/>
              <a:gd name="connsiteX3861" fmla="*/ 562467 w 562467"/>
              <a:gd name="connsiteY3861" fmla="*/ 3491661 h 3842685"/>
              <a:gd name="connsiteX3862" fmla="*/ 562467 w 562467"/>
              <a:gd name="connsiteY3862" fmla="*/ 3493097 h 3842685"/>
              <a:gd name="connsiteX3863" fmla="*/ 562467 w 562467"/>
              <a:gd name="connsiteY3863" fmla="*/ 3493752 h 3842685"/>
              <a:gd name="connsiteX3864" fmla="*/ 562467 w 562467"/>
              <a:gd name="connsiteY3864" fmla="*/ 3494464 h 3842685"/>
              <a:gd name="connsiteX3865" fmla="*/ 562467 w 562467"/>
              <a:gd name="connsiteY3865" fmla="*/ 3495139 h 3842685"/>
              <a:gd name="connsiteX3866" fmla="*/ 562467 w 562467"/>
              <a:gd name="connsiteY3866" fmla="*/ 3496431 h 3842685"/>
              <a:gd name="connsiteX3867" fmla="*/ 562467 w 562467"/>
              <a:gd name="connsiteY3867" fmla="*/ 3501319 h 3842685"/>
              <a:gd name="connsiteX3868" fmla="*/ 562467 w 562467"/>
              <a:gd name="connsiteY3868" fmla="*/ 3503287 h 3842685"/>
              <a:gd name="connsiteX3869" fmla="*/ 562467 w 562467"/>
              <a:gd name="connsiteY3869" fmla="*/ 3503959 h 3842685"/>
              <a:gd name="connsiteX3870" fmla="*/ 562467 w 562467"/>
              <a:gd name="connsiteY3870" fmla="*/ 3504433 h 3842685"/>
              <a:gd name="connsiteX3871" fmla="*/ 562467 w 562467"/>
              <a:gd name="connsiteY3871" fmla="*/ 3504672 h 3842685"/>
              <a:gd name="connsiteX3872" fmla="*/ 562467 w 562467"/>
              <a:gd name="connsiteY3872" fmla="*/ 3505304 h 3842685"/>
              <a:gd name="connsiteX3873" fmla="*/ 562467 w 562467"/>
              <a:gd name="connsiteY3873" fmla="*/ 3506032 h 3842685"/>
              <a:gd name="connsiteX3874" fmla="*/ 562467 w 562467"/>
              <a:gd name="connsiteY3874" fmla="*/ 3506744 h 3842685"/>
              <a:gd name="connsiteX3875" fmla="*/ 562467 w 562467"/>
              <a:gd name="connsiteY3875" fmla="*/ 3507321 h 3842685"/>
              <a:gd name="connsiteX3876" fmla="*/ 562467 w 562467"/>
              <a:gd name="connsiteY3876" fmla="*/ 3508710 h 3842685"/>
              <a:gd name="connsiteX3877" fmla="*/ 562467 w 562467"/>
              <a:gd name="connsiteY3877" fmla="*/ 3510095 h 3842685"/>
              <a:gd name="connsiteX3878" fmla="*/ 562467 w 562467"/>
              <a:gd name="connsiteY3878" fmla="*/ 3510970 h 3842685"/>
              <a:gd name="connsiteX3879" fmla="*/ 562467 w 562467"/>
              <a:gd name="connsiteY3879" fmla="*/ 3512167 h 3842685"/>
              <a:gd name="connsiteX3880" fmla="*/ 562467 w 562467"/>
              <a:gd name="connsiteY3880" fmla="*/ 3513877 h 3842685"/>
              <a:gd name="connsiteX3881" fmla="*/ 562467 w 562467"/>
              <a:gd name="connsiteY3881" fmla="*/ 3514523 h 3842685"/>
              <a:gd name="connsiteX3882" fmla="*/ 562467 w 562467"/>
              <a:gd name="connsiteY3882" fmla="*/ 3514590 h 3842685"/>
              <a:gd name="connsiteX3883" fmla="*/ 562467 w 562467"/>
              <a:gd name="connsiteY3883" fmla="*/ 3515481 h 3842685"/>
              <a:gd name="connsiteX3884" fmla="*/ 562467 w 562467"/>
              <a:gd name="connsiteY3884" fmla="*/ 3516872 h 3842685"/>
              <a:gd name="connsiteX3885" fmla="*/ 562467 w 562467"/>
              <a:gd name="connsiteY3885" fmla="*/ 3516979 h 3842685"/>
              <a:gd name="connsiteX3886" fmla="*/ 562467 w 562467"/>
              <a:gd name="connsiteY3886" fmla="*/ 3517522 h 3842685"/>
              <a:gd name="connsiteX3887" fmla="*/ 562467 w 562467"/>
              <a:gd name="connsiteY3887" fmla="*/ 3518359 h 3842685"/>
              <a:gd name="connsiteX3888" fmla="*/ 562467 w 562467"/>
              <a:gd name="connsiteY3888" fmla="*/ 3520013 h 3842685"/>
              <a:gd name="connsiteX3889" fmla="*/ 562467 w 562467"/>
              <a:gd name="connsiteY3889" fmla="*/ 3521445 h 3842685"/>
              <a:gd name="connsiteX3890" fmla="*/ 562467 w 562467"/>
              <a:gd name="connsiteY3890" fmla="*/ 3522593 h 3842685"/>
              <a:gd name="connsiteX3891" fmla="*/ 562467 w 562467"/>
              <a:gd name="connsiteY3891" fmla="*/ 3523462 h 3842685"/>
              <a:gd name="connsiteX3892" fmla="*/ 562467 w 562467"/>
              <a:gd name="connsiteY3892" fmla="*/ 3523658 h 3842685"/>
              <a:gd name="connsiteX3893" fmla="*/ 562467 w 562467"/>
              <a:gd name="connsiteY3893" fmla="*/ 3524559 h 3842685"/>
              <a:gd name="connsiteX3894" fmla="*/ 562467 w 562467"/>
              <a:gd name="connsiteY3894" fmla="*/ 3527581 h 3842685"/>
              <a:gd name="connsiteX3895" fmla="*/ 562467 w 562467"/>
              <a:gd name="connsiteY3895" fmla="*/ 3528015 h 3842685"/>
              <a:gd name="connsiteX3896" fmla="*/ 562467 w 562467"/>
              <a:gd name="connsiteY3896" fmla="*/ 3528728 h 3842685"/>
              <a:gd name="connsiteX3897" fmla="*/ 562467 w 562467"/>
              <a:gd name="connsiteY3897" fmla="*/ 3528884 h 3842685"/>
              <a:gd name="connsiteX3898" fmla="*/ 562467 w 562467"/>
              <a:gd name="connsiteY3898" fmla="*/ 3529128 h 3842685"/>
              <a:gd name="connsiteX3899" fmla="*/ 562467 w 562467"/>
              <a:gd name="connsiteY3899" fmla="*/ 3529598 h 3842685"/>
              <a:gd name="connsiteX3900" fmla="*/ 562467 w 562467"/>
              <a:gd name="connsiteY3900" fmla="*/ 3530694 h 3842685"/>
              <a:gd name="connsiteX3901" fmla="*/ 562467 w 562467"/>
              <a:gd name="connsiteY3901" fmla="*/ 3531094 h 3842685"/>
              <a:gd name="connsiteX3902" fmla="*/ 562467 w 562467"/>
              <a:gd name="connsiteY3902" fmla="*/ 3532292 h 3842685"/>
              <a:gd name="connsiteX3903" fmla="*/ 562467 w 562467"/>
              <a:gd name="connsiteY3903" fmla="*/ 3534019 h 3842685"/>
              <a:gd name="connsiteX3904" fmla="*/ 562467 w 562467"/>
              <a:gd name="connsiteY3904" fmla="*/ 3534551 h 3842685"/>
              <a:gd name="connsiteX3905" fmla="*/ 562467 w 562467"/>
              <a:gd name="connsiteY3905" fmla="*/ 3535264 h 3842685"/>
              <a:gd name="connsiteX3906" fmla="*/ 562467 w 562467"/>
              <a:gd name="connsiteY3906" fmla="*/ 3535647 h 3842685"/>
              <a:gd name="connsiteX3907" fmla="*/ 562467 w 562467"/>
              <a:gd name="connsiteY3907" fmla="*/ 3537230 h 3842685"/>
              <a:gd name="connsiteX3908" fmla="*/ 562467 w 562467"/>
              <a:gd name="connsiteY3908" fmla="*/ 3538105 h 3842685"/>
              <a:gd name="connsiteX3909" fmla="*/ 562467 w 562467"/>
              <a:gd name="connsiteY3909" fmla="*/ 3539255 h 3842685"/>
              <a:gd name="connsiteX3910" fmla="*/ 562467 w 562467"/>
              <a:gd name="connsiteY3910" fmla="*/ 3540454 h 3842685"/>
              <a:gd name="connsiteX3911" fmla="*/ 562467 w 562467"/>
              <a:gd name="connsiteY3911" fmla="*/ 3541817 h 3842685"/>
              <a:gd name="connsiteX3912" fmla="*/ 562467 w 562467"/>
              <a:gd name="connsiteY3912" fmla="*/ 3543784 h 3842685"/>
              <a:gd name="connsiteX3913" fmla="*/ 562467 w 562467"/>
              <a:gd name="connsiteY3913" fmla="*/ 3545391 h 3842685"/>
              <a:gd name="connsiteX3914" fmla="*/ 562467 w 562467"/>
              <a:gd name="connsiteY3914" fmla="*/ 3548140 h 3842685"/>
              <a:gd name="connsiteX3915" fmla="*/ 562467 w 562467"/>
              <a:gd name="connsiteY3915" fmla="*/ 3548853 h 3842685"/>
              <a:gd name="connsiteX3916" fmla="*/ 562467 w 562467"/>
              <a:gd name="connsiteY3916" fmla="*/ 3549965 h 3842685"/>
              <a:gd name="connsiteX3917" fmla="*/ 562467 w 562467"/>
              <a:gd name="connsiteY3917" fmla="*/ 3551112 h 3842685"/>
              <a:gd name="connsiteX3918" fmla="*/ 562467 w 562467"/>
              <a:gd name="connsiteY3918" fmla="*/ 3551981 h 3842685"/>
              <a:gd name="connsiteX3919" fmla="*/ 562467 w 562467"/>
              <a:gd name="connsiteY3919" fmla="*/ 3553077 h 3842685"/>
              <a:gd name="connsiteX3920" fmla="*/ 562467 w 562467"/>
              <a:gd name="connsiteY3920" fmla="*/ 3553806 h 3842685"/>
              <a:gd name="connsiteX3921" fmla="*/ 562467 w 562467"/>
              <a:gd name="connsiteY3921" fmla="*/ 3554276 h 3842685"/>
              <a:gd name="connsiteX3922" fmla="*/ 562467 w 562467"/>
              <a:gd name="connsiteY3922" fmla="*/ 3554676 h 3842685"/>
              <a:gd name="connsiteX3923" fmla="*/ 562467 w 562467"/>
              <a:gd name="connsiteY3923" fmla="*/ 3555389 h 3842685"/>
              <a:gd name="connsiteX3924" fmla="*/ 562467 w 562467"/>
              <a:gd name="connsiteY3924" fmla="*/ 3557477 h 3842685"/>
              <a:gd name="connsiteX3925" fmla="*/ 562467 w 562467"/>
              <a:gd name="connsiteY3925" fmla="*/ 3559941 h 3842685"/>
              <a:gd name="connsiteX3926" fmla="*/ 562467 w 562467"/>
              <a:gd name="connsiteY3926" fmla="*/ 3560814 h 3842685"/>
              <a:gd name="connsiteX3927" fmla="*/ 562467 w 562467"/>
              <a:gd name="connsiteY3927" fmla="*/ 3562838 h 3842685"/>
              <a:gd name="connsiteX3928" fmla="*/ 562467 w 562467"/>
              <a:gd name="connsiteY3928" fmla="*/ 3563551 h 3842685"/>
              <a:gd name="connsiteX3929" fmla="*/ 562467 w 562467"/>
              <a:gd name="connsiteY3929" fmla="*/ 3565686 h 3842685"/>
              <a:gd name="connsiteX3930" fmla="*/ 562467 w 562467"/>
              <a:gd name="connsiteY3930" fmla="*/ 3567337 h 3842685"/>
              <a:gd name="connsiteX3931" fmla="*/ 562467 w 562467"/>
              <a:gd name="connsiteY3931" fmla="*/ 3568973 h 3842685"/>
              <a:gd name="connsiteX3932" fmla="*/ 562467 w 562467"/>
              <a:gd name="connsiteY3932" fmla="*/ 3569304 h 3842685"/>
              <a:gd name="connsiteX3933" fmla="*/ 562467 w 562467"/>
              <a:gd name="connsiteY3933" fmla="*/ 3571237 h 3842685"/>
              <a:gd name="connsiteX3934" fmla="*/ 562467 w 562467"/>
              <a:gd name="connsiteY3934" fmla="*/ 3575343 h 3842685"/>
              <a:gd name="connsiteX3935" fmla="*/ 562467 w 562467"/>
              <a:gd name="connsiteY3935" fmla="*/ 3576660 h 3842685"/>
              <a:gd name="connsiteX3936" fmla="*/ 562467 w 562467"/>
              <a:gd name="connsiteY3936" fmla="*/ 3577372 h 3842685"/>
              <a:gd name="connsiteX3937" fmla="*/ 562467 w 562467"/>
              <a:gd name="connsiteY3937" fmla="*/ 3582325 h 3842685"/>
              <a:gd name="connsiteX3938" fmla="*/ 562467 w 562467"/>
              <a:gd name="connsiteY3938" fmla="*/ 3582998 h 3842685"/>
              <a:gd name="connsiteX3939" fmla="*/ 562467 w 562467"/>
              <a:gd name="connsiteY3939" fmla="*/ 3586672 h 3842685"/>
              <a:gd name="connsiteX3940" fmla="*/ 562467 w 562467"/>
              <a:gd name="connsiteY3940" fmla="*/ 3586710 h 3842685"/>
              <a:gd name="connsiteX3941" fmla="*/ 562467 w 562467"/>
              <a:gd name="connsiteY3941" fmla="*/ 3587463 h 3842685"/>
              <a:gd name="connsiteX3942" fmla="*/ 562467 w 562467"/>
              <a:gd name="connsiteY3942" fmla="*/ 3589266 h 3842685"/>
              <a:gd name="connsiteX3943" fmla="*/ 562467 w 562467"/>
              <a:gd name="connsiteY3943" fmla="*/ 3592383 h 3842685"/>
              <a:gd name="connsiteX3944" fmla="*/ 562467 w 562467"/>
              <a:gd name="connsiteY3944" fmla="*/ 3593599 h 3842685"/>
              <a:gd name="connsiteX3945" fmla="*/ 562467 w 562467"/>
              <a:gd name="connsiteY3945" fmla="*/ 3597008 h 3842685"/>
              <a:gd name="connsiteX3946" fmla="*/ 562467 w 562467"/>
              <a:gd name="connsiteY3946" fmla="*/ 3597727 h 3842685"/>
              <a:gd name="connsiteX3947" fmla="*/ 562467 w 562467"/>
              <a:gd name="connsiteY3947" fmla="*/ 3598925 h 3842685"/>
              <a:gd name="connsiteX3948" fmla="*/ 562467 w 562467"/>
              <a:gd name="connsiteY3948" fmla="*/ 3603863 h 3842685"/>
              <a:gd name="connsiteX3949" fmla="*/ 562467 w 562467"/>
              <a:gd name="connsiteY3949" fmla="*/ 3607216 h 3842685"/>
              <a:gd name="connsiteX3950" fmla="*/ 562467 w 562467"/>
              <a:gd name="connsiteY3950" fmla="*/ 3609056 h 3842685"/>
              <a:gd name="connsiteX3951" fmla="*/ 562467 w 562467"/>
              <a:gd name="connsiteY3951" fmla="*/ 3613352 h 3842685"/>
              <a:gd name="connsiteX3952" fmla="*/ 562467 w 562467"/>
              <a:gd name="connsiteY3952" fmla="*/ 3614767 h 3842685"/>
              <a:gd name="connsiteX3953" fmla="*/ 562467 w 562467"/>
              <a:gd name="connsiteY3953" fmla="*/ 3615167 h 3842685"/>
              <a:gd name="connsiteX3954" fmla="*/ 562467 w 562467"/>
              <a:gd name="connsiteY3954" fmla="*/ 3615191 h 3842685"/>
              <a:gd name="connsiteX3955" fmla="*/ 562467 w 562467"/>
              <a:gd name="connsiteY3955" fmla="*/ 3615965 h 3842685"/>
              <a:gd name="connsiteX3956" fmla="*/ 562467 w 562467"/>
              <a:gd name="connsiteY3956" fmla="*/ 3615982 h 3842685"/>
              <a:gd name="connsiteX3957" fmla="*/ 562467 w 562467"/>
              <a:gd name="connsiteY3957" fmla="*/ 3617135 h 3842685"/>
              <a:gd name="connsiteX3958" fmla="*/ 562467 w 562467"/>
              <a:gd name="connsiteY3958" fmla="*/ 3618500 h 3842685"/>
              <a:gd name="connsiteX3959" fmla="*/ 562467 w 562467"/>
              <a:gd name="connsiteY3959" fmla="*/ 3620590 h 3842685"/>
              <a:gd name="connsiteX3960" fmla="*/ 562467 w 562467"/>
              <a:gd name="connsiteY3960" fmla="*/ 3620902 h 3842685"/>
              <a:gd name="connsiteX3961" fmla="*/ 562467 w 562467"/>
              <a:gd name="connsiteY3961" fmla="*/ 3621303 h 3842685"/>
              <a:gd name="connsiteX3962" fmla="*/ 562467 w 562467"/>
              <a:gd name="connsiteY3962" fmla="*/ 3621309 h 3842685"/>
              <a:gd name="connsiteX3963" fmla="*/ 562467 w 562467"/>
              <a:gd name="connsiteY3963" fmla="*/ 3622022 h 3842685"/>
              <a:gd name="connsiteX3964" fmla="*/ 562467 w 562467"/>
              <a:gd name="connsiteY3964" fmla="*/ 3623270 h 3842685"/>
              <a:gd name="connsiteX3965" fmla="*/ 562467 w 562467"/>
              <a:gd name="connsiteY3965" fmla="*/ 3623988 h 3842685"/>
              <a:gd name="connsiteX3966" fmla="*/ 562467 w 562467"/>
              <a:gd name="connsiteY3966" fmla="*/ 3627444 h 3842685"/>
              <a:gd name="connsiteX3967" fmla="*/ 562467 w 562467"/>
              <a:gd name="connsiteY3967" fmla="*/ 3630797 h 3842685"/>
              <a:gd name="connsiteX3968" fmla="*/ 562467 w 562467"/>
              <a:gd name="connsiteY3968" fmla="*/ 3631510 h 3842685"/>
              <a:gd name="connsiteX3969" fmla="*/ 562467 w 562467"/>
              <a:gd name="connsiteY3969" fmla="*/ 3633350 h 3842685"/>
              <a:gd name="connsiteX3970" fmla="*/ 562467 w 562467"/>
              <a:gd name="connsiteY3970" fmla="*/ 3634160 h 3842685"/>
              <a:gd name="connsiteX3971" fmla="*/ 562467 w 562467"/>
              <a:gd name="connsiteY3971" fmla="*/ 3635024 h 3842685"/>
              <a:gd name="connsiteX3972" fmla="*/ 562467 w 562467"/>
              <a:gd name="connsiteY3972" fmla="*/ 3635736 h 3842685"/>
              <a:gd name="connsiteX3973" fmla="*/ 562467 w 562467"/>
              <a:gd name="connsiteY3973" fmla="*/ 3636933 h 3842685"/>
              <a:gd name="connsiteX3974" fmla="*/ 562467 w 562467"/>
              <a:gd name="connsiteY3974" fmla="*/ 3637808 h 3842685"/>
              <a:gd name="connsiteX3975" fmla="*/ 562467 w 562467"/>
              <a:gd name="connsiteY3975" fmla="*/ 3638349 h 3842685"/>
              <a:gd name="connsiteX3976" fmla="*/ 562467 w 562467"/>
              <a:gd name="connsiteY3976" fmla="*/ 3639061 h 3842685"/>
              <a:gd name="connsiteX3977" fmla="*/ 562467 w 562467"/>
              <a:gd name="connsiteY3977" fmla="*/ 3640716 h 3842685"/>
              <a:gd name="connsiteX3978" fmla="*/ 562467 w 562467"/>
              <a:gd name="connsiteY3978" fmla="*/ 3641362 h 3842685"/>
              <a:gd name="connsiteX3979" fmla="*/ 562467 w 562467"/>
              <a:gd name="connsiteY3979" fmla="*/ 3641428 h 3842685"/>
              <a:gd name="connsiteX3980" fmla="*/ 562467 w 562467"/>
              <a:gd name="connsiteY3980" fmla="*/ 3642320 h 3842685"/>
              <a:gd name="connsiteX3981" fmla="*/ 562467 w 562467"/>
              <a:gd name="connsiteY3981" fmla="*/ 3643687 h 3842685"/>
              <a:gd name="connsiteX3982" fmla="*/ 562467 w 562467"/>
              <a:gd name="connsiteY3982" fmla="*/ 3644361 h 3842685"/>
              <a:gd name="connsiteX3983" fmla="*/ 562467 w 562467"/>
              <a:gd name="connsiteY3983" fmla="*/ 3644484 h 3842685"/>
              <a:gd name="connsiteX3984" fmla="*/ 562467 w 562467"/>
              <a:gd name="connsiteY3984" fmla="*/ 3645653 h 3842685"/>
              <a:gd name="connsiteX3985" fmla="*/ 562467 w 562467"/>
              <a:gd name="connsiteY3985" fmla="*/ 3646851 h 3842685"/>
              <a:gd name="connsiteX3986" fmla="*/ 562467 w 562467"/>
              <a:gd name="connsiteY3986" fmla="*/ 3647571 h 3842685"/>
              <a:gd name="connsiteX3987" fmla="*/ 562467 w 562467"/>
              <a:gd name="connsiteY3987" fmla="*/ 3648718 h 3842685"/>
              <a:gd name="connsiteX3988" fmla="*/ 562467 w 562467"/>
              <a:gd name="connsiteY3988" fmla="*/ 3649587 h 3842685"/>
              <a:gd name="connsiteX3989" fmla="*/ 562467 w 562467"/>
              <a:gd name="connsiteY3989" fmla="*/ 3650497 h 3842685"/>
              <a:gd name="connsiteX3990" fmla="*/ 562467 w 562467"/>
              <a:gd name="connsiteY3990" fmla="*/ 3653894 h 3842685"/>
              <a:gd name="connsiteX3991" fmla="*/ 562467 w 562467"/>
              <a:gd name="connsiteY3991" fmla="*/ 3655967 h 3842685"/>
              <a:gd name="connsiteX3992" fmla="*/ 562467 w 562467"/>
              <a:gd name="connsiteY3992" fmla="*/ 3656349 h 3842685"/>
              <a:gd name="connsiteX3993" fmla="*/ 562467 w 562467"/>
              <a:gd name="connsiteY3993" fmla="*/ 3657932 h 3842685"/>
              <a:gd name="connsiteX3994" fmla="*/ 562467 w 562467"/>
              <a:gd name="connsiteY3994" fmla="*/ 3659317 h 3842685"/>
              <a:gd name="connsiteX3995" fmla="*/ 562467 w 562467"/>
              <a:gd name="connsiteY3995" fmla="*/ 3660030 h 3842685"/>
              <a:gd name="connsiteX3996" fmla="*/ 562467 w 562467"/>
              <a:gd name="connsiteY3996" fmla="*/ 3661390 h 3842685"/>
              <a:gd name="connsiteX3997" fmla="*/ 562467 w 562467"/>
              <a:gd name="connsiteY3997" fmla="*/ 3662103 h 3842685"/>
              <a:gd name="connsiteX3998" fmla="*/ 562467 w 562467"/>
              <a:gd name="connsiteY3998" fmla="*/ 3663745 h 3842685"/>
              <a:gd name="connsiteX3999" fmla="*/ 562467 w 562467"/>
              <a:gd name="connsiteY3999" fmla="*/ 3663812 h 3842685"/>
              <a:gd name="connsiteX4000" fmla="*/ 562467 w 562467"/>
              <a:gd name="connsiteY4000" fmla="*/ 3664069 h 3842685"/>
              <a:gd name="connsiteX4001" fmla="*/ 562467 w 562467"/>
              <a:gd name="connsiteY4001" fmla="*/ 3664943 h 3842685"/>
              <a:gd name="connsiteX4002" fmla="*/ 562467 w 562467"/>
              <a:gd name="connsiteY4002" fmla="*/ 3666094 h 3842685"/>
              <a:gd name="connsiteX4003" fmla="*/ 562467 w 562467"/>
              <a:gd name="connsiteY4003" fmla="*/ 3668656 h 3842685"/>
              <a:gd name="connsiteX4004" fmla="*/ 562467 w 562467"/>
              <a:gd name="connsiteY4004" fmla="*/ 3669235 h 3842685"/>
              <a:gd name="connsiteX4005" fmla="*/ 562467 w 562467"/>
              <a:gd name="connsiteY4005" fmla="*/ 3669881 h 3842685"/>
              <a:gd name="connsiteX4006" fmla="*/ 562467 w 562467"/>
              <a:gd name="connsiteY4006" fmla="*/ 3669948 h 3842685"/>
              <a:gd name="connsiteX4007" fmla="*/ 562467 w 562467"/>
              <a:gd name="connsiteY4007" fmla="*/ 3670623 h 3842685"/>
              <a:gd name="connsiteX4008" fmla="*/ 562467 w 562467"/>
              <a:gd name="connsiteY4008" fmla="*/ 3672230 h 3842685"/>
              <a:gd name="connsiteX4009" fmla="*/ 562467 w 562467"/>
              <a:gd name="connsiteY4009" fmla="*/ 3672881 h 3842685"/>
              <a:gd name="connsiteX4010" fmla="*/ 562467 w 562467"/>
              <a:gd name="connsiteY4010" fmla="*/ 3676803 h 3842685"/>
              <a:gd name="connsiteX4011" fmla="*/ 562467 w 562467"/>
              <a:gd name="connsiteY4011" fmla="*/ 3677951 h 3842685"/>
              <a:gd name="connsiteX4012" fmla="*/ 562467 w 562467"/>
              <a:gd name="connsiteY4012" fmla="*/ 3678820 h 3842685"/>
              <a:gd name="connsiteX4013" fmla="*/ 562467 w 562467"/>
              <a:gd name="connsiteY4013" fmla="*/ 3679916 h 3842685"/>
              <a:gd name="connsiteX4014" fmla="*/ 562467 w 562467"/>
              <a:gd name="connsiteY4014" fmla="*/ 3679932 h 3842685"/>
              <a:gd name="connsiteX4015" fmla="*/ 562467 w 562467"/>
              <a:gd name="connsiteY4015" fmla="*/ 3681515 h 3842685"/>
              <a:gd name="connsiteX4016" fmla="*/ 562467 w 562467"/>
              <a:gd name="connsiteY4016" fmla="*/ 3682228 h 3842685"/>
              <a:gd name="connsiteX4017" fmla="*/ 562467 w 562467"/>
              <a:gd name="connsiteY4017" fmla="*/ 3684316 h 3842685"/>
              <a:gd name="connsiteX4018" fmla="*/ 562467 w 562467"/>
              <a:gd name="connsiteY4018" fmla="*/ 3684486 h 3842685"/>
              <a:gd name="connsiteX4019" fmla="*/ 562467 w 562467"/>
              <a:gd name="connsiteY4019" fmla="*/ 3686453 h 3842685"/>
              <a:gd name="connsiteX4020" fmla="*/ 562467 w 562467"/>
              <a:gd name="connsiteY4020" fmla="*/ 3687327 h 3842685"/>
              <a:gd name="connsiteX4021" fmla="*/ 562467 w 562467"/>
              <a:gd name="connsiteY4021" fmla="*/ 3687652 h 3842685"/>
              <a:gd name="connsiteX4022" fmla="*/ 562467 w 562467"/>
              <a:gd name="connsiteY4022" fmla="*/ 3688040 h 3842685"/>
              <a:gd name="connsiteX4023" fmla="*/ 562467 w 562467"/>
              <a:gd name="connsiteY4023" fmla="*/ 3689676 h 3842685"/>
              <a:gd name="connsiteX4024" fmla="*/ 562467 w 562467"/>
              <a:gd name="connsiteY4024" fmla="*/ 3690007 h 3842685"/>
              <a:gd name="connsiteX4025" fmla="*/ 562467 w 562467"/>
              <a:gd name="connsiteY4025" fmla="*/ 3690389 h 3842685"/>
              <a:gd name="connsiteX4026" fmla="*/ 562467 w 562467"/>
              <a:gd name="connsiteY4026" fmla="*/ 3691040 h 3842685"/>
              <a:gd name="connsiteX4027" fmla="*/ 562467 w 562467"/>
              <a:gd name="connsiteY4027" fmla="*/ 3692524 h 3842685"/>
              <a:gd name="connsiteX4028" fmla="*/ 562467 w 562467"/>
              <a:gd name="connsiteY4028" fmla="*/ 3693007 h 3842685"/>
              <a:gd name="connsiteX4029" fmla="*/ 562467 w 562467"/>
              <a:gd name="connsiteY4029" fmla="*/ 3693463 h 3842685"/>
              <a:gd name="connsiteX4030" fmla="*/ 562467 w 562467"/>
              <a:gd name="connsiteY4030" fmla="*/ 3694613 h 3842685"/>
              <a:gd name="connsiteX4031" fmla="*/ 562467 w 562467"/>
              <a:gd name="connsiteY4031" fmla="*/ 3695812 h 3842685"/>
              <a:gd name="connsiteX4032" fmla="*/ 562467 w 562467"/>
              <a:gd name="connsiteY4032" fmla="*/ 3698076 h 3842685"/>
              <a:gd name="connsiteX4033" fmla="*/ 562467 w 562467"/>
              <a:gd name="connsiteY4033" fmla="*/ 3703499 h 3842685"/>
              <a:gd name="connsiteX4034" fmla="*/ 562467 w 562467"/>
              <a:gd name="connsiteY4034" fmla="*/ 3704211 h 3842685"/>
              <a:gd name="connsiteX4035" fmla="*/ 562467 w 562467"/>
              <a:gd name="connsiteY4035" fmla="*/ 3704611 h 3842685"/>
              <a:gd name="connsiteX4036" fmla="*/ 562467 w 562467"/>
              <a:gd name="connsiteY4036" fmla="*/ 3706700 h 3842685"/>
              <a:gd name="connsiteX4037" fmla="*/ 562467 w 562467"/>
              <a:gd name="connsiteY4037" fmla="*/ 3709164 h 3842685"/>
              <a:gd name="connsiteX4038" fmla="*/ 562467 w 562467"/>
              <a:gd name="connsiteY4038" fmla="*/ 3710036 h 3842685"/>
              <a:gd name="connsiteX4039" fmla="*/ 562467 w 562467"/>
              <a:gd name="connsiteY4039" fmla="*/ 3712773 h 3842685"/>
              <a:gd name="connsiteX4040" fmla="*/ 562467 w 562467"/>
              <a:gd name="connsiteY4040" fmla="*/ 3714908 h 3842685"/>
              <a:gd name="connsiteX4041" fmla="*/ 562467 w 562467"/>
              <a:gd name="connsiteY4041" fmla="*/ 3716105 h 3842685"/>
              <a:gd name="connsiteX4042" fmla="*/ 562467 w 562467"/>
              <a:gd name="connsiteY4042" fmla="*/ 3718196 h 3842685"/>
              <a:gd name="connsiteX4043" fmla="*/ 562467 w 562467"/>
              <a:gd name="connsiteY4043" fmla="*/ 3724565 h 3842685"/>
              <a:gd name="connsiteX4044" fmla="*/ 562467 w 562467"/>
              <a:gd name="connsiteY4044" fmla="*/ 3726595 h 3842685"/>
              <a:gd name="connsiteX4045" fmla="*/ 562467 w 562467"/>
              <a:gd name="connsiteY4045" fmla="*/ 3730701 h 3842685"/>
              <a:gd name="connsiteX4046" fmla="*/ 562467 w 562467"/>
              <a:gd name="connsiteY4046" fmla="*/ 3735895 h 3842685"/>
              <a:gd name="connsiteX4047" fmla="*/ 562467 w 562467"/>
              <a:gd name="connsiteY4047" fmla="*/ 3738489 h 3842685"/>
              <a:gd name="connsiteX4048" fmla="*/ 562467 w 562467"/>
              <a:gd name="connsiteY4048" fmla="*/ 3741605 h 3842685"/>
              <a:gd name="connsiteX4049" fmla="*/ 562467 w 562467"/>
              <a:gd name="connsiteY4049" fmla="*/ 3742030 h 3842685"/>
              <a:gd name="connsiteX4050" fmla="*/ 562467 w 562467"/>
              <a:gd name="connsiteY4050" fmla="*/ 3742821 h 3842685"/>
              <a:gd name="connsiteX4051" fmla="*/ 562467 w 562467"/>
              <a:gd name="connsiteY4051" fmla="*/ 3747741 h 3842685"/>
              <a:gd name="connsiteX4052" fmla="*/ 562467 w 562467"/>
              <a:gd name="connsiteY4052" fmla="*/ 3748148 h 3842685"/>
              <a:gd name="connsiteX4053" fmla="*/ 562467 w 562467"/>
              <a:gd name="connsiteY4053" fmla="*/ 3748861 h 3842685"/>
              <a:gd name="connsiteX4054" fmla="*/ 562467 w 562467"/>
              <a:gd name="connsiteY4054" fmla="*/ 3750826 h 3842685"/>
              <a:gd name="connsiteX4055" fmla="*/ 562467 w 562467"/>
              <a:gd name="connsiteY4055" fmla="*/ 3753085 h 3842685"/>
              <a:gd name="connsiteX4056" fmla="*/ 562467 w 562467"/>
              <a:gd name="connsiteY4056" fmla="*/ 3754283 h 3842685"/>
              <a:gd name="connsiteX4057" fmla="*/ 562467 w 562467"/>
              <a:gd name="connsiteY4057" fmla="*/ 3760189 h 3842685"/>
              <a:gd name="connsiteX4058" fmla="*/ 562467 w 562467"/>
              <a:gd name="connsiteY4058" fmla="*/ 3761862 h 3842685"/>
              <a:gd name="connsiteX4059" fmla="*/ 562467 w 562467"/>
              <a:gd name="connsiteY4059" fmla="*/ 3762574 h 3842685"/>
              <a:gd name="connsiteX4060" fmla="*/ 562467 w 562467"/>
              <a:gd name="connsiteY4060" fmla="*/ 3764414 h 3842685"/>
              <a:gd name="connsiteX4061" fmla="*/ 562467 w 562467"/>
              <a:gd name="connsiteY4061" fmla="*/ 3765188 h 3842685"/>
              <a:gd name="connsiteX4062" fmla="*/ 562467 w 562467"/>
              <a:gd name="connsiteY4062" fmla="*/ 3765900 h 3842685"/>
              <a:gd name="connsiteX4063" fmla="*/ 562467 w 562467"/>
              <a:gd name="connsiteY4063" fmla="*/ 3770125 h 3842685"/>
              <a:gd name="connsiteX4064" fmla="*/ 562467 w 562467"/>
              <a:gd name="connsiteY4064" fmla="*/ 3770525 h 3842685"/>
              <a:gd name="connsiteX4065" fmla="*/ 562467 w 562467"/>
              <a:gd name="connsiteY4065" fmla="*/ 3771244 h 3842685"/>
              <a:gd name="connsiteX4066" fmla="*/ 562467 w 562467"/>
              <a:gd name="connsiteY4066" fmla="*/ 3771323 h 3842685"/>
              <a:gd name="connsiteX4067" fmla="*/ 562467 w 562467"/>
              <a:gd name="connsiteY4067" fmla="*/ 3772492 h 3842685"/>
              <a:gd name="connsiteX4068" fmla="*/ 562467 w 562467"/>
              <a:gd name="connsiteY4068" fmla="*/ 3773210 h 3842685"/>
              <a:gd name="connsiteX4069" fmla="*/ 562467 w 562467"/>
              <a:gd name="connsiteY4069" fmla="*/ 3774410 h 3842685"/>
              <a:gd name="connsiteX4070" fmla="*/ 562467 w 562467"/>
              <a:gd name="connsiteY4070" fmla="*/ 3775557 h 3842685"/>
              <a:gd name="connsiteX4071" fmla="*/ 562467 w 562467"/>
              <a:gd name="connsiteY4071" fmla="*/ 3776426 h 3842685"/>
              <a:gd name="connsiteX4072" fmla="*/ 562467 w 562467"/>
              <a:gd name="connsiteY4072" fmla="*/ 3776667 h 3842685"/>
              <a:gd name="connsiteX4073" fmla="*/ 562467 w 562467"/>
              <a:gd name="connsiteY4073" fmla="*/ 3780733 h 3842685"/>
              <a:gd name="connsiteX4074" fmla="*/ 562467 w 562467"/>
              <a:gd name="connsiteY4074" fmla="*/ 3782573 h 3842685"/>
              <a:gd name="connsiteX4075" fmla="*/ 562467 w 562467"/>
              <a:gd name="connsiteY4075" fmla="*/ 3783188 h 3842685"/>
              <a:gd name="connsiteX4076" fmla="*/ 562467 w 562467"/>
              <a:gd name="connsiteY4076" fmla="*/ 3784246 h 3842685"/>
              <a:gd name="connsiteX4077" fmla="*/ 562467 w 562467"/>
              <a:gd name="connsiteY4077" fmla="*/ 3786156 h 3842685"/>
              <a:gd name="connsiteX4078" fmla="*/ 562467 w 562467"/>
              <a:gd name="connsiteY4078" fmla="*/ 3786868 h 3842685"/>
              <a:gd name="connsiteX4079" fmla="*/ 562467 w 562467"/>
              <a:gd name="connsiteY4079" fmla="*/ 3788284 h 3842685"/>
              <a:gd name="connsiteX4080" fmla="*/ 562467 w 562467"/>
              <a:gd name="connsiteY4080" fmla="*/ 3790584 h 3842685"/>
              <a:gd name="connsiteX4081" fmla="*/ 562467 w 562467"/>
              <a:gd name="connsiteY4081" fmla="*/ 3790651 h 3842685"/>
              <a:gd name="connsiteX4082" fmla="*/ 562467 w 562467"/>
              <a:gd name="connsiteY4082" fmla="*/ 3793707 h 3842685"/>
              <a:gd name="connsiteX4083" fmla="*/ 562467 w 562467"/>
              <a:gd name="connsiteY4083" fmla="*/ 3796074 h 3842685"/>
              <a:gd name="connsiteX4084" fmla="*/ 562467 w 562467"/>
              <a:gd name="connsiteY4084" fmla="*/ 3796720 h 3842685"/>
              <a:gd name="connsiteX4085" fmla="*/ 562467 w 562467"/>
              <a:gd name="connsiteY4085" fmla="*/ 3796786 h 3842685"/>
              <a:gd name="connsiteX4086" fmla="*/ 562467 w 562467"/>
              <a:gd name="connsiteY4086" fmla="*/ 3796794 h 3842685"/>
              <a:gd name="connsiteX4087" fmla="*/ 562467 w 562467"/>
              <a:gd name="connsiteY4087" fmla="*/ 3797940 h 3842685"/>
              <a:gd name="connsiteX4088" fmla="*/ 562467 w 562467"/>
              <a:gd name="connsiteY4088" fmla="*/ 3798810 h 3842685"/>
              <a:gd name="connsiteX4089" fmla="*/ 562467 w 562467"/>
              <a:gd name="connsiteY4089" fmla="*/ 3799719 h 3842685"/>
              <a:gd name="connsiteX4090" fmla="*/ 562467 w 562467"/>
              <a:gd name="connsiteY4090" fmla="*/ 3805572 h 3842685"/>
              <a:gd name="connsiteX4091" fmla="*/ 562467 w 562467"/>
              <a:gd name="connsiteY4091" fmla="*/ 3806770 h 3842685"/>
              <a:gd name="connsiteX4092" fmla="*/ 562467 w 562467"/>
              <a:gd name="connsiteY4092" fmla="*/ 3809252 h 3842685"/>
              <a:gd name="connsiteX4093" fmla="*/ 562467 w 562467"/>
              <a:gd name="connsiteY4093" fmla="*/ 3811325 h 3842685"/>
              <a:gd name="connsiteX4094" fmla="*/ 562467 w 562467"/>
              <a:gd name="connsiteY4094" fmla="*/ 3813292 h 3842685"/>
              <a:gd name="connsiteX4095" fmla="*/ 562467 w 562467"/>
              <a:gd name="connsiteY4095" fmla="*/ 3814166 h 3842685"/>
              <a:gd name="connsiteX4096" fmla="*/ 562467 w 562467"/>
              <a:gd name="connsiteY4096" fmla="*/ 3814878 h 3842685"/>
              <a:gd name="connsiteX4097" fmla="*/ 562467 w 562467"/>
              <a:gd name="connsiteY4097" fmla="*/ 3816845 h 3842685"/>
              <a:gd name="connsiteX4098" fmla="*/ 562467 w 562467"/>
              <a:gd name="connsiteY4098" fmla="*/ 3817878 h 3842685"/>
              <a:gd name="connsiteX4099" fmla="*/ 562467 w 562467"/>
              <a:gd name="connsiteY4099" fmla="*/ 3819104 h 3842685"/>
              <a:gd name="connsiteX4100" fmla="*/ 562467 w 562467"/>
              <a:gd name="connsiteY4100" fmla="*/ 3819170 h 3842685"/>
              <a:gd name="connsiteX4101" fmla="*/ 562467 w 562467"/>
              <a:gd name="connsiteY4101" fmla="*/ 3819845 h 3842685"/>
              <a:gd name="connsiteX4102" fmla="*/ 562467 w 562467"/>
              <a:gd name="connsiteY4102" fmla="*/ 3820301 h 3842685"/>
              <a:gd name="connsiteX4103" fmla="*/ 562467 w 562467"/>
              <a:gd name="connsiteY4103" fmla="*/ 3821452 h 3842685"/>
              <a:gd name="connsiteX4104" fmla="*/ 562467 w 562467"/>
              <a:gd name="connsiteY4104" fmla="*/ 3829154 h 3842685"/>
              <a:gd name="connsiteX4105" fmla="*/ 562467 w 562467"/>
              <a:gd name="connsiteY4105" fmla="*/ 3831450 h 3842685"/>
              <a:gd name="connsiteX4106" fmla="*/ 562467 w 562467"/>
              <a:gd name="connsiteY4106" fmla="*/ 3833539 h 3842685"/>
              <a:gd name="connsiteX4107" fmla="*/ 562467 w 562467"/>
              <a:gd name="connsiteY4107" fmla="*/ 3836875 h 3842685"/>
              <a:gd name="connsiteX4108" fmla="*/ 562467 w 562467"/>
              <a:gd name="connsiteY4108" fmla="*/ 3837262 h 3842685"/>
              <a:gd name="connsiteX4109" fmla="*/ 562467 w 562467"/>
              <a:gd name="connsiteY4109" fmla="*/ 3839229 h 3842685"/>
              <a:gd name="connsiteX4110" fmla="*/ 562467 w 562467"/>
              <a:gd name="connsiteY4110" fmla="*/ 3839612 h 3842685"/>
              <a:gd name="connsiteX4111" fmla="*/ 562467 w 562467"/>
              <a:gd name="connsiteY4111" fmla="*/ 3841747 h 3842685"/>
              <a:gd name="connsiteX4112" fmla="*/ 562467 w 562467"/>
              <a:gd name="connsiteY4112" fmla="*/ 3842685 h 3842685"/>
              <a:gd name="connsiteX4113" fmla="*/ 559736 w 562467"/>
              <a:gd name="connsiteY4113" fmla="*/ 3842685 h 3842685"/>
              <a:gd name="connsiteX4114" fmla="*/ 0 w 562467"/>
              <a:gd name="connsiteY4114" fmla="*/ 3393602 h 3842685"/>
              <a:gd name="connsiteX4115" fmla="*/ 0 w 562467"/>
              <a:gd name="connsiteY4115" fmla="*/ 3392663 h 3842685"/>
              <a:gd name="connsiteX4116" fmla="*/ 0 w 562467"/>
              <a:gd name="connsiteY4116" fmla="*/ 3390527 h 3842685"/>
              <a:gd name="connsiteX4117" fmla="*/ 0 w 562467"/>
              <a:gd name="connsiteY4117" fmla="*/ 3390140 h 3842685"/>
              <a:gd name="connsiteX4118" fmla="*/ 0 w 562467"/>
              <a:gd name="connsiteY4118" fmla="*/ 3388179 h 3842685"/>
              <a:gd name="connsiteX4119" fmla="*/ 0 w 562467"/>
              <a:gd name="connsiteY4119" fmla="*/ 3383969 h 3842685"/>
              <a:gd name="connsiteX4120" fmla="*/ 0 w 562467"/>
              <a:gd name="connsiteY4120" fmla="*/ 3380289 h 3842685"/>
              <a:gd name="connsiteX4121" fmla="*/ 0 w 562467"/>
              <a:gd name="connsiteY4121" fmla="*/ 3378661 h 3842685"/>
              <a:gd name="connsiteX4122" fmla="*/ 0 w 562467"/>
              <a:gd name="connsiteY4122" fmla="*/ 3376448 h 3842685"/>
              <a:gd name="connsiteX4123" fmla="*/ 0 w 562467"/>
              <a:gd name="connsiteY4123" fmla="*/ 3372368 h 3842685"/>
              <a:gd name="connsiteX4124" fmla="*/ 0 w 562467"/>
              <a:gd name="connsiteY4124" fmla="*/ 3371218 h 3842685"/>
              <a:gd name="connsiteX4125" fmla="*/ 0 w 562467"/>
              <a:gd name="connsiteY4125" fmla="*/ 3370019 h 3842685"/>
              <a:gd name="connsiteX4126" fmla="*/ 0 w 562467"/>
              <a:gd name="connsiteY4126" fmla="*/ 3368794 h 3842685"/>
              <a:gd name="connsiteX4127" fmla="*/ 0 w 562467"/>
              <a:gd name="connsiteY4127" fmla="*/ 3367757 h 3842685"/>
              <a:gd name="connsiteX4128" fmla="*/ 0 w 562467"/>
              <a:gd name="connsiteY4128" fmla="*/ 3365795 h 3842685"/>
              <a:gd name="connsiteX4129" fmla="*/ 0 w 562467"/>
              <a:gd name="connsiteY4129" fmla="*/ 3365081 h 3842685"/>
              <a:gd name="connsiteX4130" fmla="*/ 0 w 562467"/>
              <a:gd name="connsiteY4130" fmla="*/ 3362241 h 3842685"/>
              <a:gd name="connsiteX4131" fmla="*/ 0 w 562467"/>
              <a:gd name="connsiteY4131" fmla="*/ 3361622 h 3842685"/>
              <a:gd name="connsiteX4132" fmla="*/ 0 w 562467"/>
              <a:gd name="connsiteY4132" fmla="*/ 3354064 h 3842685"/>
              <a:gd name="connsiteX4133" fmla="*/ 0 w 562467"/>
              <a:gd name="connsiteY4133" fmla="*/ 3351963 h 3842685"/>
              <a:gd name="connsiteX4134" fmla="*/ 0 w 562467"/>
              <a:gd name="connsiteY4134" fmla="*/ 3350636 h 3842685"/>
              <a:gd name="connsiteX4135" fmla="*/ 0 w 562467"/>
              <a:gd name="connsiteY4135" fmla="*/ 3349726 h 3842685"/>
              <a:gd name="connsiteX4136" fmla="*/ 0 w 562467"/>
              <a:gd name="connsiteY4136" fmla="*/ 3348856 h 3842685"/>
              <a:gd name="connsiteX4137" fmla="*/ 0 w 562467"/>
              <a:gd name="connsiteY4137" fmla="*/ 3347927 h 3842685"/>
              <a:gd name="connsiteX4138" fmla="*/ 0 w 562467"/>
              <a:gd name="connsiteY4138" fmla="*/ 3347636 h 3842685"/>
              <a:gd name="connsiteX4139" fmla="*/ 0 w 562467"/>
              <a:gd name="connsiteY4139" fmla="*/ 3344623 h 3842685"/>
              <a:gd name="connsiteX4140" fmla="*/ 0 w 562467"/>
              <a:gd name="connsiteY4140" fmla="*/ 3341500 h 3842685"/>
              <a:gd name="connsiteX4141" fmla="*/ 0 w 562467"/>
              <a:gd name="connsiteY4141" fmla="*/ 3339200 h 3842685"/>
              <a:gd name="connsiteX4142" fmla="*/ 0 w 562467"/>
              <a:gd name="connsiteY4142" fmla="*/ 3335161 h 3842685"/>
              <a:gd name="connsiteX4143" fmla="*/ 0 w 562467"/>
              <a:gd name="connsiteY4143" fmla="*/ 3331670 h 3842685"/>
              <a:gd name="connsiteX4144" fmla="*/ 0 w 562467"/>
              <a:gd name="connsiteY4144" fmla="*/ 3329579 h 3842685"/>
              <a:gd name="connsiteX4145" fmla="*/ 0 w 562467"/>
              <a:gd name="connsiteY4145" fmla="*/ 3327583 h 3842685"/>
              <a:gd name="connsiteX4146" fmla="*/ 0 w 562467"/>
              <a:gd name="connsiteY4146" fmla="*/ 3327342 h 3842685"/>
              <a:gd name="connsiteX4147" fmla="*/ 0 w 562467"/>
              <a:gd name="connsiteY4147" fmla="*/ 3326472 h 3842685"/>
              <a:gd name="connsiteX4148" fmla="*/ 0 w 562467"/>
              <a:gd name="connsiteY4148" fmla="*/ 3322239 h 3842685"/>
              <a:gd name="connsiteX4149" fmla="*/ 0 w 562467"/>
              <a:gd name="connsiteY4149" fmla="*/ 3322161 h 3842685"/>
              <a:gd name="connsiteX4150" fmla="*/ 0 w 562467"/>
              <a:gd name="connsiteY4150" fmla="*/ 3321442 h 3842685"/>
              <a:gd name="connsiteX4151" fmla="*/ 0 w 562467"/>
              <a:gd name="connsiteY4151" fmla="*/ 3321041 h 3842685"/>
              <a:gd name="connsiteX4152" fmla="*/ 0 w 562467"/>
              <a:gd name="connsiteY4152" fmla="*/ 3316816 h 3842685"/>
              <a:gd name="connsiteX4153" fmla="*/ 0 w 562467"/>
              <a:gd name="connsiteY4153" fmla="*/ 3316103 h 3842685"/>
              <a:gd name="connsiteX4154" fmla="*/ 0 w 562467"/>
              <a:gd name="connsiteY4154" fmla="*/ 3312778 h 3842685"/>
              <a:gd name="connsiteX4155" fmla="*/ 0 w 562467"/>
              <a:gd name="connsiteY4155" fmla="*/ 3309936 h 3842685"/>
              <a:gd name="connsiteX4156" fmla="*/ 0 w 562467"/>
              <a:gd name="connsiteY4156" fmla="*/ 3309286 h 3842685"/>
              <a:gd name="connsiteX4157" fmla="*/ 0 w 562467"/>
              <a:gd name="connsiteY4157" fmla="*/ 3307847 h 3842685"/>
              <a:gd name="connsiteX4158" fmla="*/ 0 w 562467"/>
              <a:gd name="connsiteY4158" fmla="*/ 3305199 h 3842685"/>
              <a:gd name="connsiteX4159" fmla="*/ 0 w 562467"/>
              <a:gd name="connsiteY4159" fmla="*/ 3304513 h 3842685"/>
              <a:gd name="connsiteX4160" fmla="*/ 0 w 562467"/>
              <a:gd name="connsiteY4160" fmla="*/ 3304001 h 3842685"/>
              <a:gd name="connsiteX4161" fmla="*/ 0 w 562467"/>
              <a:gd name="connsiteY4161" fmla="*/ 3303149 h 3842685"/>
              <a:gd name="connsiteX4162" fmla="*/ 0 w 562467"/>
              <a:gd name="connsiteY4162" fmla="*/ 3301312 h 3842685"/>
              <a:gd name="connsiteX4163" fmla="*/ 0 w 562467"/>
              <a:gd name="connsiteY4163" fmla="*/ 3300801 h 3842685"/>
              <a:gd name="connsiteX4164" fmla="*/ 0 w 562467"/>
              <a:gd name="connsiteY4164" fmla="*/ 3299778 h 3842685"/>
              <a:gd name="connsiteX4165" fmla="*/ 0 w 562467"/>
              <a:gd name="connsiteY4165" fmla="*/ 3299063 h 3842685"/>
              <a:gd name="connsiteX4166" fmla="*/ 0 w 562467"/>
              <a:gd name="connsiteY4166" fmla="*/ 3298657 h 3842685"/>
              <a:gd name="connsiteX4167" fmla="*/ 0 w 562467"/>
              <a:gd name="connsiteY4167" fmla="*/ 3292521 h 3842685"/>
              <a:gd name="connsiteX4168" fmla="*/ 0 w 562467"/>
              <a:gd name="connsiteY4168" fmla="*/ 3289405 h 3842685"/>
              <a:gd name="connsiteX4169" fmla="*/ 0 w 562467"/>
              <a:gd name="connsiteY4169" fmla="*/ 3287553 h 3842685"/>
              <a:gd name="connsiteX4170" fmla="*/ 0 w 562467"/>
              <a:gd name="connsiteY4170" fmla="*/ 3287107 h 3842685"/>
              <a:gd name="connsiteX4171" fmla="*/ 0 w 562467"/>
              <a:gd name="connsiteY4171" fmla="*/ 3286355 h 3842685"/>
              <a:gd name="connsiteX4172" fmla="*/ 0 w 562467"/>
              <a:gd name="connsiteY4172" fmla="*/ 3285464 h 3842685"/>
              <a:gd name="connsiteX4173" fmla="*/ 0 w 562467"/>
              <a:gd name="connsiteY4173" fmla="*/ 3282129 h 3842685"/>
              <a:gd name="connsiteX4174" fmla="*/ 0 w 562467"/>
              <a:gd name="connsiteY4174" fmla="*/ 3281617 h 3842685"/>
              <a:gd name="connsiteX4175" fmla="*/ 0 w 562467"/>
              <a:gd name="connsiteY4175" fmla="*/ 3281416 h 3842685"/>
              <a:gd name="connsiteX4176" fmla="*/ 0 w 562467"/>
              <a:gd name="connsiteY4176" fmla="*/ 3279328 h 3842685"/>
              <a:gd name="connsiteX4177" fmla="*/ 0 w 562467"/>
              <a:gd name="connsiteY4177" fmla="*/ 3278418 h 3842685"/>
              <a:gd name="connsiteX4178" fmla="*/ 0 w 562467"/>
              <a:gd name="connsiteY4178" fmla="*/ 3275482 h 3842685"/>
              <a:gd name="connsiteX4179" fmla="*/ 0 w 562467"/>
              <a:gd name="connsiteY4179" fmla="*/ 3274865 h 3842685"/>
              <a:gd name="connsiteX4180" fmla="*/ 0 w 562467"/>
              <a:gd name="connsiteY4180" fmla="*/ 3269111 h 3842685"/>
              <a:gd name="connsiteX4181" fmla="*/ 0 w 562467"/>
              <a:gd name="connsiteY4181" fmla="*/ 3267048 h 3842685"/>
              <a:gd name="connsiteX4182" fmla="*/ 0 w 562467"/>
              <a:gd name="connsiteY4182" fmla="*/ 3267021 h 3842685"/>
              <a:gd name="connsiteX4183" fmla="*/ 0 w 562467"/>
              <a:gd name="connsiteY4183" fmla="*/ 3265825 h 3842685"/>
              <a:gd name="connsiteX4184" fmla="*/ 0 w 562467"/>
              <a:gd name="connsiteY4184" fmla="*/ 3264723 h 3842685"/>
              <a:gd name="connsiteX4185" fmla="*/ 0 w 562467"/>
              <a:gd name="connsiteY4185" fmla="*/ 3263971 h 3842685"/>
              <a:gd name="connsiteX4186" fmla="*/ 0 w 562467"/>
              <a:gd name="connsiteY4186" fmla="*/ 3263688 h 3842685"/>
              <a:gd name="connsiteX4187" fmla="*/ 0 w 562467"/>
              <a:gd name="connsiteY4187" fmla="*/ 3261169 h 3842685"/>
              <a:gd name="connsiteX4188" fmla="*/ 0 w 562467"/>
              <a:gd name="connsiteY4188" fmla="*/ 3257835 h 3842685"/>
              <a:gd name="connsiteX4189" fmla="*/ 0 w 562467"/>
              <a:gd name="connsiteY4189" fmla="*/ 3257130 h 3842685"/>
              <a:gd name="connsiteX4190" fmla="*/ 0 w 562467"/>
              <a:gd name="connsiteY4190" fmla="*/ 3253450 h 3842685"/>
              <a:gd name="connsiteX4191" fmla="*/ 0 w 562467"/>
              <a:gd name="connsiteY4191" fmla="*/ 3251822 h 3842685"/>
              <a:gd name="connsiteX4192" fmla="*/ 0 w 562467"/>
              <a:gd name="connsiteY4192" fmla="*/ 3246727 h 3842685"/>
              <a:gd name="connsiteX4193" fmla="*/ 0 w 562467"/>
              <a:gd name="connsiteY4193" fmla="*/ 3245529 h 3842685"/>
              <a:gd name="connsiteX4194" fmla="*/ 0 w 562467"/>
              <a:gd name="connsiteY4194" fmla="*/ 3244664 h 3842685"/>
              <a:gd name="connsiteX4195" fmla="*/ 0 w 562467"/>
              <a:gd name="connsiteY4195" fmla="*/ 3244379 h 3842685"/>
              <a:gd name="connsiteX4196" fmla="*/ 0 w 562467"/>
              <a:gd name="connsiteY4196" fmla="*/ 3243441 h 3842685"/>
              <a:gd name="connsiteX4197" fmla="*/ 0 w 562467"/>
              <a:gd name="connsiteY4197" fmla="*/ 3241956 h 3842685"/>
              <a:gd name="connsiteX4198" fmla="*/ 0 w 562467"/>
              <a:gd name="connsiteY4198" fmla="*/ 3241305 h 3842685"/>
              <a:gd name="connsiteX4199" fmla="*/ 0 w 562467"/>
              <a:gd name="connsiteY4199" fmla="*/ 3240918 h 3842685"/>
              <a:gd name="connsiteX4200" fmla="*/ 0 w 562467"/>
              <a:gd name="connsiteY4200" fmla="*/ 3240592 h 3842685"/>
              <a:gd name="connsiteX4201" fmla="*/ 0 w 562467"/>
              <a:gd name="connsiteY4201" fmla="*/ 3238956 h 3842685"/>
              <a:gd name="connsiteX4202" fmla="*/ 0 w 562467"/>
              <a:gd name="connsiteY4202" fmla="*/ 3238529 h 3842685"/>
              <a:gd name="connsiteX4203" fmla="*/ 0 w 562467"/>
              <a:gd name="connsiteY4203" fmla="*/ 3238242 h 3842685"/>
              <a:gd name="connsiteX4204" fmla="*/ 0 w 562467"/>
              <a:gd name="connsiteY4204" fmla="*/ 3235402 h 3842685"/>
              <a:gd name="connsiteX4205" fmla="*/ 0 w 562467"/>
              <a:gd name="connsiteY4205" fmla="*/ 3234784 h 3842685"/>
              <a:gd name="connsiteX4206" fmla="*/ 0 w 562467"/>
              <a:gd name="connsiteY4206" fmla="*/ 3234746 h 3842685"/>
              <a:gd name="connsiteX4207" fmla="*/ 0 w 562467"/>
              <a:gd name="connsiteY4207" fmla="*/ 3234064 h 3842685"/>
              <a:gd name="connsiteX4208" fmla="*/ 0 w 562467"/>
              <a:gd name="connsiteY4208" fmla="*/ 3231973 h 3842685"/>
              <a:gd name="connsiteX4209" fmla="*/ 0 w 562467"/>
              <a:gd name="connsiteY4209" fmla="*/ 3231066 h 3842685"/>
              <a:gd name="connsiteX4210" fmla="*/ 0 w 562467"/>
              <a:gd name="connsiteY4210" fmla="*/ 3229736 h 3842685"/>
              <a:gd name="connsiteX4211" fmla="*/ 0 w 562467"/>
              <a:gd name="connsiteY4211" fmla="*/ 3229439 h 3842685"/>
              <a:gd name="connsiteX4212" fmla="*/ 0 w 562467"/>
              <a:gd name="connsiteY4212" fmla="*/ 3228865 h 3842685"/>
              <a:gd name="connsiteX4213" fmla="*/ 0 w 562467"/>
              <a:gd name="connsiteY4213" fmla="*/ 3228611 h 3842685"/>
              <a:gd name="connsiteX4214" fmla="*/ 0 w 562467"/>
              <a:gd name="connsiteY4214" fmla="*/ 3227225 h 3842685"/>
              <a:gd name="connsiteX4215" fmla="*/ 0 w 562467"/>
              <a:gd name="connsiteY4215" fmla="*/ 3223797 h 3842685"/>
              <a:gd name="connsiteX4216" fmla="*/ 0 w 562467"/>
              <a:gd name="connsiteY4216" fmla="*/ 3223145 h 3842685"/>
              <a:gd name="connsiteX4217" fmla="*/ 0 w 562467"/>
              <a:gd name="connsiteY4217" fmla="*/ 3221088 h 3842685"/>
              <a:gd name="connsiteX4218" fmla="*/ 0 w 562467"/>
              <a:gd name="connsiteY4218" fmla="*/ 3220797 h 3842685"/>
              <a:gd name="connsiteX4219" fmla="*/ 0 w 562467"/>
              <a:gd name="connsiteY4219" fmla="*/ 3220370 h 3842685"/>
              <a:gd name="connsiteX4220" fmla="*/ 0 w 562467"/>
              <a:gd name="connsiteY4220" fmla="*/ 3219572 h 3842685"/>
              <a:gd name="connsiteX4221" fmla="*/ 0 w 562467"/>
              <a:gd name="connsiteY4221" fmla="*/ 3217009 h 3842685"/>
              <a:gd name="connsiteX4222" fmla="*/ 0 w 562467"/>
              <a:gd name="connsiteY4222" fmla="*/ 3215858 h 3842685"/>
              <a:gd name="connsiteX4223" fmla="*/ 0 w 562467"/>
              <a:gd name="connsiteY4223" fmla="*/ 3214661 h 3842685"/>
              <a:gd name="connsiteX4224" fmla="*/ 0 w 562467"/>
              <a:gd name="connsiteY4224" fmla="*/ 3213018 h 3842685"/>
              <a:gd name="connsiteX4225" fmla="*/ 0 w 562467"/>
              <a:gd name="connsiteY4225" fmla="*/ 3212400 h 3842685"/>
              <a:gd name="connsiteX4226" fmla="*/ 0 w 562467"/>
              <a:gd name="connsiteY4226" fmla="*/ 3212305 h 3842685"/>
              <a:gd name="connsiteX4227" fmla="*/ 0 w 562467"/>
              <a:gd name="connsiteY4227" fmla="*/ 3210452 h 3842685"/>
              <a:gd name="connsiteX4228" fmla="*/ 0 w 562467"/>
              <a:gd name="connsiteY4228" fmla="*/ 3206882 h 3842685"/>
              <a:gd name="connsiteX4229" fmla="*/ 0 w 562467"/>
              <a:gd name="connsiteY4229" fmla="*/ 3202740 h 3842685"/>
              <a:gd name="connsiteX4230" fmla="*/ 0 w 562467"/>
              <a:gd name="connsiteY4230" fmla="*/ 3201413 h 3842685"/>
              <a:gd name="connsiteX4231" fmla="*/ 0 w 562467"/>
              <a:gd name="connsiteY4231" fmla="*/ 3200503 h 3842685"/>
              <a:gd name="connsiteX4232" fmla="*/ 0 w 562467"/>
              <a:gd name="connsiteY4232" fmla="*/ 3199633 h 3842685"/>
              <a:gd name="connsiteX4233" fmla="*/ 0 w 562467"/>
              <a:gd name="connsiteY4233" fmla="*/ 3198704 h 3842685"/>
              <a:gd name="connsiteX4234" fmla="*/ 0 w 562467"/>
              <a:gd name="connsiteY4234" fmla="*/ 3195400 h 3842685"/>
              <a:gd name="connsiteX4235" fmla="*/ 0 w 562467"/>
              <a:gd name="connsiteY4235" fmla="*/ 3195277 h 3842685"/>
              <a:gd name="connsiteX4236" fmla="*/ 0 w 562467"/>
              <a:gd name="connsiteY4236" fmla="*/ 3194603 h 3842685"/>
              <a:gd name="connsiteX4237" fmla="*/ 0 w 562467"/>
              <a:gd name="connsiteY4237" fmla="*/ 3193235 h 3842685"/>
              <a:gd name="connsiteX4238" fmla="*/ 0 w 562467"/>
              <a:gd name="connsiteY4238" fmla="*/ 3192278 h 3842685"/>
              <a:gd name="connsiteX4239" fmla="*/ 0 w 562467"/>
              <a:gd name="connsiteY4239" fmla="*/ 3189977 h 3842685"/>
              <a:gd name="connsiteX4240" fmla="*/ 0 w 562467"/>
              <a:gd name="connsiteY4240" fmla="*/ 3189265 h 3842685"/>
              <a:gd name="connsiteX4241" fmla="*/ 0 w 562467"/>
              <a:gd name="connsiteY4241" fmla="*/ 3188724 h 3842685"/>
              <a:gd name="connsiteX4242" fmla="*/ 0 w 562467"/>
              <a:gd name="connsiteY4242" fmla="*/ 3185939 h 3842685"/>
              <a:gd name="connsiteX4243" fmla="*/ 0 w 562467"/>
              <a:gd name="connsiteY4243" fmla="*/ 3182447 h 3842685"/>
              <a:gd name="connsiteX4244" fmla="*/ 0 w 562467"/>
              <a:gd name="connsiteY4244" fmla="*/ 3180811 h 3842685"/>
              <a:gd name="connsiteX4245" fmla="*/ 0 w 562467"/>
              <a:gd name="connsiteY4245" fmla="*/ 3178360 h 3842685"/>
              <a:gd name="connsiteX4246" fmla="*/ 0 w 562467"/>
              <a:gd name="connsiteY4246" fmla="*/ 3176311 h 3842685"/>
              <a:gd name="connsiteX4247" fmla="*/ 0 w 562467"/>
              <a:gd name="connsiteY4247" fmla="*/ 3174473 h 3842685"/>
              <a:gd name="connsiteX4248" fmla="*/ 0 w 562467"/>
              <a:gd name="connsiteY4248" fmla="*/ 3172939 h 3842685"/>
              <a:gd name="connsiteX4249" fmla="*/ 0 w 562467"/>
              <a:gd name="connsiteY4249" fmla="*/ 3172224 h 3842685"/>
              <a:gd name="connsiteX4250" fmla="*/ 0 w 562467"/>
              <a:gd name="connsiteY4250" fmla="*/ 3172219 h 3842685"/>
              <a:gd name="connsiteX4251" fmla="*/ 0 w 562467"/>
              <a:gd name="connsiteY4251" fmla="*/ 3171818 h 3842685"/>
              <a:gd name="connsiteX4252" fmla="*/ 0 w 562467"/>
              <a:gd name="connsiteY4252" fmla="*/ 3171506 h 3842685"/>
              <a:gd name="connsiteX4253" fmla="*/ 0 w 562467"/>
              <a:gd name="connsiteY4253" fmla="*/ 3169416 h 3842685"/>
              <a:gd name="connsiteX4254" fmla="*/ 0 w 562467"/>
              <a:gd name="connsiteY4254" fmla="*/ 3166881 h 3842685"/>
              <a:gd name="connsiteX4255" fmla="*/ 0 w 562467"/>
              <a:gd name="connsiteY4255" fmla="*/ 3166084 h 3842685"/>
              <a:gd name="connsiteX4256" fmla="*/ 0 w 562467"/>
              <a:gd name="connsiteY4256" fmla="*/ 3165682 h 3842685"/>
              <a:gd name="connsiteX4257" fmla="*/ 0 w 562467"/>
              <a:gd name="connsiteY4257" fmla="*/ 3160714 h 3842685"/>
              <a:gd name="connsiteX4258" fmla="*/ 0 w 562467"/>
              <a:gd name="connsiteY4258" fmla="*/ 3158625 h 3842685"/>
              <a:gd name="connsiteX4259" fmla="*/ 0 w 562467"/>
              <a:gd name="connsiteY4259" fmla="*/ 3155291 h 3842685"/>
              <a:gd name="connsiteX4260" fmla="*/ 0 w 562467"/>
              <a:gd name="connsiteY4260" fmla="*/ 3154779 h 3842685"/>
              <a:gd name="connsiteX4261" fmla="*/ 0 w 562467"/>
              <a:gd name="connsiteY4261" fmla="*/ 3154578 h 3842685"/>
              <a:gd name="connsiteX4262" fmla="*/ 0 w 562467"/>
              <a:gd name="connsiteY4262" fmla="*/ 3153927 h 3842685"/>
              <a:gd name="connsiteX4263" fmla="*/ 0 w 562467"/>
              <a:gd name="connsiteY4263" fmla="*/ 3152489 h 3842685"/>
              <a:gd name="connsiteX4264" fmla="*/ 0 w 562467"/>
              <a:gd name="connsiteY4264" fmla="*/ 3152089 h 3842685"/>
              <a:gd name="connsiteX4265" fmla="*/ 0 w 562467"/>
              <a:gd name="connsiteY4265" fmla="*/ 3151579 h 3842685"/>
              <a:gd name="connsiteX4266" fmla="*/ 0 w 562467"/>
              <a:gd name="connsiteY4266" fmla="*/ 3149840 h 3842685"/>
              <a:gd name="connsiteX4267" fmla="*/ 0 w 562467"/>
              <a:gd name="connsiteY4267" fmla="*/ 3148643 h 3842685"/>
              <a:gd name="connsiteX4268" fmla="*/ 0 w 562467"/>
              <a:gd name="connsiteY4268" fmla="*/ 3148026 h 3842685"/>
              <a:gd name="connsiteX4269" fmla="*/ 0 w 562467"/>
              <a:gd name="connsiteY4269" fmla="*/ 3147924 h 3842685"/>
              <a:gd name="connsiteX4270" fmla="*/ 0 w 562467"/>
              <a:gd name="connsiteY4270" fmla="*/ 3145954 h 3842685"/>
              <a:gd name="connsiteX4271" fmla="*/ 0 w 562467"/>
              <a:gd name="connsiteY4271" fmla="*/ 3143299 h 3842685"/>
              <a:gd name="connsiteX4272" fmla="*/ 0 w 562467"/>
              <a:gd name="connsiteY4272" fmla="*/ 3142358 h 3842685"/>
              <a:gd name="connsiteX4273" fmla="*/ 0 w 562467"/>
              <a:gd name="connsiteY4273" fmla="*/ 3141489 h 3842685"/>
              <a:gd name="connsiteX4274" fmla="*/ 0 w 562467"/>
              <a:gd name="connsiteY4274" fmla="*/ 3140183 h 3842685"/>
              <a:gd name="connsiteX4275" fmla="*/ 0 w 562467"/>
              <a:gd name="connsiteY4275" fmla="*/ 3137884 h 3842685"/>
              <a:gd name="connsiteX4276" fmla="*/ 0 w 562467"/>
              <a:gd name="connsiteY4276" fmla="*/ 3137132 h 3842685"/>
              <a:gd name="connsiteX4277" fmla="*/ 0 w 562467"/>
              <a:gd name="connsiteY4277" fmla="*/ 3134331 h 3842685"/>
              <a:gd name="connsiteX4278" fmla="*/ 0 w 562467"/>
              <a:gd name="connsiteY4278" fmla="*/ 3132194 h 3842685"/>
              <a:gd name="connsiteX4279" fmla="*/ 0 w 562467"/>
              <a:gd name="connsiteY4279" fmla="*/ 3131832 h 3842685"/>
              <a:gd name="connsiteX4280" fmla="*/ 0 w 562467"/>
              <a:gd name="connsiteY4280" fmla="*/ 3130997 h 3842685"/>
              <a:gd name="connsiteX4281" fmla="*/ 0 w 562467"/>
              <a:gd name="connsiteY4281" fmla="*/ 3130105 h 3842685"/>
              <a:gd name="connsiteX4282" fmla="*/ 0 w 562467"/>
              <a:gd name="connsiteY4282" fmla="*/ 3127794 h 3842685"/>
              <a:gd name="connsiteX4283" fmla="*/ 0 w 562467"/>
              <a:gd name="connsiteY4283" fmla="*/ 3126259 h 3842685"/>
              <a:gd name="connsiteX4284" fmla="*/ 0 w 562467"/>
              <a:gd name="connsiteY4284" fmla="*/ 3125642 h 3842685"/>
              <a:gd name="connsiteX4285" fmla="*/ 0 w 562467"/>
              <a:gd name="connsiteY4285" fmla="*/ 3119888 h 3842685"/>
              <a:gd name="connsiteX4286" fmla="*/ 0 w 562467"/>
              <a:gd name="connsiteY4286" fmla="*/ 3119505 h 3842685"/>
              <a:gd name="connsiteX4287" fmla="*/ 0 w 562467"/>
              <a:gd name="connsiteY4287" fmla="*/ 3118253 h 3842685"/>
              <a:gd name="connsiteX4288" fmla="*/ 0 w 562467"/>
              <a:gd name="connsiteY4288" fmla="*/ 3117826 h 3842685"/>
              <a:gd name="connsiteX4289" fmla="*/ 0 w 562467"/>
              <a:gd name="connsiteY4289" fmla="*/ 3116602 h 3842685"/>
              <a:gd name="connsiteX4290" fmla="*/ 0 w 562467"/>
              <a:gd name="connsiteY4290" fmla="*/ 3114793 h 3842685"/>
              <a:gd name="connsiteX4291" fmla="*/ 0 w 562467"/>
              <a:gd name="connsiteY4291" fmla="*/ 3114466 h 3842685"/>
              <a:gd name="connsiteX4292" fmla="*/ 0 w 562467"/>
              <a:gd name="connsiteY4292" fmla="*/ 3113753 h 3842685"/>
              <a:gd name="connsiteX4293" fmla="*/ 0 w 562467"/>
              <a:gd name="connsiteY4293" fmla="*/ 3111947 h 3842685"/>
              <a:gd name="connsiteX4294" fmla="*/ 0 w 562467"/>
              <a:gd name="connsiteY4294" fmla="*/ 3111690 h 3842685"/>
              <a:gd name="connsiteX4295" fmla="*/ 0 w 562467"/>
              <a:gd name="connsiteY4295" fmla="*/ 3108613 h 3842685"/>
              <a:gd name="connsiteX4296" fmla="*/ 0 w 562467"/>
              <a:gd name="connsiteY4296" fmla="*/ 3107908 h 3842685"/>
              <a:gd name="connsiteX4297" fmla="*/ 0 w 562467"/>
              <a:gd name="connsiteY4297" fmla="*/ 3107225 h 3842685"/>
              <a:gd name="connsiteX4298" fmla="*/ 0 w 562467"/>
              <a:gd name="connsiteY4298" fmla="*/ 3105810 h 3842685"/>
              <a:gd name="connsiteX4299" fmla="*/ 0 w 562467"/>
              <a:gd name="connsiteY4299" fmla="*/ 3105134 h 3842685"/>
              <a:gd name="connsiteX4300" fmla="*/ 0 w 562467"/>
              <a:gd name="connsiteY4300" fmla="*/ 3104227 h 3842685"/>
              <a:gd name="connsiteX4301" fmla="*/ 0 w 562467"/>
              <a:gd name="connsiteY4301" fmla="*/ 3102897 h 3842685"/>
              <a:gd name="connsiteX4302" fmla="*/ 0 w 562467"/>
              <a:gd name="connsiteY4302" fmla="*/ 3102600 h 3842685"/>
              <a:gd name="connsiteX4303" fmla="*/ 0 w 562467"/>
              <a:gd name="connsiteY4303" fmla="*/ 3102027 h 3842685"/>
              <a:gd name="connsiteX4304" fmla="*/ 0 w 562467"/>
              <a:gd name="connsiteY4304" fmla="*/ 3101772 h 3842685"/>
              <a:gd name="connsiteX4305" fmla="*/ 0 w 562467"/>
              <a:gd name="connsiteY4305" fmla="*/ 3096306 h 3842685"/>
              <a:gd name="connsiteX4306" fmla="*/ 0 w 562467"/>
              <a:gd name="connsiteY4306" fmla="*/ 3093531 h 3842685"/>
              <a:gd name="connsiteX4307" fmla="*/ 0 w 562467"/>
              <a:gd name="connsiteY4307" fmla="*/ 3092733 h 3842685"/>
              <a:gd name="connsiteX4308" fmla="*/ 0 w 562467"/>
              <a:gd name="connsiteY4308" fmla="*/ 3091369 h 3842685"/>
              <a:gd name="connsiteX4309" fmla="*/ 0 w 562467"/>
              <a:gd name="connsiteY4309" fmla="*/ 3090171 h 3842685"/>
              <a:gd name="connsiteX4310" fmla="*/ 0 w 562467"/>
              <a:gd name="connsiteY4310" fmla="*/ 3089306 h 3842685"/>
              <a:gd name="connsiteX4311" fmla="*/ 0 w 562467"/>
              <a:gd name="connsiteY4311" fmla="*/ 3089019 h 3842685"/>
              <a:gd name="connsiteX4312" fmla="*/ 0 w 562467"/>
              <a:gd name="connsiteY4312" fmla="*/ 3086180 h 3842685"/>
              <a:gd name="connsiteX4313" fmla="*/ 0 w 562467"/>
              <a:gd name="connsiteY4313" fmla="*/ 3085561 h 3842685"/>
              <a:gd name="connsiteX4314" fmla="*/ 0 w 562467"/>
              <a:gd name="connsiteY4314" fmla="*/ 3085467 h 3842685"/>
              <a:gd name="connsiteX4315" fmla="*/ 0 w 562467"/>
              <a:gd name="connsiteY4315" fmla="*/ 3084841 h 3842685"/>
              <a:gd name="connsiteX4316" fmla="*/ 0 w 562467"/>
              <a:gd name="connsiteY4316" fmla="*/ 3083613 h 3842685"/>
              <a:gd name="connsiteX4317" fmla="*/ 0 w 562467"/>
              <a:gd name="connsiteY4317" fmla="*/ 3082750 h 3842685"/>
              <a:gd name="connsiteX4318" fmla="*/ 0 w 562467"/>
              <a:gd name="connsiteY4318" fmla="*/ 3082038 h 3842685"/>
              <a:gd name="connsiteX4319" fmla="*/ 0 w 562467"/>
              <a:gd name="connsiteY4319" fmla="*/ 3080514 h 3842685"/>
              <a:gd name="connsiteX4320" fmla="*/ 0 w 562467"/>
              <a:gd name="connsiteY4320" fmla="*/ 3080043 h 3842685"/>
              <a:gd name="connsiteX4321" fmla="*/ 0 w 562467"/>
              <a:gd name="connsiteY4321" fmla="*/ 3079801 h 3842685"/>
              <a:gd name="connsiteX4322" fmla="*/ 0 w 562467"/>
              <a:gd name="connsiteY4322" fmla="*/ 3079643 h 3842685"/>
              <a:gd name="connsiteX4323" fmla="*/ 0 w 562467"/>
              <a:gd name="connsiteY4323" fmla="*/ 3079388 h 3842685"/>
              <a:gd name="connsiteX4324" fmla="*/ 0 w 562467"/>
              <a:gd name="connsiteY4324" fmla="*/ 3078931 h 3842685"/>
              <a:gd name="connsiteX4325" fmla="*/ 0 w 562467"/>
              <a:gd name="connsiteY4325" fmla="*/ 3078706 h 3842685"/>
              <a:gd name="connsiteX4326" fmla="*/ 0 w 562467"/>
              <a:gd name="connsiteY4326" fmla="*/ 3076617 h 3842685"/>
              <a:gd name="connsiteX4327" fmla="*/ 0 w 562467"/>
              <a:gd name="connsiteY4327" fmla="*/ 3074574 h 3842685"/>
              <a:gd name="connsiteX4328" fmla="*/ 0 w 562467"/>
              <a:gd name="connsiteY4328" fmla="*/ 3074378 h 3842685"/>
              <a:gd name="connsiteX4329" fmla="*/ 0 w 562467"/>
              <a:gd name="connsiteY4329" fmla="*/ 3073507 h 3842685"/>
              <a:gd name="connsiteX4330" fmla="*/ 0 w 562467"/>
              <a:gd name="connsiteY4330" fmla="*/ 3071866 h 3842685"/>
              <a:gd name="connsiteX4331" fmla="*/ 0 w 562467"/>
              <a:gd name="connsiteY4331" fmla="*/ 3071148 h 3842685"/>
              <a:gd name="connsiteX4332" fmla="*/ 0 w 562467"/>
              <a:gd name="connsiteY4332" fmla="*/ 3069274 h 3842685"/>
              <a:gd name="connsiteX4333" fmla="*/ 0 w 562467"/>
              <a:gd name="connsiteY4333" fmla="*/ 3068438 h 3842685"/>
              <a:gd name="connsiteX4334" fmla="*/ 0 w 562467"/>
              <a:gd name="connsiteY4334" fmla="*/ 3067787 h 3842685"/>
              <a:gd name="connsiteX4335" fmla="*/ 0 w 562467"/>
              <a:gd name="connsiteY4335" fmla="*/ 3066396 h 3842685"/>
              <a:gd name="connsiteX4336" fmla="*/ 0 w 562467"/>
              <a:gd name="connsiteY4336" fmla="*/ 3065439 h 3842685"/>
              <a:gd name="connsiteX4337" fmla="*/ 0 w 562467"/>
              <a:gd name="connsiteY4337" fmla="*/ 3065013 h 3842685"/>
              <a:gd name="connsiteX4338" fmla="*/ 0 w 562467"/>
              <a:gd name="connsiteY4338" fmla="*/ 3063083 h 3842685"/>
              <a:gd name="connsiteX4339" fmla="*/ 0 w 562467"/>
              <a:gd name="connsiteY4339" fmla="*/ 3061885 h 3842685"/>
              <a:gd name="connsiteX4340" fmla="*/ 0 w 562467"/>
              <a:gd name="connsiteY4340" fmla="*/ 3061230 h 3842685"/>
              <a:gd name="connsiteX4341" fmla="*/ 0 w 562467"/>
              <a:gd name="connsiteY4341" fmla="*/ 3058457 h 3842685"/>
              <a:gd name="connsiteX4342" fmla="*/ 0 w 562467"/>
              <a:gd name="connsiteY4342" fmla="*/ 3057659 h 3842685"/>
              <a:gd name="connsiteX4343" fmla="*/ 0 w 562467"/>
              <a:gd name="connsiteY4343" fmla="*/ 3056947 h 3842685"/>
              <a:gd name="connsiteX4344" fmla="*/ 0 w 562467"/>
              <a:gd name="connsiteY4344" fmla="*/ 3056321 h 3842685"/>
              <a:gd name="connsiteX4345" fmla="*/ 0 w 562467"/>
              <a:gd name="connsiteY4345" fmla="*/ 3056219 h 3842685"/>
              <a:gd name="connsiteX4346" fmla="*/ 0 w 562467"/>
              <a:gd name="connsiteY4346" fmla="*/ 3055349 h 3842685"/>
              <a:gd name="connsiteX4347" fmla="*/ 0 w 562467"/>
              <a:gd name="connsiteY4347" fmla="*/ 3055094 h 3842685"/>
              <a:gd name="connsiteX4348" fmla="*/ 0 w 562467"/>
              <a:gd name="connsiteY4348" fmla="*/ 3053972 h 3842685"/>
              <a:gd name="connsiteX4349" fmla="*/ 0 w 562467"/>
              <a:gd name="connsiteY4349" fmla="*/ 3052234 h 3842685"/>
              <a:gd name="connsiteX4350" fmla="*/ 0 w 562467"/>
              <a:gd name="connsiteY4350" fmla="*/ 3046055 h 3842685"/>
              <a:gd name="connsiteX4351" fmla="*/ 0 w 562467"/>
              <a:gd name="connsiteY4351" fmla="*/ 3045380 h 3842685"/>
              <a:gd name="connsiteX4352" fmla="*/ 0 w 562467"/>
              <a:gd name="connsiteY4352" fmla="*/ 3044667 h 3842685"/>
              <a:gd name="connsiteX4353" fmla="*/ 0 w 562467"/>
              <a:gd name="connsiteY4353" fmla="*/ 3044013 h 3842685"/>
              <a:gd name="connsiteX4354" fmla="*/ 0 w 562467"/>
              <a:gd name="connsiteY4354" fmla="*/ 3042577 h 3842685"/>
              <a:gd name="connsiteX4355" fmla="*/ 0 w 562467"/>
              <a:gd name="connsiteY4355" fmla="*/ 3040042 h 3842685"/>
              <a:gd name="connsiteX4356" fmla="*/ 0 w 562467"/>
              <a:gd name="connsiteY4356" fmla="*/ 3039501 h 3842685"/>
              <a:gd name="connsiteX4357" fmla="*/ 0 w 562467"/>
              <a:gd name="connsiteY4357" fmla="*/ 3039245 h 3842685"/>
              <a:gd name="connsiteX4358" fmla="*/ 0 w 562467"/>
              <a:gd name="connsiteY4358" fmla="*/ 3037880 h 3842685"/>
              <a:gd name="connsiteX4359" fmla="*/ 0 w 562467"/>
              <a:gd name="connsiteY4359" fmla="*/ 3034588 h 3842685"/>
              <a:gd name="connsiteX4360" fmla="*/ 0 w 562467"/>
              <a:gd name="connsiteY4360" fmla="*/ 3033365 h 3842685"/>
              <a:gd name="connsiteX4361" fmla="*/ 0 w 562467"/>
              <a:gd name="connsiteY4361" fmla="*/ 3031588 h 3842685"/>
              <a:gd name="connsiteX4362" fmla="*/ 0 w 562467"/>
              <a:gd name="connsiteY4362" fmla="*/ 3030876 h 3842685"/>
              <a:gd name="connsiteX4363" fmla="*/ 0 w 562467"/>
              <a:gd name="connsiteY4363" fmla="*/ 3027088 h 3842685"/>
              <a:gd name="connsiteX4364" fmla="*/ 0 w 562467"/>
              <a:gd name="connsiteY4364" fmla="*/ 3025453 h 3842685"/>
              <a:gd name="connsiteX4365" fmla="*/ 0 w 562467"/>
              <a:gd name="connsiteY4365" fmla="*/ 3025250 h 3842685"/>
              <a:gd name="connsiteX4366" fmla="*/ 0 w 562467"/>
              <a:gd name="connsiteY4366" fmla="*/ 3023002 h 3842685"/>
              <a:gd name="connsiteX4367" fmla="*/ 0 w 562467"/>
              <a:gd name="connsiteY4367" fmla="*/ 3022284 h 3842685"/>
              <a:gd name="connsiteX4368" fmla="*/ 0 w 562467"/>
              <a:gd name="connsiteY4368" fmla="*/ 3021086 h 3842685"/>
              <a:gd name="connsiteX4369" fmla="*/ 0 w 562467"/>
              <a:gd name="connsiteY4369" fmla="*/ 3020194 h 3842685"/>
              <a:gd name="connsiteX4370" fmla="*/ 0 w 562467"/>
              <a:gd name="connsiteY4370" fmla="*/ 3019115 h 3842685"/>
              <a:gd name="connsiteX4371" fmla="*/ 0 w 562467"/>
              <a:gd name="connsiteY4371" fmla="*/ 3016861 h 3842685"/>
              <a:gd name="connsiteX4372" fmla="*/ 0 w 562467"/>
              <a:gd name="connsiteY4372" fmla="*/ 3016460 h 3842685"/>
              <a:gd name="connsiteX4373" fmla="*/ 0 w 562467"/>
              <a:gd name="connsiteY4373" fmla="*/ 3016148 h 3842685"/>
              <a:gd name="connsiteX4374" fmla="*/ 0 w 562467"/>
              <a:gd name="connsiteY4374" fmla="*/ 3015519 h 3842685"/>
              <a:gd name="connsiteX4375" fmla="*/ 0 w 562467"/>
              <a:gd name="connsiteY4375" fmla="*/ 3014650 h 3842685"/>
              <a:gd name="connsiteX4376" fmla="*/ 0 w 562467"/>
              <a:gd name="connsiteY4376" fmla="*/ 3014057 h 3842685"/>
              <a:gd name="connsiteX4377" fmla="*/ 0 w 562467"/>
              <a:gd name="connsiteY4377" fmla="*/ 3009592 h 3842685"/>
              <a:gd name="connsiteX4378" fmla="*/ 0 w 562467"/>
              <a:gd name="connsiteY4378" fmla="*/ 3007294 h 3842685"/>
              <a:gd name="connsiteX4379" fmla="*/ 0 w 562467"/>
              <a:gd name="connsiteY4379" fmla="*/ 3005355 h 3842685"/>
              <a:gd name="connsiteX4380" fmla="*/ 0 w 562467"/>
              <a:gd name="connsiteY4380" fmla="*/ 3004993 h 3842685"/>
              <a:gd name="connsiteX4381" fmla="*/ 0 w 562467"/>
              <a:gd name="connsiteY4381" fmla="*/ 3003267 h 3842685"/>
              <a:gd name="connsiteX4382" fmla="*/ 0 w 562467"/>
              <a:gd name="connsiteY4382" fmla="*/ 3000955 h 3842685"/>
              <a:gd name="connsiteX4383" fmla="*/ 0 w 562467"/>
              <a:gd name="connsiteY4383" fmla="*/ 2999420 h 3842685"/>
              <a:gd name="connsiteX4384" fmla="*/ 0 w 562467"/>
              <a:gd name="connsiteY4384" fmla="*/ 2998803 h 3842685"/>
              <a:gd name="connsiteX4385" fmla="*/ 0 w 562467"/>
              <a:gd name="connsiteY4385" fmla="*/ 2998702 h 3842685"/>
              <a:gd name="connsiteX4386" fmla="*/ 0 w 562467"/>
              <a:gd name="connsiteY4386" fmla="*/ 2996731 h 3842685"/>
              <a:gd name="connsiteX4387" fmla="*/ 0 w 562467"/>
              <a:gd name="connsiteY4387" fmla="*/ 2995899 h 3842685"/>
              <a:gd name="connsiteX4388" fmla="*/ 0 w 562467"/>
              <a:gd name="connsiteY4388" fmla="*/ 2993763 h 3842685"/>
              <a:gd name="connsiteX4389" fmla="*/ 0 w 562467"/>
              <a:gd name="connsiteY4389" fmla="*/ 2993136 h 3842685"/>
              <a:gd name="connsiteX4390" fmla="*/ 0 w 562467"/>
              <a:gd name="connsiteY4390" fmla="*/ 2992666 h 3842685"/>
              <a:gd name="connsiteX4391" fmla="*/ 0 w 562467"/>
              <a:gd name="connsiteY4391" fmla="*/ 2992566 h 3842685"/>
              <a:gd name="connsiteX4392" fmla="*/ 0 w 562467"/>
              <a:gd name="connsiteY4392" fmla="*/ 2992266 h 3842685"/>
              <a:gd name="connsiteX4393" fmla="*/ 0 w 562467"/>
              <a:gd name="connsiteY4393" fmla="*/ 2991414 h 3842685"/>
              <a:gd name="connsiteX4394" fmla="*/ 0 w 562467"/>
              <a:gd name="connsiteY4394" fmla="*/ 2987954 h 3842685"/>
              <a:gd name="connsiteX4395" fmla="*/ 0 w 562467"/>
              <a:gd name="connsiteY4395" fmla="*/ 2987001 h 3842685"/>
              <a:gd name="connsiteX4396" fmla="*/ 0 w 562467"/>
              <a:gd name="connsiteY4396" fmla="*/ 2986130 h 3842685"/>
              <a:gd name="connsiteX4397" fmla="*/ 0 w 562467"/>
              <a:gd name="connsiteY4397" fmla="*/ 2985108 h 3842685"/>
              <a:gd name="connsiteX4398" fmla="*/ 0 w 562467"/>
              <a:gd name="connsiteY4398" fmla="*/ 2982610 h 3842685"/>
              <a:gd name="connsiteX4399" fmla="*/ 0 w 562467"/>
              <a:gd name="connsiteY4399" fmla="*/ 2981897 h 3842685"/>
              <a:gd name="connsiteX4400" fmla="*/ 0 w 562467"/>
              <a:gd name="connsiteY4400" fmla="*/ 2981774 h 3842685"/>
              <a:gd name="connsiteX4401" fmla="*/ 0 w 562467"/>
              <a:gd name="connsiteY4401" fmla="*/ 2978971 h 3842685"/>
              <a:gd name="connsiteX4402" fmla="*/ 0 w 562467"/>
              <a:gd name="connsiteY4402" fmla="*/ 2978571 h 3842685"/>
              <a:gd name="connsiteX4403" fmla="*/ 0 w 562467"/>
              <a:gd name="connsiteY4403" fmla="*/ 2976474 h 3842685"/>
              <a:gd name="connsiteX4404" fmla="*/ 0 w 562467"/>
              <a:gd name="connsiteY4404" fmla="*/ 2972436 h 3842685"/>
              <a:gd name="connsiteX4405" fmla="*/ 0 w 562467"/>
              <a:gd name="connsiteY4405" fmla="*/ 2970282 h 3842685"/>
              <a:gd name="connsiteX4406" fmla="*/ 0 w 562467"/>
              <a:gd name="connsiteY4406" fmla="*/ 2969031 h 3842685"/>
              <a:gd name="connsiteX4407" fmla="*/ 0 w 562467"/>
              <a:gd name="connsiteY4407" fmla="*/ 2965571 h 3842685"/>
              <a:gd name="connsiteX4408" fmla="*/ 0 w 562467"/>
              <a:gd name="connsiteY4408" fmla="*/ 2964857 h 3842685"/>
              <a:gd name="connsiteX4409" fmla="*/ 0 w 562467"/>
              <a:gd name="connsiteY4409" fmla="*/ 2964530 h 3842685"/>
              <a:gd name="connsiteX4410" fmla="*/ 0 w 562467"/>
              <a:gd name="connsiteY4410" fmla="*/ 2962895 h 3842685"/>
              <a:gd name="connsiteX4411" fmla="*/ 0 w 562467"/>
              <a:gd name="connsiteY4411" fmla="*/ 2962467 h 3842685"/>
              <a:gd name="connsiteX4412" fmla="*/ 0 w 562467"/>
              <a:gd name="connsiteY4412" fmla="*/ 2959435 h 3842685"/>
              <a:gd name="connsiteX4413" fmla="*/ 0 w 562467"/>
              <a:gd name="connsiteY4413" fmla="*/ 2958315 h 3842685"/>
              <a:gd name="connsiteX4414" fmla="*/ 0 w 562467"/>
              <a:gd name="connsiteY4414" fmla="*/ 2958002 h 3842685"/>
              <a:gd name="connsiteX4415" fmla="*/ 0 w 562467"/>
              <a:gd name="connsiteY4415" fmla="*/ 2956588 h 3842685"/>
              <a:gd name="connsiteX4416" fmla="*/ 0 w 562467"/>
              <a:gd name="connsiteY4416" fmla="*/ 2955911 h 3842685"/>
              <a:gd name="connsiteX4417" fmla="*/ 0 w 562467"/>
              <a:gd name="connsiteY4417" fmla="*/ 2955199 h 3842685"/>
              <a:gd name="connsiteX4418" fmla="*/ 0 w 562467"/>
              <a:gd name="connsiteY4418" fmla="*/ 2953675 h 3842685"/>
              <a:gd name="connsiteX4419" fmla="*/ 0 w 562467"/>
              <a:gd name="connsiteY4419" fmla="*/ 2952962 h 3842685"/>
              <a:gd name="connsiteX4420" fmla="*/ 0 w 562467"/>
              <a:gd name="connsiteY4420" fmla="*/ 2952804 h 3842685"/>
              <a:gd name="connsiteX4421" fmla="*/ 0 w 562467"/>
              <a:gd name="connsiteY4421" fmla="*/ 2952549 h 3842685"/>
              <a:gd name="connsiteX4422" fmla="*/ 0 w 562467"/>
              <a:gd name="connsiteY4422" fmla="*/ 2952092 h 3842685"/>
              <a:gd name="connsiteX4423" fmla="*/ 0 w 562467"/>
              <a:gd name="connsiteY4423" fmla="*/ 2951867 h 3842685"/>
              <a:gd name="connsiteX4424" fmla="*/ 0 w 562467"/>
              <a:gd name="connsiteY4424" fmla="*/ 2949778 h 3842685"/>
              <a:gd name="connsiteX4425" fmla="*/ 0 w 562467"/>
              <a:gd name="connsiteY4425" fmla="*/ 2947539 h 3842685"/>
              <a:gd name="connsiteX4426" fmla="*/ 0 w 562467"/>
              <a:gd name="connsiteY4426" fmla="*/ 2946669 h 3842685"/>
              <a:gd name="connsiteX4427" fmla="*/ 0 w 562467"/>
              <a:gd name="connsiteY4427" fmla="*/ 2944736 h 3842685"/>
              <a:gd name="connsiteX4428" fmla="*/ 0 w 562467"/>
              <a:gd name="connsiteY4428" fmla="*/ 2944309 h 3842685"/>
              <a:gd name="connsiteX4429" fmla="*/ 0 w 562467"/>
              <a:gd name="connsiteY4429" fmla="*/ 2942436 h 3842685"/>
              <a:gd name="connsiteX4430" fmla="*/ 0 w 562467"/>
              <a:gd name="connsiteY4430" fmla="*/ 2941276 h 3842685"/>
              <a:gd name="connsiteX4431" fmla="*/ 0 w 562467"/>
              <a:gd name="connsiteY4431" fmla="*/ 2940948 h 3842685"/>
              <a:gd name="connsiteX4432" fmla="*/ 0 w 562467"/>
              <a:gd name="connsiteY4432" fmla="*/ 2938174 h 3842685"/>
              <a:gd name="connsiteX4433" fmla="*/ 0 w 562467"/>
              <a:gd name="connsiteY4433" fmla="*/ 2936244 h 3842685"/>
              <a:gd name="connsiteX4434" fmla="*/ 0 w 562467"/>
              <a:gd name="connsiteY4434" fmla="*/ 2934391 h 3842685"/>
              <a:gd name="connsiteX4435" fmla="*/ 0 w 562467"/>
              <a:gd name="connsiteY4435" fmla="*/ 2932815 h 3842685"/>
              <a:gd name="connsiteX4436" fmla="*/ 0 w 562467"/>
              <a:gd name="connsiteY4436" fmla="*/ 2931618 h 3842685"/>
              <a:gd name="connsiteX4437" fmla="*/ 0 w 562467"/>
              <a:gd name="connsiteY4437" fmla="*/ 2930820 h 3842685"/>
              <a:gd name="connsiteX4438" fmla="*/ 0 w 562467"/>
              <a:gd name="connsiteY4438" fmla="*/ 2930578 h 3842685"/>
              <a:gd name="connsiteX4439" fmla="*/ 0 w 562467"/>
              <a:gd name="connsiteY4439" fmla="*/ 2930108 h 3842685"/>
              <a:gd name="connsiteX4440" fmla="*/ 0 w 562467"/>
              <a:gd name="connsiteY4440" fmla="*/ 2929708 h 3842685"/>
              <a:gd name="connsiteX4441" fmla="*/ 0 w 562467"/>
              <a:gd name="connsiteY4441" fmla="*/ 2929483 h 3842685"/>
              <a:gd name="connsiteX4442" fmla="*/ 0 w 562467"/>
              <a:gd name="connsiteY4442" fmla="*/ 2929482 h 3842685"/>
              <a:gd name="connsiteX4443" fmla="*/ 0 w 562467"/>
              <a:gd name="connsiteY4443" fmla="*/ 2929381 h 3842685"/>
              <a:gd name="connsiteX4444" fmla="*/ 0 w 562467"/>
              <a:gd name="connsiteY4444" fmla="*/ 2928510 h 3842685"/>
              <a:gd name="connsiteX4445" fmla="*/ 0 w 562467"/>
              <a:gd name="connsiteY4445" fmla="*/ 2928255 h 3842685"/>
              <a:gd name="connsiteX4446" fmla="*/ 0 w 562467"/>
              <a:gd name="connsiteY4446" fmla="*/ 2927394 h 3842685"/>
              <a:gd name="connsiteX4447" fmla="*/ 0 w 562467"/>
              <a:gd name="connsiteY4447" fmla="*/ 2926679 h 3842685"/>
              <a:gd name="connsiteX4448" fmla="*/ 0 w 562467"/>
              <a:gd name="connsiteY4448" fmla="*/ 2925396 h 3842685"/>
              <a:gd name="connsiteX4449" fmla="*/ 0 w 562467"/>
              <a:gd name="connsiteY4449" fmla="*/ 2925155 h 3842685"/>
              <a:gd name="connsiteX4450" fmla="*/ 0 w 562467"/>
              <a:gd name="connsiteY4450" fmla="*/ 2924442 h 3842685"/>
              <a:gd name="connsiteX4451" fmla="*/ 0 w 562467"/>
              <a:gd name="connsiteY4451" fmla="*/ 2924285 h 3842685"/>
              <a:gd name="connsiteX4452" fmla="*/ 0 w 562467"/>
              <a:gd name="connsiteY4452" fmla="*/ 2923572 h 3842685"/>
              <a:gd name="connsiteX4453" fmla="*/ 0 w 562467"/>
              <a:gd name="connsiteY4453" fmla="*/ 2920052 h 3842685"/>
              <a:gd name="connsiteX4454" fmla="*/ 0 w 562467"/>
              <a:gd name="connsiteY4454" fmla="*/ 2919216 h 3842685"/>
              <a:gd name="connsiteX4455" fmla="*/ 0 w 562467"/>
              <a:gd name="connsiteY4455" fmla="*/ 2917442 h 3842685"/>
              <a:gd name="connsiteX4456" fmla="*/ 0 w 562467"/>
              <a:gd name="connsiteY4456" fmla="*/ 2917174 h 3842685"/>
              <a:gd name="connsiteX4457" fmla="*/ 0 w 562467"/>
              <a:gd name="connsiteY4457" fmla="*/ 2915790 h 3842685"/>
              <a:gd name="connsiteX4458" fmla="*/ 0 w 562467"/>
              <a:gd name="connsiteY4458" fmla="*/ 2913916 h 3842685"/>
              <a:gd name="connsiteX4459" fmla="*/ 0 w 562467"/>
              <a:gd name="connsiteY4459" fmla="*/ 2912662 h 3842685"/>
              <a:gd name="connsiteX4460" fmla="*/ 0 w 562467"/>
              <a:gd name="connsiteY4460" fmla="*/ 2911041 h 3842685"/>
              <a:gd name="connsiteX4461" fmla="*/ 0 w 562467"/>
              <a:gd name="connsiteY4461" fmla="*/ 2909451 h 3842685"/>
              <a:gd name="connsiteX4462" fmla="*/ 0 w 562467"/>
              <a:gd name="connsiteY4462" fmla="*/ 2909234 h 3842685"/>
              <a:gd name="connsiteX4463" fmla="*/ 0 w 562467"/>
              <a:gd name="connsiteY4463" fmla="*/ 2907749 h 3842685"/>
              <a:gd name="connsiteX4464" fmla="*/ 0 w 562467"/>
              <a:gd name="connsiteY4464" fmla="*/ 2907724 h 3842685"/>
              <a:gd name="connsiteX4465" fmla="*/ 0 w 562467"/>
              <a:gd name="connsiteY4465" fmla="*/ 2907098 h 3842685"/>
              <a:gd name="connsiteX4466" fmla="*/ 0 w 562467"/>
              <a:gd name="connsiteY4466" fmla="*/ 2906997 h 3842685"/>
              <a:gd name="connsiteX4467" fmla="*/ 0 w 562467"/>
              <a:gd name="connsiteY4467" fmla="*/ 2906526 h 3842685"/>
              <a:gd name="connsiteX4468" fmla="*/ 0 w 562467"/>
              <a:gd name="connsiteY4468" fmla="*/ 2906386 h 3842685"/>
              <a:gd name="connsiteX4469" fmla="*/ 0 w 562467"/>
              <a:gd name="connsiteY4469" fmla="*/ 2906127 h 3842685"/>
              <a:gd name="connsiteX4470" fmla="*/ 0 w 562467"/>
              <a:gd name="connsiteY4470" fmla="*/ 2905871 h 3842685"/>
              <a:gd name="connsiteX4471" fmla="*/ 0 w 562467"/>
              <a:gd name="connsiteY4471" fmla="*/ 2904750 h 3842685"/>
              <a:gd name="connsiteX4472" fmla="*/ 0 w 562467"/>
              <a:gd name="connsiteY4472" fmla="*/ 2904037 h 3842685"/>
              <a:gd name="connsiteX4473" fmla="*/ 0 w 562467"/>
              <a:gd name="connsiteY4473" fmla="*/ 2903099 h 3842685"/>
              <a:gd name="connsiteX4474" fmla="*/ 0 w 562467"/>
              <a:gd name="connsiteY4474" fmla="*/ 2903012 h 3842685"/>
              <a:gd name="connsiteX4475" fmla="*/ 0 w 562467"/>
              <a:gd name="connsiteY4475" fmla="*/ 2900963 h 3842685"/>
              <a:gd name="connsiteX4476" fmla="*/ 0 w 562467"/>
              <a:gd name="connsiteY4476" fmla="*/ 2900860 h 3842685"/>
              <a:gd name="connsiteX4477" fmla="*/ 0 w 562467"/>
              <a:gd name="connsiteY4477" fmla="*/ 2899990 h 3842685"/>
              <a:gd name="connsiteX4478" fmla="*/ 0 w 562467"/>
              <a:gd name="connsiteY4478" fmla="*/ 2898614 h 3842685"/>
              <a:gd name="connsiteX4479" fmla="*/ 0 w 562467"/>
              <a:gd name="connsiteY4479" fmla="*/ 2896878 h 3842685"/>
              <a:gd name="connsiteX4480" fmla="*/ 0 w 562467"/>
              <a:gd name="connsiteY4480" fmla="*/ 2895757 h 3842685"/>
              <a:gd name="connsiteX4481" fmla="*/ 0 w 562467"/>
              <a:gd name="connsiteY4481" fmla="*/ 2895445 h 3842685"/>
              <a:gd name="connsiteX4482" fmla="*/ 0 w 562467"/>
              <a:gd name="connsiteY4482" fmla="*/ 2893355 h 3842685"/>
              <a:gd name="connsiteX4483" fmla="*/ 0 w 562467"/>
              <a:gd name="connsiteY4483" fmla="*/ 2890022 h 3842685"/>
              <a:gd name="connsiteX4484" fmla="*/ 0 w 562467"/>
              <a:gd name="connsiteY4484" fmla="*/ 2889309 h 3842685"/>
              <a:gd name="connsiteX4485" fmla="*/ 0 w 562467"/>
              <a:gd name="connsiteY4485" fmla="*/ 2888657 h 3842685"/>
              <a:gd name="connsiteX4486" fmla="*/ 0 w 562467"/>
              <a:gd name="connsiteY4486" fmla="*/ 2887218 h 3842685"/>
              <a:gd name="connsiteX4487" fmla="*/ 0 w 562467"/>
              <a:gd name="connsiteY4487" fmla="*/ 2885365 h 3842685"/>
              <a:gd name="connsiteX4488" fmla="*/ 0 w 562467"/>
              <a:gd name="connsiteY4488" fmla="*/ 2884142 h 3842685"/>
              <a:gd name="connsiteX4489" fmla="*/ 0 w 562467"/>
              <a:gd name="connsiteY4489" fmla="*/ 2882804 h 3842685"/>
              <a:gd name="connsiteX4490" fmla="*/ 0 w 562467"/>
              <a:gd name="connsiteY4490" fmla="*/ 2882753 h 3842685"/>
              <a:gd name="connsiteX4491" fmla="*/ 0 w 562467"/>
              <a:gd name="connsiteY4491" fmla="*/ 2881653 h 3842685"/>
              <a:gd name="connsiteX4492" fmla="*/ 0 w 562467"/>
              <a:gd name="connsiteY4492" fmla="*/ 2880455 h 3842685"/>
              <a:gd name="connsiteX4493" fmla="*/ 0 w 562467"/>
              <a:gd name="connsiteY4493" fmla="*/ 2879230 h 3842685"/>
              <a:gd name="connsiteX4494" fmla="*/ 0 w 562467"/>
              <a:gd name="connsiteY4494" fmla="*/ 2878718 h 3842685"/>
              <a:gd name="connsiteX4495" fmla="*/ 0 w 562467"/>
              <a:gd name="connsiteY4495" fmla="*/ 2876230 h 3842685"/>
              <a:gd name="connsiteX4496" fmla="*/ 0 w 562467"/>
              <a:gd name="connsiteY4496" fmla="*/ 2875518 h 3842685"/>
              <a:gd name="connsiteX4497" fmla="*/ 0 w 562467"/>
              <a:gd name="connsiteY4497" fmla="*/ 2872676 h 3842685"/>
              <a:gd name="connsiteX4498" fmla="*/ 0 w 562467"/>
              <a:gd name="connsiteY4498" fmla="*/ 2871863 h 3842685"/>
              <a:gd name="connsiteX4499" fmla="*/ 0 w 562467"/>
              <a:gd name="connsiteY4499" fmla="*/ 2869892 h 3842685"/>
              <a:gd name="connsiteX4500" fmla="*/ 0 w 562467"/>
              <a:gd name="connsiteY4500" fmla="*/ 2869061 h 3842685"/>
              <a:gd name="connsiteX4501" fmla="*/ 0 w 562467"/>
              <a:gd name="connsiteY4501" fmla="*/ 2866925 h 3842685"/>
              <a:gd name="connsiteX4502" fmla="*/ 0 w 562467"/>
              <a:gd name="connsiteY4502" fmla="*/ 2866924 h 3842685"/>
              <a:gd name="connsiteX4503" fmla="*/ 0 w 562467"/>
              <a:gd name="connsiteY4503" fmla="*/ 2866297 h 3842685"/>
              <a:gd name="connsiteX4504" fmla="*/ 0 w 562467"/>
              <a:gd name="connsiteY4504" fmla="*/ 2865728 h 3842685"/>
              <a:gd name="connsiteX4505" fmla="*/ 0 w 562467"/>
              <a:gd name="connsiteY4505" fmla="*/ 2865427 h 3842685"/>
              <a:gd name="connsiteX4506" fmla="*/ 0 w 562467"/>
              <a:gd name="connsiteY4506" fmla="*/ 2864834 h 3842685"/>
              <a:gd name="connsiteX4507" fmla="*/ 0 w 562467"/>
              <a:gd name="connsiteY4507" fmla="*/ 2861071 h 3842685"/>
              <a:gd name="connsiteX4508" fmla="*/ 0 w 562467"/>
              <a:gd name="connsiteY4508" fmla="*/ 2860369 h 3842685"/>
              <a:gd name="connsiteX4509" fmla="*/ 0 w 562467"/>
              <a:gd name="connsiteY4509" fmla="*/ 2860162 h 3842685"/>
              <a:gd name="connsiteX4510" fmla="*/ 0 w 562467"/>
              <a:gd name="connsiteY4510" fmla="*/ 2859291 h 3842685"/>
              <a:gd name="connsiteX4511" fmla="*/ 0 w 562467"/>
              <a:gd name="connsiteY4511" fmla="*/ 2858071 h 3842685"/>
              <a:gd name="connsiteX4512" fmla="*/ 0 w 562467"/>
              <a:gd name="connsiteY4512" fmla="*/ 2855771 h 3842685"/>
              <a:gd name="connsiteX4513" fmla="*/ 0 w 562467"/>
              <a:gd name="connsiteY4513" fmla="*/ 2855058 h 3842685"/>
              <a:gd name="connsiteX4514" fmla="*/ 0 w 562467"/>
              <a:gd name="connsiteY4514" fmla="*/ 2854234 h 3842685"/>
              <a:gd name="connsiteX4515" fmla="*/ 0 w 562467"/>
              <a:gd name="connsiteY4515" fmla="*/ 2851936 h 3842685"/>
              <a:gd name="connsiteX4516" fmla="*/ 0 w 562467"/>
              <a:gd name="connsiteY4516" fmla="*/ 2851733 h 3842685"/>
              <a:gd name="connsiteX4517" fmla="*/ 0 w 562467"/>
              <a:gd name="connsiteY4517" fmla="*/ 2849635 h 3842685"/>
              <a:gd name="connsiteX4518" fmla="*/ 0 w 562467"/>
              <a:gd name="connsiteY4518" fmla="*/ 2846677 h 3842685"/>
              <a:gd name="connsiteX4519" fmla="*/ 0 w 562467"/>
              <a:gd name="connsiteY4519" fmla="*/ 2845598 h 3842685"/>
              <a:gd name="connsiteX4520" fmla="*/ 0 w 562467"/>
              <a:gd name="connsiteY4520" fmla="*/ 2844541 h 3842685"/>
              <a:gd name="connsiteX4521" fmla="*/ 0 w 562467"/>
              <a:gd name="connsiteY4521" fmla="*/ 2843443 h 3842685"/>
              <a:gd name="connsiteX4522" fmla="*/ 0 w 562467"/>
              <a:gd name="connsiteY4522" fmla="*/ 2843344 h 3842685"/>
              <a:gd name="connsiteX4523" fmla="*/ 0 w 562467"/>
              <a:gd name="connsiteY4523" fmla="*/ 2842192 h 3842685"/>
              <a:gd name="connsiteX4524" fmla="*/ 0 w 562467"/>
              <a:gd name="connsiteY4524" fmla="*/ 2840541 h 3842685"/>
              <a:gd name="connsiteX4525" fmla="*/ 0 w 562467"/>
              <a:gd name="connsiteY4525" fmla="*/ 2838732 h 3842685"/>
              <a:gd name="connsiteX4526" fmla="*/ 0 w 562467"/>
              <a:gd name="connsiteY4526" fmla="*/ 2838405 h 3842685"/>
              <a:gd name="connsiteX4527" fmla="*/ 0 w 562467"/>
              <a:gd name="connsiteY4527" fmla="*/ 2838018 h 3842685"/>
              <a:gd name="connsiteX4528" fmla="*/ 0 w 562467"/>
              <a:gd name="connsiteY4528" fmla="*/ 2837778 h 3842685"/>
              <a:gd name="connsiteX4529" fmla="*/ 0 w 562467"/>
              <a:gd name="connsiteY4529" fmla="*/ 2836907 h 3842685"/>
              <a:gd name="connsiteX4530" fmla="*/ 0 w 562467"/>
              <a:gd name="connsiteY4530" fmla="*/ 2836056 h 3842685"/>
              <a:gd name="connsiteX4531" fmla="*/ 0 w 562467"/>
              <a:gd name="connsiteY4531" fmla="*/ 2834810 h 3842685"/>
              <a:gd name="connsiteX4532" fmla="*/ 0 w 562467"/>
              <a:gd name="connsiteY4532" fmla="*/ 2833940 h 3842685"/>
              <a:gd name="connsiteX4533" fmla="*/ 0 w 562467"/>
              <a:gd name="connsiteY4533" fmla="*/ 2832675 h 3842685"/>
              <a:gd name="connsiteX4534" fmla="*/ 0 w 562467"/>
              <a:gd name="connsiteY4534" fmla="*/ 2832596 h 3842685"/>
              <a:gd name="connsiteX4535" fmla="*/ 0 w 562467"/>
              <a:gd name="connsiteY4535" fmla="*/ 2831877 h 3842685"/>
              <a:gd name="connsiteX4536" fmla="*/ 0 w 562467"/>
              <a:gd name="connsiteY4536" fmla="*/ 2831477 h 3842685"/>
              <a:gd name="connsiteX4537" fmla="*/ 0 w 562467"/>
              <a:gd name="connsiteY4537" fmla="*/ 2829749 h 3842685"/>
              <a:gd name="connsiteX4538" fmla="*/ 0 w 562467"/>
              <a:gd name="connsiteY4538" fmla="*/ 2827251 h 3842685"/>
              <a:gd name="connsiteX4539" fmla="*/ 0 w 562467"/>
              <a:gd name="connsiteY4539" fmla="*/ 2826539 h 3842685"/>
              <a:gd name="connsiteX4540" fmla="*/ 0 w 562467"/>
              <a:gd name="connsiteY4540" fmla="*/ 2823214 h 3842685"/>
              <a:gd name="connsiteX4541" fmla="*/ 0 w 562467"/>
              <a:gd name="connsiteY4541" fmla="*/ 2820245 h 3842685"/>
              <a:gd name="connsiteX4542" fmla="*/ 0 w 562467"/>
              <a:gd name="connsiteY4542" fmla="*/ 2817897 h 3842685"/>
              <a:gd name="connsiteX4543" fmla="*/ 0 w 562467"/>
              <a:gd name="connsiteY4543" fmla="*/ 2815635 h 3842685"/>
              <a:gd name="connsiteX4544" fmla="*/ 0 w 562467"/>
              <a:gd name="connsiteY4544" fmla="*/ 2814438 h 3842685"/>
              <a:gd name="connsiteX4545" fmla="*/ 0 w 562467"/>
              <a:gd name="connsiteY4545" fmla="*/ 2813673 h 3842685"/>
              <a:gd name="connsiteX4546" fmla="*/ 0 w 562467"/>
              <a:gd name="connsiteY4546" fmla="*/ 2810625 h 3842685"/>
              <a:gd name="connsiteX4547" fmla="*/ 0 w 562467"/>
              <a:gd name="connsiteY4547" fmla="*/ 2810213 h 3842685"/>
              <a:gd name="connsiteX4548" fmla="*/ 0 w 562467"/>
              <a:gd name="connsiteY4548" fmla="*/ 2810119 h 3842685"/>
              <a:gd name="connsiteX4549" fmla="*/ 0 w 562467"/>
              <a:gd name="connsiteY4549" fmla="*/ 2809500 h 3842685"/>
              <a:gd name="connsiteX4550" fmla="*/ 0 w 562467"/>
              <a:gd name="connsiteY4550" fmla="*/ 2809093 h 3842685"/>
              <a:gd name="connsiteX4551" fmla="*/ 0 w 562467"/>
              <a:gd name="connsiteY4551" fmla="*/ 2805976 h 3842685"/>
              <a:gd name="connsiteX4552" fmla="*/ 0 w 562467"/>
              <a:gd name="connsiteY4552" fmla="*/ 2803740 h 3842685"/>
              <a:gd name="connsiteX4553" fmla="*/ 0 w 562467"/>
              <a:gd name="connsiteY4553" fmla="*/ 2802957 h 3842685"/>
              <a:gd name="connsiteX4554" fmla="*/ 0 w 562467"/>
              <a:gd name="connsiteY4554" fmla="*/ 2802869 h 3842685"/>
              <a:gd name="connsiteX4555" fmla="*/ 0 w 562467"/>
              <a:gd name="connsiteY4555" fmla="*/ 2802644 h 3842685"/>
              <a:gd name="connsiteX4556" fmla="*/ 0 w 562467"/>
              <a:gd name="connsiteY4556" fmla="*/ 2800555 h 3842685"/>
              <a:gd name="connsiteX4557" fmla="*/ 0 w 562467"/>
              <a:gd name="connsiteY4557" fmla="*/ 2799841 h 3842685"/>
              <a:gd name="connsiteX4558" fmla="*/ 0 w 562467"/>
              <a:gd name="connsiteY4558" fmla="*/ 2798317 h 3842685"/>
              <a:gd name="connsiteX4559" fmla="*/ 0 w 562467"/>
              <a:gd name="connsiteY4559" fmla="*/ 2797604 h 3842685"/>
              <a:gd name="connsiteX4560" fmla="*/ 0 w 562467"/>
              <a:gd name="connsiteY4560" fmla="*/ 2797446 h 3842685"/>
              <a:gd name="connsiteX4561" fmla="*/ 0 w 562467"/>
              <a:gd name="connsiteY4561" fmla="*/ 2796734 h 3842685"/>
              <a:gd name="connsiteX4562" fmla="*/ 0 w 562467"/>
              <a:gd name="connsiteY4562" fmla="*/ 2795513 h 3842685"/>
              <a:gd name="connsiteX4563" fmla="*/ 0 w 562467"/>
              <a:gd name="connsiteY4563" fmla="*/ 2793213 h 3842685"/>
              <a:gd name="connsiteX4564" fmla="*/ 0 w 562467"/>
              <a:gd name="connsiteY4564" fmla="*/ 2792054 h 3842685"/>
              <a:gd name="connsiteX4565" fmla="*/ 0 w 562467"/>
              <a:gd name="connsiteY4565" fmla="*/ 2791051 h 3842685"/>
              <a:gd name="connsiteX4566" fmla="*/ 0 w 562467"/>
              <a:gd name="connsiteY4566" fmla="*/ 2790603 h 3842685"/>
              <a:gd name="connsiteX4567" fmla="*/ 0 w 562467"/>
              <a:gd name="connsiteY4567" fmla="*/ 2789378 h 3842685"/>
              <a:gd name="connsiteX4568" fmla="*/ 0 w 562467"/>
              <a:gd name="connsiteY4568" fmla="*/ 2788951 h 3842685"/>
              <a:gd name="connsiteX4569" fmla="*/ 0 w 562467"/>
              <a:gd name="connsiteY4569" fmla="*/ 2787078 h 3842685"/>
              <a:gd name="connsiteX4570" fmla="*/ 0 w 562467"/>
              <a:gd name="connsiteY4570" fmla="*/ 2785917 h 3842685"/>
              <a:gd name="connsiteX4571" fmla="*/ 0 w 562467"/>
              <a:gd name="connsiteY4571" fmla="*/ 2782613 h 3842685"/>
              <a:gd name="connsiteX4572" fmla="*/ 0 w 562467"/>
              <a:gd name="connsiteY4572" fmla="*/ 2782395 h 3842685"/>
              <a:gd name="connsiteX4573" fmla="*/ 0 w 562467"/>
              <a:gd name="connsiteY4573" fmla="*/ 2780885 h 3842685"/>
              <a:gd name="connsiteX4574" fmla="*/ 0 w 562467"/>
              <a:gd name="connsiteY4574" fmla="*/ 2780260 h 3842685"/>
              <a:gd name="connsiteX4575" fmla="*/ 0 w 562467"/>
              <a:gd name="connsiteY4575" fmla="*/ 2780158 h 3842685"/>
              <a:gd name="connsiteX4576" fmla="*/ 0 w 562467"/>
              <a:gd name="connsiteY4576" fmla="*/ 2779548 h 3842685"/>
              <a:gd name="connsiteX4577" fmla="*/ 0 w 562467"/>
              <a:gd name="connsiteY4577" fmla="*/ 2779288 h 3842685"/>
              <a:gd name="connsiteX4578" fmla="*/ 0 w 562467"/>
              <a:gd name="connsiteY4578" fmla="*/ 2779033 h 3842685"/>
              <a:gd name="connsiteX4579" fmla="*/ 0 w 562467"/>
              <a:gd name="connsiteY4579" fmla="*/ 2777457 h 3842685"/>
              <a:gd name="connsiteX4580" fmla="*/ 0 w 562467"/>
              <a:gd name="connsiteY4580" fmla="*/ 2776260 h 3842685"/>
              <a:gd name="connsiteX4581" fmla="*/ 0 w 562467"/>
              <a:gd name="connsiteY4581" fmla="*/ 2776173 h 3842685"/>
              <a:gd name="connsiteX4582" fmla="*/ 0 w 562467"/>
              <a:gd name="connsiteY4582" fmla="*/ 2775220 h 3842685"/>
              <a:gd name="connsiteX4583" fmla="*/ 0 w 562467"/>
              <a:gd name="connsiteY4583" fmla="*/ 2774350 h 3842685"/>
              <a:gd name="connsiteX4584" fmla="*/ 0 w 562467"/>
              <a:gd name="connsiteY4584" fmla="*/ 2774124 h 3842685"/>
              <a:gd name="connsiteX4585" fmla="*/ 0 w 562467"/>
              <a:gd name="connsiteY4585" fmla="*/ 2774021 h 3842685"/>
              <a:gd name="connsiteX4586" fmla="*/ 0 w 562467"/>
              <a:gd name="connsiteY4586" fmla="*/ 2773151 h 3842685"/>
              <a:gd name="connsiteX4587" fmla="*/ 0 w 562467"/>
              <a:gd name="connsiteY4587" fmla="*/ 2770039 h 3842685"/>
              <a:gd name="connsiteX4588" fmla="*/ 0 w 562467"/>
              <a:gd name="connsiteY4588" fmla="*/ 2769320 h 3842685"/>
              <a:gd name="connsiteX4589" fmla="*/ 0 w 562467"/>
              <a:gd name="connsiteY4589" fmla="*/ 2768918 h 3842685"/>
              <a:gd name="connsiteX4590" fmla="*/ 0 w 562467"/>
              <a:gd name="connsiteY4590" fmla="*/ 2768219 h 3842685"/>
              <a:gd name="connsiteX4591" fmla="*/ 0 w 562467"/>
              <a:gd name="connsiteY4591" fmla="*/ 2764694 h 3842685"/>
              <a:gd name="connsiteX4592" fmla="*/ 0 w 562467"/>
              <a:gd name="connsiteY4592" fmla="*/ 2762083 h 3842685"/>
              <a:gd name="connsiteX4593" fmla="*/ 0 w 562467"/>
              <a:gd name="connsiteY4593" fmla="*/ 2761818 h 3842685"/>
              <a:gd name="connsiteX4594" fmla="*/ 0 w 562467"/>
              <a:gd name="connsiteY4594" fmla="*/ 2760229 h 3842685"/>
              <a:gd name="connsiteX4595" fmla="*/ 0 w 562467"/>
              <a:gd name="connsiteY4595" fmla="*/ 2758527 h 3842685"/>
              <a:gd name="connsiteX4596" fmla="*/ 0 w 562467"/>
              <a:gd name="connsiteY4596" fmla="*/ 2757304 h 3842685"/>
              <a:gd name="connsiteX4597" fmla="*/ 0 w 562467"/>
              <a:gd name="connsiteY4597" fmla="*/ 2757164 h 3842685"/>
              <a:gd name="connsiteX4598" fmla="*/ 0 w 562467"/>
              <a:gd name="connsiteY4598" fmla="*/ 2755965 h 3842685"/>
              <a:gd name="connsiteX4599" fmla="*/ 0 w 562467"/>
              <a:gd name="connsiteY4599" fmla="*/ 2754815 h 3842685"/>
              <a:gd name="connsiteX4600" fmla="*/ 0 w 562467"/>
              <a:gd name="connsiteY4600" fmla="*/ 2754093 h 3842685"/>
              <a:gd name="connsiteX4601" fmla="*/ 0 w 562467"/>
              <a:gd name="connsiteY4601" fmla="*/ 2753876 h 3842685"/>
              <a:gd name="connsiteX4602" fmla="*/ 0 w 562467"/>
              <a:gd name="connsiteY4602" fmla="*/ 2752391 h 3842685"/>
              <a:gd name="connsiteX4603" fmla="*/ 0 w 562467"/>
              <a:gd name="connsiteY4603" fmla="*/ 2751879 h 3842685"/>
              <a:gd name="connsiteX4604" fmla="*/ 0 w 562467"/>
              <a:gd name="connsiteY4604" fmla="*/ 2751740 h 3842685"/>
              <a:gd name="connsiteX4605" fmla="*/ 0 w 562467"/>
              <a:gd name="connsiteY4605" fmla="*/ 2751638 h 3842685"/>
              <a:gd name="connsiteX4606" fmla="*/ 0 w 562467"/>
              <a:gd name="connsiteY4606" fmla="*/ 2751027 h 3842685"/>
              <a:gd name="connsiteX4607" fmla="*/ 0 w 562467"/>
              <a:gd name="connsiteY4607" fmla="*/ 2750768 h 3842685"/>
              <a:gd name="connsiteX4608" fmla="*/ 0 w 562467"/>
              <a:gd name="connsiteY4608" fmla="*/ 2749392 h 3842685"/>
              <a:gd name="connsiteX4609" fmla="*/ 0 w 562467"/>
              <a:gd name="connsiteY4609" fmla="*/ 2748679 h 3842685"/>
              <a:gd name="connsiteX4610" fmla="*/ 0 w 562467"/>
              <a:gd name="connsiteY4610" fmla="*/ 2747655 h 3842685"/>
              <a:gd name="connsiteX4611" fmla="*/ 0 w 562467"/>
              <a:gd name="connsiteY4611" fmla="*/ 2746535 h 3842685"/>
              <a:gd name="connsiteX4612" fmla="*/ 0 w 562467"/>
              <a:gd name="connsiteY4612" fmla="*/ 2745837 h 3842685"/>
              <a:gd name="connsiteX4613" fmla="*/ 0 w 562467"/>
              <a:gd name="connsiteY4613" fmla="*/ 2740399 h 3842685"/>
              <a:gd name="connsiteX4614" fmla="*/ 0 w 562467"/>
              <a:gd name="connsiteY4614" fmla="*/ 2740171 h 3842685"/>
              <a:gd name="connsiteX4615" fmla="*/ 0 w 562467"/>
              <a:gd name="connsiteY4615" fmla="*/ 2740087 h 3842685"/>
              <a:gd name="connsiteX4616" fmla="*/ 0 w 562467"/>
              <a:gd name="connsiteY4616" fmla="*/ 2739302 h 3842685"/>
              <a:gd name="connsiteX4617" fmla="*/ 0 w 562467"/>
              <a:gd name="connsiteY4617" fmla="*/ 2737995 h 3842685"/>
              <a:gd name="connsiteX4618" fmla="*/ 0 w 562467"/>
              <a:gd name="connsiteY4618" fmla="*/ 2734232 h 3842685"/>
              <a:gd name="connsiteX4619" fmla="*/ 0 w 562467"/>
              <a:gd name="connsiteY4619" fmla="*/ 2733582 h 3842685"/>
              <a:gd name="connsiteX4620" fmla="*/ 0 w 562467"/>
              <a:gd name="connsiteY4620" fmla="*/ 2733531 h 3842685"/>
              <a:gd name="connsiteX4621" fmla="*/ 0 w 562467"/>
              <a:gd name="connsiteY4621" fmla="*/ 2731232 h 3842685"/>
              <a:gd name="connsiteX4622" fmla="*/ 0 w 562467"/>
              <a:gd name="connsiteY4622" fmla="*/ 2730007 h 3842685"/>
              <a:gd name="connsiteX4623" fmla="*/ 0 w 562467"/>
              <a:gd name="connsiteY4623" fmla="*/ 2729495 h 3842685"/>
              <a:gd name="connsiteX4624" fmla="*/ 0 w 562467"/>
              <a:gd name="connsiteY4624" fmla="*/ 2727445 h 3842685"/>
              <a:gd name="connsiteX4625" fmla="*/ 0 w 562467"/>
              <a:gd name="connsiteY4625" fmla="*/ 2727395 h 3842685"/>
              <a:gd name="connsiteX4626" fmla="*/ 0 w 562467"/>
              <a:gd name="connsiteY4626" fmla="*/ 2726295 h 3842685"/>
              <a:gd name="connsiteX4627" fmla="*/ 0 w 562467"/>
              <a:gd name="connsiteY4627" fmla="*/ 2725097 h 3842685"/>
              <a:gd name="connsiteX4628" fmla="*/ 0 w 562467"/>
              <a:gd name="connsiteY4628" fmla="*/ 2723453 h 3842685"/>
              <a:gd name="connsiteX4629" fmla="*/ 0 w 562467"/>
              <a:gd name="connsiteY4629" fmla="*/ 2723360 h 3842685"/>
              <a:gd name="connsiteX4630" fmla="*/ 0 w 562467"/>
              <a:gd name="connsiteY4630" fmla="*/ 2722743 h 3842685"/>
              <a:gd name="connsiteX4631" fmla="*/ 0 w 562467"/>
              <a:gd name="connsiteY4631" fmla="*/ 2719838 h 3842685"/>
              <a:gd name="connsiteX4632" fmla="*/ 0 w 562467"/>
              <a:gd name="connsiteY4632" fmla="*/ 2717702 h 3842685"/>
              <a:gd name="connsiteX4633" fmla="*/ 0 w 562467"/>
              <a:gd name="connsiteY4633" fmla="*/ 2717318 h 3842685"/>
              <a:gd name="connsiteX4634" fmla="*/ 0 w 562467"/>
              <a:gd name="connsiteY4634" fmla="*/ 2716505 h 3842685"/>
              <a:gd name="connsiteX4635" fmla="*/ 0 w 562467"/>
              <a:gd name="connsiteY4635" fmla="*/ 2713702 h 3842685"/>
              <a:gd name="connsiteX4636" fmla="*/ 0 w 562467"/>
              <a:gd name="connsiteY4636" fmla="*/ 2711849 h 3842685"/>
              <a:gd name="connsiteX4637" fmla="*/ 0 w 562467"/>
              <a:gd name="connsiteY4637" fmla="*/ 2711566 h 3842685"/>
              <a:gd name="connsiteX4638" fmla="*/ 0 w 562467"/>
              <a:gd name="connsiteY4638" fmla="*/ 2710939 h 3842685"/>
              <a:gd name="connsiteX4639" fmla="*/ 0 w 562467"/>
              <a:gd name="connsiteY4639" fmla="*/ 2710069 h 3842685"/>
              <a:gd name="connsiteX4640" fmla="*/ 0 w 562467"/>
              <a:gd name="connsiteY4640" fmla="*/ 2707971 h 3842685"/>
              <a:gd name="connsiteX4641" fmla="*/ 0 w 562467"/>
              <a:gd name="connsiteY4641" fmla="*/ 2707101 h 3842685"/>
              <a:gd name="connsiteX4642" fmla="*/ 0 w 562467"/>
              <a:gd name="connsiteY4642" fmla="*/ 2705836 h 3842685"/>
              <a:gd name="connsiteX4643" fmla="*/ 0 w 562467"/>
              <a:gd name="connsiteY4643" fmla="*/ 2705713 h 3842685"/>
              <a:gd name="connsiteX4644" fmla="*/ 0 w 562467"/>
              <a:gd name="connsiteY4644" fmla="*/ 2705038 h 3842685"/>
              <a:gd name="connsiteX4645" fmla="*/ 0 w 562467"/>
              <a:gd name="connsiteY4645" fmla="*/ 2705011 h 3842685"/>
              <a:gd name="connsiteX4646" fmla="*/ 0 w 562467"/>
              <a:gd name="connsiteY4646" fmla="*/ 2703674 h 3842685"/>
              <a:gd name="connsiteX4647" fmla="*/ 0 w 562467"/>
              <a:gd name="connsiteY4647" fmla="*/ 2702713 h 3842685"/>
              <a:gd name="connsiteX4648" fmla="*/ 0 w 562467"/>
              <a:gd name="connsiteY4648" fmla="*/ 2700413 h 3842685"/>
              <a:gd name="connsiteX4649" fmla="*/ 0 w 562467"/>
              <a:gd name="connsiteY4649" fmla="*/ 2699700 h 3842685"/>
              <a:gd name="connsiteX4650" fmla="*/ 0 w 562467"/>
              <a:gd name="connsiteY4650" fmla="*/ 2699159 h 3842685"/>
              <a:gd name="connsiteX4651" fmla="*/ 0 w 562467"/>
              <a:gd name="connsiteY4651" fmla="*/ 2696375 h 3842685"/>
              <a:gd name="connsiteX4652" fmla="*/ 0 w 562467"/>
              <a:gd name="connsiteY4652" fmla="*/ 2693407 h 3842685"/>
              <a:gd name="connsiteX4653" fmla="*/ 0 w 562467"/>
              <a:gd name="connsiteY4653" fmla="*/ 2691319 h 3842685"/>
              <a:gd name="connsiteX4654" fmla="*/ 0 w 562467"/>
              <a:gd name="connsiteY4654" fmla="*/ 2689182 h 3842685"/>
              <a:gd name="connsiteX4655" fmla="*/ 0 w 562467"/>
              <a:gd name="connsiteY4655" fmla="*/ 2688796 h 3842685"/>
              <a:gd name="connsiteX4656" fmla="*/ 0 w 562467"/>
              <a:gd name="connsiteY4656" fmla="*/ 2686834 h 3842685"/>
              <a:gd name="connsiteX4657" fmla="*/ 0 w 562467"/>
              <a:gd name="connsiteY4657" fmla="*/ 2685587 h 3842685"/>
              <a:gd name="connsiteX4658" fmla="*/ 0 w 562467"/>
              <a:gd name="connsiteY4658" fmla="*/ 2684717 h 3842685"/>
              <a:gd name="connsiteX4659" fmla="*/ 0 w 562467"/>
              <a:gd name="connsiteY4659" fmla="*/ 2683787 h 3842685"/>
              <a:gd name="connsiteX4660" fmla="*/ 0 w 562467"/>
              <a:gd name="connsiteY4660" fmla="*/ 2683374 h 3842685"/>
              <a:gd name="connsiteX4661" fmla="*/ 0 w 562467"/>
              <a:gd name="connsiteY4661" fmla="*/ 2683280 h 3842685"/>
              <a:gd name="connsiteX4662" fmla="*/ 0 w 562467"/>
              <a:gd name="connsiteY4662" fmla="*/ 2682661 h 3842685"/>
              <a:gd name="connsiteX4663" fmla="*/ 0 w 562467"/>
              <a:gd name="connsiteY4663" fmla="*/ 2682654 h 3842685"/>
              <a:gd name="connsiteX4664" fmla="*/ 0 w 562467"/>
              <a:gd name="connsiteY4664" fmla="*/ 2682254 h 3842685"/>
              <a:gd name="connsiteX4665" fmla="*/ 0 w 562467"/>
              <a:gd name="connsiteY4665" fmla="*/ 2681942 h 3842685"/>
              <a:gd name="connsiteX4666" fmla="*/ 0 w 562467"/>
              <a:gd name="connsiteY4666" fmla="*/ 2679850 h 3842685"/>
              <a:gd name="connsiteX4667" fmla="*/ 0 w 562467"/>
              <a:gd name="connsiteY4667" fmla="*/ 2679452 h 3842685"/>
              <a:gd name="connsiteX4668" fmla="*/ 0 w 562467"/>
              <a:gd name="connsiteY4668" fmla="*/ 2678582 h 3842685"/>
              <a:gd name="connsiteX4669" fmla="*/ 0 w 562467"/>
              <a:gd name="connsiteY4669" fmla="*/ 2677614 h 3842685"/>
              <a:gd name="connsiteX4670" fmla="*/ 0 w 562467"/>
              <a:gd name="connsiteY4670" fmla="*/ 2677316 h 3842685"/>
              <a:gd name="connsiteX4671" fmla="*/ 0 w 562467"/>
              <a:gd name="connsiteY4671" fmla="*/ 2676743 h 3842685"/>
              <a:gd name="connsiteX4672" fmla="*/ 0 w 562467"/>
              <a:gd name="connsiteY4672" fmla="*/ 2676519 h 3842685"/>
              <a:gd name="connsiteX4673" fmla="*/ 0 w 562467"/>
              <a:gd name="connsiteY4673" fmla="*/ 2676118 h 3842685"/>
              <a:gd name="connsiteX4674" fmla="*/ 0 w 562467"/>
              <a:gd name="connsiteY4674" fmla="*/ 2671023 h 3842685"/>
              <a:gd name="connsiteX4675" fmla="*/ 0 w 562467"/>
              <a:gd name="connsiteY4675" fmla="*/ 2668675 h 3842685"/>
              <a:gd name="connsiteX4676" fmla="*/ 0 w 562467"/>
              <a:gd name="connsiteY4676" fmla="*/ 2665215 h 3842685"/>
              <a:gd name="connsiteX4677" fmla="*/ 0 w 562467"/>
              <a:gd name="connsiteY4677" fmla="*/ 2664887 h 3842685"/>
              <a:gd name="connsiteX4678" fmla="*/ 0 w 562467"/>
              <a:gd name="connsiteY4678" fmla="*/ 2664213 h 3842685"/>
              <a:gd name="connsiteX4679" fmla="*/ 0 w 562467"/>
              <a:gd name="connsiteY4679" fmla="*/ 2662539 h 3842685"/>
              <a:gd name="connsiteX4680" fmla="*/ 0 w 562467"/>
              <a:gd name="connsiteY4680" fmla="*/ 2661403 h 3842685"/>
              <a:gd name="connsiteX4681" fmla="*/ 0 w 562467"/>
              <a:gd name="connsiteY4681" fmla="*/ 2660896 h 3842685"/>
              <a:gd name="connsiteX4682" fmla="*/ 0 w 562467"/>
              <a:gd name="connsiteY4682" fmla="*/ 2660278 h 3842685"/>
              <a:gd name="connsiteX4683" fmla="*/ 0 w 562467"/>
              <a:gd name="connsiteY4683" fmla="*/ 2659079 h 3842685"/>
              <a:gd name="connsiteX4684" fmla="*/ 0 w 562467"/>
              <a:gd name="connsiteY4684" fmla="*/ 2658360 h 3842685"/>
              <a:gd name="connsiteX4685" fmla="*/ 0 w 562467"/>
              <a:gd name="connsiteY4685" fmla="*/ 2655267 h 3842685"/>
              <a:gd name="connsiteX4686" fmla="*/ 0 w 562467"/>
              <a:gd name="connsiteY4686" fmla="*/ 2654760 h 3842685"/>
              <a:gd name="connsiteX4687" fmla="*/ 0 w 562467"/>
              <a:gd name="connsiteY4687" fmla="*/ 2653734 h 3842685"/>
              <a:gd name="connsiteX4688" fmla="*/ 0 w 562467"/>
              <a:gd name="connsiteY4688" fmla="*/ 2650618 h 3842685"/>
              <a:gd name="connsiteX4689" fmla="*/ 0 w 562467"/>
              <a:gd name="connsiteY4689" fmla="*/ 2648381 h 3842685"/>
              <a:gd name="connsiteX4690" fmla="*/ 0 w 562467"/>
              <a:gd name="connsiteY4690" fmla="*/ 2647511 h 3842685"/>
              <a:gd name="connsiteX4691" fmla="*/ 0 w 562467"/>
              <a:gd name="connsiteY4691" fmla="*/ 2642481 h 3842685"/>
              <a:gd name="connsiteX4692" fmla="*/ 0 w 562467"/>
              <a:gd name="connsiteY4692" fmla="*/ 2641829 h 3842685"/>
              <a:gd name="connsiteX4693" fmla="*/ 0 w 562467"/>
              <a:gd name="connsiteY4693" fmla="*/ 2641380 h 3842685"/>
              <a:gd name="connsiteX4694" fmla="*/ 0 w 562467"/>
              <a:gd name="connsiteY4694" fmla="*/ 2641113 h 3842685"/>
              <a:gd name="connsiteX4695" fmla="*/ 0 w 562467"/>
              <a:gd name="connsiteY4695" fmla="*/ 2640155 h 3842685"/>
              <a:gd name="connsiteX4696" fmla="*/ 0 w 562467"/>
              <a:gd name="connsiteY4696" fmla="*/ 2637855 h 3842685"/>
              <a:gd name="connsiteX4697" fmla="*/ 0 w 562467"/>
              <a:gd name="connsiteY4697" fmla="*/ 2636695 h 3842685"/>
              <a:gd name="connsiteX4698" fmla="*/ 0 w 562467"/>
              <a:gd name="connsiteY4698" fmla="*/ 2636602 h 3842685"/>
              <a:gd name="connsiteX4699" fmla="*/ 0 w 562467"/>
              <a:gd name="connsiteY4699" fmla="*/ 2635693 h 3842685"/>
              <a:gd name="connsiteX4700" fmla="*/ 0 w 562467"/>
              <a:gd name="connsiteY4700" fmla="*/ 2635244 h 3842685"/>
              <a:gd name="connsiteX4701" fmla="*/ 0 w 562467"/>
              <a:gd name="connsiteY4701" fmla="*/ 2633390 h 3842685"/>
              <a:gd name="connsiteX4702" fmla="*/ 0 w 562467"/>
              <a:gd name="connsiteY4702" fmla="*/ 2630325 h 3842685"/>
              <a:gd name="connsiteX4703" fmla="*/ 0 w 562467"/>
              <a:gd name="connsiteY4703" fmla="*/ 2628689 h 3842685"/>
              <a:gd name="connsiteX4704" fmla="*/ 0 w 562467"/>
              <a:gd name="connsiteY4704" fmla="*/ 2627255 h 3842685"/>
              <a:gd name="connsiteX4705" fmla="*/ 0 w 562467"/>
              <a:gd name="connsiteY4705" fmla="*/ 2627038 h 3842685"/>
              <a:gd name="connsiteX4706" fmla="*/ 0 w 562467"/>
              <a:gd name="connsiteY4706" fmla="*/ 2624901 h 3842685"/>
              <a:gd name="connsiteX4707" fmla="*/ 0 w 562467"/>
              <a:gd name="connsiteY4707" fmla="*/ 2624799 h 3842685"/>
              <a:gd name="connsiteX4708" fmla="*/ 0 w 562467"/>
              <a:gd name="connsiteY4708" fmla="*/ 2624188 h 3842685"/>
              <a:gd name="connsiteX4709" fmla="*/ 0 w 562467"/>
              <a:gd name="connsiteY4709" fmla="*/ 2623929 h 3842685"/>
              <a:gd name="connsiteX4710" fmla="*/ 0 w 562467"/>
              <a:gd name="connsiteY4710" fmla="*/ 2620817 h 3842685"/>
              <a:gd name="connsiteX4711" fmla="*/ 0 w 562467"/>
              <a:gd name="connsiteY4711" fmla="*/ 2620097 h 3842685"/>
              <a:gd name="connsiteX4712" fmla="*/ 0 w 562467"/>
              <a:gd name="connsiteY4712" fmla="*/ 2619696 h 3842685"/>
              <a:gd name="connsiteX4713" fmla="*/ 0 w 562467"/>
              <a:gd name="connsiteY4713" fmla="*/ 2617532 h 3842685"/>
              <a:gd name="connsiteX4714" fmla="*/ 0 w 562467"/>
              <a:gd name="connsiteY4714" fmla="*/ 2613961 h 3842685"/>
              <a:gd name="connsiteX4715" fmla="*/ 0 w 562467"/>
              <a:gd name="connsiteY4715" fmla="*/ 2613560 h 3842685"/>
              <a:gd name="connsiteX4716" fmla="*/ 0 w 562467"/>
              <a:gd name="connsiteY4716" fmla="*/ 2613332 h 3842685"/>
              <a:gd name="connsiteX4717" fmla="*/ 0 w 562467"/>
              <a:gd name="connsiteY4717" fmla="*/ 2612861 h 3842685"/>
              <a:gd name="connsiteX4718" fmla="*/ 0 w 562467"/>
              <a:gd name="connsiteY4718" fmla="*/ 2612463 h 3842685"/>
              <a:gd name="connsiteX4719" fmla="*/ 0 w 562467"/>
              <a:gd name="connsiteY4719" fmla="*/ 2607406 h 3842685"/>
              <a:gd name="connsiteX4720" fmla="*/ 0 w 562467"/>
              <a:gd name="connsiteY4720" fmla="*/ 2606743 h 3842685"/>
              <a:gd name="connsiteX4721" fmla="*/ 0 w 562467"/>
              <a:gd name="connsiteY4721" fmla="*/ 2604871 h 3842685"/>
              <a:gd name="connsiteX4722" fmla="*/ 0 w 562467"/>
              <a:gd name="connsiteY4722" fmla="*/ 2603168 h 3842685"/>
              <a:gd name="connsiteX4723" fmla="*/ 0 w 562467"/>
              <a:gd name="connsiteY4723" fmla="*/ 2602656 h 3842685"/>
              <a:gd name="connsiteX4724" fmla="*/ 0 w 562467"/>
              <a:gd name="connsiteY4724" fmla="*/ 2601805 h 3842685"/>
              <a:gd name="connsiteX4725" fmla="*/ 0 w 562467"/>
              <a:gd name="connsiteY4725" fmla="*/ 2600606 h 3842685"/>
              <a:gd name="connsiteX4726" fmla="*/ 0 w 562467"/>
              <a:gd name="connsiteY4726" fmla="*/ 2599457 h 3842685"/>
              <a:gd name="connsiteX4727" fmla="*/ 0 w 562467"/>
              <a:gd name="connsiteY4727" fmla="*/ 2596615 h 3842685"/>
              <a:gd name="connsiteX4728" fmla="*/ 0 w 562467"/>
              <a:gd name="connsiteY4728" fmla="*/ 2596521 h 3842685"/>
              <a:gd name="connsiteX4729" fmla="*/ 0 w 562467"/>
              <a:gd name="connsiteY4729" fmla="*/ 2595904 h 3842685"/>
              <a:gd name="connsiteX4730" fmla="*/ 0 w 562467"/>
              <a:gd name="connsiteY4730" fmla="*/ 2595802 h 3842685"/>
              <a:gd name="connsiteX4731" fmla="*/ 0 w 562467"/>
              <a:gd name="connsiteY4731" fmla="*/ 2591177 h 3842685"/>
              <a:gd name="connsiteX4732" fmla="*/ 0 w 562467"/>
              <a:gd name="connsiteY4732" fmla="*/ 2590948 h 3842685"/>
              <a:gd name="connsiteX4733" fmla="*/ 0 w 562467"/>
              <a:gd name="connsiteY4733" fmla="*/ 2590479 h 3842685"/>
              <a:gd name="connsiteX4734" fmla="*/ 0 w 562467"/>
              <a:gd name="connsiteY4734" fmla="*/ 2590236 h 3842685"/>
              <a:gd name="connsiteX4735" fmla="*/ 0 w 562467"/>
              <a:gd name="connsiteY4735" fmla="*/ 2590079 h 3842685"/>
              <a:gd name="connsiteX4736" fmla="*/ 0 w 562467"/>
              <a:gd name="connsiteY4736" fmla="*/ 2589367 h 3842685"/>
              <a:gd name="connsiteX4737" fmla="*/ 0 w 562467"/>
              <a:gd name="connsiteY4737" fmla="*/ 2585010 h 3842685"/>
              <a:gd name="connsiteX4738" fmla="*/ 0 w 562467"/>
              <a:gd name="connsiteY4738" fmla="*/ 2584813 h 3842685"/>
              <a:gd name="connsiteX4739" fmla="*/ 0 w 562467"/>
              <a:gd name="connsiteY4739" fmla="*/ 2583943 h 3842685"/>
              <a:gd name="connsiteX4740" fmla="*/ 0 w 562467"/>
              <a:gd name="connsiteY4740" fmla="*/ 2579710 h 3842685"/>
              <a:gd name="connsiteX4741" fmla="*/ 0 w 562467"/>
              <a:gd name="connsiteY4741" fmla="*/ 2578874 h 3842685"/>
              <a:gd name="connsiteX4742" fmla="*/ 0 w 562467"/>
              <a:gd name="connsiteY4742" fmla="*/ 2578222 h 3842685"/>
              <a:gd name="connsiteX4743" fmla="*/ 0 w 562467"/>
              <a:gd name="connsiteY4743" fmla="*/ 2578172 h 3842685"/>
              <a:gd name="connsiteX4744" fmla="*/ 0 w 562467"/>
              <a:gd name="connsiteY4744" fmla="*/ 2576835 h 3842685"/>
              <a:gd name="connsiteX4745" fmla="*/ 0 w 562467"/>
              <a:gd name="connsiteY4745" fmla="*/ 2575874 h 3842685"/>
              <a:gd name="connsiteX4746" fmla="*/ 0 w 562467"/>
              <a:gd name="connsiteY4746" fmla="*/ 2574137 h 3842685"/>
              <a:gd name="connsiteX4747" fmla="*/ 0 w 562467"/>
              <a:gd name="connsiteY4747" fmla="*/ 2573520 h 3842685"/>
              <a:gd name="connsiteX4748" fmla="*/ 0 w 562467"/>
              <a:gd name="connsiteY4748" fmla="*/ 2572320 h 3842685"/>
              <a:gd name="connsiteX4749" fmla="*/ 0 w 562467"/>
              <a:gd name="connsiteY4749" fmla="*/ 2568095 h 3842685"/>
              <a:gd name="connsiteX4750" fmla="*/ 0 w 562467"/>
              <a:gd name="connsiteY4750" fmla="*/ 2567382 h 3842685"/>
              <a:gd name="connsiteX4751" fmla="*/ 0 w 562467"/>
              <a:gd name="connsiteY4751" fmla="*/ 2566654 h 3842685"/>
              <a:gd name="connsiteX4752" fmla="*/ 0 w 562467"/>
              <a:gd name="connsiteY4752" fmla="*/ 2565784 h 3842685"/>
              <a:gd name="connsiteX4753" fmla="*/ 0 w 562467"/>
              <a:gd name="connsiteY4753" fmla="*/ 2564480 h 3842685"/>
              <a:gd name="connsiteX4754" fmla="*/ 0 w 562467"/>
              <a:gd name="connsiteY4754" fmla="*/ 2562671 h 3842685"/>
              <a:gd name="connsiteX4755" fmla="*/ 0 w 562467"/>
              <a:gd name="connsiteY4755" fmla="*/ 2562344 h 3842685"/>
              <a:gd name="connsiteX4756" fmla="*/ 0 w 562467"/>
              <a:gd name="connsiteY4756" fmla="*/ 2558748 h 3842685"/>
              <a:gd name="connsiteX4757" fmla="*/ 0 w 562467"/>
              <a:gd name="connsiteY4757" fmla="*/ 2557878 h 3842685"/>
              <a:gd name="connsiteX4758" fmla="*/ 0 w 562467"/>
              <a:gd name="connsiteY4758" fmla="*/ 2556491 h 3842685"/>
              <a:gd name="connsiteX4759" fmla="*/ 0 w 562467"/>
              <a:gd name="connsiteY4759" fmla="*/ 2555815 h 3842685"/>
              <a:gd name="connsiteX4760" fmla="*/ 0 w 562467"/>
              <a:gd name="connsiteY4760" fmla="*/ 2555103 h 3842685"/>
              <a:gd name="connsiteX4761" fmla="*/ 0 w 562467"/>
              <a:gd name="connsiteY4761" fmla="*/ 2554451 h 3842685"/>
              <a:gd name="connsiteX4762" fmla="*/ 0 w 562467"/>
              <a:gd name="connsiteY4762" fmla="*/ 2553012 h 3842685"/>
              <a:gd name="connsiteX4763" fmla="*/ 0 w 562467"/>
              <a:gd name="connsiteY4763" fmla="*/ 2552613 h 3842685"/>
              <a:gd name="connsiteX4764" fmla="*/ 0 w 562467"/>
              <a:gd name="connsiteY4764" fmla="*/ 2551743 h 3842685"/>
              <a:gd name="connsiteX4765" fmla="*/ 0 w 562467"/>
              <a:gd name="connsiteY4765" fmla="*/ 2550775 h 3842685"/>
              <a:gd name="connsiteX4766" fmla="*/ 0 w 562467"/>
              <a:gd name="connsiteY4766" fmla="*/ 2550478 h 3842685"/>
              <a:gd name="connsiteX4767" fmla="*/ 0 w 562467"/>
              <a:gd name="connsiteY4767" fmla="*/ 2549937 h 3842685"/>
              <a:gd name="connsiteX4768" fmla="*/ 0 w 562467"/>
              <a:gd name="connsiteY4768" fmla="*/ 2549905 h 3842685"/>
              <a:gd name="connsiteX4769" fmla="*/ 0 w 562467"/>
              <a:gd name="connsiteY4769" fmla="*/ 2549680 h 3842685"/>
              <a:gd name="connsiteX4770" fmla="*/ 0 w 562467"/>
              <a:gd name="connsiteY4770" fmla="*/ 2548315 h 3842685"/>
              <a:gd name="connsiteX4771" fmla="*/ 0 w 562467"/>
              <a:gd name="connsiteY4771" fmla="*/ 2544184 h 3842685"/>
              <a:gd name="connsiteX4772" fmla="*/ 0 w 562467"/>
              <a:gd name="connsiteY4772" fmla="*/ 2543800 h 3842685"/>
              <a:gd name="connsiteX4773" fmla="*/ 0 w 562467"/>
              <a:gd name="connsiteY4773" fmla="*/ 2538048 h 3842685"/>
              <a:gd name="connsiteX4774" fmla="*/ 0 w 562467"/>
              <a:gd name="connsiteY4774" fmla="*/ 2534564 h 3842685"/>
              <a:gd name="connsiteX4775" fmla="*/ 0 w 562467"/>
              <a:gd name="connsiteY4775" fmla="*/ 2534057 h 3842685"/>
              <a:gd name="connsiteX4776" fmla="*/ 0 w 562467"/>
              <a:gd name="connsiteY4776" fmla="*/ 2533439 h 3842685"/>
              <a:gd name="connsiteX4777" fmla="*/ 0 w 562467"/>
              <a:gd name="connsiteY4777" fmla="*/ 2532719 h 3842685"/>
              <a:gd name="connsiteX4778" fmla="*/ 0 w 562467"/>
              <a:gd name="connsiteY4778" fmla="*/ 2531521 h 3842685"/>
              <a:gd name="connsiteX4779" fmla="*/ 0 w 562467"/>
              <a:gd name="connsiteY4779" fmla="*/ 2530628 h 3842685"/>
              <a:gd name="connsiteX4780" fmla="*/ 0 w 562467"/>
              <a:gd name="connsiteY4780" fmla="*/ 2530230 h 3842685"/>
              <a:gd name="connsiteX4781" fmla="*/ 0 w 562467"/>
              <a:gd name="connsiteY4781" fmla="*/ 2529359 h 3842685"/>
              <a:gd name="connsiteX4782" fmla="*/ 0 w 562467"/>
              <a:gd name="connsiteY4782" fmla="*/ 2528429 h 3842685"/>
              <a:gd name="connsiteX4783" fmla="*/ 0 w 562467"/>
              <a:gd name="connsiteY4783" fmla="*/ 2528391 h 3842685"/>
              <a:gd name="connsiteX4784" fmla="*/ 0 w 562467"/>
              <a:gd name="connsiteY4784" fmla="*/ 2527921 h 3842685"/>
              <a:gd name="connsiteX4785" fmla="*/ 0 w 562467"/>
              <a:gd name="connsiteY4785" fmla="*/ 2527521 h 3842685"/>
              <a:gd name="connsiteX4786" fmla="*/ 0 w 562467"/>
              <a:gd name="connsiteY4786" fmla="*/ 2527296 h 3842685"/>
              <a:gd name="connsiteX4787" fmla="*/ 0 w 562467"/>
              <a:gd name="connsiteY4787" fmla="*/ 2526895 h 3842685"/>
              <a:gd name="connsiteX4788" fmla="*/ 0 w 562467"/>
              <a:gd name="connsiteY4788" fmla="*/ 2526584 h 3842685"/>
              <a:gd name="connsiteX4789" fmla="*/ 0 w 562467"/>
              <a:gd name="connsiteY4789" fmla="*/ 2524495 h 3842685"/>
              <a:gd name="connsiteX4790" fmla="*/ 0 w 562467"/>
              <a:gd name="connsiteY4790" fmla="*/ 2522256 h 3842685"/>
              <a:gd name="connsiteX4791" fmla="*/ 0 w 562467"/>
              <a:gd name="connsiteY4791" fmla="*/ 2521385 h 3842685"/>
              <a:gd name="connsiteX4792" fmla="*/ 0 w 562467"/>
              <a:gd name="connsiteY4792" fmla="*/ 2520028 h 3842685"/>
              <a:gd name="connsiteX4793" fmla="*/ 0 w 562467"/>
              <a:gd name="connsiteY4793" fmla="*/ 2517791 h 3842685"/>
              <a:gd name="connsiteX4794" fmla="*/ 0 w 562467"/>
              <a:gd name="connsiteY4794" fmla="*/ 2515665 h 3842685"/>
              <a:gd name="connsiteX4795" fmla="*/ 0 w 562467"/>
              <a:gd name="connsiteY4795" fmla="*/ 2515255 h 3842685"/>
              <a:gd name="connsiteX4796" fmla="*/ 0 w 562467"/>
              <a:gd name="connsiteY4796" fmla="*/ 2514990 h 3842685"/>
              <a:gd name="connsiteX4797" fmla="*/ 0 w 562467"/>
              <a:gd name="connsiteY4797" fmla="*/ 2514274 h 3842685"/>
              <a:gd name="connsiteX4798" fmla="*/ 0 w 562467"/>
              <a:gd name="connsiteY4798" fmla="*/ 2513317 h 3842685"/>
              <a:gd name="connsiteX4799" fmla="*/ 0 w 562467"/>
              <a:gd name="connsiteY4799" fmla="*/ 2509856 h 3842685"/>
              <a:gd name="connsiteX4800" fmla="*/ 0 w 562467"/>
              <a:gd name="connsiteY4800" fmla="*/ 2509763 h 3842685"/>
              <a:gd name="connsiteX4801" fmla="*/ 0 w 562467"/>
              <a:gd name="connsiteY4801" fmla="*/ 2509137 h 3842685"/>
              <a:gd name="connsiteX4802" fmla="*/ 0 w 562467"/>
              <a:gd name="connsiteY4802" fmla="*/ 2508854 h 3842685"/>
              <a:gd name="connsiteX4803" fmla="*/ 0 w 562467"/>
              <a:gd name="connsiteY4803" fmla="*/ 2507264 h 3842685"/>
              <a:gd name="connsiteX4804" fmla="*/ 0 w 562467"/>
              <a:gd name="connsiteY4804" fmla="*/ 2506334 h 3842685"/>
              <a:gd name="connsiteX4805" fmla="*/ 0 w 562467"/>
              <a:gd name="connsiteY4805" fmla="*/ 2506045 h 3842685"/>
              <a:gd name="connsiteX4806" fmla="*/ 0 w 562467"/>
              <a:gd name="connsiteY4806" fmla="*/ 2505537 h 3842685"/>
              <a:gd name="connsiteX4807" fmla="*/ 0 w 562467"/>
              <a:gd name="connsiteY4807" fmla="*/ 2504199 h 3842685"/>
              <a:gd name="connsiteX4808" fmla="*/ 0 w 562467"/>
              <a:gd name="connsiteY4808" fmla="*/ 2504097 h 3842685"/>
              <a:gd name="connsiteX4809" fmla="*/ 0 w 562467"/>
              <a:gd name="connsiteY4809" fmla="*/ 2503227 h 3842685"/>
              <a:gd name="connsiteX4810" fmla="*/ 0 w 562467"/>
              <a:gd name="connsiteY4810" fmla="*/ 2503002 h 3842685"/>
              <a:gd name="connsiteX4811" fmla="*/ 0 w 562467"/>
              <a:gd name="connsiteY4811" fmla="*/ 2501850 h 3842685"/>
              <a:gd name="connsiteX4812" fmla="*/ 0 w 562467"/>
              <a:gd name="connsiteY4812" fmla="*/ 2493258 h 3842685"/>
              <a:gd name="connsiteX4813" fmla="*/ 0 w 562467"/>
              <a:gd name="connsiteY4813" fmla="*/ 2491891 h 3842685"/>
              <a:gd name="connsiteX4814" fmla="*/ 0 w 562467"/>
              <a:gd name="connsiteY4814" fmla="*/ 2490694 h 3842685"/>
              <a:gd name="connsiteX4815" fmla="*/ 0 w 562467"/>
              <a:gd name="connsiteY4815" fmla="*/ 2487379 h 3842685"/>
              <a:gd name="connsiteX4816" fmla="*/ 0 w 562467"/>
              <a:gd name="connsiteY4816" fmla="*/ 2487123 h 3842685"/>
              <a:gd name="connsiteX4817" fmla="*/ 0 w 562467"/>
              <a:gd name="connsiteY4817" fmla="*/ 2486470 h 3842685"/>
              <a:gd name="connsiteX4818" fmla="*/ 0 w 562467"/>
              <a:gd name="connsiteY4818" fmla="*/ 2486022 h 3842685"/>
              <a:gd name="connsiteX4819" fmla="*/ 0 w 562467"/>
              <a:gd name="connsiteY4819" fmla="*/ 2485758 h 3842685"/>
              <a:gd name="connsiteX4820" fmla="*/ 0 w 562467"/>
              <a:gd name="connsiteY4820" fmla="*/ 2481243 h 3842685"/>
              <a:gd name="connsiteX4821" fmla="*/ 0 w 562467"/>
              <a:gd name="connsiteY4821" fmla="*/ 2480567 h 3842685"/>
              <a:gd name="connsiteX4822" fmla="*/ 0 w 562467"/>
              <a:gd name="connsiteY4822" fmla="*/ 2479466 h 3842685"/>
              <a:gd name="connsiteX4823" fmla="*/ 0 w 562467"/>
              <a:gd name="connsiteY4823" fmla="*/ 2478032 h 3842685"/>
              <a:gd name="connsiteX4824" fmla="*/ 0 w 562467"/>
              <a:gd name="connsiteY4824" fmla="*/ 2474966 h 3842685"/>
              <a:gd name="connsiteX4825" fmla="*/ 0 w 562467"/>
              <a:gd name="connsiteY4825" fmla="*/ 2473331 h 3842685"/>
              <a:gd name="connsiteX4826" fmla="*/ 0 w 562467"/>
              <a:gd name="connsiteY4826" fmla="*/ 2468964 h 3842685"/>
              <a:gd name="connsiteX4827" fmla="*/ 0 w 562467"/>
              <a:gd name="connsiteY4827" fmla="*/ 2468310 h 3842685"/>
              <a:gd name="connsiteX4828" fmla="*/ 0 w 562467"/>
              <a:gd name="connsiteY4828" fmla="*/ 2464739 h 3842685"/>
              <a:gd name="connsiteX4829" fmla="*/ 0 w 562467"/>
              <a:gd name="connsiteY4829" fmla="*/ 2464338 h 3842685"/>
              <a:gd name="connsiteX4830" fmla="*/ 0 w 562467"/>
              <a:gd name="connsiteY4830" fmla="*/ 2464110 h 3842685"/>
              <a:gd name="connsiteX4831" fmla="*/ 0 w 562467"/>
              <a:gd name="connsiteY4831" fmla="*/ 2463397 h 3842685"/>
              <a:gd name="connsiteX4832" fmla="*/ 0 w 562467"/>
              <a:gd name="connsiteY4832" fmla="*/ 2463240 h 3842685"/>
              <a:gd name="connsiteX4833" fmla="*/ 0 w 562467"/>
              <a:gd name="connsiteY4833" fmla="*/ 2462528 h 3842685"/>
              <a:gd name="connsiteX4834" fmla="*/ 0 w 562467"/>
              <a:gd name="connsiteY4834" fmla="*/ 2462174 h 3842685"/>
              <a:gd name="connsiteX4835" fmla="*/ 0 w 562467"/>
              <a:gd name="connsiteY4835" fmla="*/ 2458183 h 3842685"/>
              <a:gd name="connsiteX4836" fmla="*/ 0 w 562467"/>
              <a:gd name="connsiteY4836" fmla="*/ 2457974 h 3842685"/>
              <a:gd name="connsiteX4837" fmla="*/ 0 w 562467"/>
              <a:gd name="connsiteY4837" fmla="*/ 2457470 h 3842685"/>
              <a:gd name="connsiteX4838" fmla="*/ 0 w 562467"/>
              <a:gd name="connsiteY4838" fmla="*/ 2457105 h 3842685"/>
              <a:gd name="connsiteX4839" fmla="*/ 0 w 562467"/>
              <a:gd name="connsiteY4839" fmla="*/ 2455172 h 3842685"/>
              <a:gd name="connsiteX4840" fmla="*/ 0 w 562467"/>
              <a:gd name="connsiteY4840" fmla="*/ 2452871 h 3842685"/>
              <a:gd name="connsiteX4841" fmla="*/ 0 w 562467"/>
              <a:gd name="connsiteY4841" fmla="*/ 2452047 h 3842685"/>
              <a:gd name="connsiteX4842" fmla="*/ 0 w 562467"/>
              <a:gd name="connsiteY4842" fmla="*/ 2451384 h 3842685"/>
              <a:gd name="connsiteX4843" fmla="*/ 0 w 562467"/>
              <a:gd name="connsiteY4843" fmla="*/ 2447298 h 3842685"/>
              <a:gd name="connsiteX4844" fmla="*/ 0 w 562467"/>
              <a:gd name="connsiteY4844" fmla="*/ 2446681 h 3842685"/>
              <a:gd name="connsiteX4845" fmla="*/ 0 w 562467"/>
              <a:gd name="connsiteY4845" fmla="*/ 2446580 h 3842685"/>
              <a:gd name="connsiteX4846" fmla="*/ 0 w 562467"/>
              <a:gd name="connsiteY4846" fmla="*/ 2441257 h 3842685"/>
              <a:gd name="connsiteX4847" fmla="*/ 0 w 562467"/>
              <a:gd name="connsiteY4847" fmla="*/ 2441014 h 3842685"/>
              <a:gd name="connsiteX4848" fmla="*/ 0 w 562467"/>
              <a:gd name="connsiteY4848" fmla="*/ 2440544 h 3842685"/>
              <a:gd name="connsiteX4849" fmla="*/ 0 w 562467"/>
              <a:gd name="connsiteY4849" fmla="*/ 2440444 h 3842685"/>
              <a:gd name="connsiteX4850" fmla="*/ 0 w 562467"/>
              <a:gd name="connsiteY4850" fmla="*/ 2440144 h 3842685"/>
              <a:gd name="connsiteX4851" fmla="*/ 0 w 562467"/>
              <a:gd name="connsiteY4851" fmla="*/ 2439816 h 3842685"/>
              <a:gd name="connsiteX4852" fmla="*/ 0 w 562467"/>
              <a:gd name="connsiteY4852" fmla="*/ 2438945 h 3842685"/>
              <a:gd name="connsiteX4853" fmla="*/ 0 w 562467"/>
              <a:gd name="connsiteY4853" fmla="*/ 2435832 h 3842685"/>
              <a:gd name="connsiteX4854" fmla="*/ 0 w 562467"/>
              <a:gd name="connsiteY4854" fmla="*/ 2435590 h 3842685"/>
              <a:gd name="connsiteX4855" fmla="*/ 0 w 562467"/>
              <a:gd name="connsiteY4855" fmla="*/ 2434879 h 3842685"/>
              <a:gd name="connsiteX4856" fmla="*/ 0 w 562467"/>
              <a:gd name="connsiteY4856" fmla="*/ 2434721 h 3842685"/>
              <a:gd name="connsiteX4857" fmla="*/ 0 w 562467"/>
              <a:gd name="connsiteY4857" fmla="*/ 2434008 h 3842685"/>
              <a:gd name="connsiteX4858" fmla="*/ 0 w 562467"/>
              <a:gd name="connsiteY4858" fmla="*/ 2433889 h 3842685"/>
              <a:gd name="connsiteX4859" fmla="*/ 0 w 562467"/>
              <a:gd name="connsiteY4859" fmla="*/ 2432623 h 3842685"/>
              <a:gd name="connsiteX4860" fmla="*/ 0 w 562467"/>
              <a:gd name="connsiteY4860" fmla="*/ 2431753 h 3842685"/>
              <a:gd name="connsiteX4861" fmla="*/ 0 w 562467"/>
              <a:gd name="connsiteY4861" fmla="*/ 2430487 h 3842685"/>
              <a:gd name="connsiteX4862" fmla="*/ 0 w 562467"/>
              <a:gd name="connsiteY4862" fmla="*/ 2429652 h 3842685"/>
              <a:gd name="connsiteX4863" fmla="*/ 0 w 562467"/>
              <a:gd name="connsiteY4863" fmla="*/ 2427877 h 3842685"/>
              <a:gd name="connsiteX4864" fmla="*/ 0 w 562467"/>
              <a:gd name="connsiteY4864" fmla="*/ 2427612 h 3842685"/>
              <a:gd name="connsiteX4865" fmla="*/ 0 w 562467"/>
              <a:gd name="connsiteY4865" fmla="*/ 2424352 h 3842685"/>
              <a:gd name="connsiteX4866" fmla="*/ 0 w 562467"/>
              <a:gd name="connsiteY4866" fmla="*/ 2423098 h 3842685"/>
              <a:gd name="connsiteX4867" fmla="*/ 0 w 562467"/>
              <a:gd name="connsiteY4867" fmla="*/ 2421477 h 3842685"/>
              <a:gd name="connsiteX4868" fmla="*/ 0 w 562467"/>
              <a:gd name="connsiteY4868" fmla="*/ 2419887 h 3842685"/>
              <a:gd name="connsiteX4869" fmla="*/ 0 w 562467"/>
              <a:gd name="connsiteY4869" fmla="*/ 2418160 h 3842685"/>
              <a:gd name="connsiteX4870" fmla="*/ 0 w 562467"/>
              <a:gd name="connsiteY4870" fmla="*/ 2417432 h 3842685"/>
              <a:gd name="connsiteX4871" fmla="*/ 0 w 562467"/>
              <a:gd name="connsiteY4871" fmla="*/ 2416961 h 3842685"/>
              <a:gd name="connsiteX4872" fmla="*/ 0 w 562467"/>
              <a:gd name="connsiteY4872" fmla="*/ 2416561 h 3842685"/>
              <a:gd name="connsiteX4873" fmla="*/ 0 w 562467"/>
              <a:gd name="connsiteY4873" fmla="*/ 2413449 h 3842685"/>
              <a:gd name="connsiteX4874" fmla="*/ 0 w 562467"/>
              <a:gd name="connsiteY4874" fmla="*/ 2411296 h 3842685"/>
              <a:gd name="connsiteX4875" fmla="*/ 0 w 562467"/>
              <a:gd name="connsiteY4875" fmla="*/ 2410427 h 3842685"/>
              <a:gd name="connsiteX4876" fmla="*/ 0 w 562467"/>
              <a:gd name="connsiteY4876" fmla="*/ 2408438 h 3842685"/>
              <a:gd name="connsiteX4877" fmla="*/ 0 w 562467"/>
              <a:gd name="connsiteY4877" fmla="*/ 2407313 h 3842685"/>
              <a:gd name="connsiteX4878" fmla="*/ 0 w 562467"/>
              <a:gd name="connsiteY4878" fmla="*/ 2406193 h 3842685"/>
              <a:gd name="connsiteX4879" fmla="*/ 0 w 562467"/>
              <a:gd name="connsiteY4879" fmla="*/ 2405880 h 3842685"/>
              <a:gd name="connsiteX4880" fmla="*/ 0 w 562467"/>
              <a:gd name="connsiteY4880" fmla="*/ 2403789 h 3842685"/>
              <a:gd name="connsiteX4881" fmla="*/ 0 w 562467"/>
              <a:gd name="connsiteY4881" fmla="*/ 2403391 h 3842685"/>
              <a:gd name="connsiteX4882" fmla="*/ 0 w 562467"/>
              <a:gd name="connsiteY4882" fmla="*/ 2402520 h 3842685"/>
              <a:gd name="connsiteX4883" fmla="*/ 0 w 562467"/>
              <a:gd name="connsiteY4883" fmla="*/ 2401553 h 3842685"/>
              <a:gd name="connsiteX4884" fmla="*/ 0 w 562467"/>
              <a:gd name="connsiteY4884" fmla="*/ 2400682 h 3842685"/>
              <a:gd name="connsiteX4885" fmla="*/ 0 w 562467"/>
              <a:gd name="connsiteY4885" fmla="*/ 2400457 h 3842685"/>
              <a:gd name="connsiteX4886" fmla="*/ 0 w 562467"/>
              <a:gd name="connsiteY4886" fmla="*/ 2399745 h 3842685"/>
              <a:gd name="connsiteX4887" fmla="*/ 0 w 562467"/>
              <a:gd name="connsiteY4887" fmla="*/ 2399093 h 3842685"/>
              <a:gd name="connsiteX4888" fmla="*/ 0 w 562467"/>
              <a:gd name="connsiteY4888" fmla="*/ 2397656 h 3842685"/>
              <a:gd name="connsiteX4889" fmla="*/ 0 w 562467"/>
              <a:gd name="connsiteY4889" fmla="*/ 2395417 h 3842685"/>
              <a:gd name="connsiteX4890" fmla="*/ 0 w 562467"/>
              <a:gd name="connsiteY4890" fmla="*/ 2394578 h 3842685"/>
              <a:gd name="connsiteX4891" fmla="*/ 0 w 562467"/>
              <a:gd name="connsiteY4891" fmla="*/ 2394546 h 3842685"/>
              <a:gd name="connsiteX4892" fmla="*/ 0 w 562467"/>
              <a:gd name="connsiteY4892" fmla="*/ 2393189 h 3842685"/>
              <a:gd name="connsiteX4893" fmla="*/ 0 w 562467"/>
              <a:gd name="connsiteY4893" fmla="*/ 2390952 h 3842685"/>
              <a:gd name="connsiteX4894" fmla="*/ 0 w 562467"/>
              <a:gd name="connsiteY4894" fmla="*/ 2389154 h 3842685"/>
              <a:gd name="connsiteX4895" fmla="*/ 0 w 562467"/>
              <a:gd name="connsiteY4895" fmla="*/ 2388826 h 3842685"/>
              <a:gd name="connsiteX4896" fmla="*/ 0 w 562467"/>
              <a:gd name="connsiteY4896" fmla="*/ 2388416 h 3842685"/>
              <a:gd name="connsiteX4897" fmla="*/ 0 w 562467"/>
              <a:gd name="connsiteY4897" fmla="*/ 2382299 h 3842685"/>
              <a:gd name="connsiteX4898" fmla="*/ 0 w 562467"/>
              <a:gd name="connsiteY4898" fmla="*/ 2380426 h 3842685"/>
              <a:gd name="connsiteX4899" fmla="*/ 0 w 562467"/>
              <a:gd name="connsiteY4899" fmla="*/ 2379496 h 3842685"/>
              <a:gd name="connsiteX4900" fmla="*/ 0 w 562467"/>
              <a:gd name="connsiteY4900" fmla="*/ 2379206 h 3842685"/>
              <a:gd name="connsiteX4901" fmla="*/ 0 w 562467"/>
              <a:gd name="connsiteY4901" fmla="*/ 2378698 h 3842685"/>
              <a:gd name="connsiteX4902" fmla="*/ 0 w 562467"/>
              <a:gd name="connsiteY4902" fmla="*/ 2377361 h 3842685"/>
              <a:gd name="connsiteX4903" fmla="*/ 0 w 562467"/>
              <a:gd name="connsiteY4903" fmla="*/ 2377360 h 3842685"/>
              <a:gd name="connsiteX4904" fmla="*/ 0 w 562467"/>
              <a:gd name="connsiteY4904" fmla="*/ 2377258 h 3842685"/>
              <a:gd name="connsiteX4905" fmla="*/ 0 w 562467"/>
              <a:gd name="connsiteY4905" fmla="*/ 2376388 h 3842685"/>
              <a:gd name="connsiteX4906" fmla="*/ 0 w 562467"/>
              <a:gd name="connsiteY4906" fmla="*/ 2376164 h 3842685"/>
              <a:gd name="connsiteX4907" fmla="*/ 0 w 562467"/>
              <a:gd name="connsiteY4907" fmla="*/ 2375272 h 3842685"/>
              <a:gd name="connsiteX4908" fmla="*/ 0 w 562467"/>
              <a:gd name="connsiteY4908" fmla="*/ 2373033 h 3842685"/>
              <a:gd name="connsiteX4909" fmla="*/ 0 w 562467"/>
              <a:gd name="connsiteY4909" fmla="*/ 2372163 h 3842685"/>
              <a:gd name="connsiteX4910" fmla="*/ 0 w 562467"/>
              <a:gd name="connsiteY4910" fmla="*/ 2370805 h 3842685"/>
              <a:gd name="connsiteX4911" fmla="*/ 0 w 562467"/>
              <a:gd name="connsiteY4911" fmla="*/ 2368568 h 3842685"/>
              <a:gd name="connsiteX4912" fmla="*/ 0 w 562467"/>
              <a:gd name="connsiteY4912" fmla="*/ 2366032 h 3842685"/>
              <a:gd name="connsiteX4913" fmla="*/ 0 w 562467"/>
              <a:gd name="connsiteY4913" fmla="*/ 2365320 h 3842685"/>
              <a:gd name="connsiteX4914" fmla="*/ 0 w 562467"/>
              <a:gd name="connsiteY4914" fmla="*/ 2365052 h 3842685"/>
              <a:gd name="connsiteX4915" fmla="*/ 0 w 562467"/>
              <a:gd name="connsiteY4915" fmla="*/ 2364669 h 3842685"/>
              <a:gd name="connsiteX4916" fmla="*/ 0 w 562467"/>
              <a:gd name="connsiteY4916" fmla="*/ 2362432 h 3842685"/>
              <a:gd name="connsiteX4917" fmla="*/ 0 w 562467"/>
              <a:gd name="connsiteY4917" fmla="*/ 2360540 h 3842685"/>
              <a:gd name="connsiteX4918" fmla="*/ 0 w 562467"/>
              <a:gd name="connsiteY4918" fmla="*/ 2359896 h 3842685"/>
              <a:gd name="connsiteX4919" fmla="*/ 0 w 562467"/>
              <a:gd name="connsiteY4919" fmla="*/ 2359631 h 3842685"/>
              <a:gd name="connsiteX4920" fmla="*/ 0 w 562467"/>
              <a:gd name="connsiteY4920" fmla="*/ 2358919 h 3842685"/>
              <a:gd name="connsiteX4921" fmla="*/ 0 w 562467"/>
              <a:gd name="connsiteY4921" fmla="*/ 2358042 h 3842685"/>
              <a:gd name="connsiteX4922" fmla="*/ 0 w 562467"/>
              <a:gd name="connsiteY4922" fmla="*/ 2357329 h 3842685"/>
              <a:gd name="connsiteX4923" fmla="*/ 0 w 562467"/>
              <a:gd name="connsiteY4923" fmla="*/ 2357112 h 3842685"/>
              <a:gd name="connsiteX4924" fmla="*/ 0 w 562467"/>
              <a:gd name="connsiteY4924" fmla="*/ 2354976 h 3842685"/>
              <a:gd name="connsiteX4925" fmla="*/ 0 w 562467"/>
              <a:gd name="connsiteY4925" fmla="*/ 2354875 h 3842685"/>
              <a:gd name="connsiteX4926" fmla="*/ 0 w 562467"/>
              <a:gd name="connsiteY4926" fmla="*/ 2354404 h 3842685"/>
              <a:gd name="connsiteX4927" fmla="*/ 0 w 562467"/>
              <a:gd name="connsiteY4927" fmla="*/ 2354005 h 3842685"/>
              <a:gd name="connsiteX4928" fmla="*/ 0 w 562467"/>
              <a:gd name="connsiteY4928" fmla="*/ 2353780 h 3842685"/>
              <a:gd name="connsiteX4929" fmla="*/ 0 w 562467"/>
              <a:gd name="connsiteY4929" fmla="*/ 2352628 h 3842685"/>
              <a:gd name="connsiteX4930" fmla="*/ 0 w 562467"/>
              <a:gd name="connsiteY4930" fmla="*/ 2351906 h 3842685"/>
              <a:gd name="connsiteX4931" fmla="*/ 0 w 562467"/>
              <a:gd name="connsiteY4931" fmla="*/ 2350977 h 3842685"/>
              <a:gd name="connsiteX4932" fmla="*/ 0 w 562467"/>
              <a:gd name="connsiteY4932" fmla="*/ 2348841 h 3842685"/>
              <a:gd name="connsiteX4933" fmla="*/ 0 w 562467"/>
              <a:gd name="connsiteY4933" fmla="*/ 2348738 h 3842685"/>
              <a:gd name="connsiteX4934" fmla="*/ 0 w 562467"/>
              <a:gd name="connsiteY4934" fmla="*/ 2347868 h 3842685"/>
              <a:gd name="connsiteX4935" fmla="*/ 0 w 562467"/>
              <a:gd name="connsiteY4935" fmla="*/ 2346492 h 3842685"/>
              <a:gd name="connsiteX4936" fmla="*/ 0 w 562467"/>
              <a:gd name="connsiteY4936" fmla="*/ 2345246 h 3842685"/>
              <a:gd name="connsiteX4937" fmla="*/ 0 w 562467"/>
              <a:gd name="connsiteY4937" fmla="*/ 2344376 h 3842685"/>
              <a:gd name="connsiteX4938" fmla="*/ 0 w 562467"/>
              <a:gd name="connsiteY4938" fmla="*/ 2341738 h 3842685"/>
              <a:gd name="connsiteX4939" fmla="*/ 0 w 562467"/>
              <a:gd name="connsiteY4939" fmla="*/ 2341471 h 3842685"/>
              <a:gd name="connsiteX4940" fmla="*/ 0 w 562467"/>
              <a:gd name="connsiteY4940" fmla="*/ 2337900 h 3842685"/>
              <a:gd name="connsiteX4941" fmla="*/ 0 w 562467"/>
              <a:gd name="connsiteY4941" fmla="*/ 2336535 h 3842685"/>
              <a:gd name="connsiteX4942" fmla="*/ 0 w 562467"/>
              <a:gd name="connsiteY4942" fmla="*/ 2335336 h 3842685"/>
              <a:gd name="connsiteX4943" fmla="*/ 0 w 562467"/>
              <a:gd name="connsiteY4943" fmla="*/ 2333747 h 3842685"/>
              <a:gd name="connsiteX4944" fmla="*/ 0 w 562467"/>
              <a:gd name="connsiteY4944" fmla="*/ 2332020 h 3842685"/>
              <a:gd name="connsiteX4945" fmla="*/ 0 w 562467"/>
              <a:gd name="connsiteY4945" fmla="*/ 2331345 h 3842685"/>
              <a:gd name="connsiteX4946" fmla="*/ 0 w 562467"/>
              <a:gd name="connsiteY4946" fmla="*/ 2330682 h 3842685"/>
              <a:gd name="connsiteX4947" fmla="*/ 0 w 562467"/>
              <a:gd name="connsiteY4947" fmla="*/ 2330631 h 3842685"/>
              <a:gd name="connsiteX4948" fmla="*/ 0 w 562467"/>
              <a:gd name="connsiteY4948" fmla="*/ 2328333 h 3842685"/>
              <a:gd name="connsiteX4949" fmla="*/ 0 w 562467"/>
              <a:gd name="connsiteY4949" fmla="*/ 2325208 h 3842685"/>
              <a:gd name="connsiteX4950" fmla="*/ 0 w 562467"/>
              <a:gd name="connsiteY4950" fmla="*/ 2324108 h 3842685"/>
              <a:gd name="connsiteX4951" fmla="*/ 0 w 562467"/>
              <a:gd name="connsiteY4951" fmla="*/ 2321061 h 3842685"/>
              <a:gd name="connsiteX4952" fmla="*/ 0 w 562467"/>
              <a:gd name="connsiteY4952" fmla="*/ 2320554 h 3842685"/>
              <a:gd name="connsiteX4953" fmla="*/ 0 w 562467"/>
              <a:gd name="connsiteY4953" fmla="*/ 2319741 h 3842685"/>
              <a:gd name="connsiteX4954" fmla="*/ 0 w 562467"/>
              <a:gd name="connsiteY4954" fmla="*/ 2314175 h 3842685"/>
              <a:gd name="connsiteX4955" fmla="*/ 0 w 562467"/>
              <a:gd name="connsiteY4955" fmla="*/ 2313605 h 3842685"/>
              <a:gd name="connsiteX4956" fmla="*/ 0 w 562467"/>
              <a:gd name="connsiteY4956" fmla="*/ 2313305 h 3842685"/>
              <a:gd name="connsiteX4957" fmla="*/ 0 w 562467"/>
              <a:gd name="connsiteY4957" fmla="*/ 2312952 h 3842685"/>
              <a:gd name="connsiteX4958" fmla="*/ 0 w 562467"/>
              <a:gd name="connsiteY4958" fmla="*/ 2308752 h 3842685"/>
              <a:gd name="connsiteX4959" fmla="*/ 0 w 562467"/>
              <a:gd name="connsiteY4959" fmla="*/ 2308247 h 3842685"/>
              <a:gd name="connsiteX4960" fmla="*/ 0 w 562467"/>
              <a:gd name="connsiteY4960" fmla="*/ 2308040 h 3842685"/>
              <a:gd name="connsiteX4961" fmla="*/ 0 w 562467"/>
              <a:gd name="connsiteY4961" fmla="*/ 2307882 h 3842685"/>
              <a:gd name="connsiteX4962" fmla="*/ 0 w 562467"/>
              <a:gd name="connsiteY4962" fmla="*/ 2307169 h 3842685"/>
              <a:gd name="connsiteX4963" fmla="*/ 0 w 562467"/>
              <a:gd name="connsiteY4963" fmla="*/ 2307050 h 3842685"/>
              <a:gd name="connsiteX4964" fmla="*/ 0 w 562467"/>
              <a:gd name="connsiteY4964" fmla="*/ 2305949 h 3842685"/>
              <a:gd name="connsiteX4965" fmla="*/ 0 w 562467"/>
              <a:gd name="connsiteY4965" fmla="*/ 2305784 h 3842685"/>
              <a:gd name="connsiteX4966" fmla="*/ 0 w 562467"/>
              <a:gd name="connsiteY4966" fmla="*/ 2304914 h 3842685"/>
              <a:gd name="connsiteX4967" fmla="*/ 0 w 562467"/>
              <a:gd name="connsiteY4967" fmla="*/ 2303649 h 3842685"/>
              <a:gd name="connsiteX4968" fmla="*/ 0 w 562467"/>
              <a:gd name="connsiteY4968" fmla="*/ 2302824 h 3842685"/>
              <a:gd name="connsiteX4969" fmla="*/ 0 w 562467"/>
              <a:gd name="connsiteY4969" fmla="*/ 2302112 h 3842685"/>
              <a:gd name="connsiteX4970" fmla="*/ 0 w 562467"/>
              <a:gd name="connsiteY4970" fmla="*/ 2301487 h 3842685"/>
              <a:gd name="connsiteX4971" fmla="*/ 0 w 562467"/>
              <a:gd name="connsiteY4971" fmla="*/ 2301038 h 3842685"/>
              <a:gd name="connsiteX4972" fmla="*/ 0 w 562467"/>
              <a:gd name="connsiteY4972" fmla="*/ 2299814 h 3842685"/>
              <a:gd name="connsiteX4973" fmla="*/ 0 w 562467"/>
              <a:gd name="connsiteY4973" fmla="*/ 2297513 h 3842685"/>
              <a:gd name="connsiteX4974" fmla="*/ 0 w 562467"/>
              <a:gd name="connsiteY4974" fmla="*/ 2293048 h 3842685"/>
              <a:gd name="connsiteX4975" fmla="*/ 0 w 562467"/>
              <a:gd name="connsiteY4975" fmla="*/ 2291321 h 3842685"/>
              <a:gd name="connsiteX4976" fmla="*/ 0 w 562467"/>
              <a:gd name="connsiteY4976" fmla="*/ 2291222 h 3842685"/>
              <a:gd name="connsiteX4977" fmla="*/ 0 w 562467"/>
              <a:gd name="connsiteY4977" fmla="*/ 2290593 h 3842685"/>
              <a:gd name="connsiteX4978" fmla="*/ 0 w 562467"/>
              <a:gd name="connsiteY4978" fmla="*/ 2289722 h 3842685"/>
              <a:gd name="connsiteX4979" fmla="*/ 0 w 562467"/>
              <a:gd name="connsiteY4979" fmla="*/ 2286610 h 3842685"/>
              <a:gd name="connsiteX4980" fmla="*/ 0 w 562467"/>
              <a:gd name="connsiteY4980" fmla="*/ 2285656 h 3842685"/>
              <a:gd name="connsiteX4981" fmla="*/ 0 w 562467"/>
              <a:gd name="connsiteY4981" fmla="*/ 2284785 h 3842685"/>
              <a:gd name="connsiteX4982" fmla="*/ 0 w 562467"/>
              <a:gd name="connsiteY4982" fmla="*/ 2284667 h 3842685"/>
              <a:gd name="connsiteX4983" fmla="*/ 0 w 562467"/>
              <a:gd name="connsiteY4983" fmla="*/ 2284458 h 3842685"/>
              <a:gd name="connsiteX4984" fmla="*/ 0 w 562467"/>
              <a:gd name="connsiteY4984" fmla="*/ 2283588 h 3842685"/>
              <a:gd name="connsiteX4985" fmla="*/ 0 w 562467"/>
              <a:gd name="connsiteY4985" fmla="*/ 2283401 h 3842685"/>
              <a:gd name="connsiteX4986" fmla="*/ 0 w 562467"/>
              <a:gd name="connsiteY4986" fmla="*/ 2282688 h 3842685"/>
              <a:gd name="connsiteX4987" fmla="*/ 0 w 562467"/>
              <a:gd name="connsiteY4987" fmla="*/ 2282531 h 3842685"/>
              <a:gd name="connsiteX4988" fmla="*/ 0 w 562467"/>
              <a:gd name="connsiteY4988" fmla="*/ 2281818 h 3842685"/>
              <a:gd name="connsiteX4989" fmla="*/ 0 w 562467"/>
              <a:gd name="connsiteY4989" fmla="*/ 2281599 h 3842685"/>
              <a:gd name="connsiteX4990" fmla="*/ 0 w 562467"/>
              <a:gd name="connsiteY4990" fmla="*/ 2280474 h 3842685"/>
              <a:gd name="connsiteX4991" fmla="*/ 0 w 562467"/>
              <a:gd name="connsiteY4991" fmla="*/ 2279755 h 3842685"/>
              <a:gd name="connsiteX4992" fmla="*/ 0 w 562467"/>
              <a:gd name="connsiteY4992" fmla="*/ 2279355 h 3842685"/>
              <a:gd name="connsiteX4993" fmla="*/ 0 w 562467"/>
              <a:gd name="connsiteY4993" fmla="*/ 2278654 h 3842685"/>
              <a:gd name="connsiteX4994" fmla="*/ 0 w 562467"/>
              <a:gd name="connsiteY4994" fmla="*/ 2278531 h 3842685"/>
              <a:gd name="connsiteX4995" fmla="*/ 0 w 562467"/>
              <a:gd name="connsiteY4995" fmla="*/ 2277265 h 3842685"/>
              <a:gd name="connsiteX4996" fmla="*/ 0 w 562467"/>
              <a:gd name="connsiteY4996" fmla="*/ 2276395 h 3842685"/>
              <a:gd name="connsiteX4997" fmla="*/ 0 w 562467"/>
              <a:gd name="connsiteY4997" fmla="*/ 2275129 h 3842685"/>
              <a:gd name="connsiteX4998" fmla="*/ 0 w 562467"/>
              <a:gd name="connsiteY4998" fmla="*/ 2272519 h 3842685"/>
              <a:gd name="connsiteX4999" fmla="*/ 0 w 562467"/>
              <a:gd name="connsiteY4999" fmla="*/ 2272254 h 3842685"/>
              <a:gd name="connsiteX5000" fmla="*/ 0 w 562467"/>
              <a:gd name="connsiteY5000" fmla="*/ 2270664 h 3842685"/>
              <a:gd name="connsiteX5001" fmla="*/ 0 w 562467"/>
              <a:gd name="connsiteY5001" fmla="*/ 2267739 h 3842685"/>
              <a:gd name="connsiteX5002" fmla="*/ 0 w 562467"/>
              <a:gd name="connsiteY5002" fmla="*/ 2264529 h 3842685"/>
              <a:gd name="connsiteX5003" fmla="*/ 0 w 562467"/>
              <a:gd name="connsiteY5003" fmla="*/ 2262316 h 3842685"/>
              <a:gd name="connsiteX5004" fmla="*/ 0 w 562467"/>
              <a:gd name="connsiteY5004" fmla="*/ 2262074 h 3842685"/>
              <a:gd name="connsiteX5005" fmla="*/ 0 w 562467"/>
              <a:gd name="connsiteY5005" fmla="*/ 2261204 h 3842685"/>
              <a:gd name="connsiteX5006" fmla="*/ 0 w 562467"/>
              <a:gd name="connsiteY5006" fmla="*/ 2259216 h 3842685"/>
              <a:gd name="connsiteX5007" fmla="*/ 0 w 562467"/>
              <a:gd name="connsiteY5007" fmla="*/ 2259106 h 3842685"/>
              <a:gd name="connsiteX5008" fmla="*/ 0 w 562467"/>
              <a:gd name="connsiteY5008" fmla="*/ 2258503 h 3842685"/>
              <a:gd name="connsiteX5009" fmla="*/ 0 w 562467"/>
              <a:gd name="connsiteY5009" fmla="*/ 2258236 h 3842685"/>
              <a:gd name="connsiteX5010" fmla="*/ 0 w 562467"/>
              <a:gd name="connsiteY5010" fmla="*/ 2258090 h 3842685"/>
              <a:gd name="connsiteX5011" fmla="*/ 0 w 562467"/>
              <a:gd name="connsiteY5011" fmla="*/ 2256971 h 3842685"/>
              <a:gd name="connsiteX5012" fmla="*/ 0 w 562467"/>
              <a:gd name="connsiteY5012" fmla="*/ 2253080 h 3842685"/>
              <a:gd name="connsiteX5013" fmla="*/ 0 w 562467"/>
              <a:gd name="connsiteY5013" fmla="*/ 2250835 h 3842685"/>
              <a:gd name="connsiteX5014" fmla="*/ 0 w 562467"/>
              <a:gd name="connsiteY5014" fmla="*/ 2250522 h 3842685"/>
              <a:gd name="connsiteX5015" fmla="*/ 0 w 562467"/>
              <a:gd name="connsiteY5015" fmla="*/ 2248433 h 3842685"/>
              <a:gd name="connsiteX5016" fmla="*/ 0 w 562467"/>
              <a:gd name="connsiteY5016" fmla="*/ 2246194 h 3842685"/>
              <a:gd name="connsiteX5017" fmla="*/ 0 w 562467"/>
              <a:gd name="connsiteY5017" fmla="*/ 2245324 h 3842685"/>
              <a:gd name="connsiteX5018" fmla="*/ 0 w 562467"/>
              <a:gd name="connsiteY5018" fmla="*/ 2243966 h 3842685"/>
              <a:gd name="connsiteX5019" fmla="*/ 0 w 562467"/>
              <a:gd name="connsiteY5019" fmla="*/ 2241730 h 3842685"/>
              <a:gd name="connsiteX5020" fmla="*/ 0 w 562467"/>
              <a:gd name="connsiteY5020" fmla="*/ 2239932 h 3842685"/>
              <a:gd name="connsiteX5021" fmla="*/ 0 w 562467"/>
              <a:gd name="connsiteY5021" fmla="*/ 2239193 h 3842685"/>
              <a:gd name="connsiteX5022" fmla="*/ 0 w 562467"/>
              <a:gd name="connsiteY5022" fmla="*/ 2238929 h 3842685"/>
              <a:gd name="connsiteX5023" fmla="*/ 0 w 562467"/>
              <a:gd name="connsiteY5023" fmla="*/ 2238481 h 3842685"/>
              <a:gd name="connsiteX5024" fmla="*/ 0 w 562467"/>
              <a:gd name="connsiteY5024" fmla="*/ 2237831 h 3842685"/>
              <a:gd name="connsiteX5025" fmla="*/ 0 w 562467"/>
              <a:gd name="connsiteY5025" fmla="*/ 2235594 h 3842685"/>
              <a:gd name="connsiteX5026" fmla="*/ 0 w 562467"/>
              <a:gd name="connsiteY5026" fmla="*/ 2234922 h 3842685"/>
              <a:gd name="connsiteX5027" fmla="*/ 0 w 562467"/>
              <a:gd name="connsiteY5027" fmla="*/ 2233795 h 3842685"/>
              <a:gd name="connsiteX5028" fmla="*/ 0 w 562467"/>
              <a:gd name="connsiteY5028" fmla="*/ 2233057 h 3842685"/>
              <a:gd name="connsiteX5029" fmla="*/ 0 w 562467"/>
              <a:gd name="connsiteY5029" fmla="*/ 2231203 h 3842685"/>
              <a:gd name="connsiteX5030" fmla="*/ 0 w 562467"/>
              <a:gd name="connsiteY5030" fmla="*/ 2230491 h 3842685"/>
              <a:gd name="connsiteX5031" fmla="*/ 0 w 562467"/>
              <a:gd name="connsiteY5031" fmla="*/ 2230273 h 3842685"/>
              <a:gd name="connsiteX5032" fmla="*/ 0 w 562467"/>
              <a:gd name="connsiteY5032" fmla="*/ 2228137 h 3842685"/>
              <a:gd name="connsiteX5033" fmla="*/ 0 w 562467"/>
              <a:gd name="connsiteY5033" fmla="*/ 2228036 h 3842685"/>
              <a:gd name="connsiteX5034" fmla="*/ 0 w 562467"/>
              <a:gd name="connsiteY5034" fmla="*/ 2227166 h 3842685"/>
              <a:gd name="connsiteX5035" fmla="*/ 0 w 562467"/>
              <a:gd name="connsiteY5035" fmla="*/ 2226941 h 3842685"/>
              <a:gd name="connsiteX5036" fmla="*/ 0 w 562467"/>
              <a:gd name="connsiteY5036" fmla="*/ 2225067 h 3842685"/>
              <a:gd name="connsiteX5037" fmla="*/ 0 w 562467"/>
              <a:gd name="connsiteY5037" fmla="*/ 2224138 h 3842685"/>
              <a:gd name="connsiteX5038" fmla="*/ 0 w 562467"/>
              <a:gd name="connsiteY5038" fmla="*/ 2222002 h 3842685"/>
              <a:gd name="connsiteX5039" fmla="*/ 0 w 562467"/>
              <a:gd name="connsiteY5039" fmla="*/ 2221899 h 3842685"/>
              <a:gd name="connsiteX5040" fmla="*/ 0 w 562467"/>
              <a:gd name="connsiteY5040" fmla="*/ 2221029 h 3842685"/>
              <a:gd name="connsiteX5041" fmla="*/ 0 w 562467"/>
              <a:gd name="connsiteY5041" fmla="*/ 2218407 h 3842685"/>
              <a:gd name="connsiteX5042" fmla="*/ 0 w 562467"/>
              <a:gd name="connsiteY5042" fmla="*/ 2217538 h 3842685"/>
              <a:gd name="connsiteX5043" fmla="*/ 0 w 562467"/>
              <a:gd name="connsiteY5043" fmla="*/ 2216097 h 3842685"/>
              <a:gd name="connsiteX5044" fmla="*/ 0 w 562467"/>
              <a:gd name="connsiteY5044" fmla="*/ 2215447 h 3842685"/>
              <a:gd name="connsiteX5045" fmla="*/ 0 w 562467"/>
              <a:gd name="connsiteY5045" fmla="*/ 2214899 h 3842685"/>
              <a:gd name="connsiteX5046" fmla="*/ 0 w 562467"/>
              <a:gd name="connsiteY5046" fmla="*/ 2213210 h 3842685"/>
              <a:gd name="connsiteX5047" fmla="*/ 0 w 562467"/>
              <a:gd name="connsiteY5047" fmla="*/ 2210674 h 3842685"/>
              <a:gd name="connsiteX5048" fmla="*/ 0 w 562467"/>
              <a:gd name="connsiteY5048" fmla="*/ 2209961 h 3842685"/>
              <a:gd name="connsiteX5049" fmla="*/ 0 w 562467"/>
              <a:gd name="connsiteY5049" fmla="*/ 2209696 h 3842685"/>
              <a:gd name="connsiteX5050" fmla="*/ 0 w 562467"/>
              <a:gd name="connsiteY5050" fmla="*/ 2208107 h 3842685"/>
              <a:gd name="connsiteX5051" fmla="*/ 0 w 562467"/>
              <a:gd name="connsiteY5051" fmla="*/ 2206908 h 3842685"/>
              <a:gd name="connsiteX5052" fmla="*/ 0 w 562467"/>
              <a:gd name="connsiteY5052" fmla="*/ 2205182 h 3842685"/>
              <a:gd name="connsiteX5053" fmla="*/ 0 w 562467"/>
              <a:gd name="connsiteY5053" fmla="*/ 2203843 h 3842685"/>
              <a:gd name="connsiteX5054" fmla="*/ 0 w 562467"/>
              <a:gd name="connsiteY5054" fmla="*/ 2202684 h 3842685"/>
              <a:gd name="connsiteX5055" fmla="*/ 0 w 562467"/>
              <a:gd name="connsiteY5055" fmla="*/ 2201971 h 3842685"/>
              <a:gd name="connsiteX5056" fmla="*/ 0 w 562467"/>
              <a:gd name="connsiteY5056" fmla="*/ 2201754 h 3842685"/>
              <a:gd name="connsiteX5057" fmla="*/ 0 w 562467"/>
              <a:gd name="connsiteY5057" fmla="*/ 2199618 h 3842685"/>
              <a:gd name="connsiteX5058" fmla="*/ 0 w 562467"/>
              <a:gd name="connsiteY5058" fmla="*/ 2199515 h 3842685"/>
              <a:gd name="connsiteX5059" fmla="*/ 0 w 562467"/>
              <a:gd name="connsiteY5059" fmla="*/ 2198645 h 3842685"/>
              <a:gd name="connsiteX5060" fmla="*/ 0 w 562467"/>
              <a:gd name="connsiteY5060" fmla="*/ 2197269 h 3842685"/>
              <a:gd name="connsiteX5061" fmla="*/ 0 w 562467"/>
              <a:gd name="connsiteY5061" fmla="*/ 2196023 h 3842685"/>
              <a:gd name="connsiteX5062" fmla="*/ 0 w 562467"/>
              <a:gd name="connsiteY5062" fmla="*/ 2195154 h 3842685"/>
              <a:gd name="connsiteX5063" fmla="*/ 0 w 562467"/>
              <a:gd name="connsiteY5063" fmla="*/ 2194222 h 3842685"/>
              <a:gd name="connsiteX5064" fmla="*/ 0 w 562467"/>
              <a:gd name="connsiteY5064" fmla="*/ 2193715 h 3842685"/>
              <a:gd name="connsiteX5065" fmla="*/ 0 w 562467"/>
              <a:gd name="connsiteY5065" fmla="*/ 2192515 h 3842685"/>
              <a:gd name="connsiteX5066" fmla="*/ 0 w 562467"/>
              <a:gd name="connsiteY5066" fmla="*/ 2189888 h 3842685"/>
              <a:gd name="connsiteX5067" fmla="*/ 0 w 562467"/>
              <a:gd name="connsiteY5067" fmla="*/ 2189017 h 3842685"/>
              <a:gd name="connsiteX5068" fmla="*/ 0 w 562467"/>
              <a:gd name="connsiteY5068" fmla="*/ 2188049 h 3842685"/>
              <a:gd name="connsiteX5069" fmla="*/ 0 w 562467"/>
              <a:gd name="connsiteY5069" fmla="*/ 2187179 h 3842685"/>
              <a:gd name="connsiteX5070" fmla="*/ 0 w 562467"/>
              <a:gd name="connsiteY5070" fmla="*/ 2186380 h 3842685"/>
              <a:gd name="connsiteX5071" fmla="*/ 0 w 562467"/>
              <a:gd name="connsiteY5071" fmla="*/ 2186113 h 3842685"/>
              <a:gd name="connsiteX5072" fmla="*/ 0 w 562467"/>
              <a:gd name="connsiteY5072" fmla="*/ 2184525 h 3842685"/>
              <a:gd name="connsiteX5073" fmla="*/ 0 w 562467"/>
              <a:gd name="connsiteY5073" fmla="*/ 2181460 h 3842685"/>
              <a:gd name="connsiteX5074" fmla="*/ 0 w 562467"/>
              <a:gd name="connsiteY5074" fmla="*/ 2181408 h 3842685"/>
              <a:gd name="connsiteX5075" fmla="*/ 0 w 562467"/>
              <a:gd name="connsiteY5075" fmla="*/ 2179110 h 3842685"/>
              <a:gd name="connsiteX5076" fmla="*/ 0 w 562467"/>
              <a:gd name="connsiteY5076" fmla="*/ 2178389 h 3842685"/>
              <a:gd name="connsiteX5077" fmla="*/ 0 w 562467"/>
              <a:gd name="connsiteY5077" fmla="*/ 2175985 h 3842685"/>
              <a:gd name="connsiteX5078" fmla="*/ 0 w 562467"/>
              <a:gd name="connsiteY5078" fmla="*/ 2175323 h 3842685"/>
              <a:gd name="connsiteX5079" fmla="*/ 0 w 562467"/>
              <a:gd name="connsiteY5079" fmla="*/ 2175273 h 3842685"/>
              <a:gd name="connsiteX5080" fmla="*/ 0 w 562467"/>
              <a:gd name="connsiteY5080" fmla="*/ 2174648 h 3842685"/>
              <a:gd name="connsiteX5081" fmla="*/ 0 w 562467"/>
              <a:gd name="connsiteY5081" fmla="*/ 2172975 h 3842685"/>
              <a:gd name="connsiteX5082" fmla="*/ 0 w 562467"/>
              <a:gd name="connsiteY5082" fmla="*/ 2171838 h 3842685"/>
              <a:gd name="connsiteX5083" fmla="*/ 0 w 562467"/>
              <a:gd name="connsiteY5083" fmla="*/ 2171331 h 3842685"/>
              <a:gd name="connsiteX5084" fmla="*/ 0 w 562467"/>
              <a:gd name="connsiteY5084" fmla="*/ 2165703 h 3842685"/>
              <a:gd name="connsiteX5085" fmla="*/ 0 w 562467"/>
              <a:gd name="connsiteY5085" fmla="*/ 2165196 h 3842685"/>
              <a:gd name="connsiteX5086" fmla="*/ 0 w 562467"/>
              <a:gd name="connsiteY5086" fmla="*/ 2164383 h 3842685"/>
              <a:gd name="connsiteX5087" fmla="*/ 0 w 562467"/>
              <a:gd name="connsiteY5087" fmla="*/ 2158817 h 3842685"/>
              <a:gd name="connsiteX5088" fmla="*/ 0 w 562467"/>
              <a:gd name="connsiteY5088" fmla="*/ 2157947 h 3842685"/>
              <a:gd name="connsiteX5089" fmla="*/ 0 w 562467"/>
              <a:gd name="connsiteY5089" fmla="*/ 2157828 h 3842685"/>
              <a:gd name="connsiteX5090" fmla="*/ 0 w 562467"/>
              <a:gd name="connsiteY5090" fmla="*/ 2156562 h 3842685"/>
              <a:gd name="connsiteX5091" fmla="*/ 0 w 562467"/>
              <a:gd name="connsiteY5091" fmla="*/ 2155849 h 3842685"/>
              <a:gd name="connsiteX5092" fmla="*/ 0 w 562467"/>
              <a:gd name="connsiteY5092" fmla="*/ 2155692 h 3842685"/>
              <a:gd name="connsiteX5093" fmla="*/ 0 w 562467"/>
              <a:gd name="connsiteY5093" fmla="*/ 2154979 h 3842685"/>
              <a:gd name="connsiteX5094" fmla="*/ 0 w 562467"/>
              <a:gd name="connsiteY5094" fmla="*/ 2152916 h 3842685"/>
              <a:gd name="connsiteX5095" fmla="*/ 0 w 562467"/>
              <a:gd name="connsiteY5095" fmla="*/ 2152889 h 3842685"/>
              <a:gd name="connsiteX5096" fmla="*/ 0 w 562467"/>
              <a:gd name="connsiteY5096" fmla="*/ 2152264 h 3842685"/>
              <a:gd name="connsiteX5097" fmla="*/ 0 w 562467"/>
              <a:gd name="connsiteY5097" fmla="*/ 2151816 h 3842685"/>
              <a:gd name="connsiteX5098" fmla="*/ 0 w 562467"/>
              <a:gd name="connsiteY5098" fmla="*/ 2151692 h 3842685"/>
              <a:gd name="connsiteX5099" fmla="*/ 0 w 562467"/>
              <a:gd name="connsiteY5099" fmla="*/ 2151551 h 3842685"/>
              <a:gd name="connsiteX5100" fmla="*/ 0 w 562467"/>
              <a:gd name="connsiteY5100" fmla="*/ 2150591 h 3842685"/>
              <a:gd name="connsiteX5101" fmla="*/ 0 w 562467"/>
              <a:gd name="connsiteY5101" fmla="*/ 2150426 h 3842685"/>
              <a:gd name="connsiteX5102" fmla="*/ 0 w 562467"/>
              <a:gd name="connsiteY5102" fmla="*/ 2149556 h 3842685"/>
              <a:gd name="connsiteX5103" fmla="*/ 0 w 562467"/>
              <a:gd name="connsiteY5103" fmla="*/ 2148291 h 3842685"/>
              <a:gd name="connsiteX5104" fmla="*/ 0 w 562467"/>
              <a:gd name="connsiteY5104" fmla="*/ 2147037 h 3842685"/>
              <a:gd name="connsiteX5105" fmla="*/ 0 w 562467"/>
              <a:gd name="connsiteY5105" fmla="*/ 2146128 h 3842685"/>
              <a:gd name="connsiteX5106" fmla="*/ 0 w 562467"/>
              <a:gd name="connsiteY5106" fmla="*/ 2145680 h 3842685"/>
              <a:gd name="connsiteX5107" fmla="*/ 0 w 562467"/>
              <a:gd name="connsiteY5107" fmla="*/ 2143826 h 3842685"/>
              <a:gd name="connsiteX5108" fmla="*/ 0 w 562467"/>
              <a:gd name="connsiteY5108" fmla="*/ 2137690 h 3842685"/>
              <a:gd name="connsiteX5109" fmla="*/ 0 w 562467"/>
              <a:gd name="connsiteY5109" fmla="*/ 2135235 h 3842685"/>
              <a:gd name="connsiteX5110" fmla="*/ 0 w 562467"/>
              <a:gd name="connsiteY5110" fmla="*/ 2134366 h 3842685"/>
              <a:gd name="connsiteX5111" fmla="*/ 0 w 562467"/>
              <a:gd name="connsiteY5111" fmla="*/ 2133465 h 3842685"/>
              <a:gd name="connsiteX5112" fmla="*/ 0 w 562467"/>
              <a:gd name="connsiteY5112" fmla="*/ 2132595 h 3842685"/>
              <a:gd name="connsiteX5113" fmla="*/ 0 w 562467"/>
              <a:gd name="connsiteY5113" fmla="*/ 2132377 h 3842685"/>
              <a:gd name="connsiteX5114" fmla="*/ 0 w 562467"/>
              <a:gd name="connsiteY5114" fmla="*/ 2132268 h 3842685"/>
              <a:gd name="connsiteX5115" fmla="*/ 0 w 562467"/>
              <a:gd name="connsiteY5115" fmla="*/ 2131665 h 3842685"/>
              <a:gd name="connsiteX5116" fmla="*/ 0 w 562467"/>
              <a:gd name="connsiteY5116" fmla="*/ 2131397 h 3842685"/>
              <a:gd name="connsiteX5117" fmla="*/ 0 w 562467"/>
              <a:gd name="connsiteY5117" fmla="*/ 2131252 h 3842685"/>
              <a:gd name="connsiteX5118" fmla="*/ 0 w 562467"/>
              <a:gd name="connsiteY5118" fmla="*/ 2130532 h 3842685"/>
              <a:gd name="connsiteX5119" fmla="*/ 0 w 562467"/>
              <a:gd name="connsiteY5119" fmla="*/ 2130132 h 3842685"/>
              <a:gd name="connsiteX5120" fmla="*/ 0 w 562467"/>
              <a:gd name="connsiteY5120" fmla="*/ 2129824 h 3842685"/>
              <a:gd name="connsiteX5121" fmla="*/ 0 w 562467"/>
              <a:gd name="connsiteY5121" fmla="*/ 2129309 h 3842685"/>
              <a:gd name="connsiteX5122" fmla="*/ 0 w 562467"/>
              <a:gd name="connsiteY5122" fmla="*/ 2128042 h 3842685"/>
              <a:gd name="connsiteX5123" fmla="*/ 0 w 562467"/>
              <a:gd name="connsiteY5123" fmla="*/ 2127969 h 3842685"/>
              <a:gd name="connsiteX5124" fmla="*/ 0 w 562467"/>
              <a:gd name="connsiteY5124" fmla="*/ 2127330 h 3842685"/>
              <a:gd name="connsiteX5125" fmla="*/ 0 w 562467"/>
              <a:gd name="connsiteY5125" fmla="*/ 2127172 h 3842685"/>
              <a:gd name="connsiteX5126" fmla="*/ 0 w 562467"/>
              <a:gd name="connsiteY5126" fmla="*/ 2126459 h 3842685"/>
              <a:gd name="connsiteX5127" fmla="*/ 0 w 562467"/>
              <a:gd name="connsiteY5127" fmla="*/ 2126241 h 3842685"/>
              <a:gd name="connsiteX5128" fmla="*/ 0 w 562467"/>
              <a:gd name="connsiteY5128" fmla="*/ 2124397 h 3842685"/>
              <a:gd name="connsiteX5129" fmla="*/ 0 w 562467"/>
              <a:gd name="connsiteY5129" fmla="*/ 2123996 h 3842685"/>
              <a:gd name="connsiteX5130" fmla="*/ 0 w 562467"/>
              <a:gd name="connsiteY5130" fmla="*/ 2123296 h 3842685"/>
              <a:gd name="connsiteX5131" fmla="*/ 0 w 562467"/>
              <a:gd name="connsiteY5131" fmla="*/ 2117840 h 3842685"/>
              <a:gd name="connsiteX5132" fmla="*/ 0 w 562467"/>
              <a:gd name="connsiteY5132" fmla="*/ 2115604 h 3842685"/>
              <a:gd name="connsiteX5133" fmla="*/ 0 w 562467"/>
              <a:gd name="connsiteY5133" fmla="*/ 2115306 h 3842685"/>
              <a:gd name="connsiteX5134" fmla="*/ 0 w 562467"/>
              <a:gd name="connsiteY5134" fmla="*/ 2113093 h 3842685"/>
              <a:gd name="connsiteX5135" fmla="*/ 0 w 562467"/>
              <a:gd name="connsiteY5135" fmla="*/ 2112090 h 3842685"/>
              <a:gd name="connsiteX5136" fmla="*/ 0 w 562467"/>
              <a:gd name="connsiteY5136" fmla="*/ 2109884 h 3842685"/>
              <a:gd name="connsiteX5137" fmla="*/ 0 w 562467"/>
              <a:gd name="connsiteY5137" fmla="*/ 2109281 h 3842685"/>
              <a:gd name="connsiteX5138" fmla="*/ 0 w 562467"/>
              <a:gd name="connsiteY5138" fmla="*/ 2109013 h 3842685"/>
              <a:gd name="connsiteX5139" fmla="*/ 0 w 562467"/>
              <a:gd name="connsiteY5139" fmla="*/ 2108083 h 3842685"/>
              <a:gd name="connsiteX5140" fmla="*/ 0 w 562467"/>
              <a:gd name="connsiteY5140" fmla="*/ 2106956 h 3842685"/>
              <a:gd name="connsiteX5141" fmla="*/ 0 w 562467"/>
              <a:gd name="connsiteY5141" fmla="*/ 2106238 h 3842685"/>
              <a:gd name="connsiteX5142" fmla="*/ 0 w 562467"/>
              <a:gd name="connsiteY5142" fmla="*/ 2103858 h 3842685"/>
              <a:gd name="connsiteX5143" fmla="*/ 0 w 562467"/>
              <a:gd name="connsiteY5143" fmla="*/ 2103747 h 3842685"/>
              <a:gd name="connsiteX5144" fmla="*/ 0 w 562467"/>
              <a:gd name="connsiteY5144" fmla="*/ 2103145 h 3842685"/>
              <a:gd name="connsiteX5145" fmla="*/ 0 w 562467"/>
              <a:gd name="connsiteY5145" fmla="*/ 2102877 h 3842685"/>
              <a:gd name="connsiteX5146" fmla="*/ 0 w 562467"/>
              <a:gd name="connsiteY5146" fmla="*/ 2101612 h 3842685"/>
              <a:gd name="connsiteX5147" fmla="*/ 0 w 562467"/>
              <a:gd name="connsiteY5147" fmla="*/ 2089707 h 3842685"/>
              <a:gd name="connsiteX5148" fmla="*/ 0 w 562467"/>
              <a:gd name="connsiteY5148" fmla="*/ 2089258 h 3842685"/>
              <a:gd name="connsiteX5149" fmla="*/ 0 w 562467"/>
              <a:gd name="connsiteY5149" fmla="*/ 2088608 h 3842685"/>
              <a:gd name="connsiteX5150" fmla="*/ 0 w 562467"/>
              <a:gd name="connsiteY5150" fmla="*/ 2086371 h 3842685"/>
              <a:gd name="connsiteX5151" fmla="*/ 0 w 562467"/>
              <a:gd name="connsiteY5151" fmla="*/ 2085699 h 3842685"/>
              <a:gd name="connsiteX5152" fmla="*/ 0 w 562467"/>
              <a:gd name="connsiteY5152" fmla="*/ 2084573 h 3842685"/>
              <a:gd name="connsiteX5153" fmla="*/ 0 w 562467"/>
              <a:gd name="connsiteY5153" fmla="*/ 2083835 h 3842685"/>
              <a:gd name="connsiteX5154" fmla="*/ 0 w 562467"/>
              <a:gd name="connsiteY5154" fmla="*/ 2083571 h 3842685"/>
              <a:gd name="connsiteX5155" fmla="*/ 0 w 562467"/>
              <a:gd name="connsiteY5155" fmla="*/ 2083122 h 3842685"/>
              <a:gd name="connsiteX5156" fmla="*/ 0 w 562467"/>
              <a:gd name="connsiteY5156" fmla="*/ 2081268 h 3842685"/>
              <a:gd name="connsiteX5157" fmla="*/ 0 w 562467"/>
              <a:gd name="connsiteY5157" fmla="*/ 2079564 h 3842685"/>
              <a:gd name="connsiteX5158" fmla="*/ 0 w 562467"/>
              <a:gd name="connsiteY5158" fmla="*/ 2079103 h 3842685"/>
              <a:gd name="connsiteX5159" fmla="*/ 0 w 562467"/>
              <a:gd name="connsiteY5159" fmla="*/ 2075845 h 3842685"/>
              <a:gd name="connsiteX5160" fmla="*/ 0 w 562467"/>
              <a:gd name="connsiteY5160" fmla="*/ 2075132 h 3842685"/>
              <a:gd name="connsiteX5161" fmla="*/ 0 w 562467"/>
              <a:gd name="connsiteY5161" fmla="*/ 2074916 h 3842685"/>
              <a:gd name="connsiteX5162" fmla="*/ 0 w 562467"/>
              <a:gd name="connsiteY5162" fmla="*/ 2072779 h 3842685"/>
              <a:gd name="connsiteX5163" fmla="*/ 0 w 562467"/>
              <a:gd name="connsiteY5163" fmla="*/ 2072677 h 3842685"/>
              <a:gd name="connsiteX5164" fmla="*/ 0 w 562467"/>
              <a:gd name="connsiteY5164" fmla="*/ 2071807 h 3842685"/>
              <a:gd name="connsiteX5165" fmla="*/ 0 w 562467"/>
              <a:gd name="connsiteY5165" fmla="*/ 2069184 h 3842685"/>
              <a:gd name="connsiteX5166" fmla="*/ 0 w 562467"/>
              <a:gd name="connsiteY5166" fmla="*/ 2068315 h 3842685"/>
              <a:gd name="connsiteX5167" fmla="*/ 0 w 562467"/>
              <a:gd name="connsiteY5167" fmla="*/ 2065677 h 3842685"/>
              <a:gd name="connsiteX5168" fmla="*/ 0 w 562467"/>
              <a:gd name="connsiteY5168" fmla="*/ 2065410 h 3842685"/>
              <a:gd name="connsiteX5169" fmla="*/ 0 w 562467"/>
              <a:gd name="connsiteY5169" fmla="*/ 2063050 h 3842685"/>
              <a:gd name="connsiteX5170" fmla="*/ 0 w 562467"/>
              <a:gd name="connsiteY5170" fmla="*/ 2062178 h 3842685"/>
              <a:gd name="connsiteX5171" fmla="*/ 0 w 562467"/>
              <a:gd name="connsiteY5171" fmla="*/ 2061210 h 3842685"/>
              <a:gd name="connsiteX5172" fmla="*/ 0 w 562467"/>
              <a:gd name="connsiteY5172" fmla="*/ 2060739 h 3842685"/>
              <a:gd name="connsiteX5173" fmla="*/ 0 w 562467"/>
              <a:gd name="connsiteY5173" fmla="*/ 2060341 h 3842685"/>
              <a:gd name="connsiteX5174" fmla="*/ 0 w 562467"/>
              <a:gd name="connsiteY5174" fmla="*/ 2059541 h 3842685"/>
              <a:gd name="connsiteX5175" fmla="*/ 0 w 562467"/>
              <a:gd name="connsiteY5175" fmla="*/ 2057686 h 3842685"/>
              <a:gd name="connsiteX5176" fmla="*/ 0 w 562467"/>
              <a:gd name="connsiteY5176" fmla="*/ 2055284 h 3842685"/>
              <a:gd name="connsiteX5177" fmla="*/ 0 w 562467"/>
              <a:gd name="connsiteY5177" fmla="*/ 2054621 h 3842685"/>
              <a:gd name="connsiteX5178" fmla="*/ 0 w 562467"/>
              <a:gd name="connsiteY5178" fmla="*/ 2052749 h 3842685"/>
              <a:gd name="connsiteX5179" fmla="*/ 0 w 562467"/>
              <a:gd name="connsiteY5179" fmla="*/ 2051550 h 3842685"/>
              <a:gd name="connsiteX5180" fmla="*/ 0 w 562467"/>
              <a:gd name="connsiteY5180" fmla="*/ 2048484 h 3842685"/>
              <a:gd name="connsiteX5181" fmla="*/ 0 w 562467"/>
              <a:gd name="connsiteY5181" fmla="*/ 2045000 h 3842685"/>
              <a:gd name="connsiteX5182" fmla="*/ 0 w 562467"/>
              <a:gd name="connsiteY5182" fmla="*/ 2044493 h 3842685"/>
              <a:gd name="connsiteX5183" fmla="*/ 0 w 562467"/>
              <a:gd name="connsiteY5183" fmla="*/ 2040666 h 3842685"/>
              <a:gd name="connsiteX5184" fmla="*/ 0 w 562467"/>
              <a:gd name="connsiteY5184" fmla="*/ 2039795 h 3842685"/>
              <a:gd name="connsiteX5185" fmla="*/ 0 w 562467"/>
              <a:gd name="connsiteY5185" fmla="*/ 2038864 h 3842685"/>
              <a:gd name="connsiteX5186" fmla="*/ 0 w 562467"/>
              <a:gd name="connsiteY5186" fmla="*/ 2038826 h 3842685"/>
              <a:gd name="connsiteX5187" fmla="*/ 0 w 562467"/>
              <a:gd name="connsiteY5187" fmla="*/ 2038357 h 3842685"/>
              <a:gd name="connsiteX5188" fmla="*/ 0 w 562467"/>
              <a:gd name="connsiteY5188" fmla="*/ 2037957 h 3842685"/>
              <a:gd name="connsiteX5189" fmla="*/ 0 w 562467"/>
              <a:gd name="connsiteY5189" fmla="*/ 2037157 h 3842685"/>
              <a:gd name="connsiteX5190" fmla="*/ 0 w 562467"/>
              <a:gd name="connsiteY5190" fmla="*/ 2032691 h 3842685"/>
              <a:gd name="connsiteX5191" fmla="*/ 0 w 562467"/>
              <a:gd name="connsiteY5191" fmla="*/ 2031821 h 3842685"/>
              <a:gd name="connsiteX5192" fmla="*/ 0 w 562467"/>
              <a:gd name="connsiteY5192" fmla="*/ 2029166 h 3842685"/>
              <a:gd name="connsiteX5193" fmla="*/ 0 w 562467"/>
              <a:gd name="connsiteY5193" fmla="*/ 2028226 h 3842685"/>
              <a:gd name="connsiteX5194" fmla="*/ 0 w 562467"/>
              <a:gd name="connsiteY5194" fmla="*/ 2026100 h 3842685"/>
              <a:gd name="connsiteX5195" fmla="*/ 0 w 562467"/>
              <a:gd name="connsiteY5195" fmla="*/ 2026050 h 3842685"/>
              <a:gd name="connsiteX5196" fmla="*/ 0 w 562467"/>
              <a:gd name="connsiteY5196" fmla="*/ 2025690 h 3842685"/>
              <a:gd name="connsiteX5197" fmla="*/ 0 w 562467"/>
              <a:gd name="connsiteY5197" fmla="*/ 2025426 h 3842685"/>
              <a:gd name="connsiteX5198" fmla="*/ 0 w 562467"/>
              <a:gd name="connsiteY5198" fmla="*/ 2024713 h 3842685"/>
              <a:gd name="connsiteX5199" fmla="*/ 0 w 562467"/>
              <a:gd name="connsiteY5199" fmla="*/ 2023752 h 3842685"/>
              <a:gd name="connsiteX5200" fmla="*/ 0 w 562467"/>
              <a:gd name="connsiteY5200" fmla="*/ 2020198 h 3842685"/>
              <a:gd name="connsiteX5201" fmla="*/ 0 w 562467"/>
              <a:gd name="connsiteY5201" fmla="*/ 2019290 h 3842685"/>
              <a:gd name="connsiteX5202" fmla="*/ 0 w 562467"/>
              <a:gd name="connsiteY5202" fmla="*/ 2017700 h 3842685"/>
              <a:gd name="connsiteX5203" fmla="*/ 0 w 562467"/>
              <a:gd name="connsiteY5203" fmla="*/ 2016480 h 3842685"/>
              <a:gd name="connsiteX5204" fmla="*/ 0 w 562467"/>
              <a:gd name="connsiteY5204" fmla="*/ 2015973 h 3842685"/>
              <a:gd name="connsiteX5205" fmla="*/ 0 w 562467"/>
              <a:gd name="connsiteY5205" fmla="*/ 2014532 h 3842685"/>
              <a:gd name="connsiteX5206" fmla="*/ 0 w 562467"/>
              <a:gd name="connsiteY5206" fmla="*/ 2013662 h 3842685"/>
              <a:gd name="connsiteX5207" fmla="*/ 0 w 562467"/>
              <a:gd name="connsiteY5207" fmla="*/ 2006626 h 3842685"/>
              <a:gd name="connsiteX5208" fmla="*/ 0 w 562467"/>
              <a:gd name="connsiteY5208" fmla="*/ 2005756 h 3842685"/>
              <a:gd name="connsiteX5209" fmla="*/ 0 w 562467"/>
              <a:gd name="connsiteY5209" fmla="*/ 2003693 h 3842685"/>
              <a:gd name="connsiteX5210" fmla="*/ 0 w 562467"/>
              <a:gd name="connsiteY5210" fmla="*/ 2002985 h 3842685"/>
              <a:gd name="connsiteX5211" fmla="*/ 0 w 562467"/>
              <a:gd name="connsiteY5211" fmla="*/ 2002470 h 3842685"/>
              <a:gd name="connsiteX5212" fmla="*/ 0 w 562467"/>
              <a:gd name="connsiteY5212" fmla="*/ 2002329 h 3842685"/>
              <a:gd name="connsiteX5213" fmla="*/ 0 w 562467"/>
              <a:gd name="connsiteY5213" fmla="*/ 2001204 h 3842685"/>
              <a:gd name="connsiteX5214" fmla="*/ 0 w 562467"/>
              <a:gd name="connsiteY5214" fmla="*/ 2001130 h 3842685"/>
              <a:gd name="connsiteX5215" fmla="*/ 0 w 562467"/>
              <a:gd name="connsiteY5215" fmla="*/ 2000491 h 3842685"/>
              <a:gd name="connsiteX5216" fmla="*/ 0 w 562467"/>
              <a:gd name="connsiteY5216" fmla="*/ 2000334 h 3842685"/>
              <a:gd name="connsiteX5217" fmla="*/ 0 w 562467"/>
              <a:gd name="connsiteY5217" fmla="*/ 1999621 h 3842685"/>
              <a:gd name="connsiteX5218" fmla="*/ 0 w 562467"/>
              <a:gd name="connsiteY5218" fmla="*/ 1997815 h 3842685"/>
              <a:gd name="connsiteX5219" fmla="*/ 0 w 562467"/>
              <a:gd name="connsiteY5219" fmla="*/ 1997558 h 3842685"/>
              <a:gd name="connsiteX5220" fmla="*/ 0 w 562467"/>
              <a:gd name="connsiteY5220" fmla="*/ 1996906 h 3842685"/>
              <a:gd name="connsiteX5221" fmla="*/ 0 w 562467"/>
              <a:gd name="connsiteY5221" fmla="*/ 1996457 h 3842685"/>
              <a:gd name="connsiteX5222" fmla="*/ 0 w 562467"/>
              <a:gd name="connsiteY5222" fmla="*/ 1996193 h 3842685"/>
              <a:gd name="connsiteX5223" fmla="*/ 0 w 562467"/>
              <a:gd name="connsiteY5223" fmla="*/ 1991678 h 3842685"/>
              <a:gd name="connsiteX5224" fmla="*/ 0 w 562467"/>
              <a:gd name="connsiteY5224" fmla="*/ 1991002 h 3842685"/>
              <a:gd name="connsiteX5225" fmla="*/ 0 w 562467"/>
              <a:gd name="connsiteY5225" fmla="*/ 1988765 h 3842685"/>
              <a:gd name="connsiteX5226" fmla="*/ 0 w 562467"/>
              <a:gd name="connsiteY5226" fmla="*/ 1988468 h 3842685"/>
              <a:gd name="connsiteX5227" fmla="*/ 0 w 562467"/>
              <a:gd name="connsiteY5227" fmla="*/ 1983045 h 3842685"/>
              <a:gd name="connsiteX5228" fmla="*/ 0 w 562467"/>
              <a:gd name="connsiteY5228" fmla="*/ 1982442 h 3842685"/>
              <a:gd name="connsiteX5229" fmla="*/ 0 w 562467"/>
              <a:gd name="connsiteY5229" fmla="*/ 1982175 h 3842685"/>
              <a:gd name="connsiteX5230" fmla="*/ 0 w 562467"/>
              <a:gd name="connsiteY5230" fmla="*/ 1980602 h 3842685"/>
              <a:gd name="connsiteX5231" fmla="*/ 0 w 562467"/>
              <a:gd name="connsiteY5231" fmla="*/ 1979399 h 3842685"/>
              <a:gd name="connsiteX5232" fmla="*/ 0 w 562467"/>
              <a:gd name="connsiteY5232" fmla="*/ 1978747 h 3842685"/>
              <a:gd name="connsiteX5233" fmla="*/ 0 w 562467"/>
              <a:gd name="connsiteY5233" fmla="*/ 1978107 h 3842685"/>
              <a:gd name="connsiteX5234" fmla="*/ 0 w 562467"/>
              <a:gd name="connsiteY5234" fmla="*/ 1977237 h 3842685"/>
              <a:gd name="connsiteX5235" fmla="*/ 0 w 562467"/>
              <a:gd name="connsiteY5235" fmla="*/ 1977019 h 3842685"/>
              <a:gd name="connsiteX5236" fmla="*/ 0 w 562467"/>
              <a:gd name="connsiteY5236" fmla="*/ 1976908 h 3842685"/>
              <a:gd name="connsiteX5237" fmla="*/ 0 w 562467"/>
              <a:gd name="connsiteY5237" fmla="*/ 1976306 h 3842685"/>
              <a:gd name="connsiteX5238" fmla="*/ 0 w 562467"/>
              <a:gd name="connsiteY5238" fmla="*/ 1976038 h 3842685"/>
              <a:gd name="connsiteX5239" fmla="*/ 0 w 562467"/>
              <a:gd name="connsiteY5239" fmla="*/ 1975174 h 3842685"/>
              <a:gd name="connsiteX5240" fmla="*/ 0 w 562467"/>
              <a:gd name="connsiteY5240" fmla="*/ 1974773 h 3842685"/>
              <a:gd name="connsiteX5241" fmla="*/ 0 w 562467"/>
              <a:gd name="connsiteY5241" fmla="*/ 1974466 h 3842685"/>
              <a:gd name="connsiteX5242" fmla="*/ 0 w 562467"/>
              <a:gd name="connsiteY5242" fmla="*/ 1972611 h 3842685"/>
              <a:gd name="connsiteX5243" fmla="*/ 0 w 562467"/>
              <a:gd name="connsiteY5243" fmla="*/ 1968618 h 3842685"/>
              <a:gd name="connsiteX5244" fmla="*/ 0 w 562467"/>
              <a:gd name="connsiteY5244" fmla="*/ 1967905 h 3842685"/>
              <a:gd name="connsiteX5245" fmla="*/ 0 w 562467"/>
              <a:gd name="connsiteY5245" fmla="*/ 1966381 h 3842685"/>
              <a:gd name="connsiteX5246" fmla="*/ 0 w 562467"/>
              <a:gd name="connsiteY5246" fmla="*/ 1965669 h 3842685"/>
              <a:gd name="connsiteX5247" fmla="*/ 0 w 562467"/>
              <a:gd name="connsiteY5247" fmla="*/ 1963133 h 3842685"/>
              <a:gd name="connsiteX5248" fmla="*/ 0 w 562467"/>
              <a:gd name="connsiteY5248" fmla="*/ 1962868 h 3842685"/>
              <a:gd name="connsiteX5249" fmla="*/ 0 w 562467"/>
              <a:gd name="connsiteY5249" fmla="*/ 1962485 h 3842685"/>
              <a:gd name="connsiteX5250" fmla="*/ 0 w 562467"/>
              <a:gd name="connsiteY5250" fmla="*/ 1960246 h 3842685"/>
              <a:gd name="connsiteX5251" fmla="*/ 0 w 562467"/>
              <a:gd name="connsiteY5251" fmla="*/ 1958860 h 3842685"/>
              <a:gd name="connsiteX5252" fmla="*/ 0 w 562467"/>
              <a:gd name="connsiteY5252" fmla="*/ 1957734 h 3842685"/>
              <a:gd name="connsiteX5253" fmla="*/ 0 w 562467"/>
              <a:gd name="connsiteY5253" fmla="*/ 1957015 h 3842685"/>
              <a:gd name="connsiteX5254" fmla="*/ 0 w 562467"/>
              <a:gd name="connsiteY5254" fmla="*/ 1956732 h 3842685"/>
              <a:gd name="connsiteX5255" fmla="*/ 0 w 562467"/>
              <a:gd name="connsiteY5255" fmla="*/ 1955214 h 3842685"/>
              <a:gd name="connsiteX5256" fmla="*/ 0 w 562467"/>
              <a:gd name="connsiteY5256" fmla="*/ 1955142 h 3842685"/>
              <a:gd name="connsiteX5257" fmla="*/ 0 w 562467"/>
              <a:gd name="connsiteY5257" fmla="*/ 1954525 h 3842685"/>
              <a:gd name="connsiteX5258" fmla="*/ 0 w 562467"/>
              <a:gd name="connsiteY5258" fmla="*/ 1954276 h 3842685"/>
              <a:gd name="connsiteX5259" fmla="*/ 0 w 562467"/>
              <a:gd name="connsiteY5259" fmla="*/ 1953923 h 3842685"/>
              <a:gd name="connsiteX5260" fmla="*/ 0 w 562467"/>
              <a:gd name="connsiteY5260" fmla="*/ 1953655 h 3842685"/>
              <a:gd name="connsiteX5261" fmla="*/ 0 w 562467"/>
              <a:gd name="connsiteY5261" fmla="*/ 1952725 h 3842685"/>
              <a:gd name="connsiteX5262" fmla="*/ 0 w 562467"/>
              <a:gd name="connsiteY5262" fmla="*/ 1952264 h 3842685"/>
              <a:gd name="connsiteX5263" fmla="*/ 0 w 562467"/>
              <a:gd name="connsiteY5263" fmla="*/ 1952140 h 3842685"/>
              <a:gd name="connsiteX5264" fmla="*/ 0 w 562467"/>
              <a:gd name="connsiteY5264" fmla="*/ 1951753 h 3842685"/>
              <a:gd name="connsiteX5265" fmla="*/ 0 w 562467"/>
              <a:gd name="connsiteY5265" fmla="*/ 1950880 h 3842685"/>
              <a:gd name="connsiteX5266" fmla="*/ 0 w 562467"/>
              <a:gd name="connsiteY5266" fmla="*/ 1949791 h 3842685"/>
              <a:gd name="connsiteX5267" fmla="*/ 0 w 562467"/>
              <a:gd name="connsiteY5267" fmla="*/ 1945582 h 3842685"/>
              <a:gd name="connsiteX5268" fmla="*/ 0 w 562467"/>
              <a:gd name="connsiteY5268" fmla="*/ 1944324 h 3842685"/>
              <a:gd name="connsiteX5269" fmla="*/ 0 w 562467"/>
              <a:gd name="connsiteY5269" fmla="*/ 1943060 h 3842685"/>
              <a:gd name="connsiteX5270" fmla="*/ 0 w 562467"/>
              <a:gd name="connsiteY5270" fmla="*/ 1942189 h 3842685"/>
              <a:gd name="connsiteX5271" fmla="*/ 0 w 562467"/>
              <a:gd name="connsiteY5271" fmla="*/ 1942087 h 3842685"/>
              <a:gd name="connsiteX5272" fmla="*/ 0 w 562467"/>
              <a:gd name="connsiteY5272" fmla="*/ 1941901 h 3842685"/>
              <a:gd name="connsiteX5273" fmla="*/ 0 w 562467"/>
              <a:gd name="connsiteY5273" fmla="*/ 1940274 h 3842685"/>
              <a:gd name="connsiteX5274" fmla="*/ 0 w 562467"/>
              <a:gd name="connsiteY5274" fmla="*/ 1938572 h 3842685"/>
              <a:gd name="connsiteX5275" fmla="*/ 0 w 562467"/>
              <a:gd name="connsiteY5275" fmla="*/ 1938061 h 3842685"/>
              <a:gd name="connsiteX5276" fmla="*/ 0 w 562467"/>
              <a:gd name="connsiteY5276" fmla="*/ 1934348 h 3842685"/>
              <a:gd name="connsiteX5277" fmla="*/ 0 w 562467"/>
              <a:gd name="connsiteY5277" fmla="*/ 1933980 h 3842685"/>
              <a:gd name="connsiteX5278" fmla="*/ 0 w 562467"/>
              <a:gd name="connsiteY5278" fmla="*/ 1933900 h 3842685"/>
              <a:gd name="connsiteX5279" fmla="*/ 0 w 562467"/>
              <a:gd name="connsiteY5279" fmla="*/ 1932831 h 3842685"/>
              <a:gd name="connsiteX5280" fmla="*/ 0 w 562467"/>
              <a:gd name="connsiteY5280" fmla="*/ 1931632 h 3842685"/>
              <a:gd name="connsiteX5281" fmla="*/ 0 w 562467"/>
              <a:gd name="connsiteY5281" fmla="*/ 1930407 h 3842685"/>
              <a:gd name="connsiteX5282" fmla="*/ 0 w 562467"/>
              <a:gd name="connsiteY5282" fmla="*/ 1930341 h 3842685"/>
              <a:gd name="connsiteX5283" fmla="*/ 0 w 562467"/>
              <a:gd name="connsiteY5283" fmla="*/ 1929880 h 3842685"/>
              <a:gd name="connsiteX5284" fmla="*/ 0 w 562467"/>
              <a:gd name="connsiteY5284" fmla="*/ 1929369 h 3842685"/>
              <a:gd name="connsiteX5285" fmla="*/ 0 w 562467"/>
              <a:gd name="connsiteY5285" fmla="*/ 1928445 h 3842685"/>
              <a:gd name="connsiteX5286" fmla="*/ 0 w 562467"/>
              <a:gd name="connsiteY5286" fmla="*/ 1927407 h 3842685"/>
              <a:gd name="connsiteX5287" fmla="*/ 0 w 562467"/>
              <a:gd name="connsiteY5287" fmla="*/ 1926693 h 3842685"/>
              <a:gd name="connsiteX5288" fmla="*/ 0 w 562467"/>
              <a:gd name="connsiteY5288" fmla="*/ 1925910 h 3842685"/>
              <a:gd name="connsiteX5289" fmla="*/ 0 w 562467"/>
              <a:gd name="connsiteY5289" fmla="*/ 1923854 h 3842685"/>
              <a:gd name="connsiteX5290" fmla="*/ 0 w 562467"/>
              <a:gd name="connsiteY5290" fmla="*/ 1923748 h 3842685"/>
              <a:gd name="connsiteX5291" fmla="*/ 0 w 562467"/>
              <a:gd name="connsiteY5291" fmla="*/ 1923235 h 3842685"/>
              <a:gd name="connsiteX5292" fmla="*/ 0 w 562467"/>
              <a:gd name="connsiteY5292" fmla="*/ 1918874 h 3842685"/>
              <a:gd name="connsiteX5293" fmla="*/ 0 w 562467"/>
              <a:gd name="connsiteY5293" fmla="*/ 1916188 h 3842685"/>
              <a:gd name="connsiteX5294" fmla="*/ 0 w 562467"/>
              <a:gd name="connsiteY5294" fmla="*/ 1915677 h 3842685"/>
              <a:gd name="connsiteX5295" fmla="*/ 0 w 562467"/>
              <a:gd name="connsiteY5295" fmla="*/ 1913827 h 3842685"/>
              <a:gd name="connsiteX5296" fmla="*/ 0 w 562467"/>
              <a:gd name="connsiteY5296" fmla="*/ 1913576 h 3842685"/>
              <a:gd name="connsiteX5297" fmla="*/ 0 w 562467"/>
              <a:gd name="connsiteY5297" fmla="*/ 1912956 h 3842685"/>
              <a:gd name="connsiteX5298" fmla="*/ 0 w 562467"/>
              <a:gd name="connsiteY5298" fmla="*/ 1912248 h 3842685"/>
              <a:gd name="connsiteX5299" fmla="*/ 0 w 562467"/>
              <a:gd name="connsiteY5299" fmla="*/ 1911988 h 3842685"/>
              <a:gd name="connsiteX5300" fmla="*/ 0 w 562467"/>
              <a:gd name="connsiteY5300" fmla="*/ 1911338 h 3842685"/>
              <a:gd name="connsiteX5301" fmla="*/ 0 w 562467"/>
              <a:gd name="connsiteY5301" fmla="*/ 1911118 h 3842685"/>
              <a:gd name="connsiteX5302" fmla="*/ 0 w 562467"/>
              <a:gd name="connsiteY5302" fmla="*/ 1910468 h 3842685"/>
              <a:gd name="connsiteX5303" fmla="*/ 0 w 562467"/>
              <a:gd name="connsiteY5303" fmla="*/ 1910319 h 3842685"/>
              <a:gd name="connsiteX5304" fmla="*/ 0 w 562467"/>
              <a:gd name="connsiteY5304" fmla="*/ 1910052 h 3842685"/>
              <a:gd name="connsiteX5305" fmla="*/ 0 w 562467"/>
              <a:gd name="connsiteY5305" fmla="*/ 1909540 h 3842685"/>
              <a:gd name="connsiteX5306" fmla="*/ 0 w 562467"/>
              <a:gd name="connsiteY5306" fmla="*/ 1909248 h 3842685"/>
              <a:gd name="connsiteX5307" fmla="*/ 0 w 562467"/>
              <a:gd name="connsiteY5307" fmla="*/ 1906236 h 3842685"/>
              <a:gd name="connsiteX5308" fmla="*/ 0 w 562467"/>
              <a:gd name="connsiteY5308" fmla="*/ 1906061 h 3842685"/>
              <a:gd name="connsiteX5309" fmla="*/ 0 w 562467"/>
              <a:gd name="connsiteY5309" fmla="*/ 1905852 h 3842685"/>
              <a:gd name="connsiteX5310" fmla="*/ 0 w 562467"/>
              <a:gd name="connsiteY5310" fmla="*/ 1904983 h 3842685"/>
              <a:gd name="connsiteX5311" fmla="*/ 0 w 562467"/>
              <a:gd name="connsiteY5311" fmla="*/ 1903113 h 3842685"/>
              <a:gd name="connsiteX5312" fmla="*/ 0 w 562467"/>
              <a:gd name="connsiteY5312" fmla="*/ 1902328 h 3842685"/>
              <a:gd name="connsiteX5313" fmla="*/ 0 w 562467"/>
              <a:gd name="connsiteY5313" fmla="*/ 1901387 h 3842685"/>
              <a:gd name="connsiteX5314" fmla="*/ 0 w 562467"/>
              <a:gd name="connsiteY5314" fmla="*/ 1900812 h 3842685"/>
              <a:gd name="connsiteX5315" fmla="*/ 0 w 562467"/>
              <a:gd name="connsiteY5315" fmla="*/ 1899925 h 3842685"/>
              <a:gd name="connsiteX5316" fmla="*/ 0 w 562467"/>
              <a:gd name="connsiteY5316" fmla="*/ 1899262 h 3842685"/>
              <a:gd name="connsiteX5317" fmla="*/ 0 w 562467"/>
              <a:gd name="connsiteY5317" fmla="*/ 1898852 h 3842685"/>
              <a:gd name="connsiteX5318" fmla="*/ 0 w 562467"/>
              <a:gd name="connsiteY5318" fmla="*/ 1896774 h 3842685"/>
              <a:gd name="connsiteX5319" fmla="*/ 0 w 562467"/>
              <a:gd name="connsiteY5319" fmla="*/ 1893283 h 3842685"/>
              <a:gd name="connsiteX5320" fmla="*/ 0 w 562467"/>
              <a:gd name="connsiteY5320" fmla="*/ 1891192 h 3842685"/>
              <a:gd name="connsiteX5321" fmla="*/ 0 w 562467"/>
              <a:gd name="connsiteY5321" fmla="*/ 1890861 h 3842685"/>
              <a:gd name="connsiteX5322" fmla="*/ 0 w 562467"/>
              <a:gd name="connsiteY5322" fmla="*/ 1889642 h 3842685"/>
              <a:gd name="connsiteX5323" fmla="*/ 0 w 562467"/>
              <a:gd name="connsiteY5323" fmla="*/ 1889195 h 3842685"/>
              <a:gd name="connsiteX5324" fmla="*/ 0 w 562467"/>
              <a:gd name="connsiteY5324" fmla="*/ 1889134 h 3842685"/>
              <a:gd name="connsiteX5325" fmla="*/ 0 w 562467"/>
              <a:gd name="connsiteY5325" fmla="*/ 1888955 h 3842685"/>
              <a:gd name="connsiteX5326" fmla="*/ 0 w 562467"/>
              <a:gd name="connsiteY5326" fmla="*/ 1888085 h 3842685"/>
              <a:gd name="connsiteX5327" fmla="*/ 0 w 562467"/>
              <a:gd name="connsiteY5327" fmla="*/ 1887694 h 3842685"/>
              <a:gd name="connsiteX5328" fmla="*/ 0 w 562467"/>
              <a:gd name="connsiteY5328" fmla="*/ 1886823 h 3842685"/>
              <a:gd name="connsiteX5329" fmla="*/ 0 w 562467"/>
              <a:gd name="connsiteY5329" fmla="*/ 1883852 h 3842685"/>
              <a:gd name="connsiteX5330" fmla="*/ 0 w 562467"/>
              <a:gd name="connsiteY5330" fmla="*/ 1883774 h 3842685"/>
              <a:gd name="connsiteX5331" fmla="*/ 0 w 562467"/>
              <a:gd name="connsiteY5331" fmla="*/ 1883468 h 3842685"/>
              <a:gd name="connsiteX5332" fmla="*/ 0 w 562467"/>
              <a:gd name="connsiteY5332" fmla="*/ 1883054 h 3842685"/>
              <a:gd name="connsiteX5333" fmla="*/ 0 w 562467"/>
              <a:gd name="connsiteY5333" fmla="*/ 1882653 h 3842685"/>
              <a:gd name="connsiteX5334" fmla="*/ 0 w 562467"/>
              <a:gd name="connsiteY5334" fmla="*/ 1882599 h 3842685"/>
              <a:gd name="connsiteX5335" fmla="*/ 0 w 562467"/>
              <a:gd name="connsiteY5335" fmla="*/ 1881767 h 3842685"/>
              <a:gd name="connsiteX5336" fmla="*/ 0 w 562467"/>
              <a:gd name="connsiteY5336" fmla="*/ 1880501 h 3842685"/>
              <a:gd name="connsiteX5337" fmla="*/ 0 w 562467"/>
              <a:gd name="connsiteY5337" fmla="*/ 1879631 h 3842685"/>
              <a:gd name="connsiteX5338" fmla="*/ 0 w 562467"/>
              <a:gd name="connsiteY5338" fmla="*/ 1879003 h 3842685"/>
              <a:gd name="connsiteX5339" fmla="*/ 0 w 562467"/>
              <a:gd name="connsiteY5339" fmla="*/ 1878429 h 3842685"/>
              <a:gd name="connsiteX5340" fmla="*/ 0 w 562467"/>
              <a:gd name="connsiteY5340" fmla="*/ 1877716 h 3842685"/>
              <a:gd name="connsiteX5341" fmla="*/ 0 w 562467"/>
              <a:gd name="connsiteY5341" fmla="*/ 1876468 h 3842685"/>
              <a:gd name="connsiteX5342" fmla="*/ 0 w 562467"/>
              <a:gd name="connsiteY5342" fmla="*/ 1875755 h 3842685"/>
              <a:gd name="connsiteX5343" fmla="*/ 0 w 562467"/>
              <a:gd name="connsiteY5343" fmla="*/ 1875490 h 3842685"/>
              <a:gd name="connsiteX5344" fmla="*/ 0 w 562467"/>
              <a:gd name="connsiteY5344" fmla="*/ 1874390 h 3842685"/>
              <a:gd name="connsiteX5345" fmla="*/ 0 w 562467"/>
              <a:gd name="connsiteY5345" fmla="*/ 1872868 h 3842685"/>
              <a:gd name="connsiteX5346" fmla="*/ 0 w 562467"/>
              <a:gd name="connsiteY5346" fmla="*/ 1871549 h 3842685"/>
              <a:gd name="connsiteX5347" fmla="*/ 0 w 562467"/>
              <a:gd name="connsiteY5347" fmla="*/ 1870976 h 3842685"/>
              <a:gd name="connsiteX5348" fmla="*/ 0 w 562467"/>
              <a:gd name="connsiteY5348" fmla="*/ 1870899 h 3842685"/>
              <a:gd name="connsiteX5349" fmla="*/ 0 w 562467"/>
              <a:gd name="connsiteY5349" fmla="*/ 1870332 h 3842685"/>
              <a:gd name="connsiteX5350" fmla="*/ 0 w 562467"/>
              <a:gd name="connsiteY5350" fmla="*/ 1870067 h 3842685"/>
              <a:gd name="connsiteX5351" fmla="*/ 0 w 562467"/>
              <a:gd name="connsiteY5351" fmla="*/ 1869460 h 3842685"/>
              <a:gd name="connsiteX5352" fmla="*/ 0 w 562467"/>
              <a:gd name="connsiteY5352" fmla="*/ 1869355 h 3842685"/>
              <a:gd name="connsiteX5353" fmla="*/ 0 w 562467"/>
              <a:gd name="connsiteY5353" fmla="*/ 1868477 h 3842685"/>
              <a:gd name="connsiteX5354" fmla="*/ 0 w 562467"/>
              <a:gd name="connsiteY5354" fmla="*/ 1867765 h 3842685"/>
              <a:gd name="connsiteX5355" fmla="*/ 0 w 562467"/>
              <a:gd name="connsiteY5355" fmla="*/ 1866812 h 3842685"/>
              <a:gd name="connsiteX5356" fmla="*/ 0 w 562467"/>
              <a:gd name="connsiteY5356" fmla="*/ 1866126 h 3842685"/>
              <a:gd name="connsiteX5357" fmla="*/ 0 w 562467"/>
              <a:gd name="connsiteY5357" fmla="*/ 1865614 h 3842685"/>
              <a:gd name="connsiteX5358" fmla="*/ 0 w 562467"/>
              <a:gd name="connsiteY5358" fmla="*/ 1865310 h 3842685"/>
              <a:gd name="connsiteX5359" fmla="*/ 0 w 562467"/>
              <a:gd name="connsiteY5359" fmla="*/ 1864839 h 3842685"/>
              <a:gd name="connsiteX5360" fmla="*/ 0 w 562467"/>
              <a:gd name="connsiteY5360" fmla="*/ 1864762 h 3842685"/>
              <a:gd name="connsiteX5361" fmla="*/ 0 w 562467"/>
              <a:gd name="connsiteY5361" fmla="*/ 1864439 h 3842685"/>
              <a:gd name="connsiteX5362" fmla="*/ 0 w 562467"/>
              <a:gd name="connsiteY5362" fmla="*/ 1862924 h 3842685"/>
              <a:gd name="connsiteX5363" fmla="*/ 0 w 562467"/>
              <a:gd name="connsiteY5363" fmla="*/ 1862414 h 3842685"/>
              <a:gd name="connsiteX5364" fmla="*/ 0 w 562467"/>
              <a:gd name="connsiteY5364" fmla="*/ 1862342 h 3842685"/>
              <a:gd name="connsiteX5365" fmla="*/ 0 w 562467"/>
              <a:gd name="connsiteY5365" fmla="*/ 1861390 h 3842685"/>
              <a:gd name="connsiteX5366" fmla="*/ 0 w 562467"/>
              <a:gd name="connsiteY5366" fmla="*/ 1860676 h 3842685"/>
              <a:gd name="connsiteX5367" fmla="*/ 0 w 562467"/>
              <a:gd name="connsiteY5367" fmla="*/ 1860269 h 3842685"/>
              <a:gd name="connsiteX5368" fmla="*/ 0 w 562467"/>
              <a:gd name="connsiteY5368" fmla="*/ 1859174 h 3842685"/>
              <a:gd name="connsiteX5369" fmla="*/ 0 w 562467"/>
              <a:gd name="connsiteY5369" fmla="*/ 1858305 h 3842685"/>
              <a:gd name="connsiteX5370" fmla="*/ 0 w 562467"/>
              <a:gd name="connsiteY5370" fmla="*/ 1856316 h 3842685"/>
              <a:gd name="connsiteX5371" fmla="*/ 0 w 562467"/>
              <a:gd name="connsiteY5371" fmla="*/ 1854134 h 3842685"/>
              <a:gd name="connsiteX5372" fmla="*/ 0 w 562467"/>
              <a:gd name="connsiteY5372" fmla="*/ 1853763 h 3842685"/>
              <a:gd name="connsiteX5373" fmla="*/ 0 w 562467"/>
              <a:gd name="connsiteY5373" fmla="*/ 1852173 h 3842685"/>
              <a:gd name="connsiteX5374" fmla="*/ 0 w 562467"/>
              <a:gd name="connsiteY5374" fmla="*/ 1851908 h 3842685"/>
              <a:gd name="connsiteX5375" fmla="*/ 0 w 562467"/>
              <a:gd name="connsiteY5375" fmla="*/ 1851269 h 3842685"/>
              <a:gd name="connsiteX5376" fmla="*/ 0 w 562467"/>
              <a:gd name="connsiteY5376" fmla="*/ 1851018 h 3842685"/>
              <a:gd name="connsiteX5377" fmla="*/ 0 w 562467"/>
              <a:gd name="connsiteY5377" fmla="*/ 1850398 h 3842685"/>
              <a:gd name="connsiteX5378" fmla="*/ 0 w 562467"/>
              <a:gd name="connsiteY5378" fmla="*/ 1849165 h 3842685"/>
              <a:gd name="connsiteX5379" fmla="*/ 0 w 562467"/>
              <a:gd name="connsiteY5379" fmla="*/ 1848720 h 3842685"/>
              <a:gd name="connsiteX5380" fmla="*/ 0 w 562467"/>
              <a:gd name="connsiteY5380" fmla="*/ 1848335 h 3842685"/>
              <a:gd name="connsiteX5381" fmla="*/ 0 w 562467"/>
              <a:gd name="connsiteY5381" fmla="*/ 1847967 h 3842685"/>
              <a:gd name="connsiteX5382" fmla="*/ 0 w 562467"/>
              <a:gd name="connsiteY5382" fmla="*/ 1847627 h 3842685"/>
              <a:gd name="connsiteX5383" fmla="*/ 0 w 562467"/>
              <a:gd name="connsiteY5383" fmla="*/ 1847076 h 3842685"/>
              <a:gd name="connsiteX5384" fmla="*/ 0 w 562467"/>
              <a:gd name="connsiteY5384" fmla="*/ 1846971 h 3842685"/>
              <a:gd name="connsiteX5385" fmla="*/ 0 w 562467"/>
              <a:gd name="connsiteY5385" fmla="*/ 1845772 h 3842685"/>
              <a:gd name="connsiteX5386" fmla="*/ 0 w 562467"/>
              <a:gd name="connsiteY5386" fmla="*/ 1844183 h 3842685"/>
              <a:gd name="connsiteX5387" fmla="*/ 0 w 562467"/>
              <a:gd name="connsiteY5387" fmla="*/ 1843742 h 3842685"/>
              <a:gd name="connsiteX5388" fmla="*/ 0 w 562467"/>
              <a:gd name="connsiteY5388" fmla="*/ 1843230 h 3842685"/>
              <a:gd name="connsiteX5389" fmla="*/ 0 w 562467"/>
              <a:gd name="connsiteY5389" fmla="*/ 1843029 h 3842685"/>
              <a:gd name="connsiteX5390" fmla="*/ 0 w 562467"/>
              <a:gd name="connsiteY5390" fmla="*/ 1842455 h 3842685"/>
              <a:gd name="connsiteX5391" fmla="*/ 0 w 562467"/>
              <a:gd name="connsiteY5391" fmla="*/ 1841779 h 3842685"/>
              <a:gd name="connsiteX5392" fmla="*/ 0 w 562467"/>
              <a:gd name="connsiteY5392" fmla="*/ 1841067 h 3842685"/>
              <a:gd name="connsiteX5393" fmla="*/ 0 w 562467"/>
              <a:gd name="connsiteY5393" fmla="*/ 1840941 h 3842685"/>
              <a:gd name="connsiteX5394" fmla="*/ 0 w 562467"/>
              <a:gd name="connsiteY5394" fmla="*/ 1840030 h 3842685"/>
              <a:gd name="connsiteX5395" fmla="*/ 0 w 562467"/>
              <a:gd name="connsiteY5395" fmla="*/ 1839543 h 3842685"/>
              <a:gd name="connsiteX5396" fmla="*/ 0 w 562467"/>
              <a:gd name="connsiteY5396" fmla="*/ 1838830 h 3842685"/>
              <a:gd name="connsiteX5397" fmla="*/ 0 w 562467"/>
              <a:gd name="connsiteY5397" fmla="*/ 1837095 h 3842685"/>
              <a:gd name="connsiteX5398" fmla="*/ 0 w 562467"/>
              <a:gd name="connsiteY5398" fmla="*/ 1836478 h 3842685"/>
              <a:gd name="connsiteX5399" fmla="*/ 0 w 562467"/>
              <a:gd name="connsiteY5399" fmla="*/ 1836294 h 3842685"/>
              <a:gd name="connsiteX5400" fmla="*/ 0 w 562467"/>
              <a:gd name="connsiteY5400" fmla="*/ 1835646 h 3842685"/>
              <a:gd name="connsiteX5401" fmla="*/ 0 w 562467"/>
              <a:gd name="connsiteY5401" fmla="*/ 1833407 h 3842685"/>
              <a:gd name="connsiteX5402" fmla="*/ 0 w 562467"/>
              <a:gd name="connsiteY5402" fmla="*/ 1830724 h 3842685"/>
              <a:gd name="connsiteX5403" fmla="*/ 0 w 562467"/>
              <a:gd name="connsiteY5403" fmla="*/ 1830177 h 3842685"/>
              <a:gd name="connsiteX5404" fmla="*/ 0 w 562467"/>
              <a:gd name="connsiteY5404" fmla="*/ 1828661 h 3842685"/>
              <a:gd name="connsiteX5405" fmla="*/ 0 w 562467"/>
              <a:gd name="connsiteY5405" fmla="*/ 1828634 h 3842685"/>
              <a:gd name="connsiteX5406" fmla="*/ 0 w 562467"/>
              <a:gd name="connsiteY5406" fmla="*/ 1828303 h 3842685"/>
              <a:gd name="connsiteX5407" fmla="*/ 0 w 562467"/>
              <a:gd name="connsiteY5407" fmla="*/ 1827686 h 3842685"/>
              <a:gd name="connsiteX5408" fmla="*/ 0 w 562467"/>
              <a:gd name="connsiteY5408" fmla="*/ 1827437 h 3842685"/>
              <a:gd name="connsiteX5409" fmla="*/ 0 w 562467"/>
              <a:gd name="connsiteY5409" fmla="*/ 1827084 h 3842685"/>
              <a:gd name="connsiteX5410" fmla="*/ 0 w 562467"/>
              <a:gd name="connsiteY5410" fmla="*/ 1826816 h 3842685"/>
              <a:gd name="connsiteX5411" fmla="*/ 0 w 562467"/>
              <a:gd name="connsiteY5411" fmla="*/ 1826336 h 3842685"/>
              <a:gd name="connsiteX5412" fmla="*/ 0 w 562467"/>
              <a:gd name="connsiteY5412" fmla="*/ 1825584 h 3842685"/>
              <a:gd name="connsiteX5413" fmla="*/ 0 w 562467"/>
              <a:gd name="connsiteY5413" fmla="*/ 1825301 h 3842685"/>
              <a:gd name="connsiteX5414" fmla="*/ 0 w 562467"/>
              <a:gd name="connsiteY5414" fmla="*/ 1825243 h 3842685"/>
              <a:gd name="connsiteX5415" fmla="*/ 0 w 562467"/>
              <a:gd name="connsiteY5415" fmla="*/ 1824042 h 3842685"/>
              <a:gd name="connsiteX5416" fmla="*/ 0 w 562467"/>
              <a:gd name="connsiteY5416" fmla="*/ 1823389 h 3842685"/>
              <a:gd name="connsiteX5417" fmla="*/ 0 w 562467"/>
              <a:gd name="connsiteY5417" fmla="*/ 1822782 h 3842685"/>
              <a:gd name="connsiteX5418" fmla="*/ 0 w 562467"/>
              <a:gd name="connsiteY5418" fmla="*/ 1819448 h 3842685"/>
              <a:gd name="connsiteX5419" fmla="*/ 0 w 562467"/>
              <a:gd name="connsiteY5419" fmla="*/ 1818743 h 3842685"/>
              <a:gd name="connsiteX5420" fmla="*/ 0 w 562467"/>
              <a:gd name="connsiteY5420" fmla="*/ 1818683 h 3842685"/>
              <a:gd name="connsiteX5421" fmla="*/ 0 w 562467"/>
              <a:gd name="connsiteY5421" fmla="*/ 1817486 h 3842685"/>
              <a:gd name="connsiteX5422" fmla="*/ 0 w 562467"/>
              <a:gd name="connsiteY5422" fmla="*/ 1816446 h 3842685"/>
              <a:gd name="connsiteX5423" fmla="*/ 0 w 562467"/>
              <a:gd name="connsiteY5423" fmla="*/ 1816221 h 3842685"/>
              <a:gd name="connsiteX5424" fmla="*/ 0 w 562467"/>
              <a:gd name="connsiteY5424" fmla="*/ 1815350 h 3842685"/>
              <a:gd name="connsiteX5425" fmla="*/ 0 w 562467"/>
              <a:gd name="connsiteY5425" fmla="*/ 1815248 h 3842685"/>
              <a:gd name="connsiteX5426" fmla="*/ 0 w 562467"/>
              <a:gd name="connsiteY5426" fmla="*/ 1815063 h 3842685"/>
              <a:gd name="connsiteX5427" fmla="*/ 0 w 562467"/>
              <a:gd name="connsiteY5427" fmla="*/ 1813910 h 3842685"/>
              <a:gd name="connsiteX5428" fmla="*/ 0 w 562467"/>
              <a:gd name="connsiteY5428" fmla="*/ 1813435 h 3842685"/>
              <a:gd name="connsiteX5429" fmla="*/ 0 w 562467"/>
              <a:gd name="connsiteY5429" fmla="*/ 1813262 h 3842685"/>
              <a:gd name="connsiteX5430" fmla="*/ 0 w 562467"/>
              <a:gd name="connsiteY5430" fmla="*/ 1812547 h 3842685"/>
              <a:gd name="connsiteX5431" fmla="*/ 0 w 562467"/>
              <a:gd name="connsiteY5431" fmla="*/ 1811023 h 3842685"/>
              <a:gd name="connsiteX5432" fmla="*/ 0 w 562467"/>
              <a:gd name="connsiteY5432" fmla="*/ 1810310 h 3842685"/>
              <a:gd name="connsiteX5433" fmla="*/ 0 w 562467"/>
              <a:gd name="connsiteY5433" fmla="*/ 1808340 h 3842685"/>
              <a:gd name="connsiteX5434" fmla="*/ 0 w 562467"/>
              <a:gd name="connsiteY5434" fmla="*/ 1807774 h 3842685"/>
              <a:gd name="connsiteX5435" fmla="*/ 0 w 562467"/>
              <a:gd name="connsiteY5435" fmla="*/ 1807509 h 3842685"/>
              <a:gd name="connsiteX5436" fmla="*/ 0 w 562467"/>
              <a:gd name="connsiteY5436" fmla="*/ 1807141 h 3842685"/>
              <a:gd name="connsiteX5437" fmla="*/ 0 w 562467"/>
              <a:gd name="connsiteY5437" fmla="*/ 1806277 h 3842685"/>
              <a:gd name="connsiteX5438" fmla="*/ 0 w 562467"/>
              <a:gd name="connsiteY5438" fmla="*/ 1805992 h 3842685"/>
              <a:gd name="connsiteX5439" fmla="*/ 0 w 562467"/>
              <a:gd name="connsiteY5439" fmla="*/ 1805920 h 3842685"/>
              <a:gd name="connsiteX5440" fmla="*/ 0 w 562467"/>
              <a:gd name="connsiteY5440" fmla="*/ 1805054 h 3842685"/>
              <a:gd name="connsiteX5441" fmla="*/ 0 w 562467"/>
              <a:gd name="connsiteY5441" fmla="*/ 1803568 h 3842685"/>
              <a:gd name="connsiteX5442" fmla="*/ 0 w 562467"/>
              <a:gd name="connsiteY5442" fmla="*/ 1803502 h 3842685"/>
              <a:gd name="connsiteX5443" fmla="*/ 0 w 562467"/>
              <a:gd name="connsiteY5443" fmla="*/ 1803310 h 3842685"/>
              <a:gd name="connsiteX5444" fmla="*/ 0 w 562467"/>
              <a:gd name="connsiteY5444" fmla="*/ 1803042 h 3842685"/>
              <a:gd name="connsiteX5445" fmla="*/ 0 w 562467"/>
              <a:gd name="connsiteY5445" fmla="*/ 1802917 h 3842685"/>
              <a:gd name="connsiteX5446" fmla="*/ 0 w 562467"/>
              <a:gd name="connsiteY5446" fmla="*/ 1802531 h 3842685"/>
              <a:gd name="connsiteX5447" fmla="*/ 0 w 562467"/>
              <a:gd name="connsiteY5447" fmla="*/ 1802204 h 3842685"/>
              <a:gd name="connsiteX5448" fmla="*/ 0 w 562467"/>
              <a:gd name="connsiteY5448" fmla="*/ 1801658 h 3842685"/>
              <a:gd name="connsiteX5449" fmla="*/ 0 w 562467"/>
              <a:gd name="connsiteY5449" fmla="*/ 1800569 h 3842685"/>
              <a:gd name="connsiteX5450" fmla="*/ 0 w 562467"/>
              <a:gd name="connsiteY5450" fmla="*/ 1800141 h 3842685"/>
              <a:gd name="connsiteX5451" fmla="*/ 0 w 562467"/>
              <a:gd name="connsiteY5451" fmla="*/ 1799855 h 3842685"/>
              <a:gd name="connsiteX5452" fmla="*/ 0 w 562467"/>
              <a:gd name="connsiteY5452" fmla="*/ 1799784 h 3842685"/>
              <a:gd name="connsiteX5453" fmla="*/ 0 w 562467"/>
              <a:gd name="connsiteY5453" fmla="*/ 1797015 h 3842685"/>
              <a:gd name="connsiteX5454" fmla="*/ 0 w 562467"/>
              <a:gd name="connsiteY5454" fmla="*/ 1796909 h 3842685"/>
              <a:gd name="connsiteX5455" fmla="*/ 0 w 562467"/>
              <a:gd name="connsiteY5455" fmla="*/ 1796396 h 3842685"/>
              <a:gd name="connsiteX5456" fmla="*/ 0 w 562467"/>
              <a:gd name="connsiteY5456" fmla="*/ 1796359 h 3842685"/>
              <a:gd name="connsiteX5457" fmla="*/ 0 w 562467"/>
              <a:gd name="connsiteY5457" fmla="*/ 1795677 h 3842685"/>
              <a:gd name="connsiteX5458" fmla="*/ 0 w 562467"/>
              <a:gd name="connsiteY5458" fmla="*/ 1795102 h 3842685"/>
              <a:gd name="connsiteX5459" fmla="*/ 0 w 562467"/>
              <a:gd name="connsiteY5459" fmla="*/ 1793837 h 3842685"/>
              <a:gd name="connsiteX5460" fmla="*/ 0 w 562467"/>
              <a:gd name="connsiteY5460" fmla="*/ 1793585 h 3842685"/>
              <a:gd name="connsiteX5461" fmla="*/ 0 w 562467"/>
              <a:gd name="connsiteY5461" fmla="*/ 1793124 h 3842685"/>
              <a:gd name="connsiteX5462" fmla="*/ 0 w 562467"/>
              <a:gd name="connsiteY5462" fmla="*/ 1792966 h 3842685"/>
              <a:gd name="connsiteX5463" fmla="*/ 0 w 562467"/>
              <a:gd name="connsiteY5463" fmla="*/ 1792864 h 3842685"/>
              <a:gd name="connsiteX5464" fmla="*/ 0 w 562467"/>
              <a:gd name="connsiteY5464" fmla="*/ 1792679 h 3842685"/>
              <a:gd name="connsiteX5465" fmla="*/ 0 w 562467"/>
              <a:gd name="connsiteY5465" fmla="*/ 1792254 h 3842685"/>
              <a:gd name="connsiteX5466" fmla="*/ 0 w 562467"/>
              <a:gd name="connsiteY5466" fmla="*/ 1792035 h 3842685"/>
              <a:gd name="connsiteX5467" fmla="*/ 0 w 562467"/>
              <a:gd name="connsiteY5467" fmla="*/ 1791349 h 3842685"/>
              <a:gd name="connsiteX5468" fmla="*/ 0 w 562467"/>
              <a:gd name="connsiteY5468" fmla="*/ 1791051 h 3842685"/>
              <a:gd name="connsiteX5469" fmla="*/ 0 w 562467"/>
              <a:gd name="connsiteY5469" fmla="*/ 1790478 h 3842685"/>
              <a:gd name="connsiteX5470" fmla="*/ 0 w 562467"/>
              <a:gd name="connsiteY5470" fmla="*/ 1790224 h 3842685"/>
              <a:gd name="connsiteX5471" fmla="*/ 0 w 562467"/>
              <a:gd name="connsiteY5471" fmla="*/ 1789616 h 3842685"/>
              <a:gd name="connsiteX5472" fmla="*/ 0 w 562467"/>
              <a:gd name="connsiteY5472" fmla="*/ 1789349 h 3842685"/>
              <a:gd name="connsiteX5473" fmla="*/ 0 w 562467"/>
              <a:gd name="connsiteY5473" fmla="*/ 1788966 h 3842685"/>
              <a:gd name="connsiteX5474" fmla="*/ 0 w 562467"/>
              <a:gd name="connsiteY5474" fmla="*/ 1788838 h 3842685"/>
              <a:gd name="connsiteX5475" fmla="*/ 0 w 562467"/>
              <a:gd name="connsiteY5475" fmla="*/ 1787701 h 3842685"/>
              <a:gd name="connsiteX5476" fmla="*/ 0 w 562467"/>
              <a:gd name="connsiteY5476" fmla="*/ 1786831 h 3842685"/>
              <a:gd name="connsiteX5477" fmla="*/ 0 w 562467"/>
              <a:gd name="connsiteY5477" fmla="*/ 1786728 h 3842685"/>
              <a:gd name="connsiteX5478" fmla="*/ 0 w 562467"/>
              <a:gd name="connsiteY5478" fmla="*/ 1785410 h 3842685"/>
              <a:gd name="connsiteX5479" fmla="*/ 0 w 562467"/>
              <a:gd name="connsiteY5479" fmla="*/ 1784758 h 3842685"/>
              <a:gd name="connsiteX5480" fmla="*/ 0 w 562467"/>
              <a:gd name="connsiteY5480" fmla="*/ 1783214 h 3842685"/>
              <a:gd name="connsiteX5481" fmla="*/ 0 w 562467"/>
              <a:gd name="connsiteY5481" fmla="*/ 1782701 h 3842685"/>
              <a:gd name="connsiteX5482" fmla="*/ 0 w 562467"/>
              <a:gd name="connsiteY5482" fmla="*/ 1782410 h 3842685"/>
              <a:gd name="connsiteX5483" fmla="*/ 0 w 562467"/>
              <a:gd name="connsiteY5483" fmla="*/ 1781983 h 3842685"/>
              <a:gd name="connsiteX5484" fmla="*/ 0 w 562467"/>
              <a:gd name="connsiteY5484" fmla="*/ 1781625 h 3842685"/>
              <a:gd name="connsiteX5485" fmla="*/ 0 w 562467"/>
              <a:gd name="connsiteY5485" fmla="*/ 1781184 h 3842685"/>
              <a:gd name="connsiteX5486" fmla="*/ 0 w 562467"/>
              <a:gd name="connsiteY5486" fmla="*/ 1780443 h 3842685"/>
              <a:gd name="connsiteX5487" fmla="*/ 0 w 562467"/>
              <a:gd name="connsiteY5487" fmla="*/ 1779223 h 3842685"/>
              <a:gd name="connsiteX5488" fmla="*/ 0 w 562467"/>
              <a:gd name="connsiteY5488" fmla="*/ 1778622 h 3842685"/>
              <a:gd name="connsiteX5489" fmla="*/ 0 w 562467"/>
              <a:gd name="connsiteY5489" fmla="*/ 1777471 h 3842685"/>
              <a:gd name="connsiteX5490" fmla="*/ 0 w 562467"/>
              <a:gd name="connsiteY5490" fmla="*/ 1776274 h 3842685"/>
              <a:gd name="connsiteX5491" fmla="*/ 0 w 562467"/>
              <a:gd name="connsiteY5491" fmla="*/ 1774631 h 3842685"/>
              <a:gd name="connsiteX5492" fmla="*/ 0 w 562467"/>
              <a:gd name="connsiteY5492" fmla="*/ 1774525 h 3842685"/>
              <a:gd name="connsiteX5493" fmla="*/ 0 w 562467"/>
              <a:gd name="connsiteY5493" fmla="*/ 1774012 h 3842685"/>
              <a:gd name="connsiteX5494" fmla="*/ 0 w 562467"/>
              <a:gd name="connsiteY5494" fmla="*/ 1773918 h 3842685"/>
              <a:gd name="connsiteX5495" fmla="*/ 0 w 562467"/>
              <a:gd name="connsiteY5495" fmla="*/ 1773086 h 3842685"/>
              <a:gd name="connsiteX5496" fmla="*/ 0 w 562467"/>
              <a:gd name="connsiteY5496" fmla="*/ 1772065 h 3842685"/>
              <a:gd name="connsiteX5497" fmla="*/ 0 w 562467"/>
              <a:gd name="connsiteY5497" fmla="*/ 1770947 h 3842685"/>
              <a:gd name="connsiteX5498" fmla="*/ 0 w 562467"/>
              <a:gd name="connsiteY5498" fmla="*/ 1769651 h 3842685"/>
              <a:gd name="connsiteX5499" fmla="*/ 0 w 562467"/>
              <a:gd name="connsiteY5499" fmla="*/ 1769543 h 3842685"/>
              <a:gd name="connsiteX5500" fmla="*/ 0 w 562467"/>
              <a:gd name="connsiteY5500" fmla="*/ 1768939 h 3842685"/>
              <a:gd name="connsiteX5501" fmla="*/ 0 w 562467"/>
              <a:gd name="connsiteY5501" fmla="*/ 1768671 h 3842685"/>
              <a:gd name="connsiteX5502" fmla="*/ 0 w 562467"/>
              <a:gd name="connsiteY5502" fmla="*/ 1768494 h 3842685"/>
              <a:gd name="connsiteX5503" fmla="*/ 0 w 562467"/>
              <a:gd name="connsiteY5503" fmla="*/ 1764353 h 3842685"/>
              <a:gd name="connsiteX5504" fmla="*/ 0 w 562467"/>
              <a:gd name="connsiteY5504" fmla="*/ 1763516 h 3842685"/>
              <a:gd name="connsiteX5505" fmla="*/ 0 w 562467"/>
              <a:gd name="connsiteY5505" fmla="*/ 1763026 h 3842685"/>
              <a:gd name="connsiteX5506" fmla="*/ 0 w 562467"/>
              <a:gd name="connsiteY5506" fmla="*/ 1762116 h 3842685"/>
              <a:gd name="connsiteX5507" fmla="*/ 0 w 562467"/>
              <a:gd name="connsiteY5507" fmla="*/ 1761246 h 3842685"/>
              <a:gd name="connsiteX5508" fmla="*/ 0 w 562467"/>
              <a:gd name="connsiteY5508" fmla="*/ 1760830 h 3842685"/>
              <a:gd name="connsiteX5509" fmla="*/ 0 w 562467"/>
              <a:gd name="connsiteY5509" fmla="*/ 1760317 h 3842685"/>
              <a:gd name="connsiteX5510" fmla="*/ 0 w 562467"/>
              <a:gd name="connsiteY5510" fmla="*/ 1757013 h 3842685"/>
              <a:gd name="connsiteX5511" fmla="*/ 0 w 562467"/>
              <a:gd name="connsiteY5511" fmla="*/ 1756890 h 3842685"/>
              <a:gd name="connsiteX5512" fmla="*/ 0 w 562467"/>
              <a:gd name="connsiteY5512" fmla="*/ 1756630 h 3842685"/>
              <a:gd name="connsiteX5513" fmla="*/ 0 w 562467"/>
              <a:gd name="connsiteY5513" fmla="*/ 1756216 h 3842685"/>
              <a:gd name="connsiteX5514" fmla="*/ 0 w 562467"/>
              <a:gd name="connsiteY5514" fmla="*/ 1755760 h 3842685"/>
              <a:gd name="connsiteX5515" fmla="*/ 0 w 562467"/>
              <a:gd name="connsiteY5515" fmla="*/ 1754928 h 3842685"/>
              <a:gd name="connsiteX5516" fmla="*/ 0 w 562467"/>
              <a:gd name="connsiteY5516" fmla="*/ 1754848 h 3842685"/>
              <a:gd name="connsiteX5517" fmla="*/ 0 w 562467"/>
              <a:gd name="connsiteY5517" fmla="*/ 1753890 h 3842685"/>
              <a:gd name="connsiteX5518" fmla="*/ 0 w 562467"/>
              <a:gd name="connsiteY5518" fmla="*/ 1753662 h 3842685"/>
              <a:gd name="connsiteX5519" fmla="*/ 0 w 562467"/>
              <a:gd name="connsiteY5519" fmla="*/ 1752792 h 3842685"/>
              <a:gd name="connsiteX5520" fmla="*/ 0 w 562467"/>
              <a:gd name="connsiteY5520" fmla="*/ 1752165 h 3842685"/>
              <a:gd name="connsiteX5521" fmla="*/ 0 w 562467"/>
              <a:gd name="connsiteY5521" fmla="*/ 1751590 h 3842685"/>
              <a:gd name="connsiteX5522" fmla="*/ 0 w 562467"/>
              <a:gd name="connsiteY5522" fmla="*/ 1750877 h 3842685"/>
              <a:gd name="connsiteX5523" fmla="*/ 0 w 562467"/>
              <a:gd name="connsiteY5523" fmla="*/ 1750702 h 3842685"/>
              <a:gd name="connsiteX5524" fmla="*/ 0 w 562467"/>
              <a:gd name="connsiteY5524" fmla="*/ 1750336 h 3842685"/>
              <a:gd name="connsiteX5525" fmla="*/ 0 w 562467"/>
              <a:gd name="connsiteY5525" fmla="*/ 1749629 h 3842685"/>
              <a:gd name="connsiteX5526" fmla="*/ 0 w 562467"/>
              <a:gd name="connsiteY5526" fmla="*/ 1749365 h 3842685"/>
              <a:gd name="connsiteX5527" fmla="*/ 0 w 562467"/>
              <a:gd name="connsiteY5527" fmla="*/ 1748916 h 3842685"/>
              <a:gd name="connsiteX5528" fmla="*/ 0 w 562467"/>
              <a:gd name="connsiteY5528" fmla="*/ 1747552 h 3842685"/>
              <a:gd name="connsiteX5529" fmla="*/ 0 w 562467"/>
              <a:gd name="connsiteY5529" fmla="*/ 1746030 h 3842685"/>
              <a:gd name="connsiteX5530" fmla="*/ 0 w 562467"/>
              <a:gd name="connsiteY5530" fmla="*/ 1745357 h 3842685"/>
              <a:gd name="connsiteX5531" fmla="*/ 0 w 562467"/>
              <a:gd name="connsiteY5531" fmla="*/ 1744060 h 3842685"/>
              <a:gd name="connsiteX5532" fmla="*/ 0 w 562467"/>
              <a:gd name="connsiteY5532" fmla="*/ 1743493 h 3842685"/>
              <a:gd name="connsiteX5533" fmla="*/ 0 w 562467"/>
              <a:gd name="connsiteY5533" fmla="*/ 1742424 h 3842685"/>
              <a:gd name="connsiteX5534" fmla="*/ 0 w 562467"/>
              <a:gd name="connsiteY5534" fmla="*/ 1741639 h 3842685"/>
              <a:gd name="connsiteX5535" fmla="*/ 0 w 562467"/>
              <a:gd name="connsiteY5535" fmla="*/ 1740926 h 3842685"/>
              <a:gd name="connsiteX5536" fmla="*/ 0 w 562467"/>
              <a:gd name="connsiteY5536" fmla="*/ 1739973 h 3842685"/>
              <a:gd name="connsiteX5537" fmla="*/ 0 w 562467"/>
              <a:gd name="connsiteY5537" fmla="*/ 1738471 h 3842685"/>
              <a:gd name="connsiteX5538" fmla="*/ 0 w 562467"/>
              <a:gd name="connsiteY5538" fmla="*/ 1737923 h 3842685"/>
              <a:gd name="connsiteX5539" fmla="*/ 0 w 562467"/>
              <a:gd name="connsiteY5539" fmla="*/ 1737600 h 3842685"/>
              <a:gd name="connsiteX5540" fmla="*/ 0 w 562467"/>
              <a:gd name="connsiteY5540" fmla="*/ 1736086 h 3842685"/>
              <a:gd name="connsiteX5541" fmla="*/ 0 w 562467"/>
              <a:gd name="connsiteY5541" fmla="*/ 1735503 h 3842685"/>
              <a:gd name="connsiteX5542" fmla="*/ 0 w 562467"/>
              <a:gd name="connsiteY5542" fmla="*/ 1734552 h 3842685"/>
              <a:gd name="connsiteX5543" fmla="*/ 0 w 562467"/>
              <a:gd name="connsiteY5543" fmla="*/ 1733837 h 3842685"/>
              <a:gd name="connsiteX5544" fmla="*/ 0 w 562467"/>
              <a:gd name="connsiteY5544" fmla="*/ 1733832 h 3842685"/>
              <a:gd name="connsiteX5545" fmla="*/ 0 w 562467"/>
              <a:gd name="connsiteY5545" fmla="*/ 1733431 h 3842685"/>
              <a:gd name="connsiteX5546" fmla="*/ 0 w 562467"/>
              <a:gd name="connsiteY5546" fmla="*/ 1733119 h 3842685"/>
              <a:gd name="connsiteX5547" fmla="*/ 0 w 562467"/>
              <a:gd name="connsiteY5547" fmla="*/ 1732545 h 3842685"/>
              <a:gd name="connsiteX5548" fmla="*/ 0 w 562467"/>
              <a:gd name="connsiteY5548" fmla="*/ 1732335 h 3842685"/>
              <a:gd name="connsiteX5549" fmla="*/ 0 w 562467"/>
              <a:gd name="connsiteY5549" fmla="*/ 1731466 h 3842685"/>
              <a:gd name="connsiteX5550" fmla="*/ 0 w 562467"/>
              <a:gd name="connsiteY5550" fmla="*/ 1731278 h 3842685"/>
              <a:gd name="connsiteX5551" fmla="*/ 0 w 562467"/>
              <a:gd name="connsiteY5551" fmla="*/ 1731029 h 3842685"/>
              <a:gd name="connsiteX5552" fmla="*/ 0 w 562467"/>
              <a:gd name="connsiteY5552" fmla="*/ 1730408 h 3842685"/>
              <a:gd name="connsiteX5553" fmla="*/ 0 w 562467"/>
              <a:gd name="connsiteY5553" fmla="*/ 1729477 h 3842685"/>
              <a:gd name="connsiteX5554" fmla="*/ 0 w 562467"/>
              <a:gd name="connsiteY5554" fmla="*/ 1728494 h 3842685"/>
              <a:gd name="connsiteX5555" fmla="*/ 0 w 562467"/>
              <a:gd name="connsiteY5555" fmla="*/ 1727696 h 3842685"/>
              <a:gd name="connsiteX5556" fmla="*/ 0 w 562467"/>
              <a:gd name="connsiteY5556" fmla="*/ 1727638 h 3842685"/>
              <a:gd name="connsiteX5557" fmla="*/ 0 w 562467"/>
              <a:gd name="connsiteY5557" fmla="*/ 1727295 h 3842685"/>
              <a:gd name="connsiteX5558" fmla="*/ 0 w 562467"/>
              <a:gd name="connsiteY5558" fmla="*/ 1726532 h 3842685"/>
              <a:gd name="connsiteX5559" fmla="*/ 0 w 562467"/>
              <a:gd name="connsiteY5559" fmla="*/ 1726409 h 3842685"/>
              <a:gd name="connsiteX5560" fmla="*/ 0 w 562467"/>
              <a:gd name="connsiteY5560" fmla="*/ 1725334 h 3842685"/>
              <a:gd name="connsiteX5561" fmla="*/ 0 w 562467"/>
              <a:gd name="connsiteY5561" fmla="*/ 1725143 h 3842685"/>
              <a:gd name="connsiteX5562" fmla="*/ 0 w 562467"/>
              <a:gd name="connsiteY5562" fmla="*/ 1724273 h 3842685"/>
              <a:gd name="connsiteX5563" fmla="*/ 0 w 562467"/>
              <a:gd name="connsiteY5563" fmla="*/ 1723646 h 3842685"/>
              <a:gd name="connsiteX5564" fmla="*/ 0 w 562467"/>
              <a:gd name="connsiteY5564" fmla="*/ 1722326 h 3842685"/>
              <a:gd name="connsiteX5565" fmla="*/ 0 w 562467"/>
              <a:gd name="connsiteY5565" fmla="*/ 1721109 h 3842685"/>
              <a:gd name="connsiteX5566" fmla="*/ 0 w 562467"/>
              <a:gd name="connsiteY5566" fmla="*/ 1720677 h 3842685"/>
              <a:gd name="connsiteX5567" fmla="*/ 0 w 562467"/>
              <a:gd name="connsiteY5567" fmla="*/ 1720397 h 3842685"/>
              <a:gd name="connsiteX5568" fmla="*/ 0 w 562467"/>
              <a:gd name="connsiteY5568" fmla="*/ 1720237 h 3842685"/>
              <a:gd name="connsiteX5569" fmla="*/ 0 w 562467"/>
              <a:gd name="connsiteY5569" fmla="*/ 1720132 h 3842685"/>
              <a:gd name="connsiteX5570" fmla="*/ 0 w 562467"/>
              <a:gd name="connsiteY5570" fmla="*/ 1718542 h 3842685"/>
              <a:gd name="connsiteX5571" fmla="*/ 0 w 562467"/>
              <a:gd name="connsiteY5571" fmla="*/ 1717344 h 3842685"/>
              <a:gd name="connsiteX5572" fmla="*/ 0 w 562467"/>
              <a:gd name="connsiteY5572" fmla="*/ 1716903 h 3842685"/>
              <a:gd name="connsiteX5573" fmla="*/ 0 w 562467"/>
              <a:gd name="connsiteY5573" fmla="*/ 1716391 h 3842685"/>
              <a:gd name="connsiteX5574" fmla="*/ 0 w 562467"/>
              <a:gd name="connsiteY5574" fmla="*/ 1716190 h 3842685"/>
              <a:gd name="connsiteX5575" fmla="*/ 0 w 562467"/>
              <a:gd name="connsiteY5575" fmla="*/ 1715617 h 3842685"/>
              <a:gd name="connsiteX5576" fmla="*/ 0 w 562467"/>
              <a:gd name="connsiteY5576" fmla="*/ 1715540 h 3842685"/>
              <a:gd name="connsiteX5577" fmla="*/ 0 w 562467"/>
              <a:gd name="connsiteY5577" fmla="*/ 1714102 h 3842685"/>
              <a:gd name="connsiteX5578" fmla="*/ 0 w 562467"/>
              <a:gd name="connsiteY5578" fmla="*/ 1713702 h 3842685"/>
              <a:gd name="connsiteX5579" fmla="*/ 0 w 562467"/>
              <a:gd name="connsiteY5579" fmla="*/ 1713191 h 3842685"/>
              <a:gd name="connsiteX5580" fmla="*/ 0 w 562467"/>
              <a:gd name="connsiteY5580" fmla="*/ 1713119 h 3842685"/>
              <a:gd name="connsiteX5581" fmla="*/ 0 w 562467"/>
              <a:gd name="connsiteY5581" fmla="*/ 1712407 h 3842685"/>
              <a:gd name="connsiteX5582" fmla="*/ 0 w 562467"/>
              <a:gd name="connsiteY5582" fmla="*/ 1711453 h 3842685"/>
              <a:gd name="connsiteX5583" fmla="*/ 0 w 562467"/>
              <a:gd name="connsiteY5583" fmla="*/ 1710256 h 3842685"/>
              <a:gd name="connsiteX5584" fmla="*/ 0 w 562467"/>
              <a:gd name="connsiteY5584" fmla="*/ 1709952 h 3842685"/>
              <a:gd name="connsiteX5585" fmla="*/ 0 w 562467"/>
              <a:gd name="connsiteY5585" fmla="*/ 1709639 h 3842685"/>
              <a:gd name="connsiteX5586" fmla="*/ 0 w 562467"/>
              <a:gd name="connsiteY5586" fmla="*/ 1709537 h 3842685"/>
              <a:gd name="connsiteX5587" fmla="*/ 0 w 562467"/>
              <a:gd name="connsiteY5587" fmla="*/ 1709082 h 3842685"/>
              <a:gd name="connsiteX5588" fmla="*/ 0 w 562467"/>
              <a:gd name="connsiteY5588" fmla="*/ 1707566 h 3842685"/>
              <a:gd name="connsiteX5589" fmla="*/ 0 w 562467"/>
              <a:gd name="connsiteY5589" fmla="*/ 1707094 h 3842685"/>
              <a:gd name="connsiteX5590" fmla="*/ 0 w 562467"/>
              <a:gd name="connsiteY5590" fmla="*/ 1706984 h 3842685"/>
              <a:gd name="connsiteX5591" fmla="*/ 0 w 562467"/>
              <a:gd name="connsiteY5591" fmla="*/ 1706114 h 3842685"/>
              <a:gd name="connsiteX5592" fmla="*/ 0 w 562467"/>
              <a:gd name="connsiteY5592" fmla="*/ 1704911 h 3842685"/>
              <a:gd name="connsiteX5593" fmla="*/ 0 w 562467"/>
              <a:gd name="connsiteY5593" fmla="*/ 1703971 h 3842685"/>
              <a:gd name="connsiteX5594" fmla="*/ 0 w 562467"/>
              <a:gd name="connsiteY5594" fmla="*/ 1703101 h 3842685"/>
              <a:gd name="connsiteX5595" fmla="*/ 0 w 562467"/>
              <a:gd name="connsiteY5595" fmla="*/ 1702951 h 3842685"/>
              <a:gd name="connsiteX5596" fmla="*/ 0 w 562467"/>
              <a:gd name="connsiteY5596" fmla="*/ 1701795 h 3842685"/>
              <a:gd name="connsiteX5597" fmla="*/ 0 w 562467"/>
              <a:gd name="connsiteY5597" fmla="*/ 1700958 h 3842685"/>
              <a:gd name="connsiteX5598" fmla="*/ 0 w 562467"/>
              <a:gd name="connsiteY5598" fmla="*/ 1699497 h 3842685"/>
              <a:gd name="connsiteX5599" fmla="*/ 0 w 562467"/>
              <a:gd name="connsiteY5599" fmla="*/ 1698745 h 3842685"/>
              <a:gd name="connsiteX5600" fmla="*/ 0 w 562467"/>
              <a:gd name="connsiteY5600" fmla="*/ 1698405 h 3842685"/>
              <a:gd name="connsiteX5601" fmla="*/ 0 w 562467"/>
              <a:gd name="connsiteY5601" fmla="*/ 1696816 h 3842685"/>
              <a:gd name="connsiteX5602" fmla="*/ 0 w 562467"/>
              <a:gd name="connsiteY5602" fmla="*/ 1696550 h 3842685"/>
              <a:gd name="connsiteX5603" fmla="*/ 0 w 562467"/>
              <a:gd name="connsiteY5603" fmla="*/ 1696493 h 3842685"/>
              <a:gd name="connsiteX5604" fmla="*/ 0 w 562467"/>
              <a:gd name="connsiteY5604" fmla="*/ 1695943 h 3842685"/>
              <a:gd name="connsiteX5605" fmla="*/ 0 w 562467"/>
              <a:gd name="connsiteY5605" fmla="*/ 1694960 h 3842685"/>
              <a:gd name="connsiteX5606" fmla="*/ 0 w 562467"/>
              <a:gd name="connsiteY5606" fmla="*/ 1693807 h 3842685"/>
              <a:gd name="connsiteX5607" fmla="*/ 0 w 562467"/>
              <a:gd name="connsiteY5607" fmla="*/ 1693445 h 3842685"/>
              <a:gd name="connsiteX5608" fmla="*/ 0 w 562467"/>
              <a:gd name="connsiteY5608" fmla="*/ 1692609 h 3842685"/>
              <a:gd name="connsiteX5609" fmla="*/ 0 w 562467"/>
              <a:gd name="connsiteY5609" fmla="*/ 1691844 h 3842685"/>
              <a:gd name="connsiteX5610" fmla="*/ 0 w 562467"/>
              <a:gd name="connsiteY5610" fmla="*/ 1691718 h 3842685"/>
              <a:gd name="connsiteX5611" fmla="*/ 0 w 562467"/>
              <a:gd name="connsiteY5611" fmla="*/ 1689608 h 3842685"/>
              <a:gd name="connsiteX5612" fmla="*/ 0 w 562467"/>
              <a:gd name="connsiteY5612" fmla="*/ 1689407 h 3842685"/>
              <a:gd name="connsiteX5613" fmla="*/ 0 w 562467"/>
              <a:gd name="connsiteY5613" fmla="*/ 1688825 h 3842685"/>
              <a:gd name="connsiteX5614" fmla="*/ 0 w 562467"/>
              <a:gd name="connsiteY5614" fmla="*/ 1687872 h 3842685"/>
              <a:gd name="connsiteX5615" fmla="*/ 0 w 562467"/>
              <a:gd name="connsiteY5615" fmla="*/ 1687255 h 3842685"/>
              <a:gd name="connsiteX5616" fmla="*/ 0 w 562467"/>
              <a:gd name="connsiteY5616" fmla="*/ 1687071 h 3842685"/>
              <a:gd name="connsiteX5617" fmla="*/ 0 w 562467"/>
              <a:gd name="connsiteY5617" fmla="*/ 1686423 h 3842685"/>
              <a:gd name="connsiteX5618" fmla="*/ 0 w 562467"/>
              <a:gd name="connsiteY5618" fmla="*/ 1685709 h 3842685"/>
              <a:gd name="connsiteX5619" fmla="*/ 0 w 562467"/>
              <a:gd name="connsiteY5619" fmla="*/ 1684184 h 3842685"/>
              <a:gd name="connsiteX5620" fmla="*/ 0 w 562467"/>
              <a:gd name="connsiteY5620" fmla="*/ 1683471 h 3842685"/>
              <a:gd name="connsiteX5621" fmla="*/ 0 w 562467"/>
              <a:gd name="connsiteY5621" fmla="*/ 1682800 h 3842685"/>
              <a:gd name="connsiteX5622" fmla="*/ 0 w 562467"/>
              <a:gd name="connsiteY5622" fmla="*/ 1681501 h 3842685"/>
              <a:gd name="connsiteX5623" fmla="*/ 0 w 562467"/>
              <a:gd name="connsiteY5623" fmla="*/ 1681117 h 3842685"/>
              <a:gd name="connsiteX5624" fmla="*/ 0 w 562467"/>
              <a:gd name="connsiteY5624" fmla="*/ 1680935 h 3842685"/>
              <a:gd name="connsiteX5625" fmla="*/ 0 w 562467"/>
              <a:gd name="connsiteY5625" fmla="*/ 1679866 h 3842685"/>
              <a:gd name="connsiteX5626" fmla="*/ 0 w 562467"/>
              <a:gd name="connsiteY5626" fmla="*/ 1679438 h 3842685"/>
              <a:gd name="connsiteX5627" fmla="*/ 0 w 562467"/>
              <a:gd name="connsiteY5627" fmla="*/ 1679081 h 3842685"/>
              <a:gd name="connsiteX5628" fmla="*/ 0 w 562467"/>
              <a:gd name="connsiteY5628" fmla="*/ 1678215 h 3842685"/>
              <a:gd name="connsiteX5629" fmla="*/ 0 w 562467"/>
              <a:gd name="connsiteY5629" fmla="*/ 1676919 h 3842685"/>
              <a:gd name="connsiteX5630" fmla="*/ 0 w 562467"/>
              <a:gd name="connsiteY5630" fmla="*/ 1676471 h 3842685"/>
              <a:gd name="connsiteX5631" fmla="*/ 0 w 562467"/>
              <a:gd name="connsiteY5631" fmla="*/ 1676406 h 3842685"/>
              <a:gd name="connsiteX5632" fmla="*/ 0 w 562467"/>
              <a:gd name="connsiteY5632" fmla="*/ 1676079 h 3842685"/>
              <a:gd name="connsiteX5633" fmla="*/ 0 w 562467"/>
              <a:gd name="connsiteY5633" fmla="*/ 1675366 h 3842685"/>
              <a:gd name="connsiteX5634" fmla="*/ 0 w 562467"/>
              <a:gd name="connsiteY5634" fmla="*/ 1674819 h 3842685"/>
              <a:gd name="connsiteX5635" fmla="*/ 0 w 562467"/>
              <a:gd name="connsiteY5635" fmla="*/ 1673560 h 3842685"/>
              <a:gd name="connsiteX5636" fmla="*/ 0 w 562467"/>
              <a:gd name="connsiteY5636" fmla="*/ 1673303 h 3842685"/>
              <a:gd name="connsiteX5637" fmla="*/ 0 w 562467"/>
              <a:gd name="connsiteY5637" fmla="*/ 1672945 h 3842685"/>
              <a:gd name="connsiteX5638" fmla="*/ 0 w 562467"/>
              <a:gd name="connsiteY5638" fmla="*/ 1670226 h 3842685"/>
              <a:gd name="connsiteX5639" fmla="*/ 0 w 562467"/>
              <a:gd name="connsiteY5639" fmla="*/ 1669520 h 3842685"/>
              <a:gd name="connsiteX5640" fmla="*/ 0 w 562467"/>
              <a:gd name="connsiteY5640" fmla="*/ 1668838 h 3842685"/>
              <a:gd name="connsiteX5641" fmla="*/ 0 w 562467"/>
              <a:gd name="connsiteY5641" fmla="*/ 1668263 h 3842685"/>
              <a:gd name="connsiteX5642" fmla="*/ 0 w 562467"/>
              <a:gd name="connsiteY5642" fmla="*/ 1667423 h 3842685"/>
              <a:gd name="connsiteX5643" fmla="*/ 0 w 562467"/>
              <a:gd name="connsiteY5643" fmla="*/ 1666998 h 3842685"/>
              <a:gd name="connsiteX5644" fmla="*/ 0 w 562467"/>
              <a:gd name="connsiteY5644" fmla="*/ 1666747 h 3842685"/>
              <a:gd name="connsiteX5645" fmla="*/ 0 w 562467"/>
              <a:gd name="connsiteY5645" fmla="*/ 1666285 h 3842685"/>
              <a:gd name="connsiteX5646" fmla="*/ 0 w 562467"/>
              <a:gd name="connsiteY5646" fmla="*/ 1666127 h 3842685"/>
              <a:gd name="connsiteX5647" fmla="*/ 0 w 562467"/>
              <a:gd name="connsiteY5647" fmla="*/ 1666025 h 3842685"/>
              <a:gd name="connsiteX5648" fmla="*/ 0 w 562467"/>
              <a:gd name="connsiteY5648" fmla="*/ 1665840 h 3842685"/>
              <a:gd name="connsiteX5649" fmla="*/ 0 w 562467"/>
              <a:gd name="connsiteY5649" fmla="*/ 1665416 h 3842685"/>
              <a:gd name="connsiteX5650" fmla="*/ 0 w 562467"/>
              <a:gd name="connsiteY5650" fmla="*/ 1664510 h 3842685"/>
              <a:gd name="connsiteX5651" fmla="*/ 0 w 562467"/>
              <a:gd name="connsiteY5651" fmla="*/ 1664213 h 3842685"/>
              <a:gd name="connsiteX5652" fmla="*/ 0 w 562467"/>
              <a:gd name="connsiteY5652" fmla="*/ 1663639 h 3842685"/>
              <a:gd name="connsiteX5653" fmla="*/ 0 w 562467"/>
              <a:gd name="connsiteY5653" fmla="*/ 1663385 h 3842685"/>
              <a:gd name="connsiteX5654" fmla="*/ 0 w 562467"/>
              <a:gd name="connsiteY5654" fmla="*/ 1663325 h 3842685"/>
              <a:gd name="connsiteX5655" fmla="*/ 0 w 562467"/>
              <a:gd name="connsiteY5655" fmla="*/ 1662777 h 3842685"/>
              <a:gd name="connsiteX5656" fmla="*/ 0 w 562467"/>
              <a:gd name="connsiteY5656" fmla="*/ 1662127 h 3842685"/>
              <a:gd name="connsiteX5657" fmla="*/ 0 w 562467"/>
              <a:gd name="connsiteY5657" fmla="*/ 1661088 h 3842685"/>
              <a:gd name="connsiteX5658" fmla="*/ 0 w 562467"/>
              <a:gd name="connsiteY5658" fmla="*/ 1660862 h 3842685"/>
              <a:gd name="connsiteX5659" fmla="*/ 0 w 562467"/>
              <a:gd name="connsiteY5659" fmla="*/ 1659992 h 3842685"/>
              <a:gd name="connsiteX5660" fmla="*/ 0 w 562467"/>
              <a:gd name="connsiteY5660" fmla="*/ 1659889 h 3842685"/>
              <a:gd name="connsiteX5661" fmla="*/ 0 w 562467"/>
              <a:gd name="connsiteY5661" fmla="*/ 1658551 h 3842685"/>
              <a:gd name="connsiteX5662" fmla="*/ 0 w 562467"/>
              <a:gd name="connsiteY5662" fmla="*/ 1657919 h 3842685"/>
              <a:gd name="connsiteX5663" fmla="*/ 0 w 562467"/>
              <a:gd name="connsiteY5663" fmla="*/ 1655144 h 3842685"/>
              <a:gd name="connsiteX5664" fmla="*/ 0 w 562467"/>
              <a:gd name="connsiteY5664" fmla="*/ 1654786 h 3842685"/>
              <a:gd name="connsiteX5665" fmla="*/ 0 w 562467"/>
              <a:gd name="connsiteY5665" fmla="*/ 1654346 h 3842685"/>
              <a:gd name="connsiteX5666" fmla="*/ 0 w 562467"/>
              <a:gd name="connsiteY5666" fmla="*/ 1654087 h 3842685"/>
              <a:gd name="connsiteX5667" fmla="*/ 0 w 562467"/>
              <a:gd name="connsiteY5667" fmla="*/ 1653604 h 3842685"/>
              <a:gd name="connsiteX5668" fmla="*/ 0 w 562467"/>
              <a:gd name="connsiteY5668" fmla="*/ 1652982 h 3842685"/>
              <a:gd name="connsiteX5669" fmla="*/ 0 w 562467"/>
              <a:gd name="connsiteY5669" fmla="*/ 1651783 h 3842685"/>
              <a:gd name="connsiteX5670" fmla="*/ 0 w 562467"/>
              <a:gd name="connsiteY5670" fmla="*/ 1650919 h 3842685"/>
              <a:gd name="connsiteX5671" fmla="*/ 0 w 562467"/>
              <a:gd name="connsiteY5671" fmla="*/ 1650632 h 3842685"/>
              <a:gd name="connsiteX5672" fmla="*/ 0 w 562467"/>
              <a:gd name="connsiteY5672" fmla="*/ 1650562 h 3842685"/>
              <a:gd name="connsiteX5673" fmla="*/ 0 w 562467"/>
              <a:gd name="connsiteY5673" fmla="*/ 1647951 h 3842685"/>
              <a:gd name="connsiteX5674" fmla="*/ 0 w 562467"/>
              <a:gd name="connsiteY5674" fmla="*/ 1647792 h 3842685"/>
              <a:gd name="connsiteX5675" fmla="*/ 0 w 562467"/>
              <a:gd name="connsiteY5675" fmla="*/ 1647686 h 3842685"/>
              <a:gd name="connsiteX5676" fmla="*/ 0 w 562467"/>
              <a:gd name="connsiteY5676" fmla="*/ 1647174 h 3842685"/>
              <a:gd name="connsiteX5677" fmla="*/ 0 w 562467"/>
              <a:gd name="connsiteY5677" fmla="*/ 1647079 h 3842685"/>
              <a:gd name="connsiteX5678" fmla="*/ 0 w 562467"/>
              <a:gd name="connsiteY5678" fmla="*/ 1646454 h 3842685"/>
              <a:gd name="connsiteX5679" fmla="*/ 0 w 562467"/>
              <a:gd name="connsiteY5679" fmla="*/ 1645226 h 3842685"/>
              <a:gd name="connsiteX5680" fmla="*/ 0 w 562467"/>
              <a:gd name="connsiteY5680" fmla="*/ 1644363 h 3842685"/>
              <a:gd name="connsiteX5681" fmla="*/ 0 w 562467"/>
              <a:gd name="connsiteY5681" fmla="*/ 1644109 h 3842685"/>
              <a:gd name="connsiteX5682" fmla="*/ 0 w 562467"/>
              <a:gd name="connsiteY5682" fmla="*/ 1643901 h 3842685"/>
              <a:gd name="connsiteX5683" fmla="*/ 0 w 562467"/>
              <a:gd name="connsiteY5683" fmla="*/ 1643650 h 3842685"/>
              <a:gd name="connsiteX5684" fmla="*/ 0 w 562467"/>
              <a:gd name="connsiteY5684" fmla="*/ 1643032 h 3842685"/>
              <a:gd name="connsiteX5685" fmla="*/ 0 w 562467"/>
              <a:gd name="connsiteY5685" fmla="*/ 1642813 h 3842685"/>
              <a:gd name="connsiteX5686" fmla="*/ 0 w 562467"/>
              <a:gd name="connsiteY5686" fmla="*/ 1642704 h 3842685"/>
              <a:gd name="connsiteX5687" fmla="*/ 0 w 562467"/>
              <a:gd name="connsiteY5687" fmla="*/ 1642126 h 3842685"/>
              <a:gd name="connsiteX5688" fmla="*/ 0 w 562467"/>
              <a:gd name="connsiteY5688" fmla="*/ 1642100 h 3842685"/>
              <a:gd name="connsiteX5689" fmla="*/ 0 w 562467"/>
              <a:gd name="connsiteY5689" fmla="*/ 1641833 h 3842685"/>
              <a:gd name="connsiteX5690" fmla="*/ 0 w 562467"/>
              <a:gd name="connsiteY5690" fmla="*/ 1641656 h 3842685"/>
              <a:gd name="connsiteX5691" fmla="*/ 0 w 562467"/>
              <a:gd name="connsiteY5691" fmla="*/ 1641414 h 3842685"/>
              <a:gd name="connsiteX5692" fmla="*/ 0 w 562467"/>
              <a:gd name="connsiteY5692" fmla="*/ 1641256 h 3842685"/>
              <a:gd name="connsiteX5693" fmla="*/ 0 w 562467"/>
              <a:gd name="connsiteY5693" fmla="*/ 1641001 h 3842685"/>
              <a:gd name="connsiteX5694" fmla="*/ 0 w 562467"/>
              <a:gd name="connsiteY5694" fmla="*/ 1640543 h 3842685"/>
              <a:gd name="connsiteX5695" fmla="*/ 0 w 562467"/>
              <a:gd name="connsiteY5695" fmla="*/ 1640393 h 3842685"/>
              <a:gd name="connsiteX5696" fmla="*/ 0 w 562467"/>
              <a:gd name="connsiteY5696" fmla="*/ 1640319 h 3842685"/>
              <a:gd name="connsiteX5697" fmla="*/ 0 w 562467"/>
              <a:gd name="connsiteY5697" fmla="*/ 1640260 h 3842685"/>
              <a:gd name="connsiteX5698" fmla="*/ 0 w 562467"/>
              <a:gd name="connsiteY5698" fmla="*/ 1639744 h 3842685"/>
              <a:gd name="connsiteX5699" fmla="*/ 0 w 562467"/>
              <a:gd name="connsiteY5699" fmla="*/ 1638478 h 3842685"/>
              <a:gd name="connsiteX5700" fmla="*/ 0 w 562467"/>
              <a:gd name="connsiteY5700" fmla="*/ 1638230 h 3842685"/>
              <a:gd name="connsiteX5701" fmla="*/ 0 w 562467"/>
              <a:gd name="connsiteY5701" fmla="*/ 1637766 h 3842685"/>
              <a:gd name="connsiteX5702" fmla="*/ 0 w 562467"/>
              <a:gd name="connsiteY5702" fmla="*/ 1637608 h 3842685"/>
              <a:gd name="connsiteX5703" fmla="*/ 0 w 562467"/>
              <a:gd name="connsiteY5703" fmla="*/ 1637505 h 3842685"/>
              <a:gd name="connsiteX5704" fmla="*/ 0 w 562467"/>
              <a:gd name="connsiteY5704" fmla="*/ 1636895 h 3842685"/>
              <a:gd name="connsiteX5705" fmla="*/ 0 w 562467"/>
              <a:gd name="connsiteY5705" fmla="*/ 1636677 h 3842685"/>
              <a:gd name="connsiteX5706" fmla="*/ 0 w 562467"/>
              <a:gd name="connsiteY5706" fmla="*/ 1636187 h 3842685"/>
              <a:gd name="connsiteX5707" fmla="*/ 0 w 562467"/>
              <a:gd name="connsiteY5707" fmla="*/ 1635991 h 3842685"/>
              <a:gd name="connsiteX5708" fmla="*/ 0 w 562467"/>
              <a:gd name="connsiteY5708" fmla="*/ 1635120 h 3842685"/>
              <a:gd name="connsiteX5709" fmla="*/ 0 w 562467"/>
              <a:gd name="connsiteY5709" fmla="*/ 1634258 h 3842685"/>
              <a:gd name="connsiteX5710" fmla="*/ 0 w 562467"/>
              <a:gd name="connsiteY5710" fmla="*/ 1633991 h 3842685"/>
              <a:gd name="connsiteX5711" fmla="*/ 0 w 562467"/>
              <a:gd name="connsiteY5711" fmla="*/ 1633478 h 3842685"/>
              <a:gd name="connsiteX5712" fmla="*/ 0 w 562467"/>
              <a:gd name="connsiteY5712" fmla="*/ 1632760 h 3842685"/>
              <a:gd name="connsiteX5713" fmla="*/ 0 w 562467"/>
              <a:gd name="connsiteY5713" fmla="*/ 1632402 h 3842685"/>
              <a:gd name="connsiteX5714" fmla="*/ 0 w 562467"/>
              <a:gd name="connsiteY5714" fmla="*/ 1631221 h 3842685"/>
              <a:gd name="connsiteX5715" fmla="*/ 0 w 562467"/>
              <a:gd name="connsiteY5715" fmla="*/ 1630887 h 3842685"/>
              <a:gd name="connsiteX5716" fmla="*/ 0 w 562467"/>
              <a:gd name="connsiteY5716" fmla="*/ 1630051 h 3842685"/>
              <a:gd name="connsiteX5717" fmla="*/ 0 w 562467"/>
              <a:gd name="connsiteY5717" fmla="*/ 1629400 h 3842685"/>
              <a:gd name="connsiteX5718" fmla="*/ 0 w 562467"/>
              <a:gd name="connsiteY5718" fmla="*/ 1628009 h 3842685"/>
              <a:gd name="connsiteX5719" fmla="*/ 0 w 562467"/>
              <a:gd name="connsiteY5719" fmla="*/ 1627051 h 3842685"/>
              <a:gd name="connsiteX5720" fmla="*/ 0 w 562467"/>
              <a:gd name="connsiteY5720" fmla="*/ 1626625 h 3842685"/>
              <a:gd name="connsiteX5721" fmla="*/ 0 w 562467"/>
              <a:gd name="connsiteY5721" fmla="*/ 1626267 h 3842685"/>
              <a:gd name="connsiteX5722" fmla="*/ 0 w 562467"/>
              <a:gd name="connsiteY5722" fmla="*/ 1626039 h 3842685"/>
              <a:gd name="connsiteX5723" fmla="*/ 0 w 562467"/>
              <a:gd name="connsiteY5723" fmla="*/ 1625086 h 3842685"/>
              <a:gd name="connsiteX5724" fmla="*/ 0 w 562467"/>
              <a:gd name="connsiteY5724" fmla="*/ 1624696 h 3842685"/>
              <a:gd name="connsiteX5725" fmla="*/ 0 w 562467"/>
              <a:gd name="connsiteY5725" fmla="*/ 1623863 h 3842685"/>
              <a:gd name="connsiteX5726" fmla="*/ 0 w 562467"/>
              <a:gd name="connsiteY5726" fmla="*/ 1623498 h 3842685"/>
              <a:gd name="connsiteX5727" fmla="*/ 0 w 562467"/>
              <a:gd name="connsiteY5727" fmla="*/ 1622842 h 3842685"/>
              <a:gd name="connsiteX5728" fmla="*/ 0 w 562467"/>
              <a:gd name="connsiteY5728" fmla="*/ 1622526 h 3842685"/>
              <a:gd name="connsiteX5729" fmla="*/ 0 w 562467"/>
              <a:gd name="connsiteY5729" fmla="*/ 1621725 h 3842685"/>
              <a:gd name="connsiteX5730" fmla="*/ 0 w 562467"/>
              <a:gd name="connsiteY5730" fmla="*/ 1620321 h 3842685"/>
              <a:gd name="connsiteX5731" fmla="*/ 0 w 562467"/>
              <a:gd name="connsiteY5731" fmla="*/ 1620069 h 3842685"/>
              <a:gd name="connsiteX5732" fmla="*/ 0 w 562467"/>
              <a:gd name="connsiteY5732" fmla="*/ 1619716 h 3842685"/>
              <a:gd name="connsiteX5733" fmla="*/ 0 w 562467"/>
              <a:gd name="connsiteY5733" fmla="*/ 1619449 h 3842685"/>
              <a:gd name="connsiteX5734" fmla="*/ 0 w 562467"/>
              <a:gd name="connsiteY5734" fmla="*/ 1619272 h 3842685"/>
              <a:gd name="connsiteX5735" fmla="*/ 0 w 562467"/>
              <a:gd name="connsiteY5735" fmla="*/ 1618560 h 3842685"/>
              <a:gd name="connsiteX5736" fmla="*/ 0 w 562467"/>
              <a:gd name="connsiteY5736" fmla="*/ 1618518 h 3842685"/>
              <a:gd name="connsiteX5737" fmla="*/ 0 w 562467"/>
              <a:gd name="connsiteY5737" fmla="*/ 1617934 h 3842685"/>
              <a:gd name="connsiteX5738" fmla="*/ 0 w 562467"/>
              <a:gd name="connsiteY5738" fmla="*/ 1617832 h 3842685"/>
              <a:gd name="connsiteX5739" fmla="*/ 0 w 562467"/>
              <a:gd name="connsiteY5739" fmla="*/ 1616962 h 3842685"/>
              <a:gd name="connsiteX5740" fmla="*/ 0 w 562467"/>
              <a:gd name="connsiteY5740" fmla="*/ 1616707 h 3842685"/>
              <a:gd name="connsiteX5741" fmla="*/ 0 w 562467"/>
              <a:gd name="connsiteY5741" fmla="*/ 1615589 h 3842685"/>
              <a:gd name="connsiteX5742" fmla="*/ 0 w 562467"/>
              <a:gd name="connsiteY5742" fmla="*/ 1615585 h 3842685"/>
              <a:gd name="connsiteX5743" fmla="*/ 0 w 562467"/>
              <a:gd name="connsiteY5743" fmla="*/ 1614293 h 3842685"/>
              <a:gd name="connsiteX5744" fmla="*/ 0 w 562467"/>
              <a:gd name="connsiteY5744" fmla="*/ 1614183 h 3842685"/>
              <a:gd name="connsiteX5745" fmla="*/ 0 w 562467"/>
              <a:gd name="connsiteY5745" fmla="*/ 1613847 h 3842685"/>
              <a:gd name="connsiteX5746" fmla="*/ 0 w 562467"/>
              <a:gd name="connsiteY5746" fmla="*/ 1607667 h 3842685"/>
              <a:gd name="connsiteX5747" fmla="*/ 0 w 562467"/>
              <a:gd name="connsiteY5747" fmla="*/ 1606993 h 3842685"/>
              <a:gd name="connsiteX5748" fmla="*/ 0 w 562467"/>
              <a:gd name="connsiteY5748" fmla="*/ 1606280 h 3842685"/>
              <a:gd name="connsiteX5749" fmla="*/ 0 w 562467"/>
              <a:gd name="connsiteY5749" fmla="*/ 1605706 h 3842685"/>
              <a:gd name="connsiteX5750" fmla="*/ 0 w 562467"/>
              <a:gd name="connsiteY5750" fmla="*/ 1605625 h 3842685"/>
              <a:gd name="connsiteX5751" fmla="*/ 0 w 562467"/>
              <a:gd name="connsiteY5751" fmla="*/ 1604440 h 3842685"/>
              <a:gd name="connsiteX5752" fmla="*/ 0 w 562467"/>
              <a:gd name="connsiteY5752" fmla="*/ 1604190 h 3842685"/>
              <a:gd name="connsiteX5753" fmla="*/ 0 w 562467"/>
              <a:gd name="connsiteY5753" fmla="*/ 1603570 h 3842685"/>
              <a:gd name="connsiteX5754" fmla="*/ 0 w 562467"/>
              <a:gd name="connsiteY5754" fmla="*/ 1601655 h 3842685"/>
              <a:gd name="connsiteX5755" fmla="*/ 0 w 562467"/>
              <a:gd name="connsiteY5755" fmla="*/ 1601114 h 3842685"/>
              <a:gd name="connsiteX5756" fmla="*/ 0 w 562467"/>
              <a:gd name="connsiteY5756" fmla="*/ 1600858 h 3842685"/>
              <a:gd name="connsiteX5757" fmla="*/ 0 w 562467"/>
              <a:gd name="connsiteY5757" fmla="*/ 1600799 h 3842685"/>
              <a:gd name="connsiteX5758" fmla="*/ 0 w 562467"/>
              <a:gd name="connsiteY5758" fmla="*/ 1600142 h 3842685"/>
              <a:gd name="connsiteX5759" fmla="*/ 0 w 562467"/>
              <a:gd name="connsiteY5759" fmla="*/ 1599693 h 3842685"/>
              <a:gd name="connsiteX5760" fmla="*/ 0 w 562467"/>
              <a:gd name="connsiteY5760" fmla="*/ 1599570 h 3842685"/>
              <a:gd name="connsiteX5761" fmla="*/ 0 w 562467"/>
              <a:gd name="connsiteY5761" fmla="*/ 1599493 h 3842685"/>
              <a:gd name="connsiteX5762" fmla="*/ 0 w 562467"/>
              <a:gd name="connsiteY5762" fmla="*/ 1598304 h 3842685"/>
              <a:gd name="connsiteX5763" fmla="*/ 0 w 562467"/>
              <a:gd name="connsiteY5763" fmla="*/ 1597434 h 3842685"/>
              <a:gd name="connsiteX5764" fmla="*/ 0 w 562467"/>
              <a:gd name="connsiteY5764" fmla="*/ 1596807 h 3842685"/>
              <a:gd name="connsiteX5765" fmla="*/ 0 w 562467"/>
              <a:gd name="connsiteY5765" fmla="*/ 1596201 h 3842685"/>
              <a:gd name="connsiteX5766" fmla="*/ 0 w 562467"/>
              <a:gd name="connsiteY5766" fmla="*/ 1596134 h 3842685"/>
              <a:gd name="connsiteX5767" fmla="*/ 0 w 562467"/>
              <a:gd name="connsiteY5767" fmla="*/ 1594978 h 3842685"/>
              <a:gd name="connsiteX5768" fmla="*/ 0 w 562467"/>
              <a:gd name="connsiteY5768" fmla="*/ 1594270 h 3842685"/>
              <a:gd name="connsiteX5769" fmla="*/ 0 w 562467"/>
              <a:gd name="connsiteY5769" fmla="*/ 1593839 h 3842685"/>
              <a:gd name="connsiteX5770" fmla="*/ 0 w 562467"/>
              <a:gd name="connsiteY5770" fmla="*/ 1593558 h 3842685"/>
              <a:gd name="connsiteX5771" fmla="*/ 0 w 562467"/>
              <a:gd name="connsiteY5771" fmla="*/ 1593201 h 3842685"/>
              <a:gd name="connsiteX5772" fmla="*/ 0 w 562467"/>
              <a:gd name="connsiteY5772" fmla="*/ 1592489 h 3842685"/>
              <a:gd name="connsiteX5773" fmla="*/ 0 w 562467"/>
              <a:gd name="connsiteY5773" fmla="*/ 1591704 h 3842685"/>
              <a:gd name="connsiteX5774" fmla="*/ 0 w 562467"/>
              <a:gd name="connsiteY5774" fmla="*/ 1588701 h 3842685"/>
              <a:gd name="connsiteX5775" fmla="*/ 0 w 562467"/>
              <a:gd name="connsiteY5775" fmla="*/ 1587066 h 3842685"/>
              <a:gd name="connsiteX5776" fmla="*/ 0 w 562467"/>
              <a:gd name="connsiteY5776" fmla="*/ 1586863 h 3842685"/>
              <a:gd name="connsiteX5777" fmla="*/ 0 w 562467"/>
              <a:gd name="connsiteY5777" fmla="*/ 1586281 h 3842685"/>
              <a:gd name="connsiteX5778" fmla="*/ 0 w 562467"/>
              <a:gd name="connsiteY5778" fmla="*/ 1585568 h 3842685"/>
              <a:gd name="connsiteX5779" fmla="*/ 0 w 562467"/>
              <a:gd name="connsiteY5779" fmla="*/ 1584614 h 3842685"/>
              <a:gd name="connsiteX5780" fmla="*/ 0 w 562467"/>
              <a:gd name="connsiteY5780" fmla="*/ 1583896 h 3842685"/>
              <a:gd name="connsiteX5781" fmla="*/ 0 w 562467"/>
              <a:gd name="connsiteY5781" fmla="*/ 1583113 h 3842685"/>
              <a:gd name="connsiteX5782" fmla="*/ 0 w 562467"/>
              <a:gd name="connsiteY5782" fmla="*/ 1582698 h 3842685"/>
              <a:gd name="connsiteX5783" fmla="*/ 0 w 562467"/>
              <a:gd name="connsiteY5783" fmla="*/ 1582243 h 3842685"/>
              <a:gd name="connsiteX5784" fmla="*/ 0 w 562467"/>
              <a:gd name="connsiteY5784" fmla="*/ 1581806 h 3842685"/>
              <a:gd name="connsiteX5785" fmla="*/ 0 w 562467"/>
              <a:gd name="connsiteY5785" fmla="*/ 1580728 h 3842685"/>
              <a:gd name="connsiteX5786" fmla="*/ 0 w 562467"/>
              <a:gd name="connsiteY5786" fmla="*/ 1580255 h 3842685"/>
              <a:gd name="connsiteX5787" fmla="*/ 0 w 562467"/>
              <a:gd name="connsiteY5787" fmla="*/ 1580146 h 3842685"/>
              <a:gd name="connsiteX5788" fmla="*/ 0 w 562467"/>
              <a:gd name="connsiteY5788" fmla="*/ 1579275 h 3842685"/>
              <a:gd name="connsiteX5789" fmla="*/ 0 w 562467"/>
              <a:gd name="connsiteY5789" fmla="*/ 1578474 h 3842685"/>
              <a:gd name="connsiteX5790" fmla="*/ 0 w 562467"/>
              <a:gd name="connsiteY5790" fmla="*/ 1578416 h 3842685"/>
              <a:gd name="connsiteX5791" fmla="*/ 0 w 562467"/>
              <a:gd name="connsiteY5791" fmla="*/ 1578073 h 3842685"/>
              <a:gd name="connsiteX5792" fmla="*/ 0 w 562467"/>
              <a:gd name="connsiteY5792" fmla="*/ 1577761 h 3842685"/>
              <a:gd name="connsiteX5793" fmla="*/ 0 w 562467"/>
              <a:gd name="connsiteY5793" fmla="*/ 1577187 h 3842685"/>
              <a:gd name="connsiteX5794" fmla="*/ 0 w 562467"/>
              <a:gd name="connsiteY5794" fmla="*/ 1577132 h 3842685"/>
              <a:gd name="connsiteX5795" fmla="*/ 0 w 562467"/>
              <a:gd name="connsiteY5795" fmla="*/ 1576263 h 3842685"/>
              <a:gd name="connsiteX5796" fmla="*/ 0 w 562467"/>
              <a:gd name="connsiteY5796" fmla="*/ 1576112 h 3842685"/>
              <a:gd name="connsiteX5797" fmla="*/ 0 w 562467"/>
              <a:gd name="connsiteY5797" fmla="*/ 1575920 h 3842685"/>
              <a:gd name="connsiteX5798" fmla="*/ 0 w 562467"/>
              <a:gd name="connsiteY5798" fmla="*/ 1575670 h 3842685"/>
              <a:gd name="connsiteX5799" fmla="*/ 0 w 562467"/>
              <a:gd name="connsiteY5799" fmla="*/ 1575050 h 3842685"/>
              <a:gd name="connsiteX5800" fmla="*/ 0 w 562467"/>
              <a:gd name="connsiteY5800" fmla="*/ 1574119 h 3842685"/>
              <a:gd name="connsiteX5801" fmla="*/ 0 w 562467"/>
              <a:gd name="connsiteY5801" fmla="*/ 1571455 h 3842685"/>
              <a:gd name="connsiteX5802" fmla="*/ 0 w 562467"/>
              <a:gd name="connsiteY5802" fmla="*/ 1571205 h 3842685"/>
              <a:gd name="connsiteX5803" fmla="*/ 0 w 562467"/>
              <a:gd name="connsiteY5803" fmla="*/ 1571174 h 3842685"/>
              <a:gd name="connsiteX5804" fmla="*/ 0 w 562467"/>
              <a:gd name="connsiteY5804" fmla="*/ 1569977 h 3842685"/>
              <a:gd name="connsiteX5805" fmla="*/ 0 w 562467"/>
              <a:gd name="connsiteY5805" fmla="*/ 1569654 h 3842685"/>
              <a:gd name="connsiteX5806" fmla="*/ 0 w 562467"/>
              <a:gd name="connsiteY5806" fmla="*/ 1568907 h 3842685"/>
              <a:gd name="connsiteX5807" fmla="*/ 0 w 562467"/>
              <a:gd name="connsiteY5807" fmla="*/ 1568121 h 3842685"/>
              <a:gd name="connsiteX5808" fmla="*/ 0 w 562467"/>
              <a:gd name="connsiteY5808" fmla="*/ 1566968 h 3842685"/>
              <a:gd name="connsiteX5809" fmla="*/ 0 w 562467"/>
              <a:gd name="connsiteY5809" fmla="*/ 1566606 h 3842685"/>
              <a:gd name="connsiteX5810" fmla="*/ 0 w 562467"/>
              <a:gd name="connsiteY5810" fmla="*/ 1564879 h 3842685"/>
              <a:gd name="connsiteX5811" fmla="*/ 0 w 562467"/>
              <a:gd name="connsiteY5811" fmla="*/ 1563184 h 3842685"/>
              <a:gd name="connsiteX5812" fmla="*/ 0 w 562467"/>
              <a:gd name="connsiteY5812" fmla="*/ 1562568 h 3842685"/>
              <a:gd name="connsiteX5813" fmla="*/ 0 w 562467"/>
              <a:gd name="connsiteY5813" fmla="*/ 1561986 h 3842685"/>
              <a:gd name="connsiteX5814" fmla="*/ 0 w 562467"/>
              <a:gd name="connsiteY5814" fmla="*/ 1561033 h 3842685"/>
              <a:gd name="connsiteX5815" fmla="*/ 0 w 562467"/>
              <a:gd name="connsiteY5815" fmla="*/ 1560416 h 3842685"/>
              <a:gd name="connsiteX5816" fmla="*/ 0 w 562467"/>
              <a:gd name="connsiteY5816" fmla="*/ 1560315 h 3842685"/>
              <a:gd name="connsiteX5817" fmla="*/ 0 w 562467"/>
              <a:gd name="connsiteY5817" fmla="*/ 1558344 h 3842685"/>
              <a:gd name="connsiteX5818" fmla="*/ 0 w 562467"/>
              <a:gd name="connsiteY5818" fmla="*/ 1557762 h 3842685"/>
              <a:gd name="connsiteX5819" fmla="*/ 0 w 562467"/>
              <a:gd name="connsiteY5819" fmla="*/ 1557512 h 3842685"/>
              <a:gd name="connsiteX5820" fmla="*/ 0 w 562467"/>
              <a:gd name="connsiteY5820" fmla="*/ 1556891 h 3842685"/>
              <a:gd name="connsiteX5821" fmla="*/ 0 w 562467"/>
              <a:gd name="connsiteY5821" fmla="*/ 1555961 h 3842685"/>
              <a:gd name="connsiteX5822" fmla="*/ 0 w 562467"/>
              <a:gd name="connsiteY5822" fmla="*/ 1555376 h 3842685"/>
              <a:gd name="connsiteX5823" fmla="*/ 0 w 562467"/>
              <a:gd name="connsiteY5823" fmla="*/ 1554748 h 3842685"/>
              <a:gd name="connsiteX5824" fmla="*/ 0 w 562467"/>
              <a:gd name="connsiteY5824" fmla="*/ 1554278 h 3842685"/>
              <a:gd name="connsiteX5825" fmla="*/ 0 w 562467"/>
              <a:gd name="connsiteY5825" fmla="*/ 1554179 h 3842685"/>
              <a:gd name="connsiteX5826" fmla="*/ 0 w 562467"/>
              <a:gd name="connsiteY5826" fmla="*/ 1553879 h 3842685"/>
              <a:gd name="connsiteX5827" fmla="*/ 0 w 562467"/>
              <a:gd name="connsiteY5827" fmla="*/ 1553027 h 3842685"/>
              <a:gd name="connsiteX5828" fmla="*/ 0 w 562467"/>
              <a:gd name="connsiteY5828" fmla="*/ 1551736 h 3842685"/>
              <a:gd name="connsiteX5829" fmla="*/ 0 w 562467"/>
              <a:gd name="connsiteY5829" fmla="*/ 1550080 h 3842685"/>
              <a:gd name="connsiteX5830" fmla="*/ 0 w 562467"/>
              <a:gd name="connsiteY5830" fmla="*/ 1549567 h 3842685"/>
              <a:gd name="connsiteX5831" fmla="*/ 0 w 562467"/>
              <a:gd name="connsiteY5831" fmla="*/ 1548613 h 3842685"/>
              <a:gd name="connsiteX5832" fmla="*/ 0 w 562467"/>
              <a:gd name="connsiteY5832" fmla="*/ 1547743 h 3842685"/>
              <a:gd name="connsiteX5833" fmla="*/ 0 w 562467"/>
              <a:gd name="connsiteY5833" fmla="*/ 1547593 h 3842685"/>
              <a:gd name="connsiteX5834" fmla="*/ 0 w 562467"/>
              <a:gd name="connsiteY5834" fmla="*/ 1547271 h 3842685"/>
              <a:gd name="connsiteX5835" fmla="*/ 0 w 562467"/>
              <a:gd name="connsiteY5835" fmla="*/ 1546721 h 3842685"/>
              <a:gd name="connsiteX5836" fmla="*/ 0 w 562467"/>
              <a:gd name="connsiteY5836" fmla="*/ 1544222 h 3842685"/>
              <a:gd name="connsiteX5837" fmla="*/ 0 w 562467"/>
              <a:gd name="connsiteY5837" fmla="*/ 1543510 h 3842685"/>
              <a:gd name="connsiteX5838" fmla="*/ 0 w 562467"/>
              <a:gd name="connsiteY5838" fmla="*/ 1543387 h 3842685"/>
              <a:gd name="connsiteX5839" fmla="*/ 0 w 562467"/>
              <a:gd name="connsiteY5839" fmla="*/ 1540584 h 3842685"/>
              <a:gd name="connsiteX5840" fmla="*/ 0 w 562467"/>
              <a:gd name="connsiteY5840" fmla="*/ 1540184 h 3842685"/>
              <a:gd name="connsiteX5841" fmla="*/ 0 w 562467"/>
              <a:gd name="connsiteY5841" fmla="*/ 1539602 h 3842685"/>
              <a:gd name="connsiteX5842" fmla="*/ 0 w 562467"/>
              <a:gd name="connsiteY5842" fmla="*/ 1538087 h 3842685"/>
              <a:gd name="connsiteX5843" fmla="*/ 0 w 562467"/>
              <a:gd name="connsiteY5843" fmla="*/ 1536486 h 3842685"/>
              <a:gd name="connsiteX5844" fmla="*/ 0 w 562467"/>
              <a:gd name="connsiteY5844" fmla="*/ 1534249 h 3842685"/>
              <a:gd name="connsiteX5845" fmla="*/ 0 w 562467"/>
              <a:gd name="connsiteY5845" fmla="*/ 1534049 h 3842685"/>
              <a:gd name="connsiteX5846" fmla="*/ 0 w 562467"/>
              <a:gd name="connsiteY5846" fmla="*/ 1533577 h 3842685"/>
              <a:gd name="connsiteX5847" fmla="*/ 0 w 562467"/>
              <a:gd name="connsiteY5847" fmla="*/ 1531895 h 3842685"/>
              <a:gd name="connsiteX5848" fmla="*/ 0 w 562467"/>
              <a:gd name="connsiteY5848" fmla="*/ 1531713 h 3842685"/>
              <a:gd name="connsiteX5849" fmla="*/ 0 w 562467"/>
              <a:gd name="connsiteY5849" fmla="*/ 1530643 h 3842685"/>
              <a:gd name="connsiteX5850" fmla="*/ 0 w 562467"/>
              <a:gd name="connsiteY5850" fmla="*/ 1527697 h 3842685"/>
              <a:gd name="connsiteX5851" fmla="*/ 0 w 562467"/>
              <a:gd name="connsiteY5851" fmla="*/ 1527248 h 3842685"/>
              <a:gd name="connsiteX5852" fmla="*/ 0 w 562467"/>
              <a:gd name="connsiteY5852" fmla="*/ 1527183 h 3842685"/>
              <a:gd name="connsiteX5853" fmla="*/ 0 w 562467"/>
              <a:gd name="connsiteY5853" fmla="*/ 1526470 h 3842685"/>
              <a:gd name="connsiteX5854" fmla="*/ 0 w 562467"/>
              <a:gd name="connsiteY5854" fmla="*/ 1526143 h 3842685"/>
              <a:gd name="connsiteX5855" fmla="*/ 0 w 562467"/>
              <a:gd name="connsiteY5855" fmla="*/ 1524508 h 3842685"/>
              <a:gd name="connsiteX5856" fmla="*/ 0 w 562467"/>
              <a:gd name="connsiteY5856" fmla="*/ 1524080 h 3842685"/>
              <a:gd name="connsiteX5857" fmla="*/ 0 w 562467"/>
              <a:gd name="connsiteY5857" fmla="*/ 1523723 h 3842685"/>
              <a:gd name="connsiteX5858" fmla="*/ 0 w 562467"/>
              <a:gd name="connsiteY5858" fmla="*/ 1521112 h 3842685"/>
              <a:gd name="connsiteX5859" fmla="*/ 0 w 562467"/>
              <a:gd name="connsiteY5859" fmla="*/ 1521048 h 3842685"/>
              <a:gd name="connsiteX5860" fmla="*/ 0 w 562467"/>
              <a:gd name="connsiteY5860" fmla="*/ 1519928 h 3842685"/>
              <a:gd name="connsiteX5861" fmla="*/ 0 w 562467"/>
              <a:gd name="connsiteY5861" fmla="*/ 1519615 h 3842685"/>
              <a:gd name="connsiteX5862" fmla="*/ 0 w 562467"/>
              <a:gd name="connsiteY5862" fmla="*/ 1518200 h 3842685"/>
              <a:gd name="connsiteX5863" fmla="*/ 0 w 562467"/>
              <a:gd name="connsiteY5863" fmla="*/ 1517524 h 3842685"/>
              <a:gd name="connsiteX5864" fmla="*/ 0 w 562467"/>
              <a:gd name="connsiteY5864" fmla="*/ 1517062 h 3842685"/>
              <a:gd name="connsiteX5865" fmla="*/ 0 w 562467"/>
              <a:gd name="connsiteY5865" fmla="*/ 1516812 h 3842685"/>
              <a:gd name="connsiteX5866" fmla="*/ 0 w 562467"/>
              <a:gd name="connsiteY5866" fmla="*/ 1516193 h 3842685"/>
              <a:gd name="connsiteX5867" fmla="*/ 0 w 562467"/>
              <a:gd name="connsiteY5867" fmla="*/ 1515287 h 3842685"/>
              <a:gd name="connsiteX5868" fmla="*/ 0 w 562467"/>
              <a:gd name="connsiteY5868" fmla="*/ 1514575 h 3842685"/>
              <a:gd name="connsiteX5869" fmla="*/ 0 w 562467"/>
              <a:gd name="connsiteY5869" fmla="*/ 1514417 h 3842685"/>
              <a:gd name="connsiteX5870" fmla="*/ 0 w 562467"/>
              <a:gd name="connsiteY5870" fmla="*/ 1514162 h 3842685"/>
              <a:gd name="connsiteX5871" fmla="*/ 0 w 562467"/>
              <a:gd name="connsiteY5871" fmla="*/ 1513704 h 3842685"/>
              <a:gd name="connsiteX5872" fmla="*/ 0 w 562467"/>
              <a:gd name="connsiteY5872" fmla="*/ 1513555 h 3842685"/>
              <a:gd name="connsiteX5873" fmla="*/ 0 w 562467"/>
              <a:gd name="connsiteY5873" fmla="*/ 1513480 h 3842685"/>
              <a:gd name="connsiteX5874" fmla="*/ 0 w 562467"/>
              <a:gd name="connsiteY5874" fmla="*/ 1513421 h 3842685"/>
              <a:gd name="connsiteX5875" fmla="*/ 0 w 562467"/>
              <a:gd name="connsiteY5875" fmla="*/ 1512905 h 3842685"/>
              <a:gd name="connsiteX5876" fmla="*/ 0 w 562467"/>
              <a:gd name="connsiteY5876" fmla="*/ 1511639 h 3842685"/>
              <a:gd name="connsiteX5877" fmla="*/ 0 w 562467"/>
              <a:gd name="connsiteY5877" fmla="*/ 1511391 h 3842685"/>
              <a:gd name="connsiteX5878" fmla="*/ 0 w 562467"/>
              <a:gd name="connsiteY5878" fmla="*/ 1510927 h 3842685"/>
              <a:gd name="connsiteX5879" fmla="*/ 0 w 562467"/>
              <a:gd name="connsiteY5879" fmla="*/ 1510769 h 3842685"/>
              <a:gd name="connsiteX5880" fmla="*/ 0 w 562467"/>
              <a:gd name="connsiteY5880" fmla="*/ 1510667 h 3842685"/>
              <a:gd name="connsiteX5881" fmla="*/ 0 w 562467"/>
              <a:gd name="connsiteY5881" fmla="*/ 1510056 h 3842685"/>
              <a:gd name="connsiteX5882" fmla="*/ 0 w 562467"/>
              <a:gd name="connsiteY5882" fmla="*/ 1509152 h 3842685"/>
              <a:gd name="connsiteX5883" fmla="*/ 0 w 562467"/>
              <a:gd name="connsiteY5883" fmla="*/ 1508281 h 3842685"/>
              <a:gd name="connsiteX5884" fmla="*/ 0 w 562467"/>
              <a:gd name="connsiteY5884" fmla="*/ 1507419 h 3842685"/>
              <a:gd name="connsiteX5885" fmla="*/ 0 w 562467"/>
              <a:gd name="connsiteY5885" fmla="*/ 1506349 h 3842685"/>
              <a:gd name="connsiteX5886" fmla="*/ 0 w 562467"/>
              <a:gd name="connsiteY5886" fmla="*/ 1505922 h 3842685"/>
              <a:gd name="connsiteX5887" fmla="*/ 0 w 562467"/>
              <a:gd name="connsiteY5887" fmla="*/ 1505564 h 3842685"/>
              <a:gd name="connsiteX5888" fmla="*/ 0 w 562467"/>
              <a:gd name="connsiteY5888" fmla="*/ 1504382 h 3842685"/>
              <a:gd name="connsiteX5889" fmla="*/ 0 w 562467"/>
              <a:gd name="connsiteY5889" fmla="*/ 1504048 h 3842685"/>
              <a:gd name="connsiteX5890" fmla="*/ 0 w 562467"/>
              <a:gd name="connsiteY5890" fmla="*/ 1502889 h 3842685"/>
              <a:gd name="connsiteX5891" fmla="*/ 0 w 562467"/>
              <a:gd name="connsiteY5891" fmla="*/ 1502561 h 3842685"/>
              <a:gd name="connsiteX5892" fmla="*/ 0 w 562467"/>
              <a:gd name="connsiteY5892" fmla="*/ 1499787 h 3842685"/>
              <a:gd name="connsiteX5893" fmla="*/ 0 w 562467"/>
              <a:gd name="connsiteY5893" fmla="*/ 1499428 h 3842685"/>
              <a:gd name="connsiteX5894" fmla="*/ 0 w 562467"/>
              <a:gd name="connsiteY5894" fmla="*/ 1499200 h 3842685"/>
              <a:gd name="connsiteX5895" fmla="*/ 0 w 562467"/>
              <a:gd name="connsiteY5895" fmla="*/ 1498728 h 3842685"/>
              <a:gd name="connsiteX5896" fmla="*/ 0 w 562467"/>
              <a:gd name="connsiteY5896" fmla="*/ 1498247 h 3842685"/>
              <a:gd name="connsiteX5897" fmla="*/ 0 w 562467"/>
              <a:gd name="connsiteY5897" fmla="*/ 1497857 h 3842685"/>
              <a:gd name="connsiteX5898" fmla="*/ 0 w 562467"/>
              <a:gd name="connsiteY5898" fmla="*/ 1496004 h 3842685"/>
              <a:gd name="connsiteX5899" fmla="*/ 0 w 562467"/>
              <a:gd name="connsiteY5899" fmla="*/ 1494886 h 3842685"/>
              <a:gd name="connsiteX5900" fmla="*/ 0 w 562467"/>
              <a:gd name="connsiteY5900" fmla="*/ 1494428 h 3842685"/>
              <a:gd name="connsiteX5901" fmla="*/ 0 w 562467"/>
              <a:gd name="connsiteY5901" fmla="*/ 1493482 h 3842685"/>
              <a:gd name="connsiteX5902" fmla="*/ 0 w 562467"/>
              <a:gd name="connsiteY5902" fmla="*/ 1493230 h 3842685"/>
              <a:gd name="connsiteX5903" fmla="*/ 0 w 562467"/>
              <a:gd name="connsiteY5903" fmla="*/ 1492878 h 3842685"/>
              <a:gd name="connsiteX5904" fmla="*/ 0 w 562467"/>
              <a:gd name="connsiteY5904" fmla="*/ 1492610 h 3842685"/>
              <a:gd name="connsiteX5905" fmla="*/ 0 w 562467"/>
              <a:gd name="connsiteY5905" fmla="*/ 1492433 h 3842685"/>
              <a:gd name="connsiteX5906" fmla="*/ 0 w 562467"/>
              <a:gd name="connsiteY5906" fmla="*/ 1492191 h 3842685"/>
              <a:gd name="connsiteX5907" fmla="*/ 0 w 562467"/>
              <a:gd name="connsiteY5907" fmla="*/ 1491721 h 3842685"/>
              <a:gd name="connsiteX5908" fmla="*/ 0 w 562467"/>
              <a:gd name="connsiteY5908" fmla="*/ 1491321 h 3842685"/>
              <a:gd name="connsiteX5909" fmla="*/ 0 w 562467"/>
              <a:gd name="connsiteY5909" fmla="*/ 1491096 h 3842685"/>
              <a:gd name="connsiteX5910" fmla="*/ 0 w 562467"/>
              <a:gd name="connsiteY5910" fmla="*/ 1491095 h 3842685"/>
              <a:gd name="connsiteX5911" fmla="*/ 0 w 562467"/>
              <a:gd name="connsiteY5911" fmla="*/ 1491038 h 3842685"/>
              <a:gd name="connsiteX5912" fmla="*/ 0 w 562467"/>
              <a:gd name="connsiteY5912" fmla="*/ 1490993 h 3842685"/>
              <a:gd name="connsiteX5913" fmla="*/ 0 w 562467"/>
              <a:gd name="connsiteY5913" fmla="*/ 1490123 h 3842685"/>
              <a:gd name="connsiteX5914" fmla="*/ 0 w 562467"/>
              <a:gd name="connsiteY5914" fmla="*/ 1489868 h 3842685"/>
              <a:gd name="connsiteX5915" fmla="*/ 0 w 562467"/>
              <a:gd name="connsiteY5915" fmla="*/ 1489007 h 3842685"/>
              <a:gd name="connsiteX5916" fmla="*/ 0 w 562467"/>
              <a:gd name="connsiteY5916" fmla="*/ 1488750 h 3842685"/>
              <a:gd name="connsiteX5917" fmla="*/ 0 w 562467"/>
              <a:gd name="connsiteY5917" fmla="*/ 1488544 h 3842685"/>
              <a:gd name="connsiteX5918" fmla="*/ 0 w 562467"/>
              <a:gd name="connsiteY5918" fmla="*/ 1488292 h 3842685"/>
              <a:gd name="connsiteX5919" fmla="*/ 0 w 562467"/>
              <a:gd name="connsiteY5919" fmla="*/ 1487673 h 3842685"/>
              <a:gd name="connsiteX5920" fmla="*/ 0 w 562467"/>
              <a:gd name="connsiteY5920" fmla="*/ 1487454 h 3842685"/>
              <a:gd name="connsiteX5921" fmla="*/ 0 w 562467"/>
              <a:gd name="connsiteY5921" fmla="*/ 1487344 h 3842685"/>
              <a:gd name="connsiteX5922" fmla="*/ 0 w 562467"/>
              <a:gd name="connsiteY5922" fmla="*/ 1487008 h 3842685"/>
              <a:gd name="connsiteX5923" fmla="*/ 0 w 562467"/>
              <a:gd name="connsiteY5923" fmla="*/ 1486768 h 3842685"/>
              <a:gd name="connsiteX5924" fmla="*/ 0 w 562467"/>
              <a:gd name="connsiteY5924" fmla="*/ 1486055 h 3842685"/>
              <a:gd name="connsiteX5925" fmla="*/ 0 w 562467"/>
              <a:gd name="connsiteY5925" fmla="*/ 1485898 h 3842685"/>
              <a:gd name="connsiteX5926" fmla="*/ 0 w 562467"/>
              <a:gd name="connsiteY5926" fmla="*/ 1485185 h 3842685"/>
              <a:gd name="connsiteX5927" fmla="*/ 0 w 562467"/>
              <a:gd name="connsiteY5927" fmla="*/ 1485035 h 3842685"/>
              <a:gd name="connsiteX5928" fmla="*/ 0 w 562467"/>
              <a:gd name="connsiteY5928" fmla="*/ 1481665 h 3842685"/>
              <a:gd name="connsiteX5929" fmla="*/ 0 w 562467"/>
              <a:gd name="connsiteY5929" fmla="*/ 1480828 h 3842685"/>
              <a:gd name="connsiteX5930" fmla="*/ 0 w 562467"/>
              <a:gd name="connsiteY5930" fmla="*/ 1479055 h 3842685"/>
              <a:gd name="connsiteX5931" fmla="*/ 0 w 562467"/>
              <a:gd name="connsiteY5931" fmla="*/ 1478787 h 3842685"/>
              <a:gd name="connsiteX5932" fmla="*/ 0 w 562467"/>
              <a:gd name="connsiteY5932" fmla="*/ 1477403 h 3842685"/>
              <a:gd name="connsiteX5933" fmla="*/ 0 w 562467"/>
              <a:gd name="connsiteY5933" fmla="*/ 1477044 h 3842685"/>
              <a:gd name="connsiteX5934" fmla="*/ 0 w 562467"/>
              <a:gd name="connsiteY5934" fmla="*/ 1476816 h 3842685"/>
              <a:gd name="connsiteX5935" fmla="*/ 0 w 562467"/>
              <a:gd name="connsiteY5935" fmla="*/ 1475863 h 3842685"/>
              <a:gd name="connsiteX5936" fmla="*/ 0 w 562467"/>
              <a:gd name="connsiteY5936" fmla="*/ 1475529 h 3842685"/>
              <a:gd name="connsiteX5937" fmla="*/ 0 w 562467"/>
              <a:gd name="connsiteY5937" fmla="*/ 1474275 h 3842685"/>
              <a:gd name="connsiteX5938" fmla="*/ 0 w 562467"/>
              <a:gd name="connsiteY5938" fmla="*/ 1473304 h 3842685"/>
              <a:gd name="connsiteX5939" fmla="*/ 0 w 562467"/>
              <a:gd name="connsiteY5939" fmla="*/ 1472654 h 3842685"/>
              <a:gd name="connsiteX5940" fmla="*/ 0 w 562467"/>
              <a:gd name="connsiteY5940" fmla="*/ 1471064 h 3842685"/>
              <a:gd name="connsiteX5941" fmla="*/ 0 w 562467"/>
              <a:gd name="connsiteY5941" fmla="*/ 1470847 h 3842685"/>
              <a:gd name="connsiteX5942" fmla="*/ 0 w 562467"/>
              <a:gd name="connsiteY5942" fmla="*/ 1469362 h 3842685"/>
              <a:gd name="connsiteX5943" fmla="*/ 0 w 562467"/>
              <a:gd name="connsiteY5943" fmla="*/ 1469337 h 3842685"/>
              <a:gd name="connsiteX5944" fmla="*/ 0 w 562467"/>
              <a:gd name="connsiteY5944" fmla="*/ 1469295 h 3842685"/>
              <a:gd name="connsiteX5945" fmla="*/ 0 w 562467"/>
              <a:gd name="connsiteY5945" fmla="*/ 1468711 h 3842685"/>
              <a:gd name="connsiteX5946" fmla="*/ 0 w 562467"/>
              <a:gd name="connsiteY5946" fmla="*/ 1468610 h 3842685"/>
              <a:gd name="connsiteX5947" fmla="*/ 0 w 562467"/>
              <a:gd name="connsiteY5947" fmla="*/ 1468139 h 3842685"/>
              <a:gd name="connsiteX5948" fmla="*/ 0 w 562467"/>
              <a:gd name="connsiteY5948" fmla="*/ 1467999 h 3842685"/>
              <a:gd name="connsiteX5949" fmla="*/ 0 w 562467"/>
              <a:gd name="connsiteY5949" fmla="*/ 1467740 h 3842685"/>
              <a:gd name="connsiteX5950" fmla="*/ 0 w 562467"/>
              <a:gd name="connsiteY5950" fmla="*/ 1467484 h 3842685"/>
              <a:gd name="connsiteX5951" fmla="*/ 0 w 562467"/>
              <a:gd name="connsiteY5951" fmla="*/ 1466366 h 3842685"/>
              <a:gd name="connsiteX5952" fmla="*/ 0 w 562467"/>
              <a:gd name="connsiteY5952" fmla="*/ 1466362 h 3842685"/>
              <a:gd name="connsiteX5953" fmla="*/ 0 w 562467"/>
              <a:gd name="connsiteY5953" fmla="*/ 1465650 h 3842685"/>
              <a:gd name="connsiteX5954" fmla="*/ 0 w 562467"/>
              <a:gd name="connsiteY5954" fmla="*/ 1464960 h 3842685"/>
              <a:gd name="connsiteX5955" fmla="*/ 0 w 562467"/>
              <a:gd name="connsiteY5955" fmla="*/ 1464712 h 3842685"/>
              <a:gd name="connsiteX5956" fmla="*/ 0 w 562467"/>
              <a:gd name="connsiteY5956" fmla="*/ 1464625 h 3842685"/>
              <a:gd name="connsiteX5957" fmla="*/ 0 w 562467"/>
              <a:gd name="connsiteY5957" fmla="*/ 1462576 h 3842685"/>
              <a:gd name="connsiteX5958" fmla="*/ 0 w 562467"/>
              <a:gd name="connsiteY5958" fmla="*/ 1462473 h 3842685"/>
              <a:gd name="connsiteX5959" fmla="*/ 0 w 562467"/>
              <a:gd name="connsiteY5959" fmla="*/ 1461603 h 3842685"/>
              <a:gd name="connsiteX5960" fmla="*/ 0 w 562467"/>
              <a:gd name="connsiteY5960" fmla="*/ 1460227 h 3842685"/>
              <a:gd name="connsiteX5961" fmla="*/ 0 w 562467"/>
              <a:gd name="connsiteY5961" fmla="*/ 1458491 h 3842685"/>
              <a:gd name="connsiteX5962" fmla="*/ 0 w 562467"/>
              <a:gd name="connsiteY5962" fmla="*/ 1457370 h 3842685"/>
              <a:gd name="connsiteX5963" fmla="*/ 0 w 562467"/>
              <a:gd name="connsiteY5963" fmla="*/ 1457058 h 3842685"/>
              <a:gd name="connsiteX5964" fmla="*/ 0 w 562467"/>
              <a:gd name="connsiteY5964" fmla="*/ 1454967 h 3842685"/>
              <a:gd name="connsiteX5965" fmla="*/ 0 w 562467"/>
              <a:gd name="connsiteY5965" fmla="*/ 1451635 h 3842685"/>
              <a:gd name="connsiteX5966" fmla="*/ 0 w 562467"/>
              <a:gd name="connsiteY5966" fmla="*/ 1450922 h 3842685"/>
              <a:gd name="connsiteX5967" fmla="*/ 0 w 562467"/>
              <a:gd name="connsiteY5967" fmla="*/ 1450270 h 3842685"/>
              <a:gd name="connsiteX5968" fmla="*/ 0 w 562467"/>
              <a:gd name="connsiteY5968" fmla="*/ 1448831 h 3842685"/>
              <a:gd name="connsiteX5969" fmla="*/ 0 w 562467"/>
              <a:gd name="connsiteY5969" fmla="*/ 1446978 h 3842685"/>
              <a:gd name="connsiteX5970" fmla="*/ 0 w 562467"/>
              <a:gd name="connsiteY5970" fmla="*/ 1445755 h 3842685"/>
              <a:gd name="connsiteX5971" fmla="*/ 0 w 562467"/>
              <a:gd name="connsiteY5971" fmla="*/ 1444417 h 3842685"/>
              <a:gd name="connsiteX5972" fmla="*/ 0 w 562467"/>
              <a:gd name="connsiteY5972" fmla="*/ 1444366 h 3842685"/>
              <a:gd name="connsiteX5973" fmla="*/ 0 w 562467"/>
              <a:gd name="connsiteY5973" fmla="*/ 1443266 h 3842685"/>
              <a:gd name="connsiteX5974" fmla="*/ 0 w 562467"/>
              <a:gd name="connsiteY5974" fmla="*/ 1442068 h 3842685"/>
              <a:gd name="connsiteX5975" fmla="*/ 0 w 562467"/>
              <a:gd name="connsiteY5975" fmla="*/ 1440843 h 3842685"/>
              <a:gd name="connsiteX5976" fmla="*/ 0 w 562467"/>
              <a:gd name="connsiteY5976" fmla="*/ 1440331 h 3842685"/>
              <a:gd name="connsiteX5977" fmla="*/ 0 w 562467"/>
              <a:gd name="connsiteY5977" fmla="*/ 1437843 h 3842685"/>
              <a:gd name="connsiteX5978" fmla="*/ 0 w 562467"/>
              <a:gd name="connsiteY5978" fmla="*/ 1437131 h 3842685"/>
              <a:gd name="connsiteX5979" fmla="*/ 0 w 562467"/>
              <a:gd name="connsiteY5979" fmla="*/ 1434289 h 3842685"/>
              <a:gd name="connsiteX5980" fmla="*/ 0 w 562467"/>
              <a:gd name="connsiteY5980" fmla="*/ 1433476 h 3842685"/>
              <a:gd name="connsiteX5981" fmla="*/ 0 w 562467"/>
              <a:gd name="connsiteY5981" fmla="*/ 1431505 h 3842685"/>
              <a:gd name="connsiteX5982" fmla="*/ 0 w 562467"/>
              <a:gd name="connsiteY5982" fmla="*/ 1430673 h 3842685"/>
              <a:gd name="connsiteX5983" fmla="*/ 0 w 562467"/>
              <a:gd name="connsiteY5983" fmla="*/ 1428538 h 3842685"/>
              <a:gd name="connsiteX5984" fmla="*/ 0 w 562467"/>
              <a:gd name="connsiteY5984" fmla="*/ 1428537 h 3842685"/>
              <a:gd name="connsiteX5985" fmla="*/ 0 w 562467"/>
              <a:gd name="connsiteY5985" fmla="*/ 1427910 h 3842685"/>
              <a:gd name="connsiteX5986" fmla="*/ 0 w 562467"/>
              <a:gd name="connsiteY5986" fmla="*/ 1427340 h 3842685"/>
              <a:gd name="connsiteX5987" fmla="*/ 0 w 562467"/>
              <a:gd name="connsiteY5987" fmla="*/ 1427040 h 3842685"/>
              <a:gd name="connsiteX5988" fmla="*/ 0 w 562467"/>
              <a:gd name="connsiteY5988" fmla="*/ 1426447 h 3842685"/>
              <a:gd name="connsiteX5989" fmla="*/ 0 w 562467"/>
              <a:gd name="connsiteY5989" fmla="*/ 1422684 h 3842685"/>
              <a:gd name="connsiteX5990" fmla="*/ 0 w 562467"/>
              <a:gd name="connsiteY5990" fmla="*/ 1421982 h 3842685"/>
              <a:gd name="connsiteX5991" fmla="*/ 0 w 562467"/>
              <a:gd name="connsiteY5991" fmla="*/ 1421775 h 3842685"/>
              <a:gd name="connsiteX5992" fmla="*/ 0 w 562467"/>
              <a:gd name="connsiteY5992" fmla="*/ 1420904 h 3842685"/>
              <a:gd name="connsiteX5993" fmla="*/ 0 w 562467"/>
              <a:gd name="connsiteY5993" fmla="*/ 1419684 h 3842685"/>
              <a:gd name="connsiteX5994" fmla="*/ 0 w 562467"/>
              <a:gd name="connsiteY5994" fmla="*/ 1417384 h 3842685"/>
              <a:gd name="connsiteX5995" fmla="*/ 0 w 562467"/>
              <a:gd name="connsiteY5995" fmla="*/ 1416671 h 3842685"/>
              <a:gd name="connsiteX5996" fmla="*/ 0 w 562467"/>
              <a:gd name="connsiteY5996" fmla="*/ 1415847 h 3842685"/>
              <a:gd name="connsiteX5997" fmla="*/ 0 w 562467"/>
              <a:gd name="connsiteY5997" fmla="*/ 1413548 h 3842685"/>
              <a:gd name="connsiteX5998" fmla="*/ 0 w 562467"/>
              <a:gd name="connsiteY5998" fmla="*/ 1413345 h 3842685"/>
              <a:gd name="connsiteX5999" fmla="*/ 0 w 562467"/>
              <a:gd name="connsiteY5999" fmla="*/ 1411248 h 3842685"/>
              <a:gd name="connsiteX6000" fmla="*/ 0 w 562467"/>
              <a:gd name="connsiteY6000" fmla="*/ 1408290 h 3842685"/>
              <a:gd name="connsiteX6001" fmla="*/ 0 w 562467"/>
              <a:gd name="connsiteY6001" fmla="*/ 1407210 h 3842685"/>
              <a:gd name="connsiteX6002" fmla="*/ 0 w 562467"/>
              <a:gd name="connsiteY6002" fmla="*/ 1406153 h 3842685"/>
              <a:gd name="connsiteX6003" fmla="*/ 0 w 562467"/>
              <a:gd name="connsiteY6003" fmla="*/ 1405056 h 3842685"/>
              <a:gd name="connsiteX6004" fmla="*/ 0 w 562467"/>
              <a:gd name="connsiteY6004" fmla="*/ 1404957 h 3842685"/>
              <a:gd name="connsiteX6005" fmla="*/ 0 w 562467"/>
              <a:gd name="connsiteY6005" fmla="*/ 1403805 h 3842685"/>
              <a:gd name="connsiteX6006" fmla="*/ 0 w 562467"/>
              <a:gd name="connsiteY6006" fmla="*/ 1402154 h 3842685"/>
              <a:gd name="connsiteX6007" fmla="*/ 0 w 562467"/>
              <a:gd name="connsiteY6007" fmla="*/ 1400345 h 3842685"/>
              <a:gd name="connsiteX6008" fmla="*/ 0 w 562467"/>
              <a:gd name="connsiteY6008" fmla="*/ 1400018 h 3842685"/>
              <a:gd name="connsiteX6009" fmla="*/ 0 w 562467"/>
              <a:gd name="connsiteY6009" fmla="*/ 1399631 h 3842685"/>
              <a:gd name="connsiteX6010" fmla="*/ 0 w 562467"/>
              <a:gd name="connsiteY6010" fmla="*/ 1399391 h 3842685"/>
              <a:gd name="connsiteX6011" fmla="*/ 0 w 562467"/>
              <a:gd name="connsiteY6011" fmla="*/ 1398520 h 3842685"/>
              <a:gd name="connsiteX6012" fmla="*/ 0 w 562467"/>
              <a:gd name="connsiteY6012" fmla="*/ 1397669 h 3842685"/>
              <a:gd name="connsiteX6013" fmla="*/ 0 w 562467"/>
              <a:gd name="connsiteY6013" fmla="*/ 1396422 h 3842685"/>
              <a:gd name="connsiteX6014" fmla="*/ 0 w 562467"/>
              <a:gd name="connsiteY6014" fmla="*/ 1395552 h 3842685"/>
              <a:gd name="connsiteX6015" fmla="*/ 0 w 562467"/>
              <a:gd name="connsiteY6015" fmla="*/ 1394287 h 3842685"/>
              <a:gd name="connsiteX6016" fmla="*/ 0 w 562467"/>
              <a:gd name="connsiteY6016" fmla="*/ 1394209 h 3842685"/>
              <a:gd name="connsiteX6017" fmla="*/ 0 w 562467"/>
              <a:gd name="connsiteY6017" fmla="*/ 1393489 h 3842685"/>
              <a:gd name="connsiteX6018" fmla="*/ 0 w 562467"/>
              <a:gd name="connsiteY6018" fmla="*/ 1393089 h 3842685"/>
              <a:gd name="connsiteX6019" fmla="*/ 0 w 562467"/>
              <a:gd name="connsiteY6019" fmla="*/ 1391362 h 3842685"/>
              <a:gd name="connsiteX6020" fmla="*/ 0 w 562467"/>
              <a:gd name="connsiteY6020" fmla="*/ 1388864 h 3842685"/>
              <a:gd name="connsiteX6021" fmla="*/ 0 w 562467"/>
              <a:gd name="connsiteY6021" fmla="*/ 1388152 h 3842685"/>
              <a:gd name="connsiteX6022" fmla="*/ 0 w 562467"/>
              <a:gd name="connsiteY6022" fmla="*/ 1384827 h 3842685"/>
              <a:gd name="connsiteX6023" fmla="*/ 0 w 562467"/>
              <a:gd name="connsiteY6023" fmla="*/ 1381858 h 3842685"/>
              <a:gd name="connsiteX6024" fmla="*/ 0 w 562467"/>
              <a:gd name="connsiteY6024" fmla="*/ 1379510 h 3842685"/>
              <a:gd name="connsiteX6025" fmla="*/ 0 w 562467"/>
              <a:gd name="connsiteY6025" fmla="*/ 1377247 h 3842685"/>
              <a:gd name="connsiteX6026" fmla="*/ 0 w 562467"/>
              <a:gd name="connsiteY6026" fmla="*/ 1376051 h 3842685"/>
              <a:gd name="connsiteX6027" fmla="*/ 0 w 562467"/>
              <a:gd name="connsiteY6027" fmla="*/ 1375285 h 3842685"/>
              <a:gd name="connsiteX6028" fmla="*/ 0 w 562467"/>
              <a:gd name="connsiteY6028" fmla="*/ 1372238 h 3842685"/>
              <a:gd name="connsiteX6029" fmla="*/ 0 w 562467"/>
              <a:gd name="connsiteY6029" fmla="*/ 1371825 h 3842685"/>
              <a:gd name="connsiteX6030" fmla="*/ 0 w 562467"/>
              <a:gd name="connsiteY6030" fmla="*/ 1371732 h 3842685"/>
              <a:gd name="connsiteX6031" fmla="*/ 0 w 562467"/>
              <a:gd name="connsiteY6031" fmla="*/ 1371113 h 3842685"/>
              <a:gd name="connsiteX6032" fmla="*/ 0 w 562467"/>
              <a:gd name="connsiteY6032" fmla="*/ 1370706 h 3842685"/>
              <a:gd name="connsiteX6033" fmla="*/ 0 w 562467"/>
              <a:gd name="connsiteY6033" fmla="*/ 1367589 h 3842685"/>
              <a:gd name="connsiteX6034" fmla="*/ 0 w 562467"/>
              <a:gd name="connsiteY6034" fmla="*/ 1365352 h 3842685"/>
              <a:gd name="connsiteX6035" fmla="*/ 0 w 562467"/>
              <a:gd name="connsiteY6035" fmla="*/ 1364570 h 3842685"/>
              <a:gd name="connsiteX6036" fmla="*/ 0 w 562467"/>
              <a:gd name="connsiteY6036" fmla="*/ 1364482 h 3842685"/>
              <a:gd name="connsiteX6037" fmla="*/ 0 w 562467"/>
              <a:gd name="connsiteY6037" fmla="*/ 1364257 h 3842685"/>
              <a:gd name="connsiteX6038" fmla="*/ 0 w 562467"/>
              <a:gd name="connsiteY6038" fmla="*/ 1362168 h 3842685"/>
              <a:gd name="connsiteX6039" fmla="*/ 0 w 562467"/>
              <a:gd name="connsiteY6039" fmla="*/ 1361454 h 3842685"/>
              <a:gd name="connsiteX6040" fmla="*/ 0 w 562467"/>
              <a:gd name="connsiteY6040" fmla="*/ 1359929 h 3842685"/>
              <a:gd name="connsiteX6041" fmla="*/ 0 w 562467"/>
              <a:gd name="connsiteY6041" fmla="*/ 1359216 h 3842685"/>
              <a:gd name="connsiteX6042" fmla="*/ 0 w 562467"/>
              <a:gd name="connsiteY6042" fmla="*/ 1359059 h 3842685"/>
              <a:gd name="connsiteX6043" fmla="*/ 0 w 562467"/>
              <a:gd name="connsiteY6043" fmla="*/ 1358346 h 3842685"/>
              <a:gd name="connsiteX6044" fmla="*/ 0 w 562467"/>
              <a:gd name="connsiteY6044" fmla="*/ 1357126 h 3842685"/>
              <a:gd name="connsiteX6045" fmla="*/ 0 w 562467"/>
              <a:gd name="connsiteY6045" fmla="*/ 1354826 h 3842685"/>
              <a:gd name="connsiteX6046" fmla="*/ 0 w 562467"/>
              <a:gd name="connsiteY6046" fmla="*/ 1353667 h 3842685"/>
              <a:gd name="connsiteX6047" fmla="*/ 0 w 562467"/>
              <a:gd name="connsiteY6047" fmla="*/ 1352664 h 3842685"/>
              <a:gd name="connsiteX6048" fmla="*/ 0 w 562467"/>
              <a:gd name="connsiteY6048" fmla="*/ 1352216 h 3842685"/>
              <a:gd name="connsiteX6049" fmla="*/ 0 w 562467"/>
              <a:gd name="connsiteY6049" fmla="*/ 1350991 h 3842685"/>
              <a:gd name="connsiteX6050" fmla="*/ 0 w 562467"/>
              <a:gd name="connsiteY6050" fmla="*/ 1350564 h 3842685"/>
              <a:gd name="connsiteX6051" fmla="*/ 0 w 562467"/>
              <a:gd name="connsiteY6051" fmla="*/ 1348690 h 3842685"/>
              <a:gd name="connsiteX6052" fmla="*/ 0 w 562467"/>
              <a:gd name="connsiteY6052" fmla="*/ 1347530 h 3842685"/>
              <a:gd name="connsiteX6053" fmla="*/ 0 w 562467"/>
              <a:gd name="connsiteY6053" fmla="*/ 1344225 h 3842685"/>
              <a:gd name="connsiteX6054" fmla="*/ 0 w 562467"/>
              <a:gd name="connsiteY6054" fmla="*/ 1344008 h 3842685"/>
              <a:gd name="connsiteX6055" fmla="*/ 0 w 562467"/>
              <a:gd name="connsiteY6055" fmla="*/ 1342498 h 3842685"/>
              <a:gd name="connsiteX6056" fmla="*/ 0 w 562467"/>
              <a:gd name="connsiteY6056" fmla="*/ 1341872 h 3842685"/>
              <a:gd name="connsiteX6057" fmla="*/ 0 w 562467"/>
              <a:gd name="connsiteY6057" fmla="*/ 1341771 h 3842685"/>
              <a:gd name="connsiteX6058" fmla="*/ 0 w 562467"/>
              <a:gd name="connsiteY6058" fmla="*/ 1341160 h 3842685"/>
              <a:gd name="connsiteX6059" fmla="*/ 0 w 562467"/>
              <a:gd name="connsiteY6059" fmla="*/ 1340901 h 3842685"/>
              <a:gd name="connsiteX6060" fmla="*/ 0 w 562467"/>
              <a:gd name="connsiteY6060" fmla="*/ 1340646 h 3842685"/>
              <a:gd name="connsiteX6061" fmla="*/ 0 w 562467"/>
              <a:gd name="connsiteY6061" fmla="*/ 1339070 h 3842685"/>
              <a:gd name="connsiteX6062" fmla="*/ 0 w 562467"/>
              <a:gd name="connsiteY6062" fmla="*/ 1337873 h 3842685"/>
              <a:gd name="connsiteX6063" fmla="*/ 0 w 562467"/>
              <a:gd name="connsiteY6063" fmla="*/ 1337786 h 3842685"/>
              <a:gd name="connsiteX6064" fmla="*/ 0 w 562467"/>
              <a:gd name="connsiteY6064" fmla="*/ 1336833 h 3842685"/>
              <a:gd name="connsiteX6065" fmla="*/ 0 w 562467"/>
              <a:gd name="connsiteY6065" fmla="*/ 1335963 h 3842685"/>
              <a:gd name="connsiteX6066" fmla="*/ 0 w 562467"/>
              <a:gd name="connsiteY6066" fmla="*/ 1335737 h 3842685"/>
              <a:gd name="connsiteX6067" fmla="*/ 0 w 562467"/>
              <a:gd name="connsiteY6067" fmla="*/ 1335634 h 3842685"/>
              <a:gd name="connsiteX6068" fmla="*/ 0 w 562467"/>
              <a:gd name="connsiteY6068" fmla="*/ 1334764 h 3842685"/>
              <a:gd name="connsiteX6069" fmla="*/ 0 w 562467"/>
              <a:gd name="connsiteY6069" fmla="*/ 1331652 h 3842685"/>
              <a:gd name="connsiteX6070" fmla="*/ 0 w 562467"/>
              <a:gd name="connsiteY6070" fmla="*/ 1330932 h 3842685"/>
              <a:gd name="connsiteX6071" fmla="*/ 0 w 562467"/>
              <a:gd name="connsiteY6071" fmla="*/ 1330531 h 3842685"/>
              <a:gd name="connsiteX6072" fmla="*/ 0 w 562467"/>
              <a:gd name="connsiteY6072" fmla="*/ 1329832 h 3842685"/>
              <a:gd name="connsiteX6073" fmla="*/ 0 w 562467"/>
              <a:gd name="connsiteY6073" fmla="*/ 1326307 h 3842685"/>
              <a:gd name="connsiteX6074" fmla="*/ 0 w 562467"/>
              <a:gd name="connsiteY6074" fmla="*/ 1323696 h 3842685"/>
              <a:gd name="connsiteX6075" fmla="*/ 0 w 562467"/>
              <a:gd name="connsiteY6075" fmla="*/ 1323431 h 3842685"/>
              <a:gd name="connsiteX6076" fmla="*/ 0 w 562467"/>
              <a:gd name="connsiteY6076" fmla="*/ 1321842 h 3842685"/>
              <a:gd name="connsiteX6077" fmla="*/ 0 w 562467"/>
              <a:gd name="connsiteY6077" fmla="*/ 1320139 h 3842685"/>
              <a:gd name="connsiteX6078" fmla="*/ 0 w 562467"/>
              <a:gd name="connsiteY6078" fmla="*/ 1318917 h 3842685"/>
              <a:gd name="connsiteX6079" fmla="*/ 0 w 562467"/>
              <a:gd name="connsiteY6079" fmla="*/ 1318777 h 3842685"/>
              <a:gd name="connsiteX6080" fmla="*/ 0 w 562467"/>
              <a:gd name="connsiteY6080" fmla="*/ 1317578 h 3842685"/>
              <a:gd name="connsiteX6081" fmla="*/ 0 w 562467"/>
              <a:gd name="connsiteY6081" fmla="*/ 1316427 h 3842685"/>
              <a:gd name="connsiteX6082" fmla="*/ 0 w 562467"/>
              <a:gd name="connsiteY6082" fmla="*/ 1315706 h 3842685"/>
              <a:gd name="connsiteX6083" fmla="*/ 0 w 562467"/>
              <a:gd name="connsiteY6083" fmla="*/ 1315489 h 3842685"/>
              <a:gd name="connsiteX6084" fmla="*/ 0 w 562467"/>
              <a:gd name="connsiteY6084" fmla="*/ 1314004 h 3842685"/>
              <a:gd name="connsiteX6085" fmla="*/ 0 w 562467"/>
              <a:gd name="connsiteY6085" fmla="*/ 1313492 h 3842685"/>
              <a:gd name="connsiteX6086" fmla="*/ 0 w 562467"/>
              <a:gd name="connsiteY6086" fmla="*/ 1313353 h 3842685"/>
              <a:gd name="connsiteX6087" fmla="*/ 0 w 562467"/>
              <a:gd name="connsiteY6087" fmla="*/ 1313250 h 3842685"/>
              <a:gd name="connsiteX6088" fmla="*/ 0 w 562467"/>
              <a:gd name="connsiteY6088" fmla="*/ 1312640 h 3842685"/>
              <a:gd name="connsiteX6089" fmla="*/ 0 w 562467"/>
              <a:gd name="connsiteY6089" fmla="*/ 1312380 h 3842685"/>
              <a:gd name="connsiteX6090" fmla="*/ 0 w 562467"/>
              <a:gd name="connsiteY6090" fmla="*/ 1311004 h 3842685"/>
              <a:gd name="connsiteX6091" fmla="*/ 0 w 562467"/>
              <a:gd name="connsiteY6091" fmla="*/ 1310292 h 3842685"/>
              <a:gd name="connsiteX6092" fmla="*/ 0 w 562467"/>
              <a:gd name="connsiteY6092" fmla="*/ 1309268 h 3842685"/>
              <a:gd name="connsiteX6093" fmla="*/ 0 w 562467"/>
              <a:gd name="connsiteY6093" fmla="*/ 1308147 h 3842685"/>
              <a:gd name="connsiteX6094" fmla="*/ 0 w 562467"/>
              <a:gd name="connsiteY6094" fmla="*/ 1307450 h 3842685"/>
              <a:gd name="connsiteX6095" fmla="*/ 0 w 562467"/>
              <a:gd name="connsiteY6095" fmla="*/ 1302012 h 3842685"/>
              <a:gd name="connsiteX6096" fmla="*/ 0 w 562467"/>
              <a:gd name="connsiteY6096" fmla="*/ 1301784 h 3842685"/>
              <a:gd name="connsiteX6097" fmla="*/ 0 w 562467"/>
              <a:gd name="connsiteY6097" fmla="*/ 1301700 h 3842685"/>
              <a:gd name="connsiteX6098" fmla="*/ 0 w 562467"/>
              <a:gd name="connsiteY6098" fmla="*/ 1300914 h 3842685"/>
              <a:gd name="connsiteX6099" fmla="*/ 0 w 562467"/>
              <a:gd name="connsiteY6099" fmla="*/ 1299608 h 3842685"/>
              <a:gd name="connsiteX6100" fmla="*/ 0 w 562467"/>
              <a:gd name="connsiteY6100" fmla="*/ 1295845 h 3842685"/>
              <a:gd name="connsiteX6101" fmla="*/ 0 w 562467"/>
              <a:gd name="connsiteY6101" fmla="*/ 1295194 h 3842685"/>
              <a:gd name="connsiteX6102" fmla="*/ 0 w 562467"/>
              <a:gd name="connsiteY6102" fmla="*/ 1295143 h 3842685"/>
              <a:gd name="connsiteX6103" fmla="*/ 0 w 562467"/>
              <a:gd name="connsiteY6103" fmla="*/ 1292845 h 3842685"/>
              <a:gd name="connsiteX6104" fmla="*/ 0 w 562467"/>
              <a:gd name="connsiteY6104" fmla="*/ 1291620 h 3842685"/>
              <a:gd name="connsiteX6105" fmla="*/ 0 w 562467"/>
              <a:gd name="connsiteY6105" fmla="*/ 1291108 h 3842685"/>
              <a:gd name="connsiteX6106" fmla="*/ 0 w 562467"/>
              <a:gd name="connsiteY6106" fmla="*/ 1289058 h 3842685"/>
              <a:gd name="connsiteX6107" fmla="*/ 0 w 562467"/>
              <a:gd name="connsiteY6107" fmla="*/ 1289008 h 3842685"/>
              <a:gd name="connsiteX6108" fmla="*/ 0 w 562467"/>
              <a:gd name="connsiteY6108" fmla="*/ 1287908 h 3842685"/>
              <a:gd name="connsiteX6109" fmla="*/ 0 w 562467"/>
              <a:gd name="connsiteY6109" fmla="*/ 1286710 h 3842685"/>
              <a:gd name="connsiteX6110" fmla="*/ 0 w 562467"/>
              <a:gd name="connsiteY6110" fmla="*/ 1285066 h 3842685"/>
              <a:gd name="connsiteX6111" fmla="*/ 0 w 562467"/>
              <a:gd name="connsiteY6111" fmla="*/ 1284972 h 3842685"/>
              <a:gd name="connsiteX6112" fmla="*/ 0 w 562467"/>
              <a:gd name="connsiteY6112" fmla="*/ 1284355 h 3842685"/>
              <a:gd name="connsiteX6113" fmla="*/ 0 w 562467"/>
              <a:gd name="connsiteY6113" fmla="*/ 1281451 h 3842685"/>
              <a:gd name="connsiteX6114" fmla="*/ 0 w 562467"/>
              <a:gd name="connsiteY6114" fmla="*/ 1279315 h 3842685"/>
              <a:gd name="connsiteX6115" fmla="*/ 0 w 562467"/>
              <a:gd name="connsiteY6115" fmla="*/ 1278931 h 3842685"/>
              <a:gd name="connsiteX6116" fmla="*/ 0 w 562467"/>
              <a:gd name="connsiteY6116" fmla="*/ 1278118 h 3842685"/>
              <a:gd name="connsiteX6117" fmla="*/ 0 w 562467"/>
              <a:gd name="connsiteY6117" fmla="*/ 1275315 h 3842685"/>
              <a:gd name="connsiteX6118" fmla="*/ 0 w 562467"/>
              <a:gd name="connsiteY6118" fmla="*/ 1273462 h 3842685"/>
              <a:gd name="connsiteX6119" fmla="*/ 0 w 562467"/>
              <a:gd name="connsiteY6119" fmla="*/ 1273179 h 3842685"/>
              <a:gd name="connsiteX6120" fmla="*/ 0 w 562467"/>
              <a:gd name="connsiteY6120" fmla="*/ 1272552 h 3842685"/>
              <a:gd name="connsiteX6121" fmla="*/ 0 w 562467"/>
              <a:gd name="connsiteY6121" fmla="*/ 1271682 h 3842685"/>
              <a:gd name="connsiteX6122" fmla="*/ 0 w 562467"/>
              <a:gd name="connsiteY6122" fmla="*/ 1269584 h 3842685"/>
              <a:gd name="connsiteX6123" fmla="*/ 0 w 562467"/>
              <a:gd name="connsiteY6123" fmla="*/ 1268714 h 3842685"/>
              <a:gd name="connsiteX6124" fmla="*/ 0 w 562467"/>
              <a:gd name="connsiteY6124" fmla="*/ 1267449 h 3842685"/>
              <a:gd name="connsiteX6125" fmla="*/ 0 w 562467"/>
              <a:gd name="connsiteY6125" fmla="*/ 1267326 h 3842685"/>
              <a:gd name="connsiteX6126" fmla="*/ 0 w 562467"/>
              <a:gd name="connsiteY6126" fmla="*/ 1266651 h 3842685"/>
              <a:gd name="connsiteX6127" fmla="*/ 0 w 562467"/>
              <a:gd name="connsiteY6127" fmla="*/ 1266624 h 3842685"/>
              <a:gd name="connsiteX6128" fmla="*/ 0 w 562467"/>
              <a:gd name="connsiteY6128" fmla="*/ 1265286 h 3842685"/>
              <a:gd name="connsiteX6129" fmla="*/ 0 w 562467"/>
              <a:gd name="connsiteY6129" fmla="*/ 1264326 h 3842685"/>
              <a:gd name="connsiteX6130" fmla="*/ 0 w 562467"/>
              <a:gd name="connsiteY6130" fmla="*/ 1262025 h 3842685"/>
              <a:gd name="connsiteX6131" fmla="*/ 0 w 562467"/>
              <a:gd name="connsiteY6131" fmla="*/ 1261313 h 3842685"/>
              <a:gd name="connsiteX6132" fmla="*/ 0 w 562467"/>
              <a:gd name="connsiteY6132" fmla="*/ 1260772 h 3842685"/>
              <a:gd name="connsiteX6133" fmla="*/ 0 w 562467"/>
              <a:gd name="connsiteY6133" fmla="*/ 1257988 h 3842685"/>
              <a:gd name="connsiteX6134" fmla="*/ 0 w 562467"/>
              <a:gd name="connsiteY6134" fmla="*/ 1255019 h 3842685"/>
              <a:gd name="connsiteX6135" fmla="*/ 0 w 562467"/>
              <a:gd name="connsiteY6135" fmla="*/ 1252931 h 3842685"/>
              <a:gd name="connsiteX6136" fmla="*/ 0 w 562467"/>
              <a:gd name="connsiteY6136" fmla="*/ 1250795 h 3842685"/>
              <a:gd name="connsiteX6137" fmla="*/ 0 w 562467"/>
              <a:gd name="connsiteY6137" fmla="*/ 1250409 h 3842685"/>
              <a:gd name="connsiteX6138" fmla="*/ 0 w 562467"/>
              <a:gd name="connsiteY6138" fmla="*/ 1248447 h 3842685"/>
              <a:gd name="connsiteX6139" fmla="*/ 0 w 562467"/>
              <a:gd name="connsiteY6139" fmla="*/ 1247200 h 3842685"/>
              <a:gd name="connsiteX6140" fmla="*/ 0 w 562467"/>
              <a:gd name="connsiteY6140" fmla="*/ 1246330 h 3842685"/>
              <a:gd name="connsiteX6141" fmla="*/ 0 w 562467"/>
              <a:gd name="connsiteY6141" fmla="*/ 1245399 h 3842685"/>
              <a:gd name="connsiteX6142" fmla="*/ 0 w 562467"/>
              <a:gd name="connsiteY6142" fmla="*/ 1244987 h 3842685"/>
              <a:gd name="connsiteX6143" fmla="*/ 0 w 562467"/>
              <a:gd name="connsiteY6143" fmla="*/ 1244893 h 3842685"/>
              <a:gd name="connsiteX6144" fmla="*/ 0 w 562467"/>
              <a:gd name="connsiteY6144" fmla="*/ 1244274 h 3842685"/>
              <a:gd name="connsiteX6145" fmla="*/ 0 w 562467"/>
              <a:gd name="connsiteY6145" fmla="*/ 1244267 h 3842685"/>
              <a:gd name="connsiteX6146" fmla="*/ 0 w 562467"/>
              <a:gd name="connsiteY6146" fmla="*/ 1243867 h 3842685"/>
              <a:gd name="connsiteX6147" fmla="*/ 0 w 562467"/>
              <a:gd name="connsiteY6147" fmla="*/ 1243555 h 3842685"/>
              <a:gd name="connsiteX6148" fmla="*/ 0 w 562467"/>
              <a:gd name="connsiteY6148" fmla="*/ 1241463 h 3842685"/>
              <a:gd name="connsiteX6149" fmla="*/ 0 w 562467"/>
              <a:gd name="connsiteY6149" fmla="*/ 1241065 h 3842685"/>
              <a:gd name="connsiteX6150" fmla="*/ 0 w 562467"/>
              <a:gd name="connsiteY6150" fmla="*/ 1240194 h 3842685"/>
              <a:gd name="connsiteX6151" fmla="*/ 0 w 562467"/>
              <a:gd name="connsiteY6151" fmla="*/ 1239227 h 3842685"/>
              <a:gd name="connsiteX6152" fmla="*/ 0 w 562467"/>
              <a:gd name="connsiteY6152" fmla="*/ 1238929 h 3842685"/>
              <a:gd name="connsiteX6153" fmla="*/ 0 w 562467"/>
              <a:gd name="connsiteY6153" fmla="*/ 1238356 h 3842685"/>
              <a:gd name="connsiteX6154" fmla="*/ 0 w 562467"/>
              <a:gd name="connsiteY6154" fmla="*/ 1238131 h 3842685"/>
              <a:gd name="connsiteX6155" fmla="*/ 0 w 562467"/>
              <a:gd name="connsiteY6155" fmla="*/ 1237731 h 3842685"/>
              <a:gd name="connsiteX6156" fmla="*/ 0 w 562467"/>
              <a:gd name="connsiteY6156" fmla="*/ 1232636 h 3842685"/>
              <a:gd name="connsiteX6157" fmla="*/ 0 w 562467"/>
              <a:gd name="connsiteY6157" fmla="*/ 1230288 h 3842685"/>
              <a:gd name="connsiteX6158" fmla="*/ 0 w 562467"/>
              <a:gd name="connsiteY6158" fmla="*/ 1226828 h 3842685"/>
              <a:gd name="connsiteX6159" fmla="*/ 0 w 562467"/>
              <a:gd name="connsiteY6159" fmla="*/ 1226500 h 3842685"/>
              <a:gd name="connsiteX6160" fmla="*/ 0 w 562467"/>
              <a:gd name="connsiteY6160" fmla="*/ 1225825 h 3842685"/>
              <a:gd name="connsiteX6161" fmla="*/ 0 w 562467"/>
              <a:gd name="connsiteY6161" fmla="*/ 1224152 h 3842685"/>
              <a:gd name="connsiteX6162" fmla="*/ 0 w 562467"/>
              <a:gd name="connsiteY6162" fmla="*/ 1223016 h 3842685"/>
              <a:gd name="connsiteX6163" fmla="*/ 0 w 562467"/>
              <a:gd name="connsiteY6163" fmla="*/ 1222509 h 3842685"/>
              <a:gd name="connsiteX6164" fmla="*/ 0 w 562467"/>
              <a:gd name="connsiteY6164" fmla="*/ 1221890 h 3842685"/>
              <a:gd name="connsiteX6165" fmla="*/ 0 w 562467"/>
              <a:gd name="connsiteY6165" fmla="*/ 1220691 h 3842685"/>
              <a:gd name="connsiteX6166" fmla="*/ 0 w 562467"/>
              <a:gd name="connsiteY6166" fmla="*/ 1219973 h 3842685"/>
              <a:gd name="connsiteX6167" fmla="*/ 0 w 562467"/>
              <a:gd name="connsiteY6167" fmla="*/ 1216880 h 3842685"/>
              <a:gd name="connsiteX6168" fmla="*/ 0 w 562467"/>
              <a:gd name="connsiteY6168" fmla="*/ 1216372 h 3842685"/>
              <a:gd name="connsiteX6169" fmla="*/ 0 w 562467"/>
              <a:gd name="connsiteY6169" fmla="*/ 1215347 h 3842685"/>
              <a:gd name="connsiteX6170" fmla="*/ 0 w 562467"/>
              <a:gd name="connsiteY6170" fmla="*/ 1212231 h 3842685"/>
              <a:gd name="connsiteX6171" fmla="*/ 0 w 562467"/>
              <a:gd name="connsiteY6171" fmla="*/ 1209994 h 3842685"/>
              <a:gd name="connsiteX6172" fmla="*/ 0 w 562467"/>
              <a:gd name="connsiteY6172" fmla="*/ 1209124 h 3842685"/>
              <a:gd name="connsiteX6173" fmla="*/ 0 w 562467"/>
              <a:gd name="connsiteY6173" fmla="*/ 1204094 h 3842685"/>
              <a:gd name="connsiteX6174" fmla="*/ 0 w 562467"/>
              <a:gd name="connsiteY6174" fmla="*/ 1203442 h 3842685"/>
              <a:gd name="connsiteX6175" fmla="*/ 0 w 562467"/>
              <a:gd name="connsiteY6175" fmla="*/ 1202993 h 3842685"/>
              <a:gd name="connsiteX6176" fmla="*/ 0 w 562467"/>
              <a:gd name="connsiteY6176" fmla="*/ 1202726 h 3842685"/>
              <a:gd name="connsiteX6177" fmla="*/ 0 w 562467"/>
              <a:gd name="connsiteY6177" fmla="*/ 1201768 h 3842685"/>
              <a:gd name="connsiteX6178" fmla="*/ 0 w 562467"/>
              <a:gd name="connsiteY6178" fmla="*/ 1199468 h 3842685"/>
              <a:gd name="connsiteX6179" fmla="*/ 0 w 562467"/>
              <a:gd name="connsiteY6179" fmla="*/ 1198308 h 3842685"/>
              <a:gd name="connsiteX6180" fmla="*/ 0 w 562467"/>
              <a:gd name="connsiteY6180" fmla="*/ 1198214 h 3842685"/>
              <a:gd name="connsiteX6181" fmla="*/ 0 w 562467"/>
              <a:gd name="connsiteY6181" fmla="*/ 1197306 h 3842685"/>
              <a:gd name="connsiteX6182" fmla="*/ 0 w 562467"/>
              <a:gd name="connsiteY6182" fmla="*/ 1196857 h 3842685"/>
              <a:gd name="connsiteX6183" fmla="*/ 0 w 562467"/>
              <a:gd name="connsiteY6183" fmla="*/ 1195003 h 3842685"/>
              <a:gd name="connsiteX6184" fmla="*/ 0 w 562467"/>
              <a:gd name="connsiteY6184" fmla="*/ 1191938 h 3842685"/>
              <a:gd name="connsiteX6185" fmla="*/ 0 w 562467"/>
              <a:gd name="connsiteY6185" fmla="*/ 1190302 h 3842685"/>
              <a:gd name="connsiteX6186" fmla="*/ 0 w 562467"/>
              <a:gd name="connsiteY6186" fmla="*/ 1188867 h 3842685"/>
              <a:gd name="connsiteX6187" fmla="*/ 0 w 562467"/>
              <a:gd name="connsiteY6187" fmla="*/ 1188650 h 3842685"/>
              <a:gd name="connsiteX6188" fmla="*/ 0 w 562467"/>
              <a:gd name="connsiteY6188" fmla="*/ 1186514 h 3842685"/>
              <a:gd name="connsiteX6189" fmla="*/ 0 w 562467"/>
              <a:gd name="connsiteY6189" fmla="*/ 1186412 h 3842685"/>
              <a:gd name="connsiteX6190" fmla="*/ 0 w 562467"/>
              <a:gd name="connsiteY6190" fmla="*/ 1185801 h 3842685"/>
              <a:gd name="connsiteX6191" fmla="*/ 0 w 562467"/>
              <a:gd name="connsiteY6191" fmla="*/ 1185542 h 3842685"/>
              <a:gd name="connsiteX6192" fmla="*/ 0 w 562467"/>
              <a:gd name="connsiteY6192" fmla="*/ 1182429 h 3842685"/>
              <a:gd name="connsiteX6193" fmla="*/ 0 w 562467"/>
              <a:gd name="connsiteY6193" fmla="*/ 1181710 h 3842685"/>
              <a:gd name="connsiteX6194" fmla="*/ 0 w 562467"/>
              <a:gd name="connsiteY6194" fmla="*/ 1181309 h 3842685"/>
              <a:gd name="connsiteX6195" fmla="*/ 0 w 562467"/>
              <a:gd name="connsiteY6195" fmla="*/ 1179145 h 3842685"/>
              <a:gd name="connsiteX6196" fmla="*/ 0 w 562467"/>
              <a:gd name="connsiteY6196" fmla="*/ 1175574 h 3842685"/>
              <a:gd name="connsiteX6197" fmla="*/ 0 w 562467"/>
              <a:gd name="connsiteY6197" fmla="*/ 1175173 h 3842685"/>
              <a:gd name="connsiteX6198" fmla="*/ 0 w 562467"/>
              <a:gd name="connsiteY6198" fmla="*/ 1174945 h 3842685"/>
              <a:gd name="connsiteX6199" fmla="*/ 0 w 562467"/>
              <a:gd name="connsiteY6199" fmla="*/ 1174473 h 3842685"/>
              <a:gd name="connsiteX6200" fmla="*/ 0 w 562467"/>
              <a:gd name="connsiteY6200" fmla="*/ 1174076 h 3842685"/>
              <a:gd name="connsiteX6201" fmla="*/ 0 w 562467"/>
              <a:gd name="connsiteY6201" fmla="*/ 1169019 h 3842685"/>
              <a:gd name="connsiteX6202" fmla="*/ 0 w 562467"/>
              <a:gd name="connsiteY6202" fmla="*/ 1168356 h 3842685"/>
              <a:gd name="connsiteX6203" fmla="*/ 0 w 562467"/>
              <a:gd name="connsiteY6203" fmla="*/ 1166484 h 3842685"/>
              <a:gd name="connsiteX6204" fmla="*/ 0 w 562467"/>
              <a:gd name="connsiteY6204" fmla="*/ 1164781 h 3842685"/>
              <a:gd name="connsiteX6205" fmla="*/ 0 w 562467"/>
              <a:gd name="connsiteY6205" fmla="*/ 1164269 h 3842685"/>
              <a:gd name="connsiteX6206" fmla="*/ 0 w 562467"/>
              <a:gd name="connsiteY6206" fmla="*/ 1163418 h 3842685"/>
              <a:gd name="connsiteX6207" fmla="*/ 0 w 562467"/>
              <a:gd name="connsiteY6207" fmla="*/ 1162219 h 3842685"/>
              <a:gd name="connsiteX6208" fmla="*/ 0 w 562467"/>
              <a:gd name="connsiteY6208" fmla="*/ 1161069 h 3842685"/>
              <a:gd name="connsiteX6209" fmla="*/ 0 w 562467"/>
              <a:gd name="connsiteY6209" fmla="*/ 1158227 h 3842685"/>
              <a:gd name="connsiteX6210" fmla="*/ 0 w 562467"/>
              <a:gd name="connsiteY6210" fmla="*/ 1158134 h 3842685"/>
              <a:gd name="connsiteX6211" fmla="*/ 0 w 562467"/>
              <a:gd name="connsiteY6211" fmla="*/ 1157517 h 3842685"/>
              <a:gd name="connsiteX6212" fmla="*/ 0 w 562467"/>
              <a:gd name="connsiteY6212" fmla="*/ 1157415 h 3842685"/>
              <a:gd name="connsiteX6213" fmla="*/ 0 w 562467"/>
              <a:gd name="connsiteY6213" fmla="*/ 1152789 h 3842685"/>
              <a:gd name="connsiteX6214" fmla="*/ 0 w 562467"/>
              <a:gd name="connsiteY6214" fmla="*/ 1152561 h 3842685"/>
              <a:gd name="connsiteX6215" fmla="*/ 0 w 562467"/>
              <a:gd name="connsiteY6215" fmla="*/ 1152092 h 3842685"/>
              <a:gd name="connsiteX6216" fmla="*/ 0 w 562467"/>
              <a:gd name="connsiteY6216" fmla="*/ 1151849 h 3842685"/>
              <a:gd name="connsiteX6217" fmla="*/ 0 w 562467"/>
              <a:gd name="connsiteY6217" fmla="*/ 1151692 h 3842685"/>
              <a:gd name="connsiteX6218" fmla="*/ 0 w 562467"/>
              <a:gd name="connsiteY6218" fmla="*/ 1150979 h 3842685"/>
              <a:gd name="connsiteX6219" fmla="*/ 0 w 562467"/>
              <a:gd name="connsiteY6219" fmla="*/ 1146623 h 3842685"/>
              <a:gd name="connsiteX6220" fmla="*/ 0 w 562467"/>
              <a:gd name="connsiteY6220" fmla="*/ 1146426 h 3842685"/>
              <a:gd name="connsiteX6221" fmla="*/ 0 w 562467"/>
              <a:gd name="connsiteY6221" fmla="*/ 1145556 h 3842685"/>
              <a:gd name="connsiteX6222" fmla="*/ 0 w 562467"/>
              <a:gd name="connsiteY6222" fmla="*/ 1141323 h 3842685"/>
              <a:gd name="connsiteX6223" fmla="*/ 0 w 562467"/>
              <a:gd name="connsiteY6223" fmla="*/ 1140487 h 3842685"/>
              <a:gd name="connsiteX6224" fmla="*/ 0 w 562467"/>
              <a:gd name="connsiteY6224" fmla="*/ 1139835 h 3842685"/>
              <a:gd name="connsiteX6225" fmla="*/ 0 w 562467"/>
              <a:gd name="connsiteY6225" fmla="*/ 1139785 h 3842685"/>
              <a:gd name="connsiteX6226" fmla="*/ 0 w 562467"/>
              <a:gd name="connsiteY6226" fmla="*/ 1138448 h 3842685"/>
              <a:gd name="connsiteX6227" fmla="*/ 0 w 562467"/>
              <a:gd name="connsiteY6227" fmla="*/ 1137487 h 3842685"/>
              <a:gd name="connsiteX6228" fmla="*/ 0 w 562467"/>
              <a:gd name="connsiteY6228" fmla="*/ 1135750 h 3842685"/>
              <a:gd name="connsiteX6229" fmla="*/ 0 w 562467"/>
              <a:gd name="connsiteY6229" fmla="*/ 1135133 h 3842685"/>
              <a:gd name="connsiteX6230" fmla="*/ 0 w 562467"/>
              <a:gd name="connsiteY6230" fmla="*/ 1133933 h 3842685"/>
              <a:gd name="connsiteX6231" fmla="*/ 0 w 562467"/>
              <a:gd name="connsiteY6231" fmla="*/ 1129708 h 3842685"/>
              <a:gd name="connsiteX6232" fmla="*/ 0 w 562467"/>
              <a:gd name="connsiteY6232" fmla="*/ 1128995 h 3842685"/>
              <a:gd name="connsiteX6233" fmla="*/ 0 w 562467"/>
              <a:gd name="connsiteY6233" fmla="*/ 1128267 h 3842685"/>
              <a:gd name="connsiteX6234" fmla="*/ 0 w 562467"/>
              <a:gd name="connsiteY6234" fmla="*/ 1127397 h 3842685"/>
              <a:gd name="connsiteX6235" fmla="*/ 0 w 562467"/>
              <a:gd name="connsiteY6235" fmla="*/ 1126093 h 3842685"/>
              <a:gd name="connsiteX6236" fmla="*/ 0 w 562467"/>
              <a:gd name="connsiteY6236" fmla="*/ 1124284 h 3842685"/>
              <a:gd name="connsiteX6237" fmla="*/ 0 w 562467"/>
              <a:gd name="connsiteY6237" fmla="*/ 1123957 h 3842685"/>
              <a:gd name="connsiteX6238" fmla="*/ 0 w 562467"/>
              <a:gd name="connsiteY6238" fmla="*/ 1120361 h 3842685"/>
              <a:gd name="connsiteX6239" fmla="*/ 0 w 562467"/>
              <a:gd name="connsiteY6239" fmla="*/ 1119491 h 3842685"/>
              <a:gd name="connsiteX6240" fmla="*/ 0 w 562467"/>
              <a:gd name="connsiteY6240" fmla="*/ 1118103 h 3842685"/>
              <a:gd name="connsiteX6241" fmla="*/ 0 w 562467"/>
              <a:gd name="connsiteY6241" fmla="*/ 1117428 h 3842685"/>
              <a:gd name="connsiteX6242" fmla="*/ 0 w 562467"/>
              <a:gd name="connsiteY6242" fmla="*/ 1116716 h 3842685"/>
              <a:gd name="connsiteX6243" fmla="*/ 0 w 562467"/>
              <a:gd name="connsiteY6243" fmla="*/ 1116064 h 3842685"/>
              <a:gd name="connsiteX6244" fmla="*/ 0 w 562467"/>
              <a:gd name="connsiteY6244" fmla="*/ 1114625 h 3842685"/>
              <a:gd name="connsiteX6245" fmla="*/ 0 w 562467"/>
              <a:gd name="connsiteY6245" fmla="*/ 1114226 h 3842685"/>
              <a:gd name="connsiteX6246" fmla="*/ 0 w 562467"/>
              <a:gd name="connsiteY6246" fmla="*/ 1113356 h 3842685"/>
              <a:gd name="connsiteX6247" fmla="*/ 0 w 562467"/>
              <a:gd name="connsiteY6247" fmla="*/ 1112388 h 3842685"/>
              <a:gd name="connsiteX6248" fmla="*/ 0 w 562467"/>
              <a:gd name="connsiteY6248" fmla="*/ 1112091 h 3842685"/>
              <a:gd name="connsiteX6249" fmla="*/ 0 w 562467"/>
              <a:gd name="connsiteY6249" fmla="*/ 1111550 h 3842685"/>
              <a:gd name="connsiteX6250" fmla="*/ 0 w 562467"/>
              <a:gd name="connsiteY6250" fmla="*/ 1111517 h 3842685"/>
              <a:gd name="connsiteX6251" fmla="*/ 0 w 562467"/>
              <a:gd name="connsiteY6251" fmla="*/ 1111293 h 3842685"/>
              <a:gd name="connsiteX6252" fmla="*/ 0 w 562467"/>
              <a:gd name="connsiteY6252" fmla="*/ 1109928 h 3842685"/>
              <a:gd name="connsiteX6253" fmla="*/ 0 w 562467"/>
              <a:gd name="connsiteY6253" fmla="*/ 1105797 h 3842685"/>
              <a:gd name="connsiteX6254" fmla="*/ 0 w 562467"/>
              <a:gd name="connsiteY6254" fmla="*/ 1105413 h 3842685"/>
              <a:gd name="connsiteX6255" fmla="*/ 0 w 562467"/>
              <a:gd name="connsiteY6255" fmla="*/ 1099661 h 3842685"/>
              <a:gd name="connsiteX6256" fmla="*/ 0 w 562467"/>
              <a:gd name="connsiteY6256" fmla="*/ 1096177 h 3842685"/>
              <a:gd name="connsiteX6257" fmla="*/ 0 w 562467"/>
              <a:gd name="connsiteY6257" fmla="*/ 1095670 h 3842685"/>
              <a:gd name="connsiteX6258" fmla="*/ 0 w 562467"/>
              <a:gd name="connsiteY6258" fmla="*/ 1095052 h 3842685"/>
              <a:gd name="connsiteX6259" fmla="*/ 0 w 562467"/>
              <a:gd name="connsiteY6259" fmla="*/ 1094332 h 3842685"/>
              <a:gd name="connsiteX6260" fmla="*/ 0 w 562467"/>
              <a:gd name="connsiteY6260" fmla="*/ 1093134 h 3842685"/>
              <a:gd name="connsiteX6261" fmla="*/ 0 w 562467"/>
              <a:gd name="connsiteY6261" fmla="*/ 1092241 h 3842685"/>
              <a:gd name="connsiteX6262" fmla="*/ 0 w 562467"/>
              <a:gd name="connsiteY6262" fmla="*/ 1091842 h 3842685"/>
              <a:gd name="connsiteX6263" fmla="*/ 0 w 562467"/>
              <a:gd name="connsiteY6263" fmla="*/ 1090972 h 3842685"/>
              <a:gd name="connsiteX6264" fmla="*/ 0 w 562467"/>
              <a:gd name="connsiteY6264" fmla="*/ 1090041 h 3842685"/>
              <a:gd name="connsiteX6265" fmla="*/ 0 w 562467"/>
              <a:gd name="connsiteY6265" fmla="*/ 1090004 h 3842685"/>
              <a:gd name="connsiteX6266" fmla="*/ 0 w 562467"/>
              <a:gd name="connsiteY6266" fmla="*/ 1089534 h 3842685"/>
              <a:gd name="connsiteX6267" fmla="*/ 0 w 562467"/>
              <a:gd name="connsiteY6267" fmla="*/ 1089134 h 3842685"/>
              <a:gd name="connsiteX6268" fmla="*/ 0 w 562467"/>
              <a:gd name="connsiteY6268" fmla="*/ 1088909 h 3842685"/>
              <a:gd name="connsiteX6269" fmla="*/ 0 w 562467"/>
              <a:gd name="connsiteY6269" fmla="*/ 1088509 h 3842685"/>
              <a:gd name="connsiteX6270" fmla="*/ 0 w 562467"/>
              <a:gd name="connsiteY6270" fmla="*/ 1088196 h 3842685"/>
              <a:gd name="connsiteX6271" fmla="*/ 0 w 562467"/>
              <a:gd name="connsiteY6271" fmla="*/ 1086107 h 3842685"/>
              <a:gd name="connsiteX6272" fmla="*/ 0 w 562467"/>
              <a:gd name="connsiteY6272" fmla="*/ 1083869 h 3842685"/>
              <a:gd name="connsiteX6273" fmla="*/ 0 w 562467"/>
              <a:gd name="connsiteY6273" fmla="*/ 1082998 h 3842685"/>
              <a:gd name="connsiteX6274" fmla="*/ 0 w 562467"/>
              <a:gd name="connsiteY6274" fmla="*/ 1081640 h 3842685"/>
              <a:gd name="connsiteX6275" fmla="*/ 0 w 562467"/>
              <a:gd name="connsiteY6275" fmla="*/ 1079404 h 3842685"/>
              <a:gd name="connsiteX6276" fmla="*/ 0 w 562467"/>
              <a:gd name="connsiteY6276" fmla="*/ 1077278 h 3842685"/>
              <a:gd name="connsiteX6277" fmla="*/ 0 w 562467"/>
              <a:gd name="connsiteY6277" fmla="*/ 1076868 h 3842685"/>
              <a:gd name="connsiteX6278" fmla="*/ 0 w 562467"/>
              <a:gd name="connsiteY6278" fmla="*/ 1076603 h 3842685"/>
              <a:gd name="connsiteX6279" fmla="*/ 0 w 562467"/>
              <a:gd name="connsiteY6279" fmla="*/ 1075887 h 3842685"/>
              <a:gd name="connsiteX6280" fmla="*/ 0 w 562467"/>
              <a:gd name="connsiteY6280" fmla="*/ 1074930 h 3842685"/>
              <a:gd name="connsiteX6281" fmla="*/ 0 w 562467"/>
              <a:gd name="connsiteY6281" fmla="*/ 1071469 h 3842685"/>
              <a:gd name="connsiteX6282" fmla="*/ 0 w 562467"/>
              <a:gd name="connsiteY6282" fmla="*/ 1071376 h 3842685"/>
              <a:gd name="connsiteX6283" fmla="*/ 0 w 562467"/>
              <a:gd name="connsiteY6283" fmla="*/ 1070751 h 3842685"/>
              <a:gd name="connsiteX6284" fmla="*/ 0 w 562467"/>
              <a:gd name="connsiteY6284" fmla="*/ 1070467 h 3842685"/>
              <a:gd name="connsiteX6285" fmla="*/ 0 w 562467"/>
              <a:gd name="connsiteY6285" fmla="*/ 1068877 h 3842685"/>
              <a:gd name="connsiteX6286" fmla="*/ 0 w 562467"/>
              <a:gd name="connsiteY6286" fmla="*/ 1067947 h 3842685"/>
              <a:gd name="connsiteX6287" fmla="*/ 0 w 562467"/>
              <a:gd name="connsiteY6287" fmla="*/ 1067658 h 3842685"/>
              <a:gd name="connsiteX6288" fmla="*/ 0 w 562467"/>
              <a:gd name="connsiteY6288" fmla="*/ 1067150 h 3842685"/>
              <a:gd name="connsiteX6289" fmla="*/ 0 w 562467"/>
              <a:gd name="connsiteY6289" fmla="*/ 1065812 h 3842685"/>
              <a:gd name="connsiteX6290" fmla="*/ 0 w 562467"/>
              <a:gd name="connsiteY6290" fmla="*/ 1065710 h 3842685"/>
              <a:gd name="connsiteX6291" fmla="*/ 0 w 562467"/>
              <a:gd name="connsiteY6291" fmla="*/ 1064840 h 3842685"/>
              <a:gd name="connsiteX6292" fmla="*/ 0 w 562467"/>
              <a:gd name="connsiteY6292" fmla="*/ 1064615 h 3842685"/>
              <a:gd name="connsiteX6293" fmla="*/ 0 w 562467"/>
              <a:gd name="connsiteY6293" fmla="*/ 1063463 h 3842685"/>
              <a:gd name="connsiteX6294" fmla="*/ 0 w 562467"/>
              <a:gd name="connsiteY6294" fmla="*/ 1054871 h 3842685"/>
              <a:gd name="connsiteX6295" fmla="*/ 0 w 562467"/>
              <a:gd name="connsiteY6295" fmla="*/ 1053503 h 3842685"/>
              <a:gd name="connsiteX6296" fmla="*/ 0 w 562467"/>
              <a:gd name="connsiteY6296" fmla="*/ 1052307 h 3842685"/>
              <a:gd name="connsiteX6297" fmla="*/ 0 w 562467"/>
              <a:gd name="connsiteY6297" fmla="*/ 1048992 h 3842685"/>
              <a:gd name="connsiteX6298" fmla="*/ 0 w 562467"/>
              <a:gd name="connsiteY6298" fmla="*/ 1048736 h 3842685"/>
              <a:gd name="connsiteX6299" fmla="*/ 0 w 562467"/>
              <a:gd name="connsiteY6299" fmla="*/ 1048083 h 3842685"/>
              <a:gd name="connsiteX6300" fmla="*/ 0 w 562467"/>
              <a:gd name="connsiteY6300" fmla="*/ 1047635 h 3842685"/>
              <a:gd name="connsiteX6301" fmla="*/ 0 w 562467"/>
              <a:gd name="connsiteY6301" fmla="*/ 1047371 h 3842685"/>
              <a:gd name="connsiteX6302" fmla="*/ 0 w 562467"/>
              <a:gd name="connsiteY6302" fmla="*/ 1042856 h 3842685"/>
              <a:gd name="connsiteX6303" fmla="*/ 0 w 562467"/>
              <a:gd name="connsiteY6303" fmla="*/ 1042180 h 3842685"/>
              <a:gd name="connsiteX6304" fmla="*/ 0 w 562467"/>
              <a:gd name="connsiteY6304" fmla="*/ 1041079 h 3842685"/>
              <a:gd name="connsiteX6305" fmla="*/ 0 w 562467"/>
              <a:gd name="connsiteY6305" fmla="*/ 1039645 h 3842685"/>
              <a:gd name="connsiteX6306" fmla="*/ 0 w 562467"/>
              <a:gd name="connsiteY6306" fmla="*/ 1036579 h 3842685"/>
              <a:gd name="connsiteX6307" fmla="*/ 0 w 562467"/>
              <a:gd name="connsiteY6307" fmla="*/ 1034944 h 3842685"/>
              <a:gd name="connsiteX6308" fmla="*/ 0 w 562467"/>
              <a:gd name="connsiteY6308" fmla="*/ 1030576 h 3842685"/>
              <a:gd name="connsiteX6309" fmla="*/ 0 w 562467"/>
              <a:gd name="connsiteY6309" fmla="*/ 1029923 h 3842685"/>
              <a:gd name="connsiteX6310" fmla="*/ 0 w 562467"/>
              <a:gd name="connsiteY6310" fmla="*/ 1026352 h 3842685"/>
              <a:gd name="connsiteX6311" fmla="*/ 0 w 562467"/>
              <a:gd name="connsiteY6311" fmla="*/ 1025951 h 3842685"/>
              <a:gd name="connsiteX6312" fmla="*/ 0 w 562467"/>
              <a:gd name="connsiteY6312" fmla="*/ 1025723 h 3842685"/>
              <a:gd name="connsiteX6313" fmla="*/ 0 w 562467"/>
              <a:gd name="connsiteY6313" fmla="*/ 1025010 h 3842685"/>
              <a:gd name="connsiteX6314" fmla="*/ 0 w 562467"/>
              <a:gd name="connsiteY6314" fmla="*/ 1024854 h 3842685"/>
              <a:gd name="connsiteX6315" fmla="*/ 0 w 562467"/>
              <a:gd name="connsiteY6315" fmla="*/ 1024141 h 3842685"/>
              <a:gd name="connsiteX6316" fmla="*/ 0 w 562467"/>
              <a:gd name="connsiteY6316" fmla="*/ 1023787 h 3842685"/>
              <a:gd name="connsiteX6317" fmla="*/ 0 w 562467"/>
              <a:gd name="connsiteY6317" fmla="*/ 1019797 h 3842685"/>
              <a:gd name="connsiteX6318" fmla="*/ 0 w 562467"/>
              <a:gd name="connsiteY6318" fmla="*/ 1019587 h 3842685"/>
              <a:gd name="connsiteX6319" fmla="*/ 0 w 562467"/>
              <a:gd name="connsiteY6319" fmla="*/ 1019083 h 3842685"/>
              <a:gd name="connsiteX6320" fmla="*/ 0 w 562467"/>
              <a:gd name="connsiteY6320" fmla="*/ 1018718 h 3842685"/>
              <a:gd name="connsiteX6321" fmla="*/ 0 w 562467"/>
              <a:gd name="connsiteY6321" fmla="*/ 1016784 h 3842685"/>
              <a:gd name="connsiteX6322" fmla="*/ 0 w 562467"/>
              <a:gd name="connsiteY6322" fmla="*/ 1014484 h 3842685"/>
              <a:gd name="connsiteX6323" fmla="*/ 0 w 562467"/>
              <a:gd name="connsiteY6323" fmla="*/ 1013660 h 3842685"/>
              <a:gd name="connsiteX6324" fmla="*/ 0 w 562467"/>
              <a:gd name="connsiteY6324" fmla="*/ 1012996 h 3842685"/>
              <a:gd name="connsiteX6325" fmla="*/ 0 w 562467"/>
              <a:gd name="connsiteY6325" fmla="*/ 1008911 h 3842685"/>
              <a:gd name="connsiteX6326" fmla="*/ 0 w 562467"/>
              <a:gd name="connsiteY6326" fmla="*/ 1008295 h 3842685"/>
              <a:gd name="connsiteX6327" fmla="*/ 0 w 562467"/>
              <a:gd name="connsiteY6327" fmla="*/ 1008193 h 3842685"/>
              <a:gd name="connsiteX6328" fmla="*/ 0 w 562467"/>
              <a:gd name="connsiteY6328" fmla="*/ 1002869 h 3842685"/>
              <a:gd name="connsiteX6329" fmla="*/ 0 w 562467"/>
              <a:gd name="connsiteY6329" fmla="*/ 1002627 h 3842685"/>
              <a:gd name="connsiteX6330" fmla="*/ 0 w 562467"/>
              <a:gd name="connsiteY6330" fmla="*/ 1002156 h 3842685"/>
              <a:gd name="connsiteX6331" fmla="*/ 0 w 562467"/>
              <a:gd name="connsiteY6331" fmla="*/ 1002058 h 3842685"/>
              <a:gd name="connsiteX6332" fmla="*/ 0 w 562467"/>
              <a:gd name="connsiteY6332" fmla="*/ 1001757 h 3842685"/>
              <a:gd name="connsiteX6333" fmla="*/ 0 w 562467"/>
              <a:gd name="connsiteY6333" fmla="*/ 1001428 h 3842685"/>
              <a:gd name="connsiteX6334" fmla="*/ 0 w 562467"/>
              <a:gd name="connsiteY6334" fmla="*/ 1000558 h 3842685"/>
              <a:gd name="connsiteX6335" fmla="*/ 0 w 562467"/>
              <a:gd name="connsiteY6335" fmla="*/ 997445 h 3842685"/>
              <a:gd name="connsiteX6336" fmla="*/ 0 w 562467"/>
              <a:gd name="connsiteY6336" fmla="*/ 997204 h 3842685"/>
              <a:gd name="connsiteX6337" fmla="*/ 0 w 562467"/>
              <a:gd name="connsiteY6337" fmla="*/ 996491 h 3842685"/>
              <a:gd name="connsiteX6338" fmla="*/ 0 w 562467"/>
              <a:gd name="connsiteY6338" fmla="*/ 996334 h 3842685"/>
              <a:gd name="connsiteX6339" fmla="*/ 0 w 562467"/>
              <a:gd name="connsiteY6339" fmla="*/ 995621 h 3842685"/>
              <a:gd name="connsiteX6340" fmla="*/ 0 w 562467"/>
              <a:gd name="connsiteY6340" fmla="*/ 995502 h 3842685"/>
              <a:gd name="connsiteX6341" fmla="*/ 0 w 562467"/>
              <a:gd name="connsiteY6341" fmla="*/ 994236 h 3842685"/>
              <a:gd name="connsiteX6342" fmla="*/ 0 w 562467"/>
              <a:gd name="connsiteY6342" fmla="*/ 993366 h 3842685"/>
              <a:gd name="connsiteX6343" fmla="*/ 0 w 562467"/>
              <a:gd name="connsiteY6343" fmla="*/ 992100 h 3842685"/>
              <a:gd name="connsiteX6344" fmla="*/ 0 w 562467"/>
              <a:gd name="connsiteY6344" fmla="*/ 991265 h 3842685"/>
              <a:gd name="connsiteX6345" fmla="*/ 0 w 562467"/>
              <a:gd name="connsiteY6345" fmla="*/ 989490 h 3842685"/>
              <a:gd name="connsiteX6346" fmla="*/ 0 w 562467"/>
              <a:gd name="connsiteY6346" fmla="*/ 989225 h 3842685"/>
              <a:gd name="connsiteX6347" fmla="*/ 0 w 562467"/>
              <a:gd name="connsiteY6347" fmla="*/ 985965 h 3842685"/>
              <a:gd name="connsiteX6348" fmla="*/ 0 w 562467"/>
              <a:gd name="connsiteY6348" fmla="*/ 984711 h 3842685"/>
              <a:gd name="connsiteX6349" fmla="*/ 0 w 562467"/>
              <a:gd name="connsiteY6349" fmla="*/ 983090 h 3842685"/>
              <a:gd name="connsiteX6350" fmla="*/ 0 w 562467"/>
              <a:gd name="connsiteY6350" fmla="*/ 981500 h 3842685"/>
              <a:gd name="connsiteX6351" fmla="*/ 0 w 562467"/>
              <a:gd name="connsiteY6351" fmla="*/ 979773 h 3842685"/>
              <a:gd name="connsiteX6352" fmla="*/ 0 w 562467"/>
              <a:gd name="connsiteY6352" fmla="*/ 979045 h 3842685"/>
              <a:gd name="connsiteX6353" fmla="*/ 0 w 562467"/>
              <a:gd name="connsiteY6353" fmla="*/ 978575 h 3842685"/>
              <a:gd name="connsiteX6354" fmla="*/ 0 w 562467"/>
              <a:gd name="connsiteY6354" fmla="*/ 978175 h 3842685"/>
              <a:gd name="connsiteX6355" fmla="*/ 0 w 562467"/>
              <a:gd name="connsiteY6355" fmla="*/ 975061 h 3842685"/>
              <a:gd name="connsiteX6356" fmla="*/ 0 w 562467"/>
              <a:gd name="connsiteY6356" fmla="*/ 972909 h 3842685"/>
              <a:gd name="connsiteX6357" fmla="*/ 0 w 562467"/>
              <a:gd name="connsiteY6357" fmla="*/ 972040 h 3842685"/>
              <a:gd name="connsiteX6358" fmla="*/ 0 w 562467"/>
              <a:gd name="connsiteY6358" fmla="*/ 970051 h 3842685"/>
              <a:gd name="connsiteX6359" fmla="*/ 0 w 562467"/>
              <a:gd name="connsiteY6359" fmla="*/ 968926 h 3842685"/>
              <a:gd name="connsiteX6360" fmla="*/ 0 w 562467"/>
              <a:gd name="connsiteY6360" fmla="*/ 967807 h 3842685"/>
              <a:gd name="connsiteX6361" fmla="*/ 0 w 562467"/>
              <a:gd name="connsiteY6361" fmla="*/ 967493 h 3842685"/>
              <a:gd name="connsiteX6362" fmla="*/ 0 w 562467"/>
              <a:gd name="connsiteY6362" fmla="*/ 965403 h 3842685"/>
              <a:gd name="connsiteX6363" fmla="*/ 0 w 562467"/>
              <a:gd name="connsiteY6363" fmla="*/ 965004 h 3842685"/>
              <a:gd name="connsiteX6364" fmla="*/ 0 w 562467"/>
              <a:gd name="connsiteY6364" fmla="*/ 964133 h 3842685"/>
              <a:gd name="connsiteX6365" fmla="*/ 0 w 562467"/>
              <a:gd name="connsiteY6365" fmla="*/ 963166 h 3842685"/>
              <a:gd name="connsiteX6366" fmla="*/ 0 w 562467"/>
              <a:gd name="connsiteY6366" fmla="*/ 962295 h 3842685"/>
              <a:gd name="connsiteX6367" fmla="*/ 0 w 562467"/>
              <a:gd name="connsiteY6367" fmla="*/ 962070 h 3842685"/>
              <a:gd name="connsiteX6368" fmla="*/ 0 w 562467"/>
              <a:gd name="connsiteY6368" fmla="*/ 961358 h 3842685"/>
              <a:gd name="connsiteX6369" fmla="*/ 0 w 562467"/>
              <a:gd name="connsiteY6369" fmla="*/ 960706 h 3842685"/>
              <a:gd name="connsiteX6370" fmla="*/ 0 w 562467"/>
              <a:gd name="connsiteY6370" fmla="*/ 959269 h 3842685"/>
              <a:gd name="connsiteX6371" fmla="*/ 0 w 562467"/>
              <a:gd name="connsiteY6371" fmla="*/ 957030 h 3842685"/>
              <a:gd name="connsiteX6372" fmla="*/ 0 w 562467"/>
              <a:gd name="connsiteY6372" fmla="*/ 956190 h 3842685"/>
              <a:gd name="connsiteX6373" fmla="*/ 0 w 562467"/>
              <a:gd name="connsiteY6373" fmla="*/ 956160 h 3842685"/>
              <a:gd name="connsiteX6374" fmla="*/ 0 w 562467"/>
              <a:gd name="connsiteY6374" fmla="*/ 954802 h 3842685"/>
              <a:gd name="connsiteX6375" fmla="*/ 0 w 562467"/>
              <a:gd name="connsiteY6375" fmla="*/ 952565 h 3842685"/>
              <a:gd name="connsiteX6376" fmla="*/ 0 w 562467"/>
              <a:gd name="connsiteY6376" fmla="*/ 950767 h 3842685"/>
              <a:gd name="connsiteX6377" fmla="*/ 0 w 562467"/>
              <a:gd name="connsiteY6377" fmla="*/ 950439 h 3842685"/>
              <a:gd name="connsiteX6378" fmla="*/ 0 w 562467"/>
              <a:gd name="connsiteY6378" fmla="*/ 950029 h 3842685"/>
              <a:gd name="connsiteX6379" fmla="*/ 0 w 562467"/>
              <a:gd name="connsiteY6379" fmla="*/ 943912 h 3842685"/>
              <a:gd name="connsiteX6380" fmla="*/ 0 w 562467"/>
              <a:gd name="connsiteY6380" fmla="*/ 942039 h 3842685"/>
              <a:gd name="connsiteX6381" fmla="*/ 0 w 562467"/>
              <a:gd name="connsiteY6381" fmla="*/ 941108 h 3842685"/>
              <a:gd name="connsiteX6382" fmla="*/ 0 w 562467"/>
              <a:gd name="connsiteY6382" fmla="*/ 940819 h 3842685"/>
              <a:gd name="connsiteX6383" fmla="*/ 0 w 562467"/>
              <a:gd name="connsiteY6383" fmla="*/ 940311 h 3842685"/>
              <a:gd name="connsiteX6384" fmla="*/ 0 w 562467"/>
              <a:gd name="connsiteY6384" fmla="*/ 938974 h 3842685"/>
              <a:gd name="connsiteX6385" fmla="*/ 0 w 562467"/>
              <a:gd name="connsiteY6385" fmla="*/ 938973 h 3842685"/>
              <a:gd name="connsiteX6386" fmla="*/ 0 w 562467"/>
              <a:gd name="connsiteY6386" fmla="*/ 938871 h 3842685"/>
              <a:gd name="connsiteX6387" fmla="*/ 0 w 562467"/>
              <a:gd name="connsiteY6387" fmla="*/ 938001 h 3842685"/>
              <a:gd name="connsiteX6388" fmla="*/ 0 w 562467"/>
              <a:gd name="connsiteY6388" fmla="*/ 937777 h 3842685"/>
              <a:gd name="connsiteX6389" fmla="*/ 0 w 562467"/>
              <a:gd name="connsiteY6389" fmla="*/ 936885 h 3842685"/>
              <a:gd name="connsiteX6390" fmla="*/ 0 w 562467"/>
              <a:gd name="connsiteY6390" fmla="*/ 934646 h 3842685"/>
              <a:gd name="connsiteX6391" fmla="*/ 0 w 562467"/>
              <a:gd name="connsiteY6391" fmla="*/ 933776 h 3842685"/>
              <a:gd name="connsiteX6392" fmla="*/ 0 w 562467"/>
              <a:gd name="connsiteY6392" fmla="*/ 932418 h 3842685"/>
              <a:gd name="connsiteX6393" fmla="*/ 0 w 562467"/>
              <a:gd name="connsiteY6393" fmla="*/ 930181 h 3842685"/>
              <a:gd name="connsiteX6394" fmla="*/ 0 w 562467"/>
              <a:gd name="connsiteY6394" fmla="*/ 927646 h 3842685"/>
              <a:gd name="connsiteX6395" fmla="*/ 0 w 562467"/>
              <a:gd name="connsiteY6395" fmla="*/ 926933 h 3842685"/>
              <a:gd name="connsiteX6396" fmla="*/ 0 w 562467"/>
              <a:gd name="connsiteY6396" fmla="*/ 926665 h 3842685"/>
              <a:gd name="connsiteX6397" fmla="*/ 0 w 562467"/>
              <a:gd name="connsiteY6397" fmla="*/ 926282 h 3842685"/>
              <a:gd name="connsiteX6398" fmla="*/ 0 w 562467"/>
              <a:gd name="connsiteY6398" fmla="*/ 924045 h 3842685"/>
              <a:gd name="connsiteX6399" fmla="*/ 0 w 562467"/>
              <a:gd name="connsiteY6399" fmla="*/ 922153 h 3842685"/>
              <a:gd name="connsiteX6400" fmla="*/ 0 w 562467"/>
              <a:gd name="connsiteY6400" fmla="*/ 921509 h 3842685"/>
              <a:gd name="connsiteX6401" fmla="*/ 0 w 562467"/>
              <a:gd name="connsiteY6401" fmla="*/ 921244 h 3842685"/>
              <a:gd name="connsiteX6402" fmla="*/ 0 w 562467"/>
              <a:gd name="connsiteY6402" fmla="*/ 920532 h 3842685"/>
              <a:gd name="connsiteX6403" fmla="*/ 0 w 562467"/>
              <a:gd name="connsiteY6403" fmla="*/ 919655 h 3842685"/>
              <a:gd name="connsiteX6404" fmla="*/ 0 w 562467"/>
              <a:gd name="connsiteY6404" fmla="*/ 918943 h 3842685"/>
              <a:gd name="connsiteX6405" fmla="*/ 0 w 562467"/>
              <a:gd name="connsiteY6405" fmla="*/ 918725 h 3842685"/>
              <a:gd name="connsiteX6406" fmla="*/ 0 w 562467"/>
              <a:gd name="connsiteY6406" fmla="*/ 916590 h 3842685"/>
              <a:gd name="connsiteX6407" fmla="*/ 0 w 562467"/>
              <a:gd name="connsiteY6407" fmla="*/ 916487 h 3842685"/>
              <a:gd name="connsiteX6408" fmla="*/ 0 w 562467"/>
              <a:gd name="connsiteY6408" fmla="*/ 916018 h 3842685"/>
              <a:gd name="connsiteX6409" fmla="*/ 0 w 562467"/>
              <a:gd name="connsiteY6409" fmla="*/ 915617 h 3842685"/>
              <a:gd name="connsiteX6410" fmla="*/ 0 w 562467"/>
              <a:gd name="connsiteY6410" fmla="*/ 915393 h 3842685"/>
              <a:gd name="connsiteX6411" fmla="*/ 0 w 562467"/>
              <a:gd name="connsiteY6411" fmla="*/ 914240 h 3842685"/>
              <a:gd name="connsiteX6412" fmla="*/ 0 w 562467"/>
              <a:gd name="connsiteY6412" fmla="*/ 913519 h 3842685"/>
              <a:gd name="connsiteX6413" fmla="*/ 0 w 562467"/>
              <a:gd name="connsiteY6413" fmla="*/ 912590 h 3842685"/>
              <a:gd name="connsiteX6414" fmla="*/ 0 w 562467"/>
              <a:gd name="connsiteY6414" fmla="*/ 910453 h 3842685"/>
              <a:gd name="connsiteX6415" fmla="*/ 0 w 562467"/>
              <a:gd name="connsiteY6415" fmla="*/ 910351 h 3842685"/>
              <a:gd name="connsiteX6416" fmla="*/ 0 w 562467"/>
              <a:gd name="connsiteY6416" fmla="*/ 909481 h 3842685"/>
              <a:gd name="connsiteX6417" fmla="*/ 0 w 562467"/>
              <a:gd name="connsiteY6417" fmla="*/ 908105 h 3842685"/>
              <a:gd name="connsiteX6418" fmla="*/ 0 w 562467"/>
              <a:gd name="connsiteY6418" fmla="*/ 906859 h 3842685"/>
              <a:gd name="connsiteX6419" fmla="*/ 0 w 562467"/>
              <a:gd name="connsiteY6419" fmla="*/ 905989 h 3842685"/>
              <a:gd name="connsiteX6420" fmla="*/ 0 w 562467"/>
              <a:gd name="connsiteY6420" fmla="*/ 903351 h 3842685"/>
              <a:gd name="connsiteX6421" fmla="*/ 0 w 562467"/>
              <a:gd name="connsiteY6421" fmla="*/ 903084 h 3842685"/>
              <a:gd name="connsiteX6422" fmla="*/ 0 w 562467"/>
              <a:gd name="connsiteY6422" fmla="*/ 899513 h 3842685"/>
              <a:gd name="connsiteX6423" fmla="*/ 0 w 562467"/>
              <a:gd name="connsiteY6423" fmla="*/ 898148 h 3842685"/>
              <a:gd name="connsiteX6424" fmla="*/ 0 w 562467"/>
              <a:gd name="connsiteY6424" fmla="*/ 896949 h 3842685"/>
              <a:gd name="connsiteX6425" fmla="*/ 0 w 562467"/>
              <a:gd name="connsiteY6425" fmla="*/ 895360 h 3842685"/>
              <a:gd name="connsiteX6426" fmla="*/ 0 w 562467"/>
              <a:gd name="connsiteY6426" fmla="*/ 893633 h 3842685"/>
              <a:gd name="connsiteX6427" fmla="*/ 0 w 562467"/>
              <a:gd name="connsiteY6427" fmla="*/ 892957 h 3842685"/>
              <a:gd name="connsiteX6428" fmla="*/ 0 w 562467"/>
              <a:gd name="connsiteY6428" fmla="*/ 892295 h 3842685"/>
              <a:gd name="connsiteX6429" fmla="*/ 0 w 562467"/>
              <a:gd name="connsiteY6429" fmla="*/ 892244 h 3842685"/>
              <a:gd name="connsiteX6430" fmla="*/ 0 w 562467"/>
              <a:gd name="connsiteY6430" fmla="*/ 889946 h 3842685"/>
              <a:gd name="connsiteX6431" fmla="*/ 0 w 562467"/>
              <a:gd name="connsiteY6431" fmla="*/ 886821 h 3842685"/>
              <a:gd name="connsiteX6432" fmla="*/ 0 w 562467"/>
              <a:gd name="connsiteY6432" fmla="*/ 885721 h 3842685"/>
              <a:gd name="connsiteX6433" fmla="*/ 0 w 562467"/>
              <a:gd name="connsiteY6433" fmla="*/ 882674 h 3842685"/>
              <a:gd name="connsiteX6434" fmla="*/ 0 w 562467"/>
              <a:gd name="connsiteY6434" fmla="*/ 882167 h 3842685"/>
              <a:gd name="connsiteX6435" fmla="*/ 0 w 562467"/>
              <a:gd name="connsiteY6435" fmla="*/ 881354 h 3842685"/>
              <a:gd name="connsiteX6436" fmla="*/ 0 w 562467"/>
              <a:gd name="connsiteY6436" fmla="*/ 875788 h 3842685"/>
              <a:gd name="connsiteX6437" fmla="*/ 0 w 562467"/>
              <a:gd name="connsiteY6437" fmla="*/ 875218 h 3842685"/>
              <a:gd name="connsiteX6438" fmla="*/ 0 w 562467"/>
              <a:gd name="connsiteY6438" fmla="*/ 874919 h 3842685"/>
              <a:gd name="connsiteX6439" fmla="*/ 0 w 562467"/>
              <a:gd name="connsiteY6439" fmla="*/ 874565 h 3842685"/>
              <a:gd name="connsiteX6440" fmla="*/ 0 w 562467"/>
              <a:gd name="connsiteY6440" fmla="*/ 870365 h 3842685"/>
              <a:gd name="connsiteX6441" fmla="*/ 0 w 562467"/>
              <a:gd name="connsiteY6441" fmla="*/ 869860 h 3842685"/>
              <a:gd name="connsiteX6442" fmla="*/ 0 w 562467"/>
              <a:gd name="connsiteY6442" fmla="*/ 869653 h 3842685"/>
              <a:gd name="connsiteX6443" fmla="*/ 0 w 562467"/>
              <a:gd name="connsiteY6443" fmla="*/ 869495 h 3842685"/>
              <a:gd name="connsiteX6444" fmla="*/ 0 w 562467"/>
              <a:gd name="connsiteY6444" fmla="*/ 868783 h 3842685"/>
              <a:gd name="connsiteX6445" fmla="*/ 0 w 562467"/>
              <a:gd name="connsiteY6445" fmla="*/ 868663 h 3842685"/>
              <a:gd name="connsiteX6446" fmla="*/ 0 w 562467"/>
              <a:gd name="connsiteY6446" fmla="*/ 867562 h 3842685"/>
              <a:gd name="connsiteX6447" fmla="*/ 0 w 562467"/>
              <a:gd name="connsiteY6447" fmla="*/ 867397 h 3842685"/>
              <a:gd name="connsiteX6448" fmla="*/ 0 w 562467"/>
              <a:gd name="connsiteY6448" fmla="*/ 866527 h 3842685"/>
              <a:gd name="connsiteX6449" fmla="*/ 0 w 562467"/>
              <a:gd name="connsiteY6449" fmla="*/ 865261 h 3842685"/>
              <a:gd name="connsiteX6450" fmla="*/ 0 w 562467"/>
              <a:gd name="connsiteY6450" fmla="*/ 864437 h 3842685"/>
              <a:gd name="connsiteX6451" fmla="*/ 0 w 562467"/>
              <a:gd name="connsiteY6451" fmla="*/ 863725 h 3842685"/>
              <a:gd name="connsiteX6452" fmla="*/ 0 w 562467"/>
              <a:gd name="connsiteY6452" fmla="*/ 863100 h 3842685"/>
              <a:gd name="connsiteX6453" fmla="*/ 0 w 562467"/>
              <a:gd name="connsiteY6453" fmla="*/ 862651 h 3842685"/>
              <a:gd name="connsiteX6454" fmla="*/ 0 w 562467"/>
              <a:gd name="connsiteY6454" fmla="*/ 861426 h 3842685"/>
              <a:gd name="connsiteX6455" fmla="*/ 0 w 562467"/>
              <a:gd name="connsiteY6455" fmla="*/ 859126 h 3842685"/>
              <a:gd name="connsiteX6456" fmla="*/ 0 w 562467"/>
              <a:gd name="connsiteY6456" fmla="*/ 856826 h 3842685"/>
              <a:gd name="connsiteX6457" fmla="*/ 0 w 562467"/>
              <a:gd name="connsiteY6457" fmla="*/ 854661 h 3842685"/>
              <a:gd name="connsiteX6458" fmla="*/ 0 w 562467"/>
              <a:gd name="connsiteY6458" fmla="*/ 853365 h 3842685"/>
              <a:gd name="connsiteX6459" fmla="*/ 0 w 562467"/>
              <a:gd name="connsiteY6459" fmla="*/ 852934 h 3842685"/>
              <a:gd name="connsiteX6460" fmla="*/ 0 w 562467"/>
              <a:gd name="connsiteY6460" fmla="*/ 852834 h 3842685"/>
              <a:gd name="connsiteX6461" fmla="*/ 0 w 562467"/>
              <a:gd name="connsiteY6461" fmla="*/ 852206 h 3842685"/>
              <a:gd name="connsiteX6462" fmla="*/ 0 w 562467"/>
              <a:gd name="connsiteY6462" fmla="*/ 851403 h 3842685"/>
              <a:gd name="connsiteX6463" fmla="*/ 0 w 562467"/>
              <a:gd name="connsiteY6463" fmla="*/ 851336 h 3842685"/>
              <a:gd name="connsiteX6464" fmla="*/ 0 w 562467"/>
              <a:gd name="connsiteY6464" fmla="*/ 848223 h 3842685"/>
              <a:gd name="connsiteX6465" fmla="*/ 0 w 562467"/>
              <a:gd name="connsiteY6465" fmla="*/ 847269 h 3842685"/>
              <a:gd name="connsiteX6466" fmla="*/ 0 w 562467"/>
              <a:gd name="connsiteY6466" fmla="*/ 846398 h 3842685"/>
              <a:gd name="connsiteX6467" fmla="*/ 0 w 562467"/>
              <a:gd name="connsiteY6467" fmla="*/ 846279 h 3842685"/>
              <a:gd name="connsiteX6468" fmla="*/ 0 w 562467"/>
              <a:gd name="connsiteY6468" fmla="*/ 846070 h 3842685"/>
              <a:gd name="connsiteX6469" fmla="*/ 0 w 562467"/>
              <a:gd name="connsiteY6469" fmla="*/ 845201 h 3842685"/>
              <a:gd name="connsiteX6470" fmla="*/ 0 w 562467"/>
              <a:gd name="connsiteY6470" fmla="*/ 845014 h 3842685"/>
              <a:gd name="connsiteX6471" fmla="*/ 0 w 562467"/>
              <a:gd name="connsiteY6471" fmla="*/ 844300 h 3842685"/>
              <a:gd name="connsiteX6472" fmla="*/ 0 w 562467"/>
              <a:gd name="connsiteY6472" fmla="*/ 844143 h 3842685"/>
              <a:gd name="connsiteX6473" fmla="*/ 0 w 562467"/>
              <a:gd name="connsiteY6473" fmla="*/ 843431 h 3842685"/>
              <a:gd name="connsiteX6474" fmla="*/ 0 w 562467"/>
              <a:gd name="connsiteY6474" fmla="*/ 843212 h 3842685"/>
              <a:gd name="connsiteX6475" fmla="*/ 0 w 562467"/>
              <a:gd name="connsiteY6475" fmla="*/ 842087 h 3842685"/>
              <a:gd name="connsiteX6476" fmla="*/ 0 w 562467"/>
              <a:gd name="connsiteY6476" fmla="*/ 841367 h 3842685"/>
              <a:gd name="connsiteX6477" fmla="*/ 0 w 562467"/>
              <a:gd name="connsiteY6477" fmla="*/ 840967 h 3842685"/>
              <a:gd name="connsiteX6478" fmla="*/ 0 w 562467"/>
              <a:gd name="connsiteY6478" fmla="*/ 840268 h 3842685"/>
              <a:gd name="connsiteX6479" fmla="*/ 0 w 562467"/>
              <a:gd name="connsiteY6479" fmla="*/ 840144 h 3842685"/>
              <a:gd name="connsiteX6480" fmla="*/ 0 w 562467"/>
              <a:gd name="connsiteY6480" fmla="*/ 839672 h 3842685"/>
              <a:gd name="connsiteX6481" fmla="*/ 0 w 562467"/>
              <a:gd name="connsiteY6481" fmla="*/ 838878 h 3842685"/>
              <a:gd name="connsiteX6482" fmla="*/ 0 w 562467"/>
              <a:gd name="connsiteY6482" fmla="*/ 838008 h 3842685"/>
              <a:gd name="connsiteX6483" fmla="*/ 0 w 562467"/>
              <a:gd name="connsiteY6483" fmla="*/ 836742 h 3842685"/>
              <a:gd name="connsiteX6484" fmla="*/ 0 w 562467"/>
              <a:gd name="connsiteY6484" fmla="*/ 834132 h 3842685"/>
              <a:gd name="connsiteX6485" fmla="*/ 0 w 562467"/>
              <a:gd name="connsiteY6485" fmla="*/ 833867 h 3842685"/>
              <a:gd name="connsiteX6486" fmla="*/ 0 w 562467"/>
              <a:gd name="connsiteY6486" fmla="*/ 833244 h 3842685"/>
              <a:gd name="connsiteX6487" fmla="*/ 0 w 562467"/>
              <a:gd name="connsiteY6487" fmla="*/ 832277 h 3842685"/>
              <a:gd name="connsiteX6488" fmla="*/ 0 w 562467"/>
              <a:gd name="connsiteY6488" fmla="*/ 829352 h 3842685"/>
              <a:gd name="connsiteX6489" fmla="*/ 0 w 562467"/>
              <a:gd name="connsiteY6489" fmla="*/ 826142 h 3842685"/>
              <a:gd name="connsiteX6490" fmla="*/ 0 w 562467"/>
              <a:gd name="connsiteY6490" fmla="*/ 823928 h 3842685"/>
              <a:gd name="connsiteX6491" fmla="*/ 0 w 562467"/>
              <a:gd name="connsiteY6491" fmla="*/ 823687 h 3842685"/>
              <a:gd name="connsiteX6492" fmla="*/ 0 w 562467"/>
              <a:gd name="connsiteY6492" fmla="*/ 822817 h 3842685"/>
              <a:gd name="connsiteX6493" fmla="*/ 0 w 562467"/>
              <a:gd name="connsiteY6493" fmla="*/ 820829 h 3842685"/>
              <a:gd name="connsiteX6494" fmla="*/ 0 w 562467"/>
              <a:gd name="connsiteY6494" fmla="*/ 820719 h 3842685"/>
              <a:gd name="connsiteX6495" fmla="*/ 0 w 562467"/>
              <a:gd name="connsiteY6495" fmla="*/ 820116 h 3842685"/>
              <a:gd name="connsiteX6496" fmla="*/ 0 w 562467"/>
              <a:gd name="connsiteY6496" fmla="*/ 819849 h 3842685"/>
              <a:gd name="connsiteX6497" fmla="*/ 0 w 562467"/>
              <a:gd name="connsiteY6497" fmla="*/ 819704 h 3842685"/>
              <a:gd name="connsiteX6498" fmla="*/ 0 w 562467"/>
              <a:gd name="connsiteY6498" fmla="*/ 818584 h 3842685"/>
              <a:gd name="connsiteX6499" fmla="*/ 0 w 562467"/>
              <a:gd name="connsiteY6499" fmla="*/ 815187 h 3842685"/>
              <a:gd name="connsiteX6500" fmla="*/ 0 w 562467"/>
              <a:gd name="connsiteY6500" fmla="*/ 814693 h 3842685"/>
              <a:gd name="connsiteX6501" fmla="*/ 0 w 562467"/>
              <a:gd name="connsiteY6501" fmla="*/ 812950 h 3842685"/>
              <a:gd name="connsiteX6502" fmla="*/ 0 w 562467"/>
              <a:gd name="connsiteY6502" fmla="*/ 812447 h 3842685"/>
              <a:gd name="connsiteX6503" fmla="*/ 0 w 562467"/>
              <a:gd name="connsiteY6503" fmla="*/ 812135 h 3842685"/>
              <a:gd name="connsiteX6504" fmla="*/ 0 w 562467"/>
              <a:gd name="connsiteY6504" fmla="*/ 812080 h 3842685"/>
              <a:gd name="connsiteX6505" fmla="*/ 0 w 562467"/>
              <a:gd name="connsiteY6505" fmla="*/ 810046 h 3842685"/>
              <a:gd name="connsiteX6506" fmla="*/ 0 w 562467"/>
              <a:gd name="connsiteY6506" fmla="*/ 807847 h 3842685"/>
              <a:gd name="connsiteX6507" fmla="*/ 0 w 562467"/>
              <a:gd name="connsiteY6507" fmla="*/ 807808 h 3842685"/>
              <a:gd name="connsiteX6508" fmla="*/ 0 w 562467"/>
              <a:gd name="connsiteY6508" fmla="*/ 806937 h 3842685"/>
              <a:gd name="connsiteX6509" fmla="*/ 0 w 562467"/>
              <a:gd name="connsiteY6509" fmla="*/ 805579 h 3842685"/>
              <a:gd name="connsiteX6510" fmla="*/ 0 w 562467"/>
              <a:gd name="connsiteY6510" fmla="*/ 803342 h 3842685"/>
              <a:gd name="connsiteX6511" fmla="*/ 0 w 562467"/>
              <a:gd name="connsiteY6511" fmla="*/ 802424 h 3842685"/>
              <a:gd name="connsiteX6512" fmla="*/ 0 w 562467"/>
              <a:gd name="connsiteY6512" fmla="*/ 801545 h 3842685"/>
              <a:gd name="connsiteX6513" fmla="*/ 0 w 562467"/>
              <a:gd name="connsiteY6513" fmla="*/ 800807 h 3842685"/>
              <a:gd name="connsiteX6514" fmla="*/ 0 w 562467"/>
              <a:gd name="connsiteY6514" fmla="*/ 800542 h 3842685"/>
              <a:gd name="connsiteX6515" fmla="*/ 0 w 562467"/>
              <a:gd name="connsiteY6515" fmla="*/ 800094 h 3842685"/>
              <a:gd name="connsiteX6516" fmla="*/ 0 w 562467"/>
              <a:gd name="connsiteY6516" fmla="*/ 799443 h 3842685"/>
              <a:gd name="connsiteX6517" fmla="*/ 0 w 562467"/>
              <a:gd name="connsiteY6517" fmla="*/ 798386 h 3842685"/>
              <a:gd name="connsiteX6518" fmla="*/ 0 w 562467"/>
              <a:gd name="connsiteY6518" fmla="*/ 797207 h 3842685"/>
              <a:gd name="connsiteX6519" fmla="*/ 0 w 562467"/>
              <a:gd name="connsiteY6519" fmla="*/ 796534 h 3842685"/>
              <a:gd name="connsiteX6520" fmla="*/ 0 w 562467"/>
              <a:gd name="connsiteY6520" fmla="*/ 795408 h 3842685"/>
              <a:gd name="connsiteX6521" fmla="*/ 0 w 562467"/>
              <a:gd name="connsiteY6521" fmla="*/ 794894 h 3842685"/>
              <a:gd name="connsiteX6522" fmla="*/ 0 w 562467"/>
              <a:gd name="connsiteY6522" fmla="*/ 794670 h 3842685"/>
              <a:gd name="connsiteX6523" fmla="*/ 0 w 562467"/>
              <a:gd name="connsiteY6523" fmla="*/ 792816 h 3842685"/>
              <a:gd name="connsiteX6524" fmla="*/ 0 w 562467"/>
              <a:gd name="connsiteY6524" fmla="*/ 792104 h 3842685"/>
              <a:gd name="connsiteX6525" fmla="*/ 0 w 562467"/>
              <a:gd name="connsiteY6525" fmla="*/ 791886 h 3842685"/>
              <a:gd name="connsiteX6526" fmla="*/ 0 w 562467"/>
              <a:gd name="connsiteY6526" fmla="*/ 790807 h 3842685"/>
              <a:gd name="connsiteX6527" fmla="*/ 0 w 562467"/>
              <a:gd name="connsiteY6527" fmla="*/ 789750 h 3842685"/>
              <a:gd name="connsiteX6528" fmla="*/ 0 w 562467"/>
              <a:gd name="connsiteY6528" fmla="*/ 789649 h 3842685"/>
              <a:gd name="connsiteX6529" fmla="*/ 0 w 562467"/>
              <a:gd name="connsiteY6529" fmla="*/ 788779 h 3842685"/>
              <a:gd name="connsiteX6530" fmla="*/ 0 w 562467"/>
              <a:gd name="connsiteY6530" fmla="*/ 788554 h 3842685"/>
              <a:gd name="connsiteX6531" fmla="*/ 0 w 562467"/>
              <a:gd name="connsiteY6531" fmla="*/ 786681 h 3842685"/>
              <a:gd name="connsiteX6532" fmla="*/ 0 w 562467"/>
              <a:gd name="connsiteY6532" fmla="*/ 785751 h 3842685"/>
              <a:gd name="connsiteX6533" fmla="*/ 0 w 562467"/>
              <a:gd name="connsiteY6533" fmla="*/ 785386 h 3842685"/>
              <a:gd name="connsiteX6534" fmla="*/ 0 w 562467"/>
              <a:gd name="connsiteY6534" fmla="*/ 784265 h 3842685"/>
              <a:gd name="connsiteX6535" fmla="*/ 0 w 562467"/>
              <a:gd name="connsiteY6535" fmla="*/ 783615 h 3842685"/>
              <a:gd name="connsiteX6536" fmla="*/ 0 w 562467"/>
              <a:gd name="connsiteY6536" fmla="*/ 783512 h 3842685"/>
              <a:gd name="connsiteX6537" fmla="*/ 0 w 562467"/>
              <a:gd name="connsiteY6537" fmla="*/ 782642 h 3842685"/>
              <a:gd name="connsiteX6538" fmla="*/ 0 w 562467"/>
              <a:gd name="connsiteY6538" fmla="*/ 780020 h 3842685"/>
              <a:gd name="connsiteX6539" fmla="*/ 0 w 562467"/>
              <a:gd name="connsiteY6539" fmla="*/ 779150 h 3842685"/>
              <a:gd name="connsiteX6540" fmla="*/ 0 w 562467"/>
              <a:gd name="connsiteY6540" fmla="*/ 777711 h 3842685"/>
              <a:gd name="connsiteX6541" fmla="*/ 0 w 562467"/>
              <a:gd name="connsiteY6541" fmla="*/ 777060 h 3842685"/>
              <a:gd name="connsiteX6542" fmla="*/ 0 w 562467"/>
              <a:gd name="connsiteY6542" fmla="*/ 776512 h 3842685"/>
              <a:gd name="connsiteX6543" fmla="*/ 0 w 562467"/>
              <a:gd name="connsiteY6543" fmla="*/ 774823 h 3842685"/>
              <a:gd name="connsiteX6544" fmla="*/ 0 w 562467"/>
              <a:gd name="connsiteY6544" fmla="*/ 773161 h 3842685"/>
              <a:gd name="connsiteX6545" fmla="*/ 0 w 562467"/>
              <a:gd name="connsiteY6545" fmla="*/ 772286 h 3842685"/>
              <a:gd name="connsiteX6546" fmla="*/ 0 w 562467"/>
              <a:gd name="connsiteY6546" fmla="*/ 771574 h 3842685"/>
              <a:gd name="connsiteX6547" fmla="*/ 0 w 562467"/>
              <a:gd name="connsiteY6547" fmla="*/ 771309 h 3842685"/>
              <a:gd name="connsiteX6548" fmla="*/ 0 w 562467"/>
              <a:gd name="connsiteY6548" fmla="*/ 771072 h 3842685"/>
              <a:gd name="connsiteX6549" fmla="*/ 0 w 562467"/>
              <a:gd name="connsiteY6549" fmla="*/ 769720 h 3842685"/>
              <a:gd name="connsiteX6550" fmla="*/ 0 w 562467"/>
              <a:gd name="connsiteY6550" fmla="*/ 768521 h 3842685"/>
              <a:gd name="connsiteX6551" fmla="*/ 0 w 562467"/>
              <a:gd name="connsiteY6551" fmla="*/ 767738 h 3842685"/>
              <a:gd name="connsiteX6552" fmla="*/ 0 w 562467"/>
              <a:gd name="connsiteY6552" fmla="*/ 767225 h 3842685"/>
              <a:gd name="connsiteX6553" fmla="*/ 0 w 562467"/>
              <a:gd name="connsiteY6553" fmla="*/ 766794 h 3842685"/>
              <a:gd name="connsiteX6554" fmla="*/ 0 w 562467"/>
              <a:gd name="connsiteY6554" fmla="*/ 765456 h 3842685"/>
              <a:gd name="connsiteX6555" fmla="*/ 0 w 562467"/>
              <a:gd name="connsiteY6555" fmla="*/ 764296 h 3842685"/>
              <a:gd name="connsiteX6556" fmla="*/ 0 w 562467"/>
              <a:gd name="connsiteY6556" fmla="*/ 764026 h 3842685"/>
              <a:gd name="connsiteX6557" fmla="*/ 0 w 562467"/>
              <a:gd name="connsiteY6557" fmla="*/ 763585 h 3842685"/>
              <a:gd name="connsiteX6558" fmla="*/ 0 w 562467"/>
              <a:gd name="connsiteY6558" fmla="*/ 763368 h 3842685"/>
              <a:gd name="connsiteX6559" fmla="*/ 0 w 562467"/>
              <a:gd name="connsiteY6559" fmla="*/ 761231 h 3842685"/>
              <a:gd name="connsiteX6560" fmla="*/ 0 w 562467"/>
              <a:gd name="connsiteY6560" fmla="*/ 761128 h 3842685"/>
              <a:gd name="connsiteX6561" fmla="*/ 0 w 562467"/>
              <a:gd name="connsiteY6561" fmla="*/ 760258 h 3842685"/>
              <a:gd name="connsiteX6562" fmla="*/ 0 w 562467"/>
              <a:gd name="connsiteY6562" fmla="*/ 758882 h 3842685"/>
              <a:gd name="connsiteX6563" fmla="*/ 0 w 562467"/>
              <a:gd name="connsiteY6563" fmla="*/ 757636 h 3842685"/>
              <a:gd name="connsiteX6564" fmla="*/ 0 w 562467"/>
              <a:gd name="connsiteY6564" fmla="*/ 756767 h 3842685"/>
              <a:gd name="connsiteX6565" fmla="*/ 0 w 562467"/>
              <a:gd name="connsiteY6565" fmla="*/ 755836 h 3842685"/>
              <a:gd name="connsiteX6566" fmla="*/ 0 w 562467"/>
              <a:gd name="connsiteY6566" fmla="*/ 755328 h 3842685"/>
              <a:gd name="connsiteX6567" fmla="*/ 0 w 562467"/>
              <a:gd name="connsiteY6567" fmla="*/ 754128 h 3842685"/>
              <a:gd name="connsiteX6568" fmla="*/ 0 w 562467"/>
              <a:gd name="connsiteY6568" fmla="*/ 752630 h 3842685"/>
              <a:gd name="connsiteX6569" fmla="*/ 0 w 562467"/>
              <a:gd name="connsiteY6569" fmla="*/ 751502 h 3842685"/>
              <a:gd name="connsiteX6570" fmla="*/ 0 w 562467"/>
              <a:gd name="connsiteY6570" fmla="*/ 750630 h 3842685"/>
              <a:gd name="connsiteX6571" fmla="*/ 0 w 562467"/>
              <a:gd name="connsiteY6571" fmla="*/ 750331 h 3842685"/>
              <a:gd name="connsiteX6572" fmla="*/ 0 w 562467"/>
              <a:gd name="connsiteY6572" fmla="*/ 749662 h 3842685"/>
              <a:gd name="connsiteX6573" fmla="*/ 0 w 562467"/>
              <a:gd name="connsiteY6573" fmla="*/ 749579 h 3842685"/>
              <a:gd name="connsiteX6574" fmla="*/ 0 w 562467"/>
              <a:gd name="connsiteY6574" fmla="*/ 748792 h 3842685"/>
              <a:gd name="connsiteX6575" fmla="*/ 0 w 562467"/>
              <a:gd name="connsiteY6575" fmla="*/ 747993 h 3842685"/>
              <a:gd name="connsiteX6576" fmla="*/ 0 w 562467"/>
              <a:gd name="connsiteY6576" fmla="*/ 747726 h 3842685"/>
              <a:gd name="connsiteX6577" fmla="*/ 0 w 562467"/>
              <a:gd name="connsiteY6577" fmla="*/ 746138 h 3842685"/>
              <a:gd name="connsiteX6578" fmla="*/ 0 w 562467"/>
              <a:gd name="connsiteY6578" fmla="*/ 743072 h 3842685"/>
              <a:gd name="connsiteX6579" fmla="*/ 0 w 562467"/>
              <a:gd name="connsiteY6579" fmla="*/ 743021 h 3842685"/>
              <a:gd name="connsiteX6580" fmla="*/ 0 w 562467"/>
              <a:gd name="connsiteY6580" fmla="*/ 740723 h 3842685"/>
              <a:gd name="connsiteX6581" fmla="*/ 0 w 562467"/>
              <a:gd name="connsiteY6581" fmla="*/ 740002 h 3842685"/>
              <a:gd name="connsiteX6582" fmla="*/ 0 w 562467"/>
              <a:gd name="connsiteY6582" fmla="*/ 737598 h 3842685"/>
              <a:gd name="connsiteX6583" fmla="*/ 0 w 562467"/>
              <a:gd name="connsiteY6583" fmla="*/ 736936 h 3842685"/>
              <a:gd name="connsiteX6584" fmla="*/ 0 w 562467"/>
              <a:gd name="connsiteY6584" fmla="*/ 736886 h 3842685"/>
              <a:gd name="connsiteX6585" fmla="*/ 0 w 562467"/>
              <a:gd name="connsiteY6585" fmla="*/ 736261 h 3842685"/>
              <a:gd name="connsiteX6586" fmla="*/ 0 w 562467"/>
              <a:gd name="connsiteY6586" fmla="*/ 734588 h 3842685"/>
              <a:gd name="connsiteX6587" fmla="*/ 0 w 562467"/>
              <a:gd name="connsiteY6587" fmla="*/ 733451 h 3842685"/>
              <a:gd name="connsiteX6588" fmla="*/ 0 w 562467"/>
              <a:gd name="connsiteY6588" fmla="*/ 732944 h 3842685"/>
              <a:gd name="connsiteX6589" fmla="*/ 0 w 562467"/>
              <a:gd name="connsiteY6589" fmla="*/ 732335 h 3842685"/>
              <a:gd name="connsiteX6590" fmla="*/ 0 w 562467"/>
              <a:gd name="connsiteY6590" fmla="*/ 730272 h 3842685"/>
              <a:gd name="connsiteX6591" fmla="*/ 0 w 562467"/>
              <a:gd name="connsiteY6591" fmla="*/ 729049 h 3842685"/>
              <a:gd name="connsiteX6592" fmla="*/ 0 w 562467"/>
              <a:gd name="connsiteY6592" fmla="*/ 727316 h 3842685"/>
              <a:gd name="connsiteX6593" fmla="*/ 0 w 562467"/>
              <a:gd name="connsiteY6593" fmla="*/ 726913 h 3842685"/>
              <a:gd name="connsiteX6594" fmla="*/ 0 w 562467"/>
              <a:gd name="connsiteY6594" fmla="*/ 726809 h 3842685"/>
              <a:gd name="connsiteX6595" fmla="*/ 0 w 562467"/>
              <a:gd name="connsiteY6595" fmla="*/ 725996 h 3842685"/>
              <a:gd name="connsiteX6596" fmla="*/ 0 w 562467"/>
              <a:gd name="connsiteY6596" fmla="*/ 720430 h 3842685"/>
              <a:gd name="connsiteX6597" fmla="*/ 0 w 562467"/>
              <a:gd name="connsiteY6597" fmla="*/ 720355 h 3842685"/>
              <a:gd name="connsiteX6598" fmla="*/ 0 w 562467"/>
              <a:gd name="connsiteY6598" fmla="*/ 719559 h 3842685"/>
              <a:gd name="connsiteX6599" fmla="*/ 0 w 562467"/>
              <a:gd name="connsiteY6599" fmla="*/ 719441 h 3842685"/>
              <a:gd name="connsiteX6600" fmla="*/ 0 w 562467"/>
              <a:gd name="connsiteY6600" fmla="*/ 718175 h 3842685"/>
              <a:gd name="connsiteX6601" fmla="*/ 0 w 562467"/>
              <a:gd name="connsiteY6601" fmla="*/ 717462 h 3842685"/>
              <a:gd name="connsiteX6602" fmla="*/ 0 w 562467"/>
              <a:gd name="connsiteY6602" fmla="*/ 717305 h 3842685"/>
              <a:gd name="connsiteX6603" fmla="*/ 0 w 562467"/>
              <a:gd name="connsiteY6603" fmla="*/ 716674 h 3842685"/>
              <a:gd name="connsiteX6604" fmla="*/ 0 w 562467"/>
              <a:gd name="connsiteY6604" fmla="*/ 716592 h 3842685"/>
              <a:gd name="connsiteX6605" fmla="*/ 0 w 562467"/>
              <a:gd name="connsiteY6605" fmla="*/ 715047 h 3842685"/>
              <a:gd name="connsiteX6606" fmla="*/ 0 w 562467"/>
              <a:gd name="connsiteY6606" fmla="*/ 714529 h 3842685"/>
              <a:gd name="connsiteX6607" fmla="*/ 0 w 562467"/>
              <a:gd name="connsiteY6607" fmla="*/ 714502 h 3842685"/>
              <a:gd name="connsiteX6608" fmla="*/ 0 w 562467"/>
              <a:gd name="connsiteY6608" fmla="*/ 713877 h 3842685"/>
              <a:gd name="connsiteX6609" fmla="*/ 0 w 562467"/>
              <a:gd name="connsiteY6609" fmla="*/ 713428 h 3842685"/>
              <a:gd name="connsiteX6610" fmla="*/ 0 w 562467"/>
              <a:gd name="connsiteY6610" fmla="*/ 713306 h 3842685"/>
              <a:gd name="connsiteX6611" fmla="*/ 0 w 562467"/>
              <a:gd name="connsiteY6611" fmla="*/ 713164 h 3842685"/>
              <a:gd name="connsiteX6612" fmla="*/ 0 w 562467"/>
              <a:gd name="connsiteY6612" fmla="*/ 712204 h 3842685"/>
              <a:gd name="connsiteX6613" fmla="*/ 0 w 562467"/>
              <a:gd name="connsiteY6613" fmla="*/ 712039 h 3842685"/>
              <a:gd name="connsiteX6614" fmla="*/ 0 w 562467"/>
              <a:gd name="connsiteY6614" fmla="*/ 711169 h 3842685"/>
              <a:gd name="connsiteX6615" fmla="*/ 0 w 562467"/>
              <a:gd name="connsiteY6615" fmla="*/ 709903 h 3842685"/>
              <a:gd name="connsiteX6616" fmla="*/ 0 w 562467"/>
              <a:gd name="connsiteY6616" fmla="*/ 708753 h 3842685"/>
              <a:gd name="connsiteX6617" fmla="*/ 0 w 562467"/>
              <a:gd name="connsiteY6617" fmla="*/ 708650 h 3842685"/>
              <a:gd name="connsiteX6618" fmla="*/ 0 w 562467"/>
              <a:gd name="connsiteY6618" fmla="*/ 707741 h 3842685"/>
              <a:gd name="connsiteX6619" fmla="*/ 0 w 562467"/>
              <a:gd name="connsiteY6619" fmla="*/ 707604 h 3842685"/>
              <a:gd name="connsiteX6620" fmla="*/ 0 w 562467"/>
              <a:gd name="connsiteY6620" fmla="*/ 707293 h 3842685"/>
              <a:gd name="connsiteX6621" fmla="*/ 0 w 562467"/>
              <a:gd name="connsiteY6621" fmla="*/ 705438 h 3842685"/>
              <a:gd name="connsiteX6622" fmla="*/ 0 w 562467"/>
              <a:gd name="connsiteY6622" fmla="*/ 705180 h 3842685"/>
              <a:gd name="connsiteX6623" fmla="*/ 0 w 562467"/>
              <a:gd name="connsiteY6623" fmla="*/ 704142 h 3842685"/>
              <a:gd name="connsiteX6624" fmla="*/ 0 w 562467"/>
              <a:gd name="connsiteY6624" fmla="*/ 702180 h 3842685"/>
              <a:gd name="connsiteX6625" fmla="*/ 0 w 562467"/>
              <a:gd name="connsiteY6625" fmla="*/ 701466 h 3842685"/>
              <a:gd name="connsiteX6626" fmla="*/ 0 w 562467"/>
              <a:gd name="connsiteY6626" fmla="*/ 699303 h 3842685"/>
              <a:gd name="connsiteX6627" fmla="*/ 0 w 562467"/>
              <a:gd name="connsiteY6627" fmla="*/ 698627 h 3842685"/>
              <a:gd name="connsiteX6628" fmla="*/ 0 w 562467"/>
              <a:gd name="connsiteY6628" fmla="*/ 698008 h 3842685"/>
              <a:gd name="connsiteX6629" fmla="*/ 0 w 562467"/>
              <a:gd name="connsiteY6629" fmla="*/ 696848 h 3842685"/>
              <a:gd name="connsiteX6630" fmla="*/ 0 w 562467"/>
              <a:gd name="connsiteY6630" fmla="*/ 695978 h 3842685"/>
              <a:gd name="connsiteX6631" fmla="*/ 0 w 562467"/>
              <a:gd name="connsiteY6631" fmla="*/ 695078 h 3842685"/>
              <a:gd name="connsiteX6632" fmla="*/ 0 w 562467"/>
              <a:gd name="connsiteY6632" fmla="*/ 694208 h 3842685"/>
              <a:gd name="connsiteX6633" fmla="*/ 0 w 562467"/>
              <a:gd name="connsiteY6633" fmla="*/ 693990 h 3842685"/>
              <a:gd name="connsiteX6634" fmla="*/ 0 w 562467"/>
              <a:gd name="connsiteY6634" fmla="*/ 693880 h 3842685"/>
              <a:gd name="connsiteX6635" fmla="*/ 0 w 562467"/>
              <a:gd name="connsiteY6635" fmla="*/ 693277 h 3842685"/>
              <a:gd name="connsiteX6636" fmla="*/ 0 w 562467"/>
              <a:gd name="connsiteY6636" fmla="*/ 693010 h 3842685"/>
              <a:gd name="connsiteX6637" fmla="*/ 0 w 562467"/>
              <a:gd name="connsiteY6637" fmla="*/ 692864 h 3842685"/>
              <a:gd name="connsiteX6638" fmla="*/ 0 w 562467"/>
              <a:gd name="connsiteY6638" fmla="*/ 692145 h 3842685"/>
              <a:gd name="connsiteX6639" fmla="*/ 0 w 562467"/>
              <a:gd name="connsiteY6639" fmla="*/ 691745 h 3842685"/>
              <a:gd name="connsiteX6640" fmla="*/ 0 w 562467"/>
              <a:gd name="connsiteY6640" fmla="*/ 691437 h 3842685"/>
              <a:gd name="connsiteX6641" fmla="*/ 0 w 562467"/>
              <a:gd name="connsiteY6641" fmla="*/ 690921 h 3842685"/>
              <a:gd name="connsiteX6642" fmla="*/ 0 w 562467"/>
              <a:gd name="connsiteY6642" fmla="*/ 690450 h 3842685"/>
              <a:gd name="connsiteX6643" fmla="*/ 0 w 562467"/>
              <a:gd name="connsiteY6643" fmla="*/ 689656 h 3842685"/>
              <a:gd name="connsiteX6644" fmla="*/ 0 w 562467"/>
              <a:gd name="connsiteY6644" fmla="*/ 689583 h 3842685"/>
              <a:gd name="connsiteX6645" fmla="*/ 0 w 562467"/>
              <a:gd name="connsiteY6645" fmla="*/ 688943 h 3842685"/>
              <a:gd name="connsiteX6646" fmla="*/ 0 w 562467"/>
              <a:gd name="connsiteY6646" fmla="*/ 688785 h 3842685"/>
              <a:gd name="connsiteX6647" fmla="*/ 0 w 562467"/>
              <a:gd name="connsiteY6647" fmla="*/ 688072 h 3842685"/>
              <a:gd name="connsiteX6648" fmla="*/ 0 w 562467"/>
              <a:gd name="connsiteY6648" fmla="*/ 687854 h 3842685"/>
              <a:gd name="connsiteX6649" fmla="*/ 0 w 562467"/>
              <a:gd name="connsiteY6649" fmla="*/ 687021 h 3842685"/>
              <a:gd name="connsiteX6650" fmla="*/ 0 w 562467"/>
              <a:gd name="connsiteY6650" fmla="*/ 686009 h 3842685"/>
              <a:gd name="connsiteX6651" fmla="*/ 0 w 562467"/>
              <a:gd name="connsiteY6651" fmla="*/ 685609 h 3842685"/>
              <a:gd name="connsiteX6652" fmla="*/ 0 w 562467"/>
              <a:gd name="connsiteY6652" fmla="*/ 684910 h 3842685"/>
              <a:gd name="connsiteX6653" fmla="*/ 0 w 562467"/>
              <a:gd name="connsiteY6653" fmla="*/ 684313 h 3842685"/>
              <a:gd name="connsiteX6654" fmla="*/ 0 w 562467"/>
              <a:gd name="connsiteY6654" fmla="*/ 684021 h 3842685"/>
              <a:gd name="connsiteX6655" fmla="*/ 0 w 562467"/>
              <a:gd name="connsiteY6655" fmla="*/ 679453 h 3842685"/>
              <a:gd name="connsiteX6656" fmla="*/ 0 w 562467"/>
              <a:gd name="connsiteY6656" fmla="*/ 677886 h 3842685"/>
              <a:gd name="connsiteX6657" fmla="*/ 0 w 562467"/>
              <a:gd name="connsiteY6657" fmla="*/ 677217 h 3842685"/>
              <a:gd name="connsiteX6658" fmla="*/ 0 w 562467"/>
              <a:gd name="connsiteY6658" fmla="*/ 676919 h 3842685"/>
              <a:gd name="connsiteX6659" fmla="*/ 0 w 562467"/>
              <a:gd name="connsiteY6659" fmla="*/ 674706 h 3842685"/>
              <a:gd name="connsiteX6660" fmla="*/ 0 w 562467"/>
              <a:gd name="connsiteY6660" fmla="*/ 673703 h 3842685"/>
              <a:gd name="connsiteX6661" fmla="*/ 0 w 562467"/>
              <a:gd name="connsiteY6661" fmla="*/ 671497 h 3842685"/>
              <a:gd name="connsiteX6662" fmla="*/ 0 w 562467"/>
              <a:gd name="connsiteY6662" fmla="*/ 670894 h 3842685"/>
              <a:gd name="connsiteX6663" fmla="*/ 0 w 562467"/>
              <a:gd name="connsiteY6663" fmla="*/ 670626 h 3842685"/>
              <a:gd name="connsiteX6664" fmla="*/ 0 w 562467"/>
              <a:gd name="connsiteY6664" fmla="*/ 669696 h 3842685"/>
              <a:gd name="connsiteX6665" fmla="*/ 0 w 562467"/>
              <a:gd name="connsiteY6665" fmla="*/ 668569 h 3842685"/>
              <a:gd name="connsiteX6666" fmla="*/ 0 w 562467"/>
              <a:gd name="connsiteY6666" fmla="*/ 667851 h 3842685"/>
              <a:gd name="connsiteX6667" fmla="*/ 0 w 562467"/>
              <a:gd name="connsiteY6667" fmla="*/ 665965 h 3842685"/>
              <a:gd name="connsiteX6668" fmla="*/ 0 w 562467"/>
              <a:gd name="connsiteY6668" fmla="*/ 665470 h 3842685"/>
              <a:gd name="connsiteX6669" fmla="*/ 0 w 562467"/>
              <a:gd name="connsiteY6669" fmla="*/ 665360 h 3842685"/>
              <a:gd name="connsiteX6670" fmla="*/ 0 w 562467"/>
              <a:gd name="connsiteY6670" fmla="*/ 664758 h 3842685"/>
              <a:gd name="connsiteX6671" fmla="*/ 0 w 562467"/>
              <a:gd name="connsiteY6671" fmla="*/ 664490 h 3842685"/>
              <a:gd name="connsiteX6672" fmla="*/ 0 w 562467"/>
              <a:gd name="connsiteY6672" fmla="*/ 663728 h 3842685"/>
              <a:gd name="connsiteX6673" fmla="*/ 0 w 562467"/>
              <a:gd name="connsiteY6673" fmla="*/ 663225 h 3842685"/>
              <a:gd name="connsiteX6674" fmla="*/ 0 w 562467"/>
              <a:gd name="connsiteY6674" fmla="*/ 662858 h 3842685"/>
              <a:gd name="connsiteX6675" fmla="*/ 0 w 562467"/>
              <a:gd name="connsiteY6675" fmla="*/ 658625 h 3842685"/>
              <a:gd name="connsiteX6676" fmla="*/ 0 w 562467"/>
              <a:gd name="connsiteY6676" fmla="*/ 657827 h 3842685"/>
              <a:gd name="connsiteX6677" fmla="*/ 0 w 562467"/>
              <a:gd name="connsiteY6677" fmla="*/ 653202 h 3842685"/>
              <a:gd name="connsiteX6678" fmla="*/ 0 w 562467"/>
              <a:gd name="connsiteY6678" fmla="*/ 652489 h 3842685"/>
              <a:gd name="connsiteX6679" fmla="*/ 0 w 562467"/>
              <a:gd name="connsiteY6679" fmla="*/ 651319 h 3842685"/>
              <a:gd name="connsiteX6680" fmla="*/ 0 w 562467"/>
              <a:gd name="connsiteY6680" fmla="*/ 650872 h 3842685"/>
              <a:gd name="connsiteX6681" fmla="*/ 0 w 562467"/>
              <a:gd name="connsiteY6681" fmla="*/ 650221 h 3842685"/>
              <a:gd name="connsiteX6682" fmla="*/ 0 w 562467"/>
              <a:gd name="connsiteY6682" fmla="*/ 649163 h 3842685"/>
              <a:gd name="connsiteX6683" fmla="*/ 0 w 562467"/>
              <a:gd name="connsiteY6683" fmla="*/ 647984 h 3842685"/>
              <a:gd name="connsiteX6684" fmla="*/ 0 w 562467"/>
              <a:gd name="connsiteY6684" fmla="*/ 647312 h 3842685"/>
              <a:gd name="connsiteX6685" fmla="*/ 0 w 562467"/>
              <a:gd name="connsiteY6685" fmla="*/ 646185 h 3842685"/>
              <a:gd name="connsiteX6686" fmla="*/ 0 w 562467"/>
              <a:gd name="connsiteY6686" fmla="*/ 645672 h 3842685"/>
              <a:gd name="connsiteX6687" fmla="*/ 0 w 562467"/>
              <a:gd name="connsiteY6687" fmla="*/ 645448 h 3842685"/>
              <a:gd name="connsiteX6688" fmla="*/ 0 w 562467"/>
              <a:gd name="connsiteY6688" fmla="*/ 645183 h 3842685"/>
              <a:gd name="connsiteX6689" fmla="*/ 0 w 562467"/>
              <a:gd name="connsiteY6689" fmla="*/ 644735 h 3842685"/>
              <a:gd name="connsiteX6690" fmla="*/ 0 w 562467"/>
              <a:gd name="connsiteY6690" fmla="*/ 642881 h 3842685"/>
              <a:gd name="connsiteX6691" fmla="*/ 0 w 562467"/>
              <a:gd name="connsiteY6691" fmla="*/ 641585 h 3842685"/>
              <a:gd name="connsiteX6692" fmla="*/ 0 w 562467"/>
              <a:gd name="connsiteY6692" fmla="*/ 641176 h 3842685"/>
              <a:gd name="connsiteX6693" fmla="*/ 0 w 562467"/>
              <a:gd name="connsiteY6693" fmla="*/ 640716 h 3842685"/>
              <a:gd name="connsiteX6694" fmla="*/ 0 w 562467"/>
              <a:gd name="connsiteY6694" fmla="*/ 639535 h 3842685"/>
              <a:gd name="connsiteX6695" fmla="*/ 0 w 562467"/>
              <a:gd name="connsiteY6695" fmla="*/ 637697 h 3842685"/>
              <a:gd name="connsiteX6696" fmla="*/ 0 w 562467"/>
              <a:gd name="connsiteY6696" fmla="*/ 637458 h 3842685"/>
              <a:gd name="connsiteX6697" fmla="*/ 0 w 562467"/>
              <a:gd name="connsiteY6697" fmla="*/ 636745 h 3842685"/>
              <a:gd name="connsiteX6698" fmla="*/ 0 w 562467"/>
              <a:gd name="connsiteY6698" fmla="*/ 636528 h 3842685"/>
              <a:gd name="connsiteX6699" fmla="*/ 0 w 562467"/>
              <a:gd name="connsiteY6699" fmla="*/ 636163 h 3842685"/>
              <a:gd name="connsiteX6700" fmla="*/ 0 w 562467"/>
              <a:gd name="connsiteY6700" fmla="*/ 635449 h 3842685"/>
              <a:gd name="connsiteX6701" fmla="*/ 0 w 562467"/>
              <a:gd name="connsiteY6701" fmla="*/ 635042 h 3842685"/>
              <a:gd name="connsiteX6702" fmla="*/ 0 w 562467"/>
              <a:gd name="connsiteY6702" fmla="*/ 634392 h 3842685"/>
              <a:gd name="connsiteX6703" fmla="*/ 0 w 562467"/>
              <a:gd name="connsiteY6703" fmla="*/ 634289 h 3842685"/>
              <a:gd name="connsiteX6704" fmla="*/ 0 w 562467"/>
              <a:gd name="connsiteY6704" fmla="*/ 633419 h 3842685"/>
              <a:gd name="connsiteX6705" fmla="*/ 0 w 562467"/>
              <a:gd name="connsiteY6705" fmla="*/ 630797 h 3842685"/>
              <a:gd name="connsiteX6706" fmla="*/ 0 w 562467"/>
              <a:gd name="connsiteY6706" fmla="*/ 629928 h 3842685"/>
              <a:gd name="connsiteX6707" fmla="*/ 0 w 562467"/>
              <a:gd name="connsiteY6707" fmla="*/ 628907 h 3842685"/>
              <a:gd name="connsiteX6708" fmla="*/ 0 w 562467"/>
              <a:gd name="connsiteY6708" fmla="*/ 627289 h 3842685"/>
              <a:gd name="connsiteX6709" fmla="*/ 0 w 562467"/>
              <a:gd name="connsiteY6709" fmla="*/ 627023 h 3842685"/>
              <a:gd name="connsiteX6710" fmla="*/ 0 w 562467"/>
              <a:gd name="connsiteY6710" fmla="*/ 624662 h 3842685"/>
              <a:gd name="connsiteX6711" fmla="*/ 0 w 562467"/>
              <a:gd name="connsiteY6711" fmla="*/ 623938 h 3842685"/>
              <a:gd name="connsiteX6712" fmla="*/ 0 w 562467"/>
              <a:gd name="connsiteY6712" fmla="*/ 623791 h 3842685"/>
              <a:gd name="connsiteX6713" fmla="*/ 0 w 562467"/>
              <a:gd name="connsiteY6713" fmla="*/ 622823 h 3842685"/>
              <a:gd name="connsiteX6714" fmla="*/ 0 w 562467"/>
              <a:gd name="connsiteY6714" fmla="*/ 622351 h 3842685"/>
              <a:gd name="connsiteX6715" fmla="*/ 0 w 562467"/>
              <a:gd name="connsiteY6715" fmla="*/ 621953 h 3842685"/>
              <a:gd name="connsiteX6716" fmla="*/ 0 w 562467"/>
              <a:gd name="connsiteY6716" fmla="*/ 621849 h 3842685"/>
              <a:gd name="connsiteX6717" fmla="*/ 0 w 562467"/>
              <a:gd name="connsiteY6717" fmla="*/ 621154 h 3842685"/>
              <a:gd name="connsiteX6718" fmla="*/ 0 w 562467"/>
              <a:gd name="connsiteY6718" fmla="*/ 619299 h 3842685"/>
              <a:gd name="connsiteX6719" fmla="*/ 0 w 562467"/>
              <a:gd name="connsiteY6719" fmla="*/ 618515 h 3842685"/>
              <a:gd name="connsiteX6720" fmla="*/ 0 w 562467"/>
              <a:gd name="connsiteY6720" fmla="*/ 618003 h 3842685"/>
              <a:gd name="connsiteX6721" fmla="*/ 0 w 562467"/>
              <a:gd name="connsiteY6721" fmla="*/ 617802 h 3842685"/>
              <a:gd name="connsiteX6722" fmla="*/ 0 w 562467"/>
              <a:gd name="connsiteY6722" fmla="*/ 616897 h 3842685"/>
              <a:gd name="connsiteX6723" fmla="*/ 0 w 562467"/>
              <a:gd name="connsiteY6723" fmla="*/ 616234 h 3842685"/>
              <a:gd name="connsiteX6724" fmla="*/ 0 w 562467"/>
              <a:gd name="connsiteY6724" fmla="*/ 615714 h 3842685"/>
              <a:gd name="connsiteX6725" fmla="*/ 0 w 562467"/>
              <a:gd name="connsiteY6725" fmla="*/ 614803 h 3842685"/>
              <a:gd name="connsiteX6726" fmla="*/ 0 w 562467"/>
              <a:gd name="connsiteY6726" fmla="*/ 614361 h 3842685"/>
              <a:gd name="connsiteX6727" fmla="*/ 0 w 562467"/>
              <a:gd name="connsiteY6727" fmla="*/ 613163 h 3842685"/>
              <a:gd name="connsiteX6728" fmla="*/ 0 w 562467"/>
              <a:gd name="connsiteY6728" fmla="*/ 611867 h 3842685"/>
              <a:gd name="connsiteX6729" fmla="*/ 0 w 562467"/>
              <a:gd name="connsiteY6729" fmla="*/ 611250 h 3842685"/>
              <a:gd name="connsiteX6730" fmla="*/ 0 w 562467"/>
              <a:gd name="connsiteY6730" fmla="*/ 610097 h 3842685"/>
              <a:gd name="connsiteX6731" fmla="*/ 0 w 562467"/>
              <a:gd name="connsiteY6731" fmla="*/ 606612 h 3842685"/>
              <a:gd name="connsiteX6732" fmla="*/ 0 w 562467"/>
              <a:gd name="connsiteY6732" fmla="*/ 606105 h 3842685"/>
              <a:gd name="connsiteX6733" fmla="*/ 0 w 562467"/>
              <a:gd name="connsiteY6733" fmla="*/ 603407 h 3842685"/>
              <a:gd name="connsiteX6734" fmla="*/ 0 w 562467"/>
              <a:gd name="connsiteY6734" fmla="*/ 602279 h 3842685"/>
              <a:gd name="connsiteX6735" fmla="*/ 0 w 562467"/>
              <a:gd name="connsiteY6735" fmla="*/ 601407 h 3842685"/>
              <a:gd name="connsiteX6736" fmla="*/ 0 w 562467"/>
              <a:gd name="connsiteY6736" fmla="*/ 601109 h 3842685"/>
              <a:gd name="connsiteX6737" fmla="*/ 0 w 562467"/>
              <a:gd name="connsiteY6737" fmla="*/ 600477 h 3842685"/>
              <a:gd name="connsiteX6738" fmla="*/ 0 w 562467"/>
              <a:gd name="connsiteY6738" fmla="*/ 600439 h 3842685"/>
              <a:gd name="connsiteX6739" fmla="*/ 0 w 562467"/>
              <a:gd name="connsiteY6739" fmla="*/ 600356 h 3842685"/>
              <a:gd name="connsiteX6740" fmla="*/ 0 w 562467"/>
              <a:gd name="connsiteY6740" fmla="*/ 599970 h 3842685"/>
              <a:gd name="connsiteX6741" fmla="*/ 0 w 562467"/>
              <a:gd name="connsiteY6741" fmla="*/ 599570 h 3842685"/>
              <a:gd name="connsiteX6742" fmla="*/ 0 w 562467"/>
              <a:gd name="connsiteY6742" fmla="*/ 598770 h 3842685"/>
              <a:gd name="connsiteX6743" fmla="*/ 0 w 562467"/>
              <a:gd name="connsiteY6743" fmla="*/ 597555 h 3842685"/>
              <a:gd name="connsiteX6744" fmla="*/ 0 w 562467"/>
              <a:gd name="connsiteY6744" fmla="*/ 594304 h 3842685"/>
              <a:gd name="connsiteX6745" fmla="*/ 0 w 562467"/>
              <a:gd name="connsiteY6745" fmla="*/ 594221 h 3842685"/>
              <a:gd name="connsiteX6746" fmla="*/ 0 w 562467"/>
              <a:gd name="connsiteY6746" fmla="*/ 593434 h 3842685"/>
              <a:gd name="connsiteX6747" fmla="*/ 0 w 562467"/>
              <a:gd name="connsiteY6747" fmla="*/ 590779 h 3842685"/>
              <a:gd name="connsiteX6748" fmla="*/ 0 w 562467"/>
              <a:gd name="connsiteY6748" fmla="*/ 589839 h 3842685"/>
              <a:gd name="connsiteX6749" fmla="*/ 0 w 562467"/>
              <a:gd name="connsiteY6749" fmla="*/ 587713 h 3842685"/>
              <a:gd name="connsiteX6750" fmla="*/ 0 w 562467"/>
              <a:gd name="connsiteY6750" fmla="*/ 587663 h 3842685"/>
              <a:gd name="connsiteX6751" fmla="*/ 0 w 562467"/>
              <a:gd name="connsiteY6751" fmla="*/ 587303 h 3842685"/>
              <a:gd name="connsiteX6752" fmla="*/ 0 w 562467"/>
              <a:gd name="connsiteY6752" fmla="*/ 587038 h 3842685"/>
              <a:gd name="connsiteX6753" fmla="*/ 0 w 562467"/>
              <a:gd name="connsiteY6753" fmla="*/ 586325 h 3842685"/>
              <a:gd name="connsiteX6754" fmla="*/ 0 w 562467"/>
              <a:gd name="connsiteY6754" fmla="*/ 585365 h 3842685"/>
              <a:gd name="connsiteX6755" fmla="*/ 0 w 562467"/>
              <a:gd name="connsiteY6755" fmla="*/ 583113 h 3842685"/>
              <a:gd name="connsiteX6756" fmla="*/ 0 w 562467"/>
              <a:gd name="connsiteY6756" fmla="*/ 581811 h 3842685"/>
              <a:gd name="connsiteX6757" fmla="*/ 0 w 562467"/>
              <a:gd name="connsiteY6757" fmla="*/ 581050 h 3842685"/>
              <a:gd name="connsiteX6758" fmla="*/ 0 w 562467"/>
              <a:gd name="connsiteY6758" fmla="*/ 580902 h 3842685"/>
              <a:gd name="connsiteX6759" fmla="*/ 0 w 562467"/>
              <a:gd name="connsiteY6759" fmla="*/ 579826 h 3842685"/>
              <a:gd name="connsiteX6760" fmla="*/ 0 w 562467"/>
              <a:gd name="connsiteY6760" fmla="*/ 579313 h 3842685"/>
              <a:gd name="connsiteX6761" fmla="*/ 0 w 562467"/>
              <a:gd name="connsiteY6761" fmla="*/ 578093 h 3842685"/>
              <a:gd name="connsiteX6762" fmla="*/ 0 w 562467"/>
              <a:gd name="connsiteY6762" fmla="*/ 577690 h 3842685"/>
              <a:gd name="connsiteX6763" fmla="*/ 0 w 562467"/>
              <a:gd name="connsiteY6763" fmla="*/ 577586 h 3842685"/>
              <a:gd name="connsiteX6764" fmla="*/ 0 w 562467"/>
              <a:gd name="connsiteY6764" fmla="*/ 576977 h 3842685"/>
              <a:gd name="connsiteX6765" fmla="*/ 0 w 562467"/>
              <a:gd name="connsiteY6765" fmla="*/ 576145 h 3842685"/>
              <a:gd name="connsiteX6766" fmla="*/ 0 w 562467"/>
              <a:gd name="connsiteY6766" fmla="*/ 575274 h 3842685"/>
              <a:gd name="connsiteX6767" fmla="*/ 0 w 562467"/>
              <a:gd name="connsiteY6767" fmla="*/ 574914 h 3842685"/>
              <a:gd name="connsiteX6768" fmla="*/ 0 w 562467"/>
              <a:gd name="connsiteY6768" fmla="*/ 571132 h 3842685"/>
              <a:gd name="connsiteX6769" fmla="*/ 0 w 562467"/>
              <a:gd name="connsiteY6769" fmla="*/ 570450 h 3842685"/>
              <a:gd name="connsiteX6770" fmla="*/ 0 w 562467"/>
              <a:gd name="connsiteY6770" fmla="*/ 568358 h 3842685"/>
              <a:gd name="connsiteX6771" fmla="*/ 0 w 562467"/>
              <a:gd name="connsiteY6771" fmla="*/ 568240 h 3842685"/>
              <a:gd name="connsiteX6772" fmla="*/ 0 w 562467"/>
              <a:gd name="connsiteY6772" fmla="*/ 567452 h 3842685"/>
              <a:gd name="connsiteX6773" fmla="*/ 0 w 562467"/>
              <a:gd name="connsiteY6773" fmla="*/ 567369 h 3842685"/>
              <a:gd name="connsiteX6774" fmla="*/ 0 w 562467"/>
              <a:gd name="connsiteY6774" fmla="*/ 566122 h 3842685"/>
              <a:gd name="connsiteX6775" fmla="*/ 0 w 562467"/>
              <a:gd name="connsiteY6775" fmla="*/ 565824 h 3842685"/>
              <a:gd name="connsiteX6776" fmla="*/ 0 w 562467"/>
              <a:gd name="connsiteY6776" fmla="*/ 565306 h 3842685"/>
              <a:gd name="connsiteX6777" fmla="*/ 0 w 562467"/>
              <a:gd name="connsiteY6777" fmla="*/ 565251 h 3842685"/>
              <a:gd name="connsiteX6778" fmla="*/ 0 w 562467"/>
              <a:gd name="connsiteY6778" fmla="*/ 564996 h 3842685"/>
              <a:gd name="connsiteX6779" fmla="*/ 0 w 562467"/>
              <a:gd name="connsiteY6779" fmla="*/ 564599 h 3842685"/>
              <a:gd name="connsiteX6780" fmla="*/ 0 w 562467"/>
              <a:gd name="connsiteY6780" fmla="*/ 564083 h 3842685"/>
              <a:gd name="connsiteX6781" fmla="*/ 0 w 562467"/>
              <a:gd name="connsiteY6781" fmla="*/ 563942 h 3842685"/>
              <a:gd name="connsiteX6782" fmla="*/ 0 w 562467"/>
              <a:gd name="connsiteY6782" fmla="*/ 562816 h 3842685"/>
              <a:gd name="connsiteX6783" fmla="*/ 0 w 562467"/>
              <a:gd name="connsiteY6783" fmla="*/ 562743 h 3842685"/>
              <a:gd name="connsiteX6784" fmla="*/ 0 w 562467"/>
              <a:gd name="connsiteY6784" fmla="*/ 562104 h 3842685"/>
              <a:gd name="connsiteX6785" fmla="*/ 0 w 562467"/>
              <a:gd name="connsiteY6785" fmla="*/ 561946 h 3842685"/>
              <a:gd name="connsiteX6786" fmla="*/ 0 w 562467"/>
              <a:gd name="connsiteY6786" fmla="*/ 561234 h 3842685"/>
              <a:gd name="connsiteX6787" fmla="*/ 0 w 562467"/>
              <a:gd name="connsiteY6787" fmla="*/ 559531 h 3842685"/>
              <a:gd name="connsiteX6788" fmla="*/ 0 w 562467"/>
              <a:gd name="connsiteY6788" fmla="*/ 559427 h 3842685"/>
              <a:gd name="connsiteX6789" fmla="*/ 0 w 562467"/>
              <a:gd name="connsiteY6789" fmla="*/ 559171 h 3842685"/>
              <a:gd name="connsiteX6790" fmla="*/ 0 w 562467"/>
              <a:gd name="connsiteY6790" fmla="*/ 558519 h 3842685"/>
              <a:gd name="connsiteX6791" fmla="*/ 0 w 562467"/>
              <a:gd name="connsiteY6791" fmla="*/ 558070 h 3842685"/>
              <a:gd name="connsiteX6792" fmla="*/ 0 w 562467"/>
              <a:gd name="connsiteY6792" fmla="*/ 557806 h 3842685"/>
              <a:gd name="connsiteX6793" fmla="*/ 0 w 562467"/>
              <a:gd name="connsiteY6793" fmla="*/ 556756 h 3842685"/>
              <a:gd name="connsiteX6794" fmla="*/ 0 w 562467"/>
              <a:gd name="connsiteY6794" fmla="*/ 555957 h 3842685"/>
              <a:gd name="connsiteX6795" fmla="*/ 0 w 562467"/>
              <a:gd name="connsiteY6795" fmla="*/ 553395 h 3842685"/>
              <a:gd name="connsiteX6796" fmla="*/ 0 w 562467"/>
              <a:gd name="connsiteY6796" fmla="*/ 553291 h 3842685"/>
              <a:gd name="connsiteX6797" fmla="*/ 0 w 562467"/>
              <a:gd name="connsiteY6797" fmla="*/ 552614 h 3842685"/>
              <a:gd name="connsiteX6798" fmla="*/ 0 w 562467"/>
              <a:gd name="connsiteY6798" fmla="*/ 552244 h 3842685"/>
              <a:gd name="connsiteX6799" fmla="*/ 0 w 562467"/>
              <a:gd name="connsiteY6799" fmla="*/ 550378 h 3842685"/>
              <a:gd name="connsiteX6800" fmla="*/ 0 w 562467"/>
              <a:gd name="connsiteY6800" fmla="*/ 550080 h 3842685"/>
              <a:gd name="connsiteX6801" fmla="*/ 0 w 562467"/>
              <a:gd name="connsiteY6801" fmla="*/ 549404 h 3842685"/>
              <a:gd name="connsiteX6802" fmla="*/ 0 w 562467"/>
              <a:gd name="connsiteY6802" fmla="*/ 548785 h 3842685"/>
              <a:gd name="connsiteX6803" fmla="*/ 0 w 562467"/>
              <a:gd name="connsiteY6803" fmla="*/ 548691 h 3842685"/>
              <a:gd name="connsiteX6804" fmla="*/ 0 w 562467"/>
              <a:gd name="connsiteY6804" fmla="*/ 546838 h 3842685"/>
              <a:gd name="connsiteX6805" fmla="*/ 0 w 562467"/>
              <a:gd name="connsiteY6805" fmla="*/ 544658 h 3842685"/>
              <a:gd name="connsiteX6806" fmla="*/ 0 w 562467"/>
              <a:gd name="connsiteY6806" fmla="*/ 544055 h 3842685"/>
              <a:gd name="connsiteX6807" fmla="*/ 0 w 562467"/>
              <a:gd name="connsiteY6807" fmla="*/ 543787 h 3842685"/>
              <a:gd name="connsiteX6808" fmla="*/ 0 w 562467"/>
              <a:gd name="connsiteY6808" fmla="*/ 543267 h 3842685"/>
              <a:gd name="connsiteX6809" fmla="*/ 0 w 562467"/>
              <a:gd name="connsiteY6809" fmla="*/ 542214 h 3842685"/>
              <a:gd name="connsiteX6810" fmla="*/ 0 w 562467"/>
              <a:gd name="connsiteY6810" fmla="*/ 541012 h 3842685"/>
              <a:gd name="connsiteX6811" fmla="*/ 0 w 562467"/>
              <a:gd name="connsiteY6811" fmla="*/ 540359 h 3842685"/>
              <a:gd name="connsiteX6812" fmla="*/ 0 w 562467"/>
              <a:gd name="connsiteY6812" fmla="*/ 539720 h 3842685"/>
              <a:gd name="connsiteX6813" fmla="*/ 0 w 562467"/>
              <a:gd name="connsiteY6813" fmla="*/ 538850 h 3842685"/>
              <a:gd name="connsiteX6814" fmla="*/ 0 w 562467"/>
              <a:gd name="connsiteY6814" fmla="*/ 538632 h 3842685"/>
              <a:gd name="connsiteX6815" fmla="*/ 0 w 562467"/>
              <a:gd name="connsiteY6815" fmla="*/ 538521 h 3842685"/>
              <a:gd name="connsiteX6816" fmla="*/ 0 w 562467"/>
              <a:gd name="connsiteY6816" fmla="*/ 537919 h 3842685"/>
              <a:gd name="connsiteX6817" fmla="*/ 0 w 562467"/>
              <a:gd name="connsiteY6817" fmla="*/ 537799 h 3842685"/>
              <a:gd name="connsiteX6818" fmla="*/ 0 w 562467"/>
              <a:gd name="connsiteY6818" fmla="*/ 537651 h 3842685"/>
              <a:gd name="connsiteX6819" fmla="*/ 0 w 562467"/>
              <a:gd name="connsiteY6819" fmla="*/ 536787 h 3842685"/>
              <a:gd name="connsiteX6820" fmla="*/ 0 w 562467"/>
              <a:gd name="connsiteY6820" fmla="*/ 536386 h 3842685"/>
              <a:gd name="connsiteX6821" fmla="*/ 0 w 562467"/>
              <a:gd name="connsiteY6821" fmla="*/ 536079 h 3842685"/>
              <a:gd name="connsiteX6822" fmla="*/ 0 w 562467"/>
              <a:gd name="connsiteY6822" fmla="*/ 535090 h 3842685"/>
              <a:gd name="connsiteX6823" fmla="*/ 0 w 562467"/>
              <a:gd name="connsiteY6823" fmla="*/ 534224 h 3842685"/>
              <a:gd name="connsiteX6824" fmla="*/ 0 w 562467"/>
              <a:gd name="connsiteY6824" fmla="*/ 531663 h 3842685"/>
              <a:gd name="connsiteX6825" fmla="*/ 0 w 562467"/>
              <a:gd name="connsiteY6825" fmla="*/ 530231 h 3842685"/>
              <a:gd name="connsiteX6826" fmla="*/ 0 w 562467"/>
              <a:gd name="connsiteY6826" fmla="*/ 529621 h 3842685"/>
              <a:gd name="connsiteX6827" fmla="*/ 0 w 562467"/>
              <a:gd name="connsiteY6827" fmla="*/ 529518 h 3842685"/>
              <a:gd name="connsiteX6828" fmla="*/ 0 w 562467"/>
              <a:gd name="connsiteY6828" fmla="*/ 528663 h 3842685"/>
              <a:gd name="connsiteX6829" fmla="*/ 0 w 562467"/>
              <a:gd name="connsiteY6829" fmla="*/ 527994 h 3842685"/>
              <a:gd name="connsiteX6830" fmla="*/ 0 w 562467"/>
              <a:gd name="connsiteY6830" fmla="*/ 527282 h 3842685"/>
              <a:gd name="connsiteX6831" fmla="*/ 0 w 562467"/>
              <a:gd name="connsiteY6831" fmla="*/ 525109 h 3842685"/>
              <a:gd name="connsiteX6832" fmla="*/ 0 w 562467"/>
              <a:gd name="connsiteY6832" fmla="*/ 524745 h 3842685"/>
              <a:gd name="connsiteX6833" fmla="*/ 0 w 562467"/>
              <a:gd name="connsiteY6833" fmla="*/ 524481 h 3842685"/>
              <a:gd name="connsiteX6834" fmla="*/ 0 w 562467"/>
              <a:gd name="connsiteY6834" fmla="*/ 524097 h 3842685"/>
              <a:gd name="connsiteX6835" fmla="*/ 0 w 562467"/>
              <a:gd name="connsiteY6835" fmla="*/ 521859 h 3842685"/>
              <a:gd name="connsiteX6836" fmla="*/ 0 w 562467"/>
              <a:gd name="connsiteY6836" fmla="*/ 520473 h 3842685"/>
              <a:gd name="connsiteX6837" fmla="*/ 0 w 562467"/>
              <a:gd name="connsiteY6837" fmla="*/ 519347 h 3842685"/>
              <a:gd name="connsiteX6838" fmla="*/ 0 w 562467"/>
              <a:gd name="connsiteY6838" fmla="*/ 518628 h 3842685"/>
              <a:gd name="connsiteX6839" fmla="*/ 0 w 562467"/>
              <a:gd name="connsiteY6839" fmla="*/ 518345 h 3842685"/>
              <a:gd name="connsiteX6840" fmla="*/ 0 w 562467"/>
              <a:gd name="connsiteY6840" fmla="*/ 517197 h 3842685"/>
              <a:gd name="connsiteX6841" fmla="*/ 0 w 562467"/>
              <a:gd name="connsiteY6841" fmla="*/ 516755 h 3842685"/>
              <a:gd name="connsiteX6842" fmla="*/ 0 w 562467"/>
              <a:gd name="connsiteY6842" fmla="*/ 516137 h 3842685"/>
              <a:gd name="connsiteX6843" fmla="*/ 0 w 562467"/>
              <a:gd name="connsiteY6843" fmla="*/ 515536 h 3842685"/>
              <a:gd name="connsiteX6844" fmla="*/ 0 w 562467"/>
              <a:gd name="connsiteY6844" fmla="*/ 515267 h 3842685"/>
              <a:gd name="connsiteX6845" fmla="*/ 0 w 562467"/>
              <a:gd name="connsiteY6845" fmla="*/ 514338 h 3842685"/>
              <a:gd name="connsiteX6846" fmla="*/ 0 w 562467"/>
              <a:gd name="connsiteY6846" fmla="*/ 513878 h 3842685"/>
              <a:gd name="connsiteX6847" fmla="*/ 0 w 562467"/>
              <a:gd name="connsiteY6847" fmla="*/ 512493 h 3842685"/>
              <a:gd name="connsiteX6848" fmla="*/ 0 w 562467"/>
              <a:gd name="connsiteY6848" fmla="*/ 508605 h 3842685"/>
              <a:gd name="connsiteX6849" fmla="*/ 0 w 562467"/>
              <a:gd name="connsiteY6849" fmla="*/ 507892 h 3842685"/>
              <a:gd name="connsiteX6850" fmla="*/ 0 w 562467"/>
              <a:gd name="connsiteY6850" fmla="*/ 505937 h 3842685"/>
              <a:gd name="connsiteX6851" fmla="*/ 0 w 562467"/>
              <a:gd name="connsiteY6851" fmla="*/ 505802 h 3842685"/>
              <a:gd name="connsiteX6852" fmla="*/ 0 w 562467"/>
              <a:gd name="connsiteY6852" fmla="*/ 504673 h 3842685"/>
              <a:gd name="connsiteX6853" fmla="*/ 0 w 562467"/>
              <a:gd name="connsiteY6853" fmla="*/ 503801 h 3842685"/>
              <a:gd name="connsiteX6854" fmla="*/ 0 w 562467"/>
              <a:gd name="connsiteY6854" fmla="*/ 503699 h 3842685"/>
              <a:gd name="connsiteX6855" fmla="*/ 0 w 562467"/>
              <a:gd name="connsiteY6855" fmla="*/ 503267 h 3842685"/>
              <a:gd name="connsiteX6856" fmla="*/ 0 w 562467"/>
              <a:gd name="connsiteY6856" fmla="*/ 502469 h 3842685"/>
              <a:gd name="connsiteX6857" fmla="*/ 0 w 562467"/>
              <a:gd name="connsiteY6857" fmla="*/ 500184 h 3842685"/>
              <a:gd name="connsiteX6858" fmla="*/ 0 w 562467"/>
              <a:gd name="connsiteY6858" fmla="*/ 495961 h 3842685"/>
              <a:gd name="connsiteX6859" fmla="*/ 0 w 562467"/>
              <a:gd name="connsiteY6859" fmla="*/ 495513 h 3842685"/>
              <a:gd name="connsiteX6860" fmla="*/ 0 w 562467"/>
              <a:gd name="connsiteY6860" fmla="*/ 491954 h 3842685"/>
              <a:gd name="connsiteX6861" fmla="*/ 0 w 562467"/>
              <a:gd name="connsiteY6861" fmla="*/ 491493 h 3842685"/>
              <a:gd name="connsiteX6862" fmla="*/ 0 w 562467"/>
              <a:gd name="connsiteY6862" fmla="*/ 490312 h 3842685"/>
              <a:gd name="connsiteX6863" fmla="*/ 0 w 562467"/>
              <a:gd name="connsiteY6863" fmla="*/ 490058 h 3842685"/>
              <a:gd name="connsiteX6864" fmla="*/ 0 w 562467"/>
              <a:gd name="connsiteY6864" fmla="*/ 488475 h 3842685"/>
              <a:gd name="connsiteX6865" fmla="*/ 0 w 562467"/>
              <a:gd name="connsiteY6865" fmla="*/ 487523 h 3842685"/>
              <a:gd name="connsiteX6866" fmla="*/ 0 w 562467"/>
              <a:gd name="connsiteY6866" fmla="*/ 486226 h 3842685"/>
              <a:gd name="connsiteX6867" fmla="*/ 0 w 562467"/>
              <a:gd name="connsiteY6867" fmla="*/ 485360 h 3842685"/>
              <a:gd name="connsiteX6868" fmla="*/ 0 w 562467"/>
              <a:gd name="connsiteY6868" fmla="*/ 484310 h 3842685"/>
              <a:gd name="connsiteX6869" fmla="*/ 0 w 562467"/>
              <a:gd name="connsiteY6869" fmla="*/ 482339 h 3842685"/>
              <a:gd name="connsiteX6870" fmla="*/ 0 w 562467"/>
              <a:gd name="connsiteY6870" fmla="*/ 480487 h 3842685"/>
              <a:gd name="connsiteX6871" fmla="*/ 0 w 562467"/>
              <a:gd name="connsiteY6871" fmla="*/ 479684 h 3842685"/>
              <a:gd name="connsiteX6872" fmla="*/ 0 w 562467"/>
              <a:gd name="connsiteY6872" fmla="*/ 478744 h 3842685"/>
              <a:gd name="connsiteX6873" fmla="*/ 0 w 562467"/>
              <a:gd name="connsiteY6873" fmla="*/ 477874 h 3842685"/>
              <a:gd name="connsiteX6874" fmla="*/ 0 w 562467"/>
              <a:gd name="connsiteY6874" fmla="*/ 477801 h 3842685"/>
              <a:gd name="connsiteX6875" fmla="*/ 0 w 562467"/>
              <a:gd name="connsiteY6875" fmla="*/ 475440 h 3842685"/>
              <a:gd name="connsiteX6876" fmla="*/ 0 w 562467"/>
              <a:gd name="connsiteY6876" fmla="*/ 474569 h 3842685"/>
              <a:gd name="connsiteX6877" fmla="*/ 0 w 562467"/>
              <a:gd name="connsiteY6877" fmla="*/ 473600 h 3842685"/>
              <a:gd name="connsiteX6878" fmla="*/ 0 w 562467"/>
              <a:gd name="connsiteY6878" fmla="*/ 472731 h 3842685"/>
              <a:gd name="connsiteX6879" fmla="*/ 0 w 562467"/>
              <a:gd name="connsiteY6879" fmla="*/ 471931 h 3842685"/>
              <a:gd name="connsiteX6880" fmla="*/ 0 w 562467"/>
              <a:gd name="connsiteY6880" fmla="*/ 471665 h 3842685"/>
              <a:gd name="connsiteX6881" fmla="*/ 0 w 562467"/>
              <a:gd name="connsiteY6881" fmla="*/ 468580 h 3842685"/>
              <a:gd name="connsiteX6882" fmla="*/ 0 w 562467"/>
              <a:gd name="connsiteY6882" fmla="*/ 468218 h 3842685"/>
              <a:gd name="connsiteX6883" fmla="*/ 0 w 562467"/>
              <a:gd name="connsiteY6883" fmla="*/ 467674 h 3842685"/>
              <a:gd name="connsiteX6884" fmla="*/ 0 w 562467"/>
              <a:gd name="connsiteY6884" fmla="*/ 467465 h 3842685"/>
              <a:gd name="connsiteX6885" fmla="*/ 0 w 562467"/>
              <a:gd name="connsiteY6885" fmla="*/ 466595 h 3842685"/>
              <a:gd name="connsiteX6886" fmla="*/ 0 w 562467"/>
              <a:gd name="connsiteY6886" fmla="*/ 466491 h 3842685"/>
              <a:gd name="connsiteX6887" fmla="*/ 0 w 562467"/>
              <a:gd name="connsiteY6887" fmla="*/ 464180 h 3842685"/>
              <a:gd name="connsiteX6888" fmla="*/ 0 w 562467"/>
              <a:gd name="connsiteY6888" fmla="*/ 463940 h 3842685"/>
              <a:gd name="connsiteX6889" fmla="*/ 0 w 562467"/>
              <a:gd name="connsiteY6889" fmla="*/ 463000 h 3842685"/>
              <a:gd name="connsiteX6890" fmla="*/ 0 w 562467"/>
              <a:gd name="connsiteY6890" fmla="*/ 462645 h 3842685"/>
              <a:gd name="connsiteX6891" fmla="*/ 0 w 562467"/>
              <a:gd name="connsiteY6891" fmla="*/ 462028 h 3842685"/>
              <a:gd name="connsiteX6892" fmla="*/ 0 w 562467"/>
              <a:gd name="connsiteY6892" fmla="*/ 461537 h 3842685"/>
              <a:gd name="connsiteX6893" fmla="*/ 0 w 562467"/>
              <a:gd name="connsiteY6893" fmla="*/ 460874 h 3842685"/>
              <a:gd name="connsiteX6894" fmla="*/ 0 w 562467"/>
              <a:gd name="connsiteY6894" fmla="*/ 460465 h 3842685"/>
              <a:gd name="connsiteX6895" fmla="*/ 0 w 562467"/>
              <a:gd name="connsiteY6895" fmla="*/ 455890 h 3842685"/>
              <a:gd name="connsiteX6896" fmla="*/ 0 w 562467"/>
              <a:gd name="connsiteY6896" fmla="*/ 454639 h 3842685"/>
              <a:gd name="connsiteX6897" fmla="*/ 0 w 562467"/>
              <a:gd name="connsiteY6897" fmla="*/ 452474 h 3842685"/>
              <a:gd name="connsiteX6898" fmla="*/ 0 w 562467"/>
              <a:gd name="connsiteY6898" fmla="*/ 451254 h 3842685"/>
              <a:gd name="connsiteX6899" fmla="*/ 0 w 562467"/>
              <a:gd name="connsiteY6899" fmla="*/ 451179 h 3842685"/>
              <a:gd name="connsiteX6900" fmla="*/ 0 w 562467"/>
              <a:gd name="connsiteY6900" fmla="*/ 450747 h 3842685"/>
              <a:gd name="connsiteX6901" fmla="*/ 0 w 562467"/>
              <a:gd name="connsiteY6901" fmla="*/ 449306 h 3842685"/>
              <a:gd name="connsiteX6902" fmla="*/ 0 w 562467"/>
              <a:gd name="connsiteY6902" fmla="*/ 448436 h 3842685"/>
              <a:gd name="connsiteX6903" fmla="*/ 0 w 562467"/>
              <a:gd name="connsiteY6903" fmla="*/ 448333 h 3842685"/>
              <a:gd name="connsiteX6904" fmla="*/ 0 w 562467"/>
              <a:gd name="connsiteY6904" fmla="*/ 445081 h 3842685"/>
              <a:gd name="connsiteX6905" fmla="*/ 0 w 562467"/>
              <a:gd name="connsiteY6905" fmla="*/ 444998 h 3842685"/>
              <a:gd name="connsiteX6906" fmla="*/ 0 w 562467"/>
              <a:gd name="connsiteY6906" fmla="*/ 444212 h 3842685"/>
              <a:gd name="connsiteX6907" fmla="*/ 0 w 562467"/>
              <a:gd name="connsiteY6907" fmla="*/ 443380 h 3842685"/>
              <a:gd name="connsiteX6908" fmla="*/ 0 w 562467"/>
              <a:gd name="connsiteY6908" fmla="*/ 442196 h 3842685"/>
              <a:gd name="connsiteX6909" fmla="*/ 0 w 562467"/>
              <a:gd name="connsiteY6909" fmla="*/ 442114 h 3842685"/>
              <a:gd name="connsiteX6910" fmla="*/ 0 w 562467"/>
              <a:gd name="connsiteY6910" fmla="*/ 441244 h 3842685"/>
              <a:gd name="connsiteX6911" fmla="*/ 0 w 562467"/>
              <a:gd name="connsiteY6911" fmla="*/ 440617 h 3842685"/>
              <a:gd name="connsiteX6912" fmla="*/ 0 w 562467"/>
              <a:gd name="connsiteY6912" fmla="*/ 438081 h 3842685"/>
              <a:gd name="connsiteX6913" fmla="*/ 0 w 562467"/>
              <a:gd name="connsiteY6913" fmla="*/ 437368 h 3842685"/>
              <a:gd name="connsiteX6914" fmla="*/ 0 w 562467"/>
              <a:gd name="connsiteY6914" fmla="*/ 437103 h 3842685"/>
              <a:gd name="connsiteX6915" fmla="*/ 0 w 562467"/>
              <a:gd name="connsiteY6915" fmla="*/ 434481 h 3842685"/>
              <a:gd name="connsiteX6916" fmla="*/ 0 w 562467"/>
              <a:gd name="connsiteY6916" fmla="*/ 432589 h 3842685"/>
              <a:gd name="connsiteX6917" fmla="*/ 0 w 562467"/>
              <a:gd name="connsiteY6917" fmla="*/ 431944 h 3842685"/>
              <a:gd name="connsiteX6918" fmla="*/ 0 w 562467"/>
              <a:gd name="connsiteY6918" fmla="*/ 431680 h 3842685"/>
              <a:gd name="connsiteX6919" fmla="*/ 0 w 562467"/>
              <a:gd name="connsiteY6919" fmla="*/ 430967 h 3842685"/>
              <a:gd name="connsiteX6920" fmla="*/ 0 w 562467"/>
              <a:gd name="connsiteY6920" fmla="*/ 430091 h 3842685"/>
              <a:gd name="connsiteX6921" fmla="*/ 0 w 562467"/>
              <a:gd name="connsiteY6921" fmla="*/ 429378 h 3842685"/>
              <a:gd name="connsiteX6922" fmla="*/ 0 w 562467"/>
              <a:gd name="connsiteY6922" fmla="*/ 427755 h 3842685"/>
              <a:gd name="connsiteX6923" fmla="*/ 0 w 562467"/>
              <a:gd name="connsiteY6923" fmla="*/ 426923 h 3842685"/>
              <a:gd name="connsiteX6924" fmla="*/ 0 w 562467"/>
              <a:gd name="connsiteY6924" fmla="*/ 426452 h 3842685"/>
              <a:gd name="connsiteX6925" fmla="*/ 0 w 562467"/>
              <a:gd name="connsiteY6925" fmla="*/ 426052 h 3842685"/>
              <a:gd name="connsiteX6926" fmla="*/ 0 w 562467"/>
              <a:gd name="connsiteY6926" fmla="*/ 425692 h 3842685"/>
              <a:gd name="connsiteX6927" fmla="*/ 0 w 562467"/>
              <a:gd name="connsiteY6927" fmla="*/ 423955 h 3842685"/>
              <a:gd name="connsiteX6928" fmla="*/ 0 w 562467"/>
              <a:gd name="connsiteY6928" fmla="*/ 421227 h 3842685"/>
              <a:gd name="connsiteX6929" fmla="*/ 0 w 562467"/>
              <a:gd name="connsiteY6929" fmla="*/ 420787 h 3842685"/>
              <a:gd name="connsiteX6930" fmla="*/ 0 w 562467"/>
              <a:gd name="connsiteY6930" fmla="*/ 419918 h 3842685"/>
              <a:gd name="connsiteX6931" fmla="*/ 0 w 562467"/>
              <a:gd name="connsiteY6931" fmla="*/ 419136 h 3842685"/>
              <a:gd name="connsiteX6932" fmla="*/ 0 w 562467"/>
              <a:gd name="connsiteY6932" fmla="*/ 418423 h 3842685"/>
              <a:gd name="connsiteX6933" fmla="*/ 0 w 562467"/>
              <a:gd name="connsiteY6933" fmla="*/ 417929 h 3842685"/>
              <a:gd name="connsiteX6934" fmla="*/ 0 w 562467"/>
              <a:gd name="connsiteY6934" fmla="*/ 416899 h 3842685"/>
              <a:gd name="connsiteX6935" fmla="*/ 0 w 562467"/>
              <a:gd name="connsiteY6935" fmla="*/ 416187 h 3842685"/>
              <a:gd name="connsiteX6936" fmla="*/ 0 w 562467"/>
              <a:gd name="connsiteY6936" fmla="*/ 416029 h 3842685"/>
              <a:gd name="connsiteX6937" fmla="*/ 0 w 562467"/>
              <a:gd name="connsiteY6937" fmla="*/ 415774 h 3842685"/>
              <a:gd name="connsiteX6938" fmla="*/ 0 w 562467"/>
              <a:gd name="connsiteY6938" fmla="*/ 415376 h 3842685"/>
              <a:gd name="connsiteX6939" fmla="*/ 0 w 562467"/>
              <a:gd name="connsiteY6939" fmla="*/ 415316 h 3842685"/>
              <a:gd name="connsiteX6940" fmla="*/ 0 w 562467"/>
              <a:gd name="connsiteY6940" fmla="*/ 415091 h 3842685"/>
              <a:gd name="connsiteX6941" fmla="*/ 0 w 562467"/>
              <a:gd name="connsiteY6941" fmla="*/ 413786 h 3842685"/>
              <a:gd name="connsiteX6942" fmla="*/ 0 w 562467"/>
              <a:gd name="connsiteY6942" fmla="*/ 413521 h 3842685"/>
              <a:gd name="connsiteX6943" fmla="*/ 0 w 562467"/>
              <a:gd name="connsiteY6943" fmla="*/ 413002 h 3842685"/>
              <a:gd name="connsiteX6944" fmla="*/ 0 w 562467"/>
              <a:gd name="connsiteY6944" fmla="*/ 412882 h 3842685"/>
              <a:gd name="connsiteX6945" fmla="*/ 0 w 562467"/>
              <a:gd name="connsiteY6945" fmla="*/ 412011 h 3842685"/>
              <a:gd name="connsiteX6946" fmla="*/ 0 w 562467"/>
              <a:gd name="connsiteY6946" fmla="*/ 410764 h 3842685"/>
              <a:gd name="connsiteX6947" fmla="*/ 0 w 562467"/>
              <a:gd name="connsiteY6947" fmla="*/ 409948 h 3842685"/>
              <a:gd name="connsiteX6948" fmla="*/ 0 w 562467"/>
              <a:gd name="connsiteY6948" fmla="*/ 409893 h 3842685"/>
              <a:gd name="connsiteX6949" fmla="*/ 0 w 562467"/>
              <a:gd name="connsiteY6949" fmla="*/ 409240 h 3842685"/>
              <a:gd name="connsiteX6950" fmla="*/ 0 w 562467"/>
              <a:gd name="connsiteY6950" fmla="*/ 408584 h 3842685"/>
              <a:gd name="connsiteX6951" fmla="*/ 0 w 562467"/>
              <a:gd name="connsiteY6951" fmla="*/ 407533 h 3842685"/>
              <a:gd name="connsiteX6952" fmla="*/ 0 w 562467"/>
              <a:gd name="connsiteY6952" fmla="*/ 407386 h 3842685"/>
              <a:gd name="connsiteX6953" fmla="*/ 0 w 562467"/>
              <a:gd name="connsiteY6953" fmla="*/ 405796 h 3842685"/>
              <a:gd name="connsiteX6954" fmla="*/ 0 w 562467"/>
              <a:gd name="connsiteY6954" fmla="*/ 405660 h 3842685"/>
              <a:gd name="connsiteX6955" fmla="*/ 0 w 562467"/>
              <a:gd name="connsiteY6955" fmla="*/ 404173 h 3842685"/>
              <a:gd name="connsiteX6956" fmla="*/ 0 w 562467"/>
              <a:gd name="connsiteY6956" fmla="*/ 404068 h 3842685"/>
              <a:gd name="connsiteX6957" fmla="*/ 0 w 562467"/>
              <a:gd name="connsiteY6957" fmla="*/ 403392 h 3842685"/>
              <a:gd name="connsiteX6958" fmla="*/ 0 w 562467"/>
              <a:gd name="connsiteY6958" fmla="*/ 402679 h 3842685"/>
              <a:gd name="connsiteX6959" fmla="*/ 0 w 562467"/>
              <a:gd name="connsiteY6959" fmla="*/ 401398 h 3842685"/>
              <a:gd name="connsiteX6960" fmla="*/ 0 w 562467"/>
              <a:gd name="connsiteY6960" fmla="*/ 401155 h 3842685"/>
              <a:gd name="connsiteX6961" fmla="*/ 0 w 562467"/>
              <a:gd name="connsiteY6961" fmla="*/ 400443 h 3842685"/>
              <a:gd name="connsiteX6962" fmla="*/ 0 w 562467"/>
              <a:gd name="connsiteY6962" fmla="*/ 399469 h 3842685"/>
              <a:gd name="connsiteX6963" fmla="*/ 0 w 562467"/>
              <a:gd name="connsiteY6963" fmla="*/ 397907 h 3842685"/>
              <a:gd name="connsiteX6964" fmla="*/ 0 w 562467"/>
              <a:gd name="connsiteY6964" fmla="*/ 397615 h 3842685"/>
              <a:gd name="connsiteX6965" fmla="*/ 0 w 562467"/>
              <a:gd name="connsiteY6965" fmla="*/ 397259 h 3842685"/>
              <a:gd name="connsiteX6966" fmla="*/ 0 w 562467"/>
              <a:gd name="connsiteY6966" fmla="*/ 395020 h 3842685"/>
              <a:gd name="connsiteX6967" fmla="*/ 0 w 562467"/>
              <a:gd name="connsiteY6967" fmla="*/ 394842 h 3842685"/>
              <a:gd name="connsiteX6968" fmla="*/ 0 w 562467"/>
              <a:gd name="connsiteY6968" fmla="*/ 394045 h 3842685"/>
              <a:gd name="connsiteX6969" fmla="*/ 0 w 562467"/>
              <a:gd name="connsiteY6969" fmla="*/ 393332 h 3842685"/>
              <a:gd name="connsiteX6970" fmla="*/ 0 w 562467"/>
              <a:gd name="connsiteY6970" fmla="*/ 392707 h 3842685"/>
              <a:gd name="connsiteX6971" fmla="*/ 0 w 562467"/>
              <a:gd name="connsiteY6971" fmla="*/ 392605 h 3842685"/>
              <a:gd name="connsiteX6972" fmla="*/ 0 w 562467"/>
              <a:gd name="connsiteY6972" fmla="*/ 391789 h 3842685"/>
              <a:gd name="connsiteX6973" fmla="*/ 0 w 562467"/>
              <a:gd name="connsiteY6973" fmla="*/ 391735 h 3842685"/>
              <a:gd name="connsiteX6974" fmla="*/ 0 w 562467"/>
              <a:gd name="connsiteY6974" fmla="*/ 391480 h 3842685"/>
              <a:gd name="connsiteX6975" fmla="*/ 0 w 562467"/>
              <a:gd name="connsiteY6975" fmla="*/ 389916 h 3842685"/>
              <a:gd name="connsiteX6976" fmla="*/ 0 w 562467"/>
              <a:gd name="connsiteY6976" fmla="*/ 389299 h 3842685"/>
              <a:gd name="connsiteX6977" fmla="*/ 0 w 562467"/>
              <a:gd name="connsiteY6977" fmla="*/ 388697 h 3842685"/>
              <a:gd name="connsiteX6978" fmla="*/ 0 w 562467"/>
              <a:gd name="connsiteY6978" fmla="*/ 388620 h 3842685"/>
              <a:gd name="connsiteX6979" fmla="*/ 0 w 562467"/>
              <a:gd name="connsiteY6979" fmla="*/ 388429 h 3842685"/>
              <a:gd name="connsiteX6980" fmla="*/ 0 w 562467"/>
              <a:gd name="connsiteY6980" fmla="*/ 386856 h 3842685"/>
              <a:gd name="connsiteX6981" fmla="*/ 0 w 562467"/>
              <a:gd name="connsiteY6981" fmla="*/ 385655 h 3842685"/>
              <a:gd name="connsiteX6982" fmla="*/ 0 w 562467"/>
              <a:gd name="connsiteY6982" fmla="*/ 385001 h 3842685"/>
              <a:gd name="connsiteX6983" fmla="*/ 0 w 562467"/>
              <a:gd name="connsiteY6983" fmla="*/ 382440 h 3842685"/>
              <a:gd name="connsiteX6984" fmla="*/ 0 w 562467"/>
              <a:gd name="connsiteY6984" fmla="*/ 380398 h 3842685"/>
              <a:gd name="connsiteX6985" fmla="*/ 0 w 562467"/>
              <a:gd name="connsiteY6985" fmla="*/ 380296 h 3842685"/>
              <a:gd name="connsiteX6986" fmla="*/ 0 w 562467"/>
              <a:gd name="connsiteY6986" fmla="*/ 379098 h 3842685"/>
              <a:gd name="connsiteX6987" fmla="*/ 0 w 562467"/>
              <a:gd name="connsiteY6987" fmla="*/ 378060 h 3842685"/>
              <a:gd name="connsiteX6988" fmla="*/ 0 w 562467"/>
              <a:gd name="connsiteY6988" fmla="*/ 377834 h 3842685"/>
              <a:gd name="connsiteX6989" fmla="*/ 0 w 562467"/>
              <a:gd name="connsiteY6989" fmla="*/ 376963 h 3842685"/>
              <a:gd name="connsiteX6990" fmla="*/ 0 w 562467"/>
              <a:gd name="connsiteY6990" fmla="*/ 376861 h 3842685"/>
              <a:gd name="connsiteX6991" fmla="*/ 0 w 562467"/>
              <a:gd name="connsiteY6991" fmla="*/ 375887 h 3842685"/>
              <a:gd name="connsiteX6992" fmla="*/ 0 w 562467"/>
              <a:gd name="connsiteY6992" fmla="*/ 375523 h 3842685"/>
              <a:gd name="connsiteX6993" fmla="*/ 0 w 562467"/>
              <a:gd name="connsiteY6993" fmla="*/ 374875 h 3842685"/>
              <a:gd name="connsiteX6994" fmla="*/ 0 w 562467"/>
              <a:gd name="connsiteY6994" fmla="*/ 374266 h 3842685"/>
              <a:gd name="connsiteX6995" fmla="*/ 0 w 562467"/>
              <a:gd name="connsiteY6995" fmla="*/ 374160 h 3842685"/>
              <a:gd name="connsiteX6996" fmla="*/ 0 w 562467"/>
              <a:gd name="connsiteY6996" fmla="*/ 372637 h 3842685"/>
              <a:gd name="connsiteX6997" fmla="*/ 0 w 562467"/>
              <a:gd name="connsiteY6997" fmla="*/ 371923 h 3842685"/>
              <a:gd name="connsiteX6998" fmla="*/ 0 w 562467"/>
              <a:gd name="connsiteY6998" fmla="*/ 370974 h 3842685"/>
              <a:gd name="connsiteX6999" fmla="*/ 0 w 562467"/>
              <a:gd name="connsiteY6999" fmla="*/ 369751 h 3842685"/>
              <a:gd name="connsiteX7000" fmla="*/ 0 w 562467"/>
              <a:gd name="connsiteY7000" fmla="*/ 369387 h 3842685"/>
              <a:gd name="connsiteX7001" fmla="*/ 0 w 562467"/>
              <a:gd name="connsiteY7001" fmla="*/ 369122 h 3842685"/>
              <a:gd name="connsiteX7002" fmla="*/ 0 w 562467"/>
              <a:gd name="connsiteY7002" fmla="*/ 367974 h 3842685"/>
              <a:gd name="connsiteX7003" fmla="*/ 0 w 562467"/>
              <a:gd name="connsiteY7003" fmla="*/ 367532 h 3842685"/>
              <a:gd name="connsiteX7004" fmla="*/ 0 w 562467"/>
              <a:gd name="connsiteY7004" fmla="*/ 367262 h 3842685"/>
              <a:gd name="connsiteX7005" fmla="*/ 0 w 562467"/>
              <a:gd name="connsiteY7005" fmla="*/ 365115 h 3842685"/>
              <a:gd name="connsiteX7006" fmla="*/ 0 w 562467"/>
              <a:gd name="connsiteY7006" fmla="*/ 364922 h 3842685"/>
              <a:gd name="connsiteX7007" fmla="*/ 0 w 562467"/>
              <a:gd name="connsiteY7007" fmla="*/ 364654 h 3842685"/>
              <a:gd name="connsiteX7008" fmla="*/ 0 w 562467"/>
              <a:gd name="connsiteY7008" fmla="*/ 363271 h 3842685"/>
              <a:gd name="connsiteX7009" fmla="*/ 0 w 562467"/>
              <a:gd name="connsiteY7009" fmla="*/ 361839 h 3842685"/>
              <a:gd name="connsiteX7010" fmla="*/ 0 w 562467"/>
              <a:gd name="connsiteY7010" fmla="*/ 361397 h 3842685"/>
              <a:gd name="connsiteX7011" fmla="*/ 0 w 562467"/>
              <a:gd name="connsiteY7011" fmla="*/ 358669 h 3842685"/>
              <a:gd name="connsiteX7012" fmla="*/ 0 w 562467"/>
              <a:gd name="connsiteY7012" fmla="*/ 358522 h 3842685"/>
              <a:gd name="connsiteX7013" fmla="*/ 0 w 562467"/>
              <a:gd name="connsiteY7013" fmla="*/ 356715 h 3842685"/>
              <a:gd name="connsiteX7014" fmla="*/ 0 w 562467"/>
              <a:gd name="connsiteY7014" fmla="*/ 356579 h 3842685"/>
              <a:gd name="connsiteX7015" fmla="*/ 0 w 562467"/>
              <a:gd name="connsiteY7015" fmla="*/ 355451 h 3842685"/>
              <a:gd name="connsiteX7016" fmla="*/ 0 w 562467"/>
              <a:gd name="connsiteY7016" fmla="*/ 354736 h 3842685"/>
              <a:gd name="connsiteX7017" fmla="*/ 0 w 562467"/>
              <a:gd name="connsiteY7017" fmla="*/ 354579 h 3842685"/>
              <a:gd name="connsiteX7018" fmla="*/ 0 w 562467"/>
              <a:gd name="connsiteY7018" fmla="*/ 354477 h 3842685"/>
              <a:gd name="connsiteX7019" fmla="*/ 0 w 562467"/>
              <a:gd name="connsiteY7019" fmla="*/ 353867 h 3842685"/>
              <a:gd name="connsiteX7020" fmla="*/ 0 w 562467"/>
              <a:gd name="connsiteY7020" fmla="*/ 353648 h 3842685"/>
              <a:gd name="connsiteX7021" fmla="*/ 0 w 562467"/>
              <a:gd name="connsiteY7021" fmla="*/ 353247 h 3842685"/>
              <a:gd name="connsiteX7022" fmla="*/ 0 w 562467"/>
              <a:gd name="connsiteY7022" fmla="*/ 352534 h 3842685"/>
              <a:gd name="connsiteX7023" fmla="*/ 0 w 562467"/>
              <a:gd name="connsiteY7023" fmla="*/ 351229 h 3842685"/>
              <a:gd name="connsiteX7024" fmla="*/ 0 w 562467"/>
              <a:gd name="connsiteY7024" fmla="*/ 350962 h 3842685"/>
              <a:gd name="connsiteX7025" fmla="*/ 0 w 562467"/>
              <a:gd name="connsiteY7025" fmla="*/ 350579 h 3842685"/>
              <a:gd name="connsiteX7026" fmla="*/ 0 w 562467"/>
              <a:gd name="connsiteY7026" fmla="*/ 350443 h 3842685"/>
              <a:gd name="connsiteX7027" fmla="*/ 0 w 562467"/>
              <a:gd name="connsiteY7027" fmla="*/ 349313 h 3842685"/>
              <a:gd name="connsiteX7028" fmla="*/ 0 w 562467"/>
              <a:gd name="connsiteY7028" fmla="*/ 348443 h 3842685"/>
              <a:gd name="connsiteX7029" fmla="*/ 0 w 562467"/>
              <a:gd name="connsiteY7029" fmla="*/ 348341 h 3842685"/>
              <a:gd name="connsiteX7030" fmla="*/ 0 w 562467"/>
              <a:gd name="connsiteY7030" fmla="*/ 345978 h 3842685"/>
              <a:gd name="connsiteX7031" fmla="*/ 0 w 562467"/>
              <a:gd name="connsiteY7031" fmla="*/ 344826 h 3842685"/>
              <a:gd name="connsiteX7032" fmla="*/ 0 w 562467"/>
              <a:gd name="connsiteY7032" fmla="*/ 343679 h 3842685"/>
              <a:gd name="connsiteX7033" fmla="*/ 0 w 562467"/>
              <a:gd name="connsiteY7033" fmla="*/ 343238 h 3842685"/>
              <a:gd name="connsiteX7034" fmla="*/ 0 w 562467"/>
              <a:gd name="connsiteY7034" fmla="*/ 342056 h 3842685"/>
              <a:gd name="connsiteX7035" fmla="*/ 0 w 562467"/>
              <a:gd name="connsiteY7035" fmla="*/ 340835 h 3842685"/>
              <a:gd name="connsiteX7036" fmla="*/ 0 w 562467"/>
              <a:gd name="connsiteY7036" fmla="*/ 336138 h 3842685"/>
              <a:gd name="connsiteX7037" fmla="*/ 0 w 562467"/>
              <a:gd name="connsiteY7037" fmla="*/ 335088 h 3842685"/>
              <a:gd name="connsiteX7038" fmla="*/ 0 w 562467"/>
              <a:gd name="connsiteY7038" fmla="*/ 334699 h 3842685"/>
              <a:gd name="connsiteX7039" fmla="*/ 0 w 562467"/>
              <a:gd name="connsiteY7039" fmla="*/ 333117 h 3842685"/>
              <a:gd name="connsiteX7040" fmla="*/ 0 w 562467"/>
              <a:gd name="connsiteY7040" fmla="*/ 332560 h 3842685"/>
              <a:gd name="connsiteX7041" fmla="*/ 0 w 562467"/>
              <a:gd name="connsiteY7041" fmla="*/ 332285 h 3842685"/>
              <a:gd name="connsiteX7042" fmla="*/ 0 w 562467"/>
              <a:gd name="connsiteY7042" fmla="*/ 331264 h 3842685"/>
              <a:gd name="connsiteX7043" fmla="*/ 0 w 562467"/>
              <a:gd name="connsiteY7043" fmla="*/ 331156 h 3842685"/>
              <a:gd name="connsiteX7044" fmla="*/ 0 w 562467"/>
              <a:gd name="connsiteY7044" fmla="*/ 330552 h 3842685"/>
              <a:gd name="connsiteX7045" fmla="*/ 0 w 562467"/>
              <a:gd name="connsiteY7045" fmla="*/ 330284 h 3842685"/>
              <a:gd name="connsiteX7046" fmla="*/ 0 w 562467"/>
              <a:gd name="connsiteY7046" fmla="*/ 330149 h 3842685"/>
              <a:gd name="connsiteX7047" fmla="*/ 0 w 562467"/>
              <a:gd name="connsiteY7047" fmla="*/ 329521 h 3842685"/>
              <a:gd name="connsiteX7048" fmla="*/ 0 w 562467"/>
              <a:gd name="connsiteY7048" fmla="*/ 328952 h 3842685"/>
              <a:gd name="connsiteX7049" fmla="*/ 0 w 562467"/>
              <a:gd name="connsiteY7049" fmla="*/ 328652 h 3842685"/>
              <a:gd name="connsiteX7050" fmla="*/ 0 w 562467"/>
              <a:gd name="connsiteY7050" fmla="*/ 325129 h 3842685"/>
              <a:gd name="connsiteX7051" fmla="*/ 0 w 562467"/>
              <a:gd name="connsiteY7051" fmla="*/ 323386 h 3842685"/>
              <a:gd name="connsiteX7052" fmla="*/ 0 w 562467"/>
              <a:gd name="connsiteY7052" fmla="*/ 322516 h 3842685"/>
              <a:gd name="connsiteX7053" fmla="*/ 0 w 562467"/>
              <a:gd name="connsiteY7053" fmla="*/ 322443 h 3842685"/>
              <a:gd name="connsiteX7054" fmla="*/ 0 w 562467"/>
              <a:gd name="connsiteY7054" fmla="*/ 318995 h 3842685"/>
              <a:gd name="connsiteX7055" fmla="*/ 0 w 562467"/>
              <a:gd name="connsiteY7055" fmla="*/ 318283 h 3842685"/>
              <a:gd name="connsiteX7056" fmla="*/ 0 w 562467"/>
              <a:gd name="connsiteY7056" fmla="*/ 318242 h 3842685"/>
              <a:gd name="connsiteX7057" fmla="*/ 0 w 562467"/>
              <a:gd name="connsiteY7057" fmla="*/ 317373 h 3842685"/>
              <a:gd name="connsiteX7058" fmla="*/ 0 w 562467"/>
              <a:gd name="connsiteY7058" fmla="*/ 316541 h 3842685"/>
              <a:gd name="connsiteX7059" fmla="*/ 0 w 562467"/>
              <a:gd name="connsiteY7059" fmla="*/ 315276 h 3842685"/>
              <a:gd name="connsiteX7060" fmla="*/ 0 w 562467"/>
              <a:gd name="connsiteY7060" fmla="*/ 314957 h 3842685"/>
              <a:gd name="connsiteX7061" fmla="*/ 0 w 562467"/>
              <a:gd name="connsiteY7061" fmla="*/ 314405 h 3842685"/>
              <a:gd name="connsiteX7062" fmla="*/ 0 w 562467"/>
              <a:gd name="connsiteY7062" fmla="*/ 313777 h 3842685"/>
              <a:gd name="connsiteX7063" fmla="*/ 0 w 562467"/>
              <a:gd name="connsiteY7063" fmla="*/ 312860 h 3842685"/>
              <a:gd name="connsiteX7064" fmla="*/ 0 w 562467"/>
              <a:gd name="connsiteY7064" fmla="*/ 312315 h 3842685"/>
              <a:gd name="connsiteX7065" fmla="*/ 0 w 562467"/>
              <a:gd name="connsiteY7065" fmla="*/ 311242 h 3842685"/>
              <a:gd name="connsiteX7066" fmla="*/ 0 w 562467"/>
              <a:gd name="connsiteY7066" fmla="*/ 310978 h 3842685"/>
              <a:gd name="connsiteX7067" fmla="*/ 0 w 562467"/>
              <a:gd name="connsiteY7067" fmla="*/ 310529 h 3842685"/>
              <a:gd name="connsiteX7068" fmla="*/ 0 w 562467"/>
              <a:gd name="connsiteY7068" fmla="*/ 308822 h 3842685"/>
              <a:gd name="connsiteX7069" fmla="*/ 0 w 562467"/>
              <a:gd name="connsiteY7069" fmla="*/ 307642 h 3842685"/>
              <a:gd name="connsiteX7070" fmla="*/ 0 w 562467"/>
              <a:gd name="connsiteY7070" fmla="*/ 306969 h 3842685"/>
              <a:gd name="connsiteX7071" fmla="*/ 0 w 562467"/>
              <a:gd name="connsiteY7071" fmla="*/ 306668 h 3842685"/>
              <a:gd name="connsiteX7072" fmla="*/ 0 w 562467"/>
              <a:gd name="connsiteY7072" fmla="*/ 305416 h 3842685"/>
              <a:gd name="connsiteX7073" fmla="*/ 0 w 562467"/>
              <a:gd name="connsiteY7073" fmla="*/ 305106 h 3842685"/>
              <a:gd name="connsiteX7074" fmla="*/ 0 w 562467"/>
              <a:gd name="connsiteY7074" fmla="*/ 303251 h 3842685"/>
              <a:gd name="connsiteX7075" fmla="*/ 0 w 562467"/>
              <a:gd name="connsiteY7075" fmla="*/ 302539 h 3842685"/>
              <a:gd name="connsiteX7076" fmla="*/ 0 w 562467"/>
              <a:gd name="connsiteY7076" fmla="*/ 301956 h 3842685"/>
              <a:gd name="connsiteX7077" fmla="*/ 0 w 562467"/>
              <a:gd name="connsiteY7077" fmla="*/ 301243 h 3842685"/>
              <a:gd name="connsiteX7078" fmla="*/ 0 w 562467"/>
              <a:gd name="connsiteY7078" fmla="*/ 300084 h 3842685"/>
              <a:gd name="connsiteX7079" fmla="*/ 0 w 562467"/>
              <a:gd name="connsiteY7079" fmla="*/ 299281 h 3842685"/>
              <a:gd name="connsiteX7080" fmla="*/ 0 w 562467"/>
              <a:gd name="connsiteY7080" fmla="*/ 299213 h 3842685"/>
              <a:gd name="connsiteX7081" fmla="*/ 0 w 562467"/>
              <a:gd name="connsiteY7081" fmla="*/ 297116 h 3842685"/>
              <a:gd name="connsiteX7082" fmla="*/ 0 w 562467"/>
              <a:gd name="connsiteY7082" fmla="*/ 295821 h 3842685"/>
              <a:gd name="connsiteX7083" fmla="*/ 0 w 562467"/>
              <a:gd name="connsiteY7083" fmla="*/ 294701 h 3842685"/>
              <a:gd name="connsiteX7084" fmla="*/ 0 w 562467"/>
              <a:gd name="connsiteY7084" fmla="*/ 294158 h 3842685"/>
              <a:gd name="connsiteX7085" fmla="*/ 0 w 562467"/>
              <a:gd name="connsiteY7085" fmla="*/ 293948 h 3842685"/>
              <a:gd name="connsiteX7086" fmla="*/ 0 w 562467"/>
              <a:gd name="connsiteY7086" fmla="*/ 293079 h 3842685"/>
              <a:gd name="connsiteX7087" fmla="*/ 0 w 562467"/>
              <a:gd name="connsiteY7087" fmla="*/ 292973 h 3842685"/>
              <a:gd name="connsiteX7088" fmla="*/ 0 w 562467"/>
              <a:gd name="connsiteY7088" fmla="*/ 292891 h 3842685"/>
              <a:gd name="connsiteX7089" fmla="*/ 0 w 562467"/>
              <a:gd name="connsiteY7089" fmla="*/ 292021 h 3842685"/>
              <a:gd name="connsiteX7090" fmla="*/ 0 w 562467"/>
              <a:gd name="connsiteY7090" fmla="*/ 291091 h 3842685"/>
              <a:gd name="connsiteX7091" fmla="*/ 0 w 562467"/>
              <a:gd name="connsiteY7091" fmla="*/ 289251 h 3842685"/>
              <a:gd name="connsiteX7092" fmla="*/ 0 w 562467"/>
              <a:gd name="connsiteY7092" fmla="*/ 288145 h 3842685"/>
              <a:gd name="connsiteX7093" fmla="*/ 0 w 562467"/>
              <a:gd name="connsiteY7093" fmla="*/ 288022 h 3842685"/>
              <a:gd name="connsiteX7094" fmla="*/ 0 w 562467"/>
              <a:gd name="connsiteY7094" fmla="*/ 286947 h 3842685"/>
              <a:gd name="connsiteX7095" fmla="*/ 0 w 562467"/>
              <a:gd name="connsiteY7095" fmla="*/ 286756 h 3842685"/>
              <a:gd name="connsiteX7096" fmla="*/ 0 w 562467"/>
              <a:gd name="connsiteY7096" fmla="*/ 285886 h 3842685"/>
              <a:gd name="connsiteX7097" fmla="*/ 0 w 562467"/>
              <a:gd name="connsiteY7097" fmla="*/ 285259 h 3842685"/>
              <a:gd name="connsiteX7098" fmla="*/ 0 w 562467"/>
              <a:gd name="connsiteY7098" fmla="*/ 282722 h 3842685"/>
              <a:gd name="connsiteX7099" fmla="*/ 0 w 562467"/>
              <a:gd name="connsiteY7099" fmla="*/ 282290 h 3842685"/>
              <a:gd name="connsiteX7100" fmla="*/ 0 w 562467"/>
              <a:gd name="connsiteY7100" fmla="*/ 282009 h 3842685"/>
              <a:gd name="connsiteX7101" fmla="*/ 0 w 562467"/>
              <a:gd name="connsiteY7101" fmla="*/ 281745 h 3842685"/>
              <a:gd name="connsiteX7102" fmla="*/ 0 w 562467"/>
              <a:gd name="connsiteY7102" fmla="*/ 281122 h 3842685"/>
              <a:gd name="connsiteX7103" fmla="*/ 0 w 562467"/>
              <a:gd name="connsiteY7103" fmla="*/ 280155 h 3842685"/>
              <a:gd name="connsiteX7104" fmla="*/ 0 w 562467"/>
              <a:gd name="connsiteY7104" fmla="*/ 278957 h 3842685"/>
              <a:gd name="connsiteX7105" fmla="*/ 0 w 562467"/>
              <a:gd name="connsiteY7105" fmla="*/ 277662 h 3842685"/>
              <a:gd name="connsiteX7106" fmla="*/ 0 w 562467"/>
              <a:gd name="connsiteY7106" fmla="*/ 277229 h 3842685"/>
              <a:gd name="connsiteX7107" fmla="*/ 0 w 562467"/>
              <a:gd name="connsiteY7107" fmla="*/ 274732 h 3842685"/>
              <a:gd name="connsiteX7108" fmla="*/ 0 w 562467"/>
              <a:gd name="connsiteY7108" fmla="*/ 274020 h 3842685"/>
              <a:gd name="connsiteX7109" fmla="*/ 0 w 562467"/>
              <a:gd name="connsiteY7109" fmla="*/ 271565 h 3842685"/>
              <a:gd name="connsiteX7110" fmla="*/ 0 w 562467"/>
              <a:gd name="connsiteY7110" fmla="*/ 270695 h 3842685"/>
              <a:gd name="connsiteX7111" fmla="*/ 0 w 562467"/>
              <a:gd name="connsiteY7111" fmla="*/ 269201 h 3842685"/>
              <a:gd name="connsiteX7112" fmla="*/ 0 w 562467"/>
              <a:gd name="connsiteY7112" fmla="*/ 268706 h 3842685"/>
              <a:gd name="connsiteX7113" fmla="*/ 0 w 562467"/>
              <a:gd name="connsiteY7113" fmla="*/ 268597 h 3842685"/>
              <a:gd name="connsiteX7114" fmla="*/ 0 w 562467"/>
              <a:gd name="connsiteY7114" fmla="*/ 267727 h 3842685"/>
              <a:gd name="connsiteX7115" fmla="*/ 0 w 562467"/>
              <a:gd name="connsiteY7115" fmla="*/ 266964 h 3842685"/>
              <a:gd name="connsiteX7116" fmla="*/ 0 w 562467"/>
              <a:gd name="connsiteY7116" fmla="*/ 266094 h 3842685"/>
              <a:gd name="connsiteX7117" fmla="*/ 0 w 562467"/>
              <a:gd name="connsiteY7117" fmla="*/ 265869 h 3842685"/>
              <a:gd name="connsiteX7118" fmla="*/ 0 w 562467"/>
              <a:gd name="connsiteY7118" fmla="*/ 264564 h 3842685"/>
              <a:gd name="connsiteX7119" fmla="*/ 0 w 562467"/>
              <a:gd name="connsiteY7119" fmla="*/ 263780 h 3842685"/>
              <a:gd name="connsiteX7120" fmla="*/ 0 w 562467"/>
              <a:gd name="connsiteY7120" fmla="*/ 263065 h 3842685"/>
              <a:gd name="connsiteX7121" fmla="*/ 0 w 562467"/>
              <a:gd name="connsiteY7121" fmla="*/ 262571 h 3842685"/>
              <a:gd name="connsiteX7122" fmla="*/ 0 w 562467"/>
              <a:gd name="connsiteY7122" fmla="*/ 261541 h 3842685"/>
              <a:gd name="connsiteX7123" fmla="*/ 0 w 562467"/>
              <a:gd name="connsiteY7123" fmla="*/ 260828 h 3842685"/>
              <a:gd name="connsiteX7124" fmla="*/ 0 w 562467"/>
              <a:gd name="connsiteY7124" fmla="*/ 260671 h 3842685"/>
              <a:gd name="connsiteX7125" fmla="*/ 0 w 562467"/>
              <a:gd name="connsiteY7125" fmla="*/ 260017 h 3842685"/>
              <a:gd name="connsiteX7126" fmla="*/ 0 w 562467"/>
              <a:gd name="connsiteY7126" fmla="*/ 259958 h 3842685"/>
              <a:gd name="connsiteX7127" fmla="*/ 0 w 562467"/>
              <a:gd name="connsiteY7127" fmla="*/ 258428 h 3842685"/>
              <a:gd name="connsiteX7128" fmla="*/ 0 w 562467"/>
              <a:gd name="connsiteY7128" fmla="*/ 258163 h 3842685"/>
              <a:gd name="connsiteX7129" fmla="*/ 0 w 562467"/>
              <a:gd name="connsiteY7129" fmla="*/ 258106 h 3842685"/>
              <a:gd name="connsiteX7130" fmla="*/ 0 w 562467"/>
              <a:gd name="connsiteY7130" fmla="*/ 256573 h 3842685"/>
              <a:gd name="connsiteX7131" fmla="*/ 0 w 562467"/>
              <a:gd name="connsiteY7131" fmla="*/ 256438 h 3842685"/>
              <a:gd name="connsiteX7132" fmla="*/ 0 w 562467"/>
              <a:gd name="connsiteY7132" fmla="*/ 253828 h 3842685"/>
              <a:gd name="connsiteX7133" fmla="*/ 0 w 562467"/>
              <a:gd name="connsiteY7133" fmla="*/ 253457 h 3842685"/>
              <a:gd name="connsiteX7134" fmla="*/ 0 w 562467"/>
              <a:gd name="connsiteY7134" fmla="*/ 252176 h 3842685"/>
              <a:gd name="connsiteX7135" fmla="*/ 0 w 562467"/>
              <a:gd name="connsiteY7135" fmla="*/ 251220 h 3842685"/>
              <a:gd name="connsiteX7136" fmla="*/ 0 w 562467"/>
              <a:gd name="connsiteY7136" fmla="*/ 250437 h 3842685"/>
              <a:gd name="connsiteX7137" fmla="*/ 0 w 562467"/>
              <a:gd name="connsiteY7137" fmla="*/ 250302 h 3842685"/>
              <a:gd name="connsiteX7138" fmla="*/ 0 w 562467"/>
              <a:gd name="connsiteY7138" fmla="*/ 248684 h 3842685"/>
              <a:gd name="connsiteX7139" fmla="*/ 0 w 562467"/>
              <a:gd name="connsiteY7139" fmla="*/ 248037 h 3842685"/>
              <a:gd name="connsiteX7140" fmla="*/ 0 w 562467"/>
              <a:gd name="connsiteY7140" fmla="*/ 247321 h 3842685"/>
              <a:gd name="connsiteX7141" fmla="*/ 0 w 562467"/>
              <a:gd name="connsiteY7141" fmla="*/ 245837 h 3842685"/>
              <a:gd name="connsiteX7142" fmla="*/ 0 w 562467"/>
              <a:gd name="connsiteY7142" fmla="*/ 245797 h 3842685"/>
              <a:gd name="connsiteX7143" fmla="*/ 0 w 562467"/>
              <a:gd name="connsiteY7143" fmla="*/ 245620 h 3842685"/>
              <a:gd name="connsiteX7144" fmla="*/ 0 w 562467"/>
              <a:gd name="connsiteY7144" fmla="*/ 245084 h 3842685"/>
              <a:gd name="connsiteX7145" fmla="*/ 0 w 562467"/>
              <a:gd name="connsiteY7145" fmla="*/ 244412 h 3842685"/>
              <a:gd name="connsiteX7146" fmla="*/ 0 w 562467"/>
              <a:gd name="connsiteY7146" fmla="*/ 244110 h 3842685"/>
              <a:gd name="connsiteX7147" fmla="*/ 0 w 562467"/>
              <a:gd name="connsiteY7147" fmla="*/ 243484 h 3842685"/>
              <a:gd name="connsiteX7148" fmla="*/ 0 w 562467"/>
              <a:gd name="connsiteY7148" fmla="*/ 243382 h 3842685"/>
              <a:gd name="connsiteX7149" fmla="*/ 0 w 562467"/>
              <a:gd name="connsiteY7149" fmla="*/ 242772 h 3842685"/>
              <a:gd name="connsiteX7150" fmla="*/ 0 w 562467"/>
              <a:gd name="connsiteY7150" fmla="*/ 242548 h 3842685"/>
              <a:gd name="connsiteX7151" fmla="*/ 0 w 562467"/>
              <a:gd name="connsiteY7151" fmla="*/ 242512 h 3842685"/>
              <a:gd name="connsiteX7152" fmla="*/ 0 w 562467"/>
              <a:gd name="connsiteY7152" fmla="*/ 242257 h 3842685"/>
              <a:gd name="connsiteX7153" fmla="*/ 0 w 562467"/>
              <a:gd name="connsiteY7153" fmla="*/ 240694 h 3842685"/>
              <a:gd name="connsiteX7154" fmla="*/ 0 w 562467"/>
              <a:gd name="connsiteY7154" fmla="*/ 239485 h 3842685"/>
              <a:gd name="connsiteX7155" fmla="*/ 0 w 562467"/>
              <a:gd name="connsiteY7155" fmla="*/ 239398 h 3842685"/>
              <a:gd name="connsiteX7156" fmla="*/ 0 w 562467"/>
              <a:gd name="connsiteY7156" fmla="*/ 238532 h 3842685"/>
              <a:gd name="connsiteX7157" fmla="*/ 0 w 562467"/>
              <a:gd name="connsiteY7157" fmla="*/ 238084 h 3842685"/>
              <a:gd name="connsiteX7158" fmla="*/ 0 w 562467"/>
              <a:gd name="connsiteY7158" fmla="*/ 237348 h 3842685"/>
              <a:gd name="connsiteX7159" fmla="*/ 0 w 562467"/>
              <a:gd name="connsiteY7159" fmla="*/ 237246 h 3842685"/>
              <a:gd name="connsiteX7160" fmla="*/ 0 w 562467"/>
              <a:gd name="connsiteY7160" fmla="*/ 236432 h 3842685"/>
              <a:gd name="connsiteX7161" fmla="*/ 0 w 562467"/>
              <a:gd name="connsiteY7161" fmla="*/ 236376 h 3842685"/>
              <a:gd name="connsiteX7162" fmla="*/ 0 w 562467"/>
              <a:gd name="connsiteY7162" fmla="*/ 234558 h 3842685"/>
              <a:gd name="connsiteX7163" fmla="*/ 0 w 562467"/>
              <a:gd name="connsiteY7163" fmla="*/ 233264 h 3842685"/>
              <a:gd name="connsiteX7164" fmla="*/ 0 w 562467"/>
              <a:gd name="connsiteY7164" fmla="*/ 232143 h 3842685"/>
              <a:gd name="connsiteX7165" fmla="*/ 0 w 562467"/>
              <a:gd name="connsiteY7165" fmla="*/ 229876 h 3842685"/>
              <a:gd name="connsiteX7166" fmla="*/ 0 w 562467"/>
              <a:gd name="connsiteY7166" fmla="*/ 228611 h 3842685"/>
              <a:gd name="connsiteX7167" fmla="*/ 0 w 562467"/>
              <a:gd name="connsiteY7167" fmla="*/ 227898 h 3842685"/>
              <a:gd name="connsiteX7168" fmla="*/ 0 w 562467"/>
              <a:gd name="connsiteY7168" fmla="*/ 227740 h 3842685"/>
              <a:gd name="connsiteX7169" fmla="*/ 0 w 562467"/>
              <a:gd name="connsiteY7169" fmla="*/ 227638 h 3842685"/>
              <a:gd name="connsiteX7170" fmla="*/ 0 w 562467"/>
              <a:gd name="connsiteY7170" fmla="*/ 227029 h 3842685"/>
              <a:gd name="connsiteX7171" fmla="*/ 0 w 562467"/>
              <a:gd name="connsiteY7171" fmla="*/ 225043 h 3842685"/>
              <a:gd name="connsiteX7172" fmla="*/ 0 w 562467"/>
              <a:gd name="connsiteY7172" fmla="*/ 224938 h 3842685"/>
              <a:gd name="connsiteX7173" fmla="*/ 0 w 562467"/>
              <a:gd name="connsiteY7173" fmla="*/ 224390 h 3842685"/>
              <a:gd name="connsiteX7174" fmla="*/ 0 w 562467"/>
              <a:gd name="connsiteY7174" fmla="*/ 223740 h 3842685"/>
              <a:gd name="connsiteX7175" fmla="*/ 0 w 562467"/>
              <a:gd name="connsiteY7175" fmla="*/ 222700 h 3842685"/>
              <a:gd name="connsiteX7176" fmla="*/ 0 w 562467"/>
              <a:gd name="connsiteY7176" fmla="*/ 222475 h 3842685"/>
              <a:gd name="connsiteX7177" fmla="*/ 0 w 562467"/>
              <a:gd name="connsiteY7177" fmla="*/ 221751 h 3842685"/>
              <a:gd name="connsiteX7178" fmla="*/ 0 w 562467"/>
              <a:gd name="connsiteY7178" fmla="*/ 221605 h 3842685"/>
              <a:gd name="connsiteX7179" fmla="*/ 0 w 562467"/>
              <a:gd name="connsiteY7179" fmla="*/ 221502 h 3842685"/>
              <a:gd name="connsiteX7180" fmla="*/ 0 w 562467"/>
              <a:gd name="connsiteY7180" fmla="*/ 220528 h 3842685"/>
              <a:gd name="connsiteX7181" fmla="*/ 0 w 562467"/>
              <a:gd name="connsiteY7181" fmla="*/ 220165 h 3842685"/>
              <a:gd name="connsiteX7182" fmla="*/ 0 w 562467"/>
              <a:gd name="connsiteY7182" fmla="*/ 219190 h 3842685"/>
              <a:gd name="connsiteX7183" fmla="*/ 0 w 562467"/>
              <a:gd name="connsiteY7183" fmla="*/ 218039 h 3842685"/>
              <a:gd name="connsiteX7184" fmla="*/ 0 w 562467"/>
              <a:gd name="connsiteY7184" fmla="*/ 216399 h 3842685"/>
              <a:gd name="connsiteX7185" fmla="*/ 0 w 562467"/>
              <a:gd name="connsiteY7185" fmla="*/ 215700 h 3842685"/>
              <a:gd name="connsiteX7186" fmla="*/ 0 w 562467"/>
              <a:gd name="connsiteY7186" fmla="*/ 215616 h 3842685"/>
              <a:gd name="connsiteX7187" fmla="*/ 0 w 562467"/>
              <a:gd name="connsiteY7187" fmla="*/ 215218 h 3842685"/>
              <a:gd name="connsiteX7188" fmla="*/ 0 w 562467"/>
              <a:gd name="connsiteY7188" fmla="*/ 215103 h 3842685"/>
              <a:gd name="connsiteX7189" fmla="*/ 0 w 562467"/>
              <a:gd name="connsiteY7189" fmla="*/ 212616 h 3842685"/>
              <a:gd name="connsiteX7190" fmla="*/ 0 w 562467"/>
              <a:gd name="connsiteY7190" fmla="*/ 212174 h 3842685"/>
              <a:gd name="connsiteX7191" fmla="*/ 0 w 562467"/>
              <a:gd name="connsiteY7191" fmla="*/ 211904 h 3842685"/>
              <a:gd name="connsiteX7192" fmla="*/ 0 w 562467"/>
              <a:gd name="connsiteY7192" fmla="*/ 209564 h 3842685"/>
              <a:gd name="connsiteX7193" fmla="*/ 0 w 562467"/>
              <a:gd name="connsiteY7193" fmla="*/ 209299 h 3842685"/>
              <a:gd name="connsiteX7194" fmla="*/ 0 w 562467"/>
              <a:gd name="connsiteY7194" fmla="*/ 209062 h 3842685"/>
              <a:gd name="connsiteX7195" fmla="*/ 0 w 562467"/>
              <a:gd name="connsiteY7195" fmla="*/ 205721 h 3842685"/>
              <a:gd name="connsiteX7196" fmla="*/ 0 w 562467"/>
              <a:gd name="connsiteY7196" fmla="*/ 205514 h 3842685"/>
              <a:gd name="connsiteX7197" fmla="*/ 0 w 562467"/>
              <a:gd name="connsiteY7197" fmla="*/ 204645 h 3842685"/>
              <a:gd name="connsiteX7198" fmla="*/ 0 w 562467"/>
              <a:gd name="connsiteY7198" fmla="*/ 204425 h 3842685"/>
              <a:gd name="connsiteX7199" fmla="*/ 0 w 562467"/>
              <a:gd name="connsiteY7199" fmla="*/ 204317 h 3842685"/>
              <a:gd name="connsiteX7200" fmla="*/ 0 w 562467"/>
              <a:gd name="connsiteY7200" fmla="*/ 203713 h 3842685"/>
              <a:gd name="connsiteX7201" fmla="*/ 0 w 562467"/>
              <a:gd name="connsiteY7201" fmla="*/ 203445 h 3842685"/>
              <a:gd name="connsiteX7202" fmla="*/ 0 w 562467"/>
              <a:gd name="connsiteY7202" fmla="*/ 203311 h 3842685"/>
              <a:gd name="connsiteX7203" fmla="*/ 0 w 562467"/>
              <a:gd name="connsiteY7203" fmla="*/ 202006 h 3842685"/>
              <a:gd name="connsiteX7204" fmla="*/ 0 w 562467"/>
              <a:gd name="connsiteY7204" fmla="*/ 201873 h 3842685"/>
              <a:gd name="connsiteX7205" fmla="*/ 0 w 562467"/>
              <a:gd name="connsiteY7205" fmla="*/ 201356 h 3842685"/>
              <a:gd name="connsiteX7206" fmla="*/ 0 w 562467"/>
              <a:gd name="connsiteY7206" fmla="*/ 201220 h 3842685"/>
              <a:gd name="connsiteX7207" fmla="*/ 0 w 562467"/>
              <a:gd name="connsiteY7207" fmla="*/ 200091 h 3842685"/>
              <a:gd name="connsiteX7208" fmla="*/ 0 w 562467"/>
              <a:gd name="connsiteY7208" fmla="*/ 199379 h 3842685"/>
              <a:gd name="connsiteX7209" fmla="*/ 0 w 562467"/>
              <a:gd name="connsiteY7209" fmla="*/ 199221 h 3842685"/>
              <a:gd name="connsiteX7210" fmla="*/ 0 w 562467"/>
              <a:gd name="connsiteY7210" fmla="*/ 199118 h 3842685"/>
              <a:gd name="connsiteX7211" fmla="*/ 0 w 562467"/>
              <a:gd name="connsiteY7211" fmla="*/ 198508 h 3842685"/>
              <a:gd name="connsiteX7212" fmla="*/ 0 w 562467"/>
              <a:gd name="connsiteY7212" fmla="*/ 198290 h 3842685"/>
              <a:gd name="connsiteX7213" fmla="*/ 0 w 562467"/>
              <a:gd name="connsiteY7213" fmla="*/ 197457 h 3842685"/>
              <a:gd name="connsiteX7214" fmla="*/ 0 w 562467"/>
              <a:gd name="connsiteY7214" fmla="*/ 196755 h 3842685"/>
              <a:gd name="connsiteX7215" fmla="*/ 0 w 562467"/>
              <a:gd name="connsiteY7215" fmla="*/ 195871 h 3842685"/>
              <a:gd name="connsiteX7216" fmla="*/ 0 w 562467"/>
              <a:gd name="connsiteY7216" fmla="*/ 195604 h 3842685"/>
              <a:gd name="connsiteX7217" fmla="*/ 0 w 562467"/>
              <a:gd name="connsiteY7217" fmla="*/ 194457 h 3842685"/>
              <a:gd name="connsiteX7218" fmla="*/ 0 w 562467"/>
              <a:gd name="connsiteY7218" fmla="*/ 194015 h 3842685"/>
              <a:gd name="connsiteX7219" fmla="*/ 0 w 562467"/>
              <a:gd name="connsiteY7219" fmla="*/ 192833 h 3842685"/>
              <a:gd name="connsiteX7220" fmla="*/ 0 w 562467"/>
              <a:gd name="connsiteY7220" fmla="*/ 190620 h 3842685"/>
              <a:gd name="connsiteX7221" fmla="*/ 0 w 562467"/>
              <a:gd name="connsiteY7221" fmla="*/ 188321 h 3842685"/>
              <a:gd name="connsiteX7222" fmla="*/ 0 w 562467"/>
              <a:gd name="connsiteY7222" fmla="*/ 187880 h 3842685"/>
              <a:gd name="connsiteX7223" fmla="*/ 0 w 562467"/>
              <a:gd name="connsiteY7223" fmla="*/ 187652 h 3842685"/>
              <a:gd name="connsiteX7224" fmla="*/ 0 w 562467"/>
              <a:gd name="connsiteY7224" fmla="*/ 186698 h 3842685"/>
              <a:gd name="connsiteX7225" fmla="*/ 0 w 562467"/>
              <a:gd name="connsiteY7225" fmla="*/ 185476 h 3842685"/>
              <a:gd name="connsiteX7226" fmla="*/ 0 w 562467"/>
              <a:gd name="connsiteY7226" fmla="*/ 184139 h 3842685"/>
              <a:gd name="connsiteX7227" fmla="*/ 0 w 562467"/>
              <a:gd name="connsiteY7227" fmla="*/ 183338 h 3842685"/>
              <a:gd name="connsiteX7228" fmla="*/ 0 w 562467"/>
              <a:gd name="connsiteY7228" fmla="*/ 183062 h 3842685"/>
              <a:gd name="connsiteX7229" fmla="*/ 0 w 562467"/>
              <a:gd name="connsiteY7229" fmla="*/ 181933 h 3842685"/>
              <a:gd name="connsiteX7230" fmla="*/ 0 w 562467"/>
              <a:gd name="connsiteY7230" fmla="*/ 181329 h 3842685"/>
              <a:gd name="connsiteX7231" fmla="*/ 0 w 562467"/>
              <a:gd name="connsiteY7231" fmla="*/ 181062 h 3842685"/>
              <a:gd name="connsiteX7232" fmla="*/ 0 w 562467"/>
              <a:gd name="connsiteY7232" fmla="*/ 180926 h 3842685"/>
              <a:gd name="connsiteX7233" fmla="*/ 0 w 562467"/>
              <a:gd name="connsiteY7233" fmla="*/ 180131 h 3842685"/>
              <a:gd name="connsiteX7234" fmla="*/ 0 w 562467"/>
              <a:gd name="connsiteY7234" fmla="*/ 179730 h 3842685"/>
              <a:gd name="connsiteX7235" fmla="*/ 0 w 562467"/>
              <a:gd name="connsiteY7235" fmla="*/ 177202 h 3842685"/>
              <a:gd name="connsiteX7236" fmla="*/ 0 w 562467"/>
              <a:gd name="connsiteY7236" fmla="*/ 176927 h 3842685"/>
              <a:gd name="connsiteX7237" fmla="*/ 0 w 562467"/>
              <a:gd name="connsiteY7237" fmla="*/ 175906 h 3842685"/>
              <a:gd name="connsiteX7238" fmla="*/ 0 w 562467"/>
              <a:gd name="connsiteY7238" fmla="*/ 175796 h 3842685"/>
              <a:gd name="connsiteX7239" fmla="*/ 0 w 562467"/>
              <a:gd name="connsiteY7239" fmla="*/ 174791 h 3842685"/>
              <a:gd name="connsiteX7240" fmla="*/ 0 w 562467"/>
              <a:gd name="connsiteY7240" fmla="*/ 174164 h 3842685"/>
              <a:gd name="connsiteX7241" fmla="*/ 0 w 562467"/>
              <a:gd name="connsiteY7241" fmla="*/ 173293 h 3842685"/>
              <a:gd name="connsiteX7242" fmla="*/ 0 w 562467"/>
              <a:gd name="connsiteY7242" fmla="*/ 171195 h 3842685"/>
              <a:gd name="connsiteX7243" fmla="*/ 0 w 562467"/>
              <a:gd name="connsiteY7243" fmla="*/ 170325 h 3842685"/>
              <a:gd name="connsiteX7244" fmla="*/ 0 w 562467"/>
              <a:gd name="connsiteY7244" fmla="*/ 169060 h 3842685"/>
              <a:gd name="connsiteX7245" fmla="*/ 0 w 562467"/>
              <a:gd name="connsiteY7245" fmla="*/ 168262 h 3842685"/>
              <a:gd name="connsiteX7246" fmla="*/ 0 w 562467"/>
              <a:gd name="connsiteY7246" fmla="*/ 167319 h 3842685"/>
              <a:gd name="connsiteX7247" fmla="*/ 0 w 562467"/>
              <a:gd name="connsiteY7247" fmla="*/ 166052 h 3842685"/>
              <a:gd name="connsiteX7248" fmla="*/ 0 w 562467"/>
              <a:gd name="connsiteY7248" fmla="*/ 165183 h 3842685"/>
              <a:gd name="connsiteX7249" fmla="*/ 0 w 562467"/>
              <a:gd name="connsiteY7249" fmla="*/ 163637 h 3842685"/>
              <a:gd name="connsiteX7250" fmla="*/ 0 w 562467"/>
              <a:gd name="connsiteY7250" fmla="*/ 162925 h 3842685"/>
              <a:gd name="connsiteX7251" fmla="*/ 0 w 562467"/>
              <a:gd name="connsiteY7251" fmla="*/ 162412 h 3842685"/>
              <a:gd name="connsiteX7252" fmla="*/ 0 w 562467"/>
              <a:gd name="connsiteY7252" fmla="*/ 161755 h 3842685"/>
              <a:gd name="connsiteX7253" fmla="*/ 0 w 562467"/>
              <a:gd name="connsiteY7253" fmla="*/ 161306 h 3842685"/>
              <a:gd name="connsiteX7254" fmla="*/ 0 w 562467"/>
              <a:gd name="connsiteY7254" fmla="*/ 161183 h 3842685"/>
              <a:gd name="connsiteX7255" fmla="*/ 0 w 562467"/>
              <a:gd name="connsiteY7255" fmla="*/ 159917 h 3842685"/>
              <a:gd name="connsiteX7256" fmla="*/ 0 w 562467"/>
              <a:gd name="connsiteY7256" fmla="*/ 159600 h 3842685"/>
              <a:gd name="connsiteX7257" fmla="*/ 0 w 562467"/>
              <a:gd name="connsiteY7257" fmla="*/ 159047 h 3842685"/>
              <a:gd name="connsiteX7258" fmla="*/ 0 w 562467"/>
              <a:gd name="connsiteY7258" fmla="*/ 158420 h 3842685"/>
              <a:gd name="connsiteX7259" fmla="*/ 0 w 562467"/>
              <a:gd name="connsiteY7259" fmla="*/ 157747 h 3842685"/>
              <a:gd name="connsiteX7260" fmla="*/ 0 w 562467"/>
              <a:gd name="connsiteY7260" fmla="*/ 156631 h 3842685"/>
              <a:gd name="connsiteX7261" fmla="*/ 0 w 562467"/>
              <a:gd name="connsiteY7261" fmla="*/ 155883 h 3842685"/>
              <a:gd name="connsiteX7262" fmla="*/ 0 w 562467"/>
              <a:gd name="connsiteY7262" fmla="*/ 155451 h 3842685"/>
              <a:gd name="connsiteX7263" fmla="*/ 0 w 562467"/>
              <a:gd name="connsiteY7263" fmla="*/ 155171 h 3842685"/>
              <a:gd name="connsiteX7264" fmla="*/ 0 w 562467"/>
              <a:gd name="connsiteY7264" fmla="*/ 153317 h 3842685"/>
              <a:gd name="connsiteX7265" fmla="*/ 0 w 562467"/>
              <a:gd name="connsiteY7265" fmla="*/ 152020 h 3842685"/>
              <a:gd name="connsiteX7266" fmla="*/ 0 w 562467"/>
              <a:gd name="connsiteY7266" fmla="*/ 150058 h 3842685"/>
              <a:gd name="connsiteX7267" fmla="*/ 0 w 562467"/>
              <a:gd name="connsiteY7267" fmla="*/ 147894 h 3842685"/>
              <a:gd name="connsiteX7268" fmla="*/ 0 w 562467"/>
              <a:gd name="connsiteY7268" fmla="*/ 147181 h 3842685"/>
              <a:gd name="connsiteX7269" fmla="*/ 0 w 562467"/>
              <a:gd name="connsiteY7269" fmla="*/ 147011 h 3842685"/>
              <a:gd name="connsiteX7270" fmla="*/ 0 w 562467"/>
              <a:gd name="connsiteY7270" fmla="*/ 146598 h 3842685"/>
              <a:gd name="connsiteX7271" fmla="*/ 0 w 562467"/>
              <a:gd name="connsiteY7271" fmla="*/ 146505 h 3842685"/>
              <a:gd name="connsiteX7272" fmla="*/ 0 w 562467"/>
              <a:gd name="connsiteY7272" fmla="*/ 145886 h 3842685"/>
              <a:gd name="connsiteX7273" fmla="*/ 0 w 562467"/>
              <a:gd name="connsiteY7273" fmla="*/ 145479 h 3842685"/>
              <a:gd name="connsiteX7274" fmla="*/ 0 w 562467"/>
              <a:gd name="connsiteY7274" fmla="*/ 144726 h 3842685"/>
              <a:gd name="connsiteX7275" fmla="*/ 0 w 562467"/>
              <a:gd name="connsiteY7275" fmla="*/ 143856 h 3842685"/>
              <a:gd name="connsiteX7276" fmla="*/ 0 w 562467"/>
              <a:gd name="connsiteY7276" fmla="*/ 141868 h 3842685"/>
              <a:gd name="connsiteX7277" fmla="*/ 0 w 562467"/>
              <a:gd name="connsiteY7277" fmla="*/ 141758 h 3842685"/>
              <a:gd name="connsiteX7278" fmla="*/ 0 w 562467"/>
              <a:gd name="connsiteY7278" fmla="*/ 140888 h 3842685"/>
              <a:gd name="connsiteX7279" fmla="*/ 0 w 562467"/>
              <a:gd name="connsiteY7279" fmla="*/ 140028 h 3842685"/>
              <a:gd name="connsiteX7280" fmla="*/ 0 w 562467"/>
              <a:gd name="connsiteY7280" fmla="*/ 139343 h 3842685"/>
              <a:gd name="connsiteX7281" fmla="*/ 0 w 562467"/>
              <a:gd name="connsiteY7281" fmla="*/ 138799 h 3842685"/>
              <a:gd name="connsiteX7282" fmla="*/ 0 w 562467"/>
              <a:gd name="connsiteY7282" fmla="*/ 137725 h 3842685"/>
              <a:gd name="connsiteX7283" fmla="*/ 0 w 562467"/>
              <a:gd name="connsiteY7283" fmla="*/ 137533 h 3842685"/>
              <a:gd name="connsiteX7284" fmla="*/ 0 w 562467"/>
              <a:gd name="connsiteY7284" fmla="*/ 136663 h 3842685"/>
              <a:gd name="connsiteX7285" fmla="*/ 0 w 562467"/>
              <a:gd name="connsiteY7285" fmla="*/ 135732 h 3842685"/>
              <a:gd name="connsiteX7286" fmla="*/ 0 w 562467"/>
              <a:gd name="connsiteY7286" fmla="*/ 133068 h 3842685"/>
              <a:gd name="connsiteX7287" fmla="*/ 0 w 562467"/>
              <a:gd name="connsiteY7287" fmla="*/ 132787 h 3842685"/>
              <a:gd name="connsiteX7288" fmla="*/ 0 w 562467"/>
              <a:gd name="connsiteY7288" fmla="*/ 131899 h 3842685"/>
              <a:gd name="connsiteX7289" fmla="*/ 0 w 562467"/>
              <a:gd name="connsiteY7289" fmla="*/ 131590 h 3842685"/>
              <a:gd name="connsiteX7290" fmla="*/ 0 w 562467"/>
              <a:gd name="connsiteY7290" fmla="*/ 131267 h 3842685"/>
              <a:gd name="connsiteX7291" fmla="*/ 0 w 562467"/>
              <a:gd name="connsiteY7291" fmla="*/ 129734 h 3842685"/>
              <a:gd name="connsiteX7292" fmla="*/ 0 w 562467"/>
              <a:gd name="connsiteY7292" fmla="*/ 128440 h 3842685"/>
              <a:gd name="connsiteX7293" fmla="*/ 0 w 562467"/>
              <a:gd name="connsiteY7293" fmla="*/ 127437 h 3842685"/>
              <a:gd name="connsiteX7294" fmla="*/ 0 w 562467"/>
              <a:gd name="connsiteY7294" fmla="*/ 125764 h 3842685"/>
              <a:gd name="connsiteX7295" fmla="*/ 0 w 562467"/>
              <a:gd name="connsiteY7295" fmla="*/ 124798 h 3842685"/>
              <a:gd name="connsiteX7296" fmla="*/ 0 w 562467"/>
              <a:gd name="connsiteY7296" fmla="*/ 123599 h 3842685"/>
              <a:gd name="connsiteX7297" fmla="*/ 0 w 562467"/>
              <a:gd name="connsiteY7297" fmla="*/ 122303 h 3842685"/>
              <a:gd name="connsiteX7298" fmla="*/ 0 w 562467"/>
              <a:gd name="connsiteY7298" fmla="*/ 119375 h 3842685"/>
              <a:gd name="connsiteX7299" fmla="*/ 0 w 562467"/>
              <a:gd name="connsiteY7299" fmla="*/ 118504 h 3842685"/>
              <a:gd name="connsiteX7300" fmla="*/ 0 w 562467"/>
              <a:gd name="connsiteY7300" fmla="*/ 117574 h 3842685"/>
              <a:gd name="connsiteX7301" fmla="*/ 0 w 562467"/>
              <a:gd name="connsiteY7301" fmla="*/ 113843 h 3842685"/>
              <a:gd name="connsiteX7302" fmla="*/ 0 w 562467"/>
              <a:gd name="connsiteY7302" fmla="*/ 113348 h 3842685"/>
              <a:gd name="connsiteX7303" fmla="*/ 0 w 562467"/>
              <a:gd name="connsiteY7303" fmla="*/ 111693 h 3842685"/>
              <a:gd name="connsiteX7304" fmla="*/ 0 w 562467"/>
              <a:gd name="connsiteY7304" fmla="*/ 111606 h 3842685"/>
              <a:gd name="connsiteX7305" fmla="*/ 0 w 562467"/>
              <a:gd name="connsiteY7305" fmla="*/ 110736 h 3842685"/>
              <a:gd name="connsiteX7306" fmla="*/ 0 w 562467"/>
              <a:gd name="connsiteY7306" fmla="*/ 109206 h 3842685"/>
              <a:gd name="connsiteX7307" fmla="*/ 0 w 562467"/>
              <a:gd name="connsiteY7307" fmla="*/ 108883 h 3842685"/>
              <a:gd name="connsiteX7308" fmla="*/ 0 w 562467"/>
              <a:gd name="connsiteY7308" fmla="*/ 105705 h 3842685"/>
              <a:gd name="connsiteX7309" fmla="*/ 0 w 562467"/>
              <a:gd name="connsiteY7309" fmla="*/ 104605 h 3842685"/>
              <a:gd name="connsiteX7310" fmla="*/ 0 w 562467"/>
              <a:gd name="connsiteY7310" fmla="*/ 101215 h 3842685"/>
              <a:gd name="connsiteX7311" fmla="*/ 0 w 562467"/>
              <a:gd name="connsiteY7311" fmla="*/ 101079 h 3842685"/>
              <a:gd name="connsiteX7312" fmla="*/ 0 w 562467"/>
              <a:gd name="connsiteY7312" fmla="*/ 98469 h 3842685"/>
              <a:gd name="connsiteX7313" fmla="*/ 0 w 562467"/>
              <a:gd name="connsiteY7313" fmla="*/ 98099 h 3842685"/>
              <a:gd name="connsiteX7314" fmla="*/ 0 w 562467"/>
              <a:gd name="connsiteY7314" fmla="*/ 96615 h 3842685"/>
              <a:gd name="connsiteX7315" fmla="*/ 0 w 562467"/>
              <a:gd name="connsiteY7315" fmla="*/ 95862 h 3842685"/>
              <a:gd name="connsiteX7316" fmla="*/ 0 w 562467"/>
              <a:gd name="connsiteY7316" fmla="*/ 95190 h 3842685"/>
              <a:gd name="connsiteX7317" fmla="*/ 0 w 562467"/>
              <a:gd name="connsiteY7317" fmla="*/ 93550 h 3842685"/>
              <a:gd name="connsiteX7318" fmla="*/ 0 w 562467"/>
              <a:gd name="connsiteY7318" fmla="*/ 93325 h 3842685"/>
              <a:gd name="connsiteX7319" fmla="*/ 0 w 562467"/>
              <a:gd name="connsiteY7319" fmla="*/ 90479 h 3842685"/>
              <a:gd name="connsiteX7320" fmla="*/ 0 w 562467"/>
              <a:gd name="connsiteY7320" fmla="*/ 90262 h 3842685"/>
              <a:gd name="connsiteX7321" fmla="*/ 0 w 562467"/>
              <a:gd name="connsiteY7321" fmla="*/ 89309 h 3842685"/>
              <a:gd name="connsiteX7322" fmla="*/ 0 w 562467"/>
              <a:gd name="connsiteY7322" fmla="*/ 88861 h 3842685"/>
              <a:gd name="connsiteX7323" fmla="*/ 0 w 562467"/>
              <a:gd name="connsiteY7323" fmla="*/ 88126 h 3842685"/>
              <a:gd name="connsiteX7324" fmla="*/ 0 w 562467"/>
              <a:gd name="connsiteY7324" fmla="*/ 88023 h 3842685"/>
              <a:gd name="connsiteX7325" fmla="*/ 0 w 562467"/>
              <a:gd name="connsiteY7325" fmla="*/ 87413 h 3842685"/>
              <a:gd name="connsiteX7326" fmla="*/ 0 w 562467"/>
              <a:gd name="connsiteY7326" fmla="*/ 87153 h 3842685"/>
              <a:gd name="connsiteX7327" fmla="*/ 0 w 562467"/>
              <a:gd name="connsiteY7327" fmla="*/ 85336 h 3842685"/>
              <a:gd name="connsiteX7328" fmla="*/ 0 w 562467"/>
              <a:gd name="connsiteY7328" fmla="*/ 84041 h 3842685"/>
              <a:gd name="connsiteX7329" fmla="*/ 0 w 562467"/>
              <a:gd name="connsiteY7329" fmla="*/ 82920 h 3842685"/>
              <a:gd name="connsiteX7330" fmla="*/ 0 w 562467"/>
              <a:gd name="connsiteY7330" fmla="*/ 82725 h 3842685"/>
              <a:gd name="connsiteX7331" fmla="*/ 0 w 562467"/>
              <a:gd name="connsiteY7331" fmla="*/ 78675 h 3842685"/>
              <a:gd name="connsiteX7332" fmla="*/ 0 w 562467"/>
              <a:gd name="connsiteY7332" fmla="*/ 77806 h 3842685"/>
              <a:gd name="connsiteX7333" fmla="*/ 0 w 562467"/>
              <a:gd name="connsiteY7333" fmla="*/ 76785 h 3842685"/>
              <a:gd name="connsiteX7334" fmla="*/ 0 w 562467"/>
              <a:gd name="connsiteY7334" fmla="*/ 76557 h 3842685"/>
              <a:gd name="connsiteX7335" fmla="*/ 0 w 562467"/>
              <a:gd name="connsiteY7335" fmla="*/ 75687 h 3842685"/>
              <a:gd name="connsiteX7336" fmla="*/ 0 w 562467"/>
              <a:gd name="connsiteY7336" fmla="*/ 75168 h 3842685"/>
              <a:gd name="connsiteX7337" fmla="*/ 0 w 562467"/>
              <a:gd name="connsiteY7337" fmla="*/ 75034 h 3842685"/>
              <a:gd name="connsiteX7338" fmla="*/ 0 w 562467"/>
              <a:gd name="connsiteY7338" fmla="*/ 74518 h 3842685"/>
              <a:gd name="connsiteX7339" fmla="*/ 0 w 562467"/>
              <a:gd name="connsiteY7339" fmla="*/ 73252 h 3842685"/>
              <a:gd name="connsiteX7340" fmla="*/ 0 w 562467"/>
              <a:gd name="connsiteY7340" fmla="*/ 72540 h 3842685"/>
              <a:gd name="connsiteX7341" fmla="*/ 0 w 562467"/>
              <a:gd name="connsiteY7341" fmla="*/ 72382 h 3842685"/>
              <a:gd name="connsiteX7342" fmla="*/ 0 w 562467"/>
              <a:gd name="connsiteY7342" fmla="*/ 72279 h 3842685"/>
              <a:gd name="connsiteX7343" fmla="*/ 0 w 562467"/>
              <a:gd name="connsiteY7343" fmla="*/ 71669 h 3842685"/>
              <a:gd name="connsiteX7344" fmla="*/ 0 w 562467"/>
              <a:gd name="connsiteY7344" fmla="*/ 69967 h 3842685"/>
              <a:gd name="connsiteX7345" fmla="*/ 0 w 562467"/>
              <a:gd name="connsiteY7345" fmla="*/ 69032 h 3842685"/>
              <a:gd name="connsiteX7346" fmla="*/ 0 w 562467"/>
              <a:gd name="connsiteY7346" fmla="*/ 67176 h 3842685"/>
              <a:gd name="connsiteX7347" fmla="*/ 0 w 562467"/>
              <a:gd name="connsiteY7347" fmla="*/ 66393 h 3842685"/>
              <a:gd name="connsiteX7348" fmla="*/ 0 w 562467"/>
              <a:gd name="connsiteY7348" fmla="*/ 65995 h 3842685"/>
              <a:gd name="connsiteX7349" fmla="*/ 0 w 562467"/>
              <a:gd name="connsiteY7349" fmla="*/ 65881 h 3842685"/>
              <a:gd name="connsiteX7350" fmla="*/ 0 w 562467"/>
              <a:gd name="connsiteY7350" fmla="*/ 63831 h 3842685"/>
              <a:gd name="connsiteX7351" fmla="*/ 0 w 562467"/>
              <a:gd name="connsiteY7351" fmla="*/ 62681 h 3842685"/>
              <a:gd name="connsiteX7352" fmla="*/ 0 w 562467"/>
              <a:gd name="connsiteY7352" fmla="*/ 61041 h 3842685"/>
              <a:gd name="connsiteX7353" fmla="*/ 0 w 562467"/>
              <a:gd name="connsiteY7353" fmla="*/ 60813 h 3842685"/>
              <a:gd name="connsiteX7354" fmla="*/ 0 w 562467"/>
              <a:gd name="connsiteY7354" fmla="*/ 60341 h 3842685"/>
              <a:gd name="connsiteX7355" fmla="*/ 0 w 562467"/>
              <a:gd name="connsiteY7355" fmla="*/ 59860 h 3842685"/>
              <a:gd name="connsiteX7356" fmla="*/ 0 w 562467"/>
              <a:gd name="connsiteY7356" fmla="*/ 59839 h 3842685"/>
              <a:gd name="connsiteX7357" fmla="*/ 0 w 562467"/>
              <a:gd name="connsiteY7357" fmla="*/ 59745 h 3842685"/>
              <a:gd name="connsiteX7358" fmla="*/ 0 w 562467"/>
              <a:gd name="connsiteY7358" fmla="*/ 59128 h 3842685"/>
              <a:gd name="connsiteX7359" fmla="*/ 0 w 562467"/>
              <a:gd name="connsiteY7359" fmla="*/ 56499 h 3842685"/>
              <a:gd name="connsiteX7360" fmla="*/ 0 w 562467"/>
              <a:gd name="connsiteY7360" fmla="*/ 55095 h 3842685"/>
              <a:gd name="connsiteX7361" fmla="*/ 0 w 562467"/>
              <a:gd name="connsiteY7361" fmla="*/ 54490 h 3842685"/>
              <a:gd name="connsiteX7362" fmla="*/ 0 w 562467"/>
              <a:gd name="connsiteY7362" fmla="*/ 54223 h 3842685"/>
              <a:gd name="connsiteX7363" fmla="*/ 0 w 562467"/>
              <a:gd name="connsiteY7363" fmla="*/ 53704 h 3842685"/>
              <a:gd name="connsiteX7364" fmla="*/ 0 w 562467"/>
              <a:gd name="connsiteY7364" fmla="*/ 52650 h 3842685"/>
              <a:gd name="connsiteX7365" fmla="*/ 0 w 562467"/>
              <a:gd name="connsiteY7365" fmla="*/ 50363 h 3842685"/>
              <a:gd name="connsiteX7366" fmla="*/ 0 w 562467"/>
              <a:gd name="connsiteY7366" fmla="*/ 50156 h 3842685"/>
              <a:gd name="connsiteX7367" fmla="*/ 0 w 562467"/>
              <a:gd name="connsiteY7367" fmla="*/ 49286 h 3842685"/>
              <a:gd name="connsiteX7368" fmla="*/ 0 w 562467"/>
              <a:gd name="connsiteY7368" fmla="*/ 49067 h 3842685"/>
              <a:gd name="connsiteX7369" fmla="*/ 0 w 562467"/>
              <a:gd name="connsiteY7369" fmla="*/ 48957 h 3842685"/>
              <a:gd name="connsiteX7370" fmla="*/ 0 w 562467"/>
              <a:gd name="connsiteY7370" fmla="*/ 48234 h 3842685"/>
              <a:gd name="connsiteX7371" fmla="*/ 0 w 562467"/>
              <a:gd name="connsiteY7371" fmla="*/ 46649 h 3842685"/>
              <a:gd name="connsiteX7372" fmla="*/ 0 w 562467"/>
              <a:gd name="connsiteY7372" fmla="*/ 42099 h 3842685"/>
              <a:gd name="connsiteX7373" fmla="*/ 0 w 562467"/>
              <a:gd name="connsiteY7373" fmla="*/ 41397 h 3842685"/>
              <a:gd name="connsiteX7374" fmla="*/ 0 w 562467"/>
              <a:gd name="connsiteY7374" fmla="*/ 40059 h 3842685"/>
              <a:gd name="connsiteX7375" fmla="*/ 0 w 562467"/>
              <a:gd name="connsiteY7375" fmla="*/ 39099 h 3842685"/>
              <a:gd name="connsiteX7376" fmla="*/ 0 w 562467"/>
              <a:gd name="connsiteY7376" fmla="*/ 38658 h 3842685"/>
              <a:gd name="connsiteX7377" fmla="*/ 0 w 562467"/>
              <a:gd name="connsiteY7377" fmla="*/ 38429 h 3842685"/>
              <a:gd name="connsiteX7378" fmla="*/ 0 w 562467"/>
              <a:gd name="connsiteY7378" fmla="*/ 37476 h 3842685"/>
              <a:gd name="connsiteX7379" fmla="*/ 0 w 562467"/>
              <a:gd name="connsiteY7379" fmla="*/ 35545 h 3842685"/>
              <a:gd name="connsiteX7380" fmla="*/ 0 w 562467"/>
              <a:gd name="connsiteY7380" fmla="*/ 34916 h 3842685"/>
              <a:gd name="connsiteX7381" fmla="*/ 0 w 562467"/>
              <a:gd name="connsiteY7381" fmla="*/ 30909 h 3842685"/>
              <a:gd name="connsiteX7382" fmla="*/ 0 w 562467"/>
              <a:gd name="connsiteY7382" fmla="*/ 27979 h 3842685"/>
              <a:gd name="connsiteX7383" fmla="*/ 0 w 562467"/>
              <a:gd name="connsiteY7383" fmla="*/ 27704 h 3842685"/>
              <a:gd name="connsiteX7384" fmla="*/ 0 w 562467"/>
              <a:gd name="connsiteY7384" fmla="*/ 26573 h 3842685"/>
              <a:gd name="connsiteX7385" fmla="*/ 0 w 562467"/>
              <a:gd name="connsiteY7385" fmla="*/ 25568 h 3842685"/>
              <a:gd name="connsiteX7386" fmla="*/ 0 w 562467"/>
              <a:gd name="connsiteY7386" fmla="*/ 21973 h 3842685"/>
              <a:gd name="connsiteX7387" fmla="*/ 0 w 562467"/>
              <a:gd name="connsiteY7387" fmla="*/ 21103 h 3842685"/>
              <a:gd name="connsiteX7388" fmla="*/ 0 w 562467"/>
              <a:gd name="connsiteY7388" fmla="*/ 19040 h 3842685"/>
              <a:gd name="connsiteX7389" fmla="*/ 0 w 562467"/>
              <a:gd name="connsiteY7389" fmla="*/ 18327 h 3842685"/>
              <a:gd name="connsiteX7390" fmla="*/ 0 w 562467"/>
              <a:gd name="connsiteY7390" fmla="*/ 16236 h 3842685"/>
              <a:gd name="connsiteX7391" fmla="*/ 0 w 562467"/>
              <a:gd name="connsiteY7391" fmla="*/ 15838 h 3842685"/>
              <a:gd name="connsiteX7392" fmla="*/ 0 w 562467"/>
              <a:gd name="connsiteY7392" fmla="*/ 14967 h 3842685"/>
              <a:gd name="connsiteX7393" fmla="*/ 0 w 562467"/>
              <a:gd name="connsiteY7393" fmla="*/ 14000 h 3842685"/>
              <a:gd name="connsiteX7394" fmla="*/ 0 w 562467"/>
              <a:gd name="connsiteY7394" fmla="*/ 13702 h 3842685"/>
              <a:gd name="connsiteX7395" fmla="*/ 0 w 562467"/>
              <a:gd name="connsiteY7395" fmla="*/ 13129 h 3842685"/>
              <a:gd name="connsiteX7396" fmla="*/ 0 w 562467"/>
              <a:gd name="connsiteY7396" fmla="*/ 12904 h 3842685"/>
              <a:gd name="connsiteX7397" fmla="*/ 0 w 562467"/>
              <a:gd name="connsiteY7397" fmla="*/ 7409 h 3842685"/>
              <a:gd name="connsiteX7398" fmla="*/ 0 w 562467"/>
              <a:gd name="connsiteY7398" fmla="*/ 1273 h 3842685"/>
              <a:gd name="connsiteX7399" fmla="*/ 0 w 562467"/>
              <a:gd name="connsiteY7399" fmla="*/ 0 h 3842685"/>
              <a:gd name="connsiteX7400" fmla="*/ 562467 w 562467"/>
              <a:gd name="connsiteY7400" fmla="*/ 0 h 38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</a:cxnLst>
            <a:rect l="l" t="t" r="r" b="b"/>
            <a:pathLst>
              <a:path w="562467" h="3842685">
                <a:moveTo>
                  <a:pt x="562467" y="0"/>
                </a:moveTo>
                <a:lnTo>
                  <a:pt x="562467" y="1567"/>
                </a:lnTo>
                <a:lnTo>
                  <a:pt x="562467" y="12904"/>
                </a:lnTo>
                <a:lnTo>
                  <a:pt x="562467" y="13702"/>
                </a:lnTo>
                <a:lnTo>
                  <a:pt x="562467" y="16236"/>
                </a:lnTo>
                <a:lnTo>
                  <a:pt x="562467" y="18327"/>
                </a:lnTo>
                <a:lnTo>
                  <a:pt x="562467" y="19040"/>
                </a:lnTo>
                <a:lnTo>
                  <a:pt x="562467" y="20391"/>
                </a:lnTo>
                <a:lnTo>
                  <a:pt x="562467" y="24396"/>
                </a:lnTo>
                <a:lnTo>
                  <a:pt x="562467" y="26573"/>
                </a:lnTo>
                <a:lnTo>
                  <a:pt x="562467" y="28942"/>
                </a:lnTo>
                <a:lnTo>
                  <a:pt x="562467" y="30030"/>
                </a:lnTo>
                <a:lnTo>
                  <a:pt x="562467" y="30909"/>
                </a:lnTo>
                <a:lnTo>
                  <a:pt x="562467" y="34916"/>
                </a:lnTo>
                <a:lnTo>
                  <a:pt x="562467" y="35545"/>
                </a:lnTo>
                <a:lnTo>
                  <a:pt x="562467" y="36990"/>
                </a:lnTo>
                <a:lnTo>
                  <a:pt x="562467" y="38429"/>
                </a:lnTo>
                <a:lnTo>
                  <a:pt x="562467" y="38550"/>
                </a:lnTo>
                <a:lnTo>
                  <a:pt x="562467" y="39099"/>
                </a:lnTo>
                <a:lnTo>
                  <a:pt x="562467" y="40059"/>
                </a:lnTo>
                <a:lnTo>
                  <a:pt x="562467" y="42099"/>
                </a:lnTo>
                <a:lnTo>
                  <a:pt x="562467" y="43706"/>
                </a:lnTo>
                <a:lnTo>
                  <a:pt x="562467" y="43973"/>
                </a:lnTo>
                <a:lnTo>
                  <a:pt x="562467" y="44576"/>
                </a:lnTo>
                <a:lnTo>
                  <a:pt x="562467" y="44686"/>
                </a:lnTo>
                <a:lnTo>
                  <a:pt x="562467" y="48234"/>
                </a:lnTo>
                <a:lnTo>
                  <a:pt x="562467" y="48957"/>
                </a:lnTo>
                <a:lnTo>
                  <a:pt x="562467" y="49067"/>
                </a:lnTo>
                <a:lnTo>
                  <a:pt x="562467" y="49286"/>
                </a:lnTo>
                <a:lnTo>
                  <a:pt x="562467" y="50156"/>
                </a:lnTo>
                <a:lnTo>
                  <a:pt x="562467" y="52414"/>
                </a:lnTo>
                <a:lnTo>
                  <a:pt x="562467" y="52650"/>
                </a:lnTo>
                <a:lnTo>
                  <a:pt x="562467" y="53127"/>
                </a:lnTo>
                <a:lnTo>
                  <a:pt x="562467" y="53704"/>
                </a:lnTo>
                <a:lnTo>
                  <a:pt x="562467" y="54223"/>
                </a:lnTo>
                <a:lnTo>
                  <a:pt x="562467" y="54490"/>
                </a:lnTo>
                <a:lnTo>
                  <a:pt x="562467" y="55095"/>
                </a:lnTo>
                <a:lnTo>
                  <a:pt x="562467" y="56719"/>
                </a:lnTo>
                <a:lnTo>
                  <a:pt x="562467" y="59128"/>
                </a:lnTo>
                <a:lnTo>
                  <a:pt x="562467" y="59374"/>
                </a:lnTo>
                <a:lnTo>
                  <a:pt x="562467" y="59839"/>
                </a:lnTo>
                <a:lnTo>
                  <a:pt x="562467" y="60813"/>
                </a:lnTo>
                <a:lnTo>
                  <a:pt x="562467" y="61865"/>
                </a:lnTo>
                <a:lnTo>
                  <a:pt x="562467" y="62681"/>
                </a:lnTo>
                <a:lnTo>
                  <a:pt x="562467" y="62735"/>
                </a:lnTo>
                <a:lnTo>
                  <a:pt x="562467" y="63831"/>
                </a:lnTo>
                <a:lnTo>
                  <a:pt x="562467" y="64001"/>
                </a:lnTo>
                <a:lnTo>
                  <a:pt x="562467" y="66214"/>
                </a:lnTo>
                <a:lnTo>
                  <a:pt x="562467" y="66393"/>
                </a:lnTo>
                <a:lnTo>
                  <a:pt x="562467" y="67288"/>
                </a:lnTo>
                <a:lnTo>
                  <a:pt x="562467" y="68001"/>
                </a:lnTo>
                <a:lnTo>
                  <a:pt x="562467" y="68157"/>
                </a:lnTo>
                <a:lnTo>
                  <a:pt x="562467" y="68871"/>
                </a:lnTo>
                <a:lnTo>
                  <a:pt x="562467" y="69967"/>
                </a:lnTo>
                <a:lnTo>
                  <a:pt x="562467" y="70137"/>
                </a:lnTo>
                <a:lnTo>
                  <a:pt x="562467" y="71669"/>
                </a:lnTo>
                <a:lnTo>
                  <a:pt x="562467" y="72382"/>
                </a:lnTo>
                <a:lnTo>
                  <a:pt x="562467" y="72540"/>
                </a:lnTo>
                <a:lnTo>
                  <a:pt x="562467" y="73252"/>
                </a:lnTo>
                <a:lnTo>
                  <a:pt x="562467" y="74518"/>
                </a:lnTo>
                <a:lnTo>
                  <a:pt x="562467" y="74878"/>
                </a:lnTo>
                <a:lnTo>
                  <a:pt x="562467" y="75034"/>
                </a:lnTo>
                <a:lnTo>
                  <a:pt x="562467" y="75687"/>
                </a:lnTo>
                <a:lnTo>
                  <a:pt x="562467" y="76557"/>
                </a:lnTo>
                <a:lnTo>
                  <a:pt x="562467" y="76691"/>
                </a:lnTo>
                <a:lnTo>
                  <a:pt x="562467" y="77806"/>
                </a:lnTo>
                <a:lnTo>
                  <a:pt x="562467" y="78675"/>
                </a:lnTo>
                <a:lnTo>
                  <a:pt x="562467" y="79103"/>
                </a:lnTo>
                <a:lnTo>
                  <a:pt x="562467" y="80300"/>
                </a:lnTo>
                <a:lnTo>
                  <a:pt x="562467" y="82680"/>
                </a:lnTo>
                <a:lnTo>
                  <a:pt x="562467" y="84373"/>
                </a:lnTo>
                <a:lnTo>
                  <a:pt x="562467" y="87413"/>
                </a:lnTo>
                <a:lnTo>
                  <a:pt x="562467" y="87581"/>
                </a:lnTo>
                <a:lnTo>
                  <a:pt x="562467" y="88126"/>
                </a:lnTo>
                <a:lnTo>
                  <a:pt x="562467" y="88296"/>
                </a:lnTo>
                <a:lnTo>
                  <a:pt x="562467" y="88598"/>
                </a:lnTo>
                <a:lnTo>
                  <a:pt x="562467" y="89081"/>
                </a:lnTo>
                <a:lnTo>
                  <a:pt x="562467" y="89795"/>
                </a:lnTo>
                <a:lnTo>
                  <a:pt x="562467" y="90262"/>
                </a:lnTo>
                <a:lnTo>
                  <a:pt x="562467" y="93550"/>
                </a:lnTo>
                <a:lnTo>
                  <a:pt x="562467" y="93718"/>
                </a:lnTo>
                <a:lnTo>
                  <a:pt x="562467" y="96081"/>
                </a:lnTo>
                <a:lnTo>
                  <a:pt x="562467" y="97262"/>
                </a:lnTo>
                <a:lnTo>
                  <a:pt x="562467" y="98099"/>
                </a:lnTo>
                <a:lnTo>
                  <a:pt x="562467" y="98423"/>
                </a:lnTo>
                <a:lnTo>
                  <a:pt x="562467" y="101215"/>
                </a:lnTo>
                <a:lnTo>
                  <a:pt x="562467" y="102684"/>
                </a:lnTo>
                <a:lnTo>
                  <a:pt x="562467" y="103397"/>
                </a:lnTo>
                <a:lnTo>
                  <a:pt x="562467" y="106260"/>
                </a:lnTo>
                <a:lnTo>
                  <a:pt x="562467" y="106757"/>
                </a:lnTo>
                <a:lnTo>
                  <a:pt x="562467" y="107239"/>
                </a:lnTo>
                <a:lnTo>
                  <a:pt x="562467" y="109206"/>
                </a:lnTo>
                <a:lnTo>
                  <a:pt x="562467" y="111465"/>
                </a:lnTo>
                <a:lnTo>
                  <a:pt x="562467" y="112179"/>
                </a:lnTo>
                <a:lnTo>
                  <a:pt x="562467" y="112661"/>
                </a:lnTo>
                <a:lnTo>
                  <a:pt x="562467" y="112892"/>
                </a:lnTo>
                <a:lnTo>
                  <a:pt x="562467" y="113843"/>
                </a:lnTo>
                <a:lnTo>
                  <a:pt x="562467" y="117490"/>
                </a:lnTo>
                <a:lnTo>
                  <a:pt x="562467" y="118465"/>
                </a:lnTo>
                <a:lnTo>
                  <a:pt x="562467" y="119217"/>
                </a:lnTo>
                <a:lnTo>
                  <a:pt x="562467" y="122003"/>
                </a:lnTo>
                <a:lnTo>
                  <a:pt x="562467" y="122303"/>
                </a:lnTo>
                <a:lnTo>
                  <a:pt x="562467" y="123599"/>
                </a:lnTo>
                <a:lnTo>
                  <a:pt x="562467" y="124601"/>
                </a:lnTo>
                <a:lnTo>
                  <a:pt x="562467" y="124798"/>
                </a:lnTo>
                <a:lnTo>
                  <a:pt x="562467" y="127208"/>
                </a:lnTo>
                <a:lnTo>
                  <a:pt x="562467" y="128440"/>
                </a:lnTo>
                <a:lnTo>
                  <a:pt x="562467" y="129623"/>
                </a:lnTo>
                <a:lnTo>
                  <a:pt x="562467" y="129734"/>
                </a:lnTo>
                <a:lnTo>
                  <a:pt x="562467" y="131590"/>
                </a:lnTo>
                <a:lnTo>
                  <a:pt x="562467" y="132787"/>
                </a:lnTo>
                <a:lnTo>
                  <a:pt x="562467" y="133338"/>
                </a:lnTo>
                <a:lnTo>
                  <a:pt x="562467" y="133398"/>
                </a:lnTo>
                <a:lnTo>
                  <a:pt x="562467" y="134208"/>
                </a:lnTo>
                <a:lnTo>
                  <a:pt x="562467" y="135045"/>
                </a:lnTo>
                <a:lnTo>
                  <a:pt x="562467" y="135759"/>
                </a:lnTo>
                <a:lnTo>
                  <a:pt x="562467" y="137376"/>
                </a:lnTo>
                <a:lnTo>
                  <a:pt x="562467" y="137725"/>
                </a:lnTo>
                <a:lnTo>
                  <a:pt x="562467" y="139343"/>
                </a:lnTo>
                <a:lnTo>
                  <a:pt x="562467" y="139474"/>
                </a:lnTo>
                <a:lnTo>
                  <a:pt x="562467" y="140345"/>
                </a:lnTo>
                <a:lnTo>
                  <a:pt x="562467" y="142759"/>
                </a:lnTo>
                <a:lnTo>
                  <a:pt x="562467" y="142799"/>
                </a:lnTo>
                <a:lnTo>
                  <a:pt x="562467" y="143512"/>
                </a:lnTo>
                <a:lnTo>
                  <a:pt x="562467" y="143856"/>
                </a:lnTo>
                <a:lnTo>
                  <a:pt x="562467" y="144726"/>
                </a:lnTo>
                <a:lnTo>
                  <a:pt x="562467" y="145367"/>
                </a:lnTo>
                <a:lnTo>
                  <a:pt x="562467" y="145479"/>
                </a:lnTo>
                <a:lnTo>
                  <a:pt x="562467" y="145886"/>
                </a:lnTo>
                <a:lnTo>
                  <a:pt x="562467" y="146598"/>
                </a:lnTo>
                <a:lnTo>
                  <a:pt x="562467" y="147181"/>
                </a:lnTo>
                <a:lnTo>
                  <a:pt x="562467" y="147894"/>
                </a:lnTo>
                <a:lnTo>
                  <a:pt x="562467" y="147902"/>
                </a:lnTo>
                <a:lnTo>
                  <a:pt x="562467" y="150789"/>
                </a:lnTo>
                <a:lnTo>
                  <a:pt x="562467" y="151503"/>
                </a:lnTo>
                <a:lnTo>
                  <a:pt x="562467" y="152020"/>
                </a:lnTo>
                <a:lnTo>
                  <a:pt x="562467" y="153317"/>
                </a:lnTo>
                <a:lnTo>
                  <a:pt x="562467" y="154037"/>
                </a:lnTo>
                <a:lnTo>
                  <a:pt x="562467" y="155171"/>
                </a:lnTo>
                <a:lnTo>
                  <a:pt x="562467" y="155781"/>
                </a:lnTo>
                <a:lnTo>
                  <a:pt x="562467" y="155883"/>
                </a:lnTo>
                <a:lnTo>
                  <a:pt x="562467" y="156980"/>
                </a:lnTo>
                <a:lnTo>
                  <a:pt x="562467" y="157634"/>
                </a:lnTo>
                <a:lnTo>
                  <a:pt x="562467" y="157747"/>
                </a:lnTo>
                <a:lnTo>
                  <a:pt x="562467" y="158420"/>
                </a:lnTo>
                <a:lnTo>
                  <a:pt x="562467" y="158503"/>
                </a:lnTo>
                <a:lnTo>
                  <a:pt x="562467" y="159600"/>
                </a:lnTo>
                <a:lnTo>
                  <a:pt x="562467" y="161306"/>
                </a:lnTo>
                <a:lnTo>
                  <a:pt x="562467" y="161755"/>
                </a:lnTo>
                <a:lnTo>
                  <a:pt x="562467" y="162925"/>
                </a:lnTo>
                <a:lnTo>
                  <a:pt x="562467" y="163637"/>
                </a:lnTo>
                <a:lnTo>
                  <a:pt x="562467" y="168262"/>
                </a:lnTo>
                <a:lnTo>
                  <a:pt x="562467" y="169060"/>
                </a:lnTo>
                <a:lnTo>
                  <a:pt x="562467" y="173293"/>
                </a:lnTo>
                <a:lnTo>
                  <a:pt x="562467" y="174164"/>
                </a:lnTo>
                <a:lnTo>
                  <a:pt x="562467" y="175796"/>
                </a:lnTo>
                <a:lnTo>
                  <a:pt x="562467" y="175906"/>
                </a:lnTo>
                <a:lnTo>
                  <a:pt x="562467" y="178164"/>
                </a:lnTo>
                <a:lnTo>
                  <a:pt x="562467" y="179252"/>
                </a:lnTo>
                <a:lnTo>
                  <a:pt x="562467" y="179966"/>
                </a:lnTo>
                <a:lnTo>
                  <a:pt x="562467" y="180131"/>
                </a:lnTo>
                <a:lnTo>
                  <a:pt x="562467" y="181062"/>
                </a:lnTo>
                <a:lnTo>
                  <a:pt x="562467" y="181329"/>
                </a:lnTo>
                <a:lnTo>
                  <a:pt x="562467" y="181933"/>
                </a:lnTo>
                <a:lnTo>
                  <a:pt x="562467" y="184139"/>
                </a:lnTo>
                <a:lnTo>
                  <a:pt x="562467" y="186212"/>
                </a:lnTo>
                <a:lnTo>
                  <a:pt x="562467" y="187652"/>
                </a:lnTo>
                <a:lnTo>
                  <a:pt x="562467" y="188321"/>
                </a:lnTo>
                <a:lnTo>
                  <a:pt x="562467" y="193908"/>
                </a:lnTo>
                <a:lnTo>
                  <a:pt x="562467" y="194457"/>
                </a:lnTo>
                <a:lnTo>
                  <a:pt x="562467" y="197457"/>
                </a:lnTo>
                <a:lnTo>
                  <a:pt x="562467" y="198290"/>
                </a:lnTo>
                <a:lnTo>
                  <a:pt x="562467" y="198508"/>
                </a:lnTo>
                <a:lnTo>
                  <a:pt x="562467" y="199221"/>
                </a:lnTo>
                <a:lnTo>
                  <a:pt x="562467" y="199379"/>
                </a:lnTo>
                <a:lnTo>
                  <a:pt x="562467" y="200091"/>
                </a:lnTo>
                <a:lnTo>
                  <a:pt x="562467" y="201356"/>
                </a:lnTo>
                <a:lnTo>
                  <a:pt x="562467" y="201873"/>
                </a:lnTo>
                <a:lnTo>
                  <a:pt x="562467" y="202350"/>
                </a:lnTo>
                <a:lnTo>
                  <a:pt x="562467" y="203445"/>
                </a:lnTo>
                <a:lnTo>
                  <a:pt x="562467" y="203713"/>
                </a:lnTo>
                <a:lnTo>
                  <a:pt x="562467" y="204317"/>
                </a:lnTo>
                <a:lnTo>
                  <a:pt x="562467" y="204425"/>
                </a:lnTo>
                <a:lnTo>
                  <a:pt x="562467" y="204645"/>
                </a:lnTo>
                <a:lnTo>
                  <a:pt x="562467" y="205514"/>
                </a:lnTo>
                <a:lnTo>
                  <a:pt x="562467" y="205942"/>
                </a:lnTo>
                <a:lnTo>
                  <a:pt x="562467" y="209062"/>
                </a:lnTo>
                <a:lnTo>
                  <a:pt x="562467" y="209518"/>
                </a:lnTo>
                <a:lnTo>
                  <a:pt x="562467" y="211904"/>
                </a:lnTo>
                <a:lnTo>
                  <a:pt x="562467" y="212616"/>
                </a:lnTo>
                <a:lnTo>
                  <a:pt x="562467" y="215437"/>
                </a:lnTo>
                <a:lnTo>
                  <a:pt x="562467" y="215616"/>
                </a:lnTo>
                <a:lnTo>
                  <a:pt x="562467" y="217224"/>
                </a:lnTo>
                <a:lnTo>
                  <a:pt x="562467" y="218039"/>
                </a:lnTo>
                <a:lnTo>
                  <a:pt x="562467" y="218094"/>
                </a:lnTo>
                <a:lnTo>
                  <a:pt x="562467" y="219190"/>
                </a:lnTo>
                <a:lnTo>
                  <a:pt x="562467" y="219359"/>
                </a:lnTo>
                <a:lnTo>
                  <a:pt x="562467" y="221605"/>
                </a:lnTo>
                <a:lnTo>
                  <a:pt x="562467" y="221751"/>
                </a:lnTo>
                <a:lnTo>
                  <a:pt x="562467" y="222475"/>
                </a:lnTo>
                <a:lnTo>
                  <a:pt x="562467" y="223740"/>
                </a:lnTo>
                <a:lnTo>
                  <a:pt x="562467" y="224101"/>
                </a:lnTo>
                <a:lnTo>
                  <a:pt x="562467" y="224938"/>
                </a:lnTo>
                <a:lnTo>
                  <a:pt x="562467" y="225914"/>
                </a:lnTo>
                <a:lnTo>
                  <a:pt x="562467" y="227029"/>
                </a:lnTo>
                <a:lnTo>
                  <a:pt x="562467" y="227740"/>
                </a:lnTo>
                <a:lnTo>
                  <a:pt x="562467" y="227898"/>
                </a:lnTo>
                <a:lnTo>
                  <a:pt x="562467" y="228611"/>
                </a:lnTo>
                <a:lnTo>
                  <a:pt x="562467" y="229523"/>
                </a:lnTo>
                <a:lnTo>
                  <a:pt x="562467" y="229876"/>
                </a:lnTo>
                <a:lnTo>
                  <a:pt x="562467" y="230235"/>
                </a:lnTo>
                <a:lnTo>
                  <a:pt x="562467" y="231903"/>
                </a:lnTo>
                <a:lnTo>
                  <a:pt x="562467" y="232049"/>
                </a:lnTo>
                <a:lnTo>
                  <a:pt x="562467" y="233099"/>
                </a:lnTo>
                <a:lnTo>
                  <a:pt x="562467" y="233595"/>
                </a:lnTo>
                <a:lnTo>
                  <a:pt x="562467" y="236432"/>
                </a:lnTo>
                <a:lnTo>
                  <a:pt x="562467" y="237348"/>
                </a:lnTo>
                <a:lnTo>
                  <a:pt x="562467" y="237518"/>
                </a:lnTo>
                <a:lnTo>
                  <a:pt x="562467" y="238038"/>
                </a:lnTo>
                <a:lnTo>
                  <a:pt x="562467" y="238303"/>
                </a:lnTo>
                <a:lnTo>
                  <a:pt x="562467" y="239018"/>
                </a:lnTo>
                <a:lnTo>
                  <a:pt x="562467" y="239485"/>
                </a:lnTo>
                <a:lnTo>
                  <a:pt x="562467" y="239730"/>
                </a:lnTo>
                <a:lnTo>
                  <a:pt x="562467" y="242257"/>
                </a:lnTo>
                <a:lnTo>
                  <a:pt x="562467" y="242772"/>
                </a:lnTo>
                <a:lnTo>
                  <a:pt x="562467" y="242941"/>
                </a:lnTo>
                <a:lnTo>
                  <a:pt x="562467" y="243484"/>
                </a:lnTo>
                <a:lnTo>
                  <a:pt x="562467" y="243653"/>
                </a:lnTo>
                <a:lnTo>
                  <a:pt x="562467" y="245303"/>
                </a:lnTo>
                <a:lnTo>
                  <a:pt x="562467" y="245620"/>
                </a:lnTo>
                <a:lnTo>
                  <a:pt x="562467" y="247321"/>
                </a:lnTo>
                <a:lnTo>
                  <a:pt x="562467" y="247646"/>
                </a:lnTo>
                <a:lnTo>
                  <a:pt x="562467" y="248037"/>
                </a:lnTo>
                <a:lnTo>
                  <a:pt x="562467" y="250208"/>
                </a:lnTo>
                <a:lnTo>
                  <a:pt x="562467" y="250437"/>
                </a:lnTo>
                <a:lnTo>
                  <a:pt x="562467" y="251440"/>
                </a:lnTo>
                <a:lnTo>
                  <a:pt x="562467" y="252176"/>
                </a:lnTo>
                <a:lnTo>
                  <a:pt x="562467" y="252619"/>
                </a:lnTo>
                <a:lnTo>
                  <a:pt x="562467" y="253457"/>
                </a:lnTo>
                <a:lnTo>
                  <a:pt x="562467" y="253781"/>
                </a:lnTo>
                <a:lnTo>
                  <a:pt x="562467" y="255482"/>
                </a:lnTo>
                <a:lnTo>
                  <a:pt x="562467" y="256197"/>
                </a:lnTo>
                <a:lnTo>
                  <a:pt x="562467" y="256463"/>
                </a:lnTo>
                <a:lnTo>
                  <a:pt x="562467" y="256573"/>
                </a:lnTo>
                <a:lnTo>
                  <a:pt x="562467" y="258163"/>
                </a:lnTo>
                <a:lnTo>
                  <a:pt x="562467" y="258428"/>
                </a:lnTo>
                <a:lnTo>
                  <a:pt x="562467" y="260237"/>
                </a:lnTo>
                <a:lnTo>
                  <a:pt x="562467" y="261617"/>
                </a:lnTo>
                <a:lnTo>
                  <a:pt x="562467" y="261884"/>
                </a:lnTo>
                <a:lnTo>
                  <a:pt x="562467" y="262076"/>
                </a:lnTo>
                <a:lnTo>
                  <a:pt x="562467" y="262114"/>
                </a:lnTo>
                <a:lnTo>
                  <a:pt x="562467" y="262598"/>
                </a:lnTo>
                <a:lnTo>
                  <a:pt x="562467" y="263065"/>
                </a:lnTo>
                <a:lnTo>
                  <a:pt x="562467" y="263780"/>
                </a:lnTo>
                <a:lnTo>
                  <a:pt x="562467" y="264564"/>
                </a:lnTo>
                <a:lnTo>
                  <a:pt x="562467" y="265869"/>
                </a:lnTo>
                <a:lnTo>
                  <a:pt x="562467" y="266713"/>
                </a:lnTo>
                <a:lnTo>
                  <a:pt x="562467" y="269201"/>
                </a:lnTo>
                <a:lnTo>
                  <a:pt x="562467" y="269598"/>
                </a:lnTo>
                <a:lnTo>
                  <a:pt x="562467" y="270695"/>
                </a:lnTo>
                <a:lnTo>
                  <a:pt x="562467" y="271226"/>
                </a:lnTo>
                <a:lnTo>
                  <a:pt x="562467" y="271565"/>
                </a:lnTo>
                <a:lnTo>
                  <a:pt x="562467" y="271941"/>
                </a:lnTo>
                <a:lnTo>
                  <a:pt x="562467" y="272849"/>
                </a:lnTo>
                <a:lnTo>
                  <a:pt x="562467" y="273823"/>
                </a:lnTo>
                <a:lnTo>
                  <a:pt x="562467" y="274020"/>
                </a:lnTo>
                <a:lnTo>
                  <a:pt x="562467" y="274732"/>
                </a:lnTo>
                <a:lnTo>
                  <a:pt x="562467" y="275771"/>
                </a:lnTo>
                <a:lnTo>
                  <a:pt x="562467" y="277229"/>
                </a:lnTo>
                <a:lnTo>
                  <a:pt x="562467" y="277361"/>
                </a:lnTo>
                <a:lnTo>
                  <a:pt x="562467" y="277662"/>
                </a:lnTo>
                <a:lnTo>
                  <a:pt x="562467" y="278957"/>
                </a:lnTo>
                <a:lnTo>
                  <a:pt x="562467" y="280155"/>
                </a:lnTo>
                <a:lnTo>
                  <a:pt x="562467" y="281745"/>
                </a:lnTo>
                <a:lnTo>
                  <a:pt x="562467" y="282009"/>
                </a:lnTo>
                <a:lnTo>
                  <a:pt x="562467" y="282621"/>
                </a:lnTo>
                <a:lnTo>
                  <a:pt x="562467" y="282722"/>
                </a:lnTo>
                <a:lnTo>
                  <a:pt x="562467" y="283818"/>
                </a:lnTo>
                <a:lnTo>
                  <a:pt x="562467" y="284982"/>
                </a:lnTo>
                <a:lnTo>
                  <a:pt x="562467" y="285259"/>
                </a:lnTo>
                <a:lnTo>
                  <a:pt x="562467" y="285391"/>
                </a:lnTo>
                <a:lnTo>
                  <a:pt x="562467" y="286261"/>
                </a:lnTo>
                <a:lnTo>
                  <a:pt x="562467" y="286947"/>
                </a:lnTo>
                <a:lnTo>
                  <a:pt x="562467" y="288145"/>
                </a:lnTo>
                <a:lnTo>
                  <a:pt x="562467" y="288697"/>
                </a:lnTo>
                <a:lnTo>
                  <a:pt x="562467" y="288756"/>
                </a:lnTo>
                <a:lnTo>
                  <a:pt x="562467" y="289567"/>
                </a:lnTo>
                <a:lnTo>
                  <a:pt x="562467" y="291008"/>
                </a:lnTo>
                <a:lnTo>
                  <a:pt x="562467" y="291515"/>
                </a:lnTo>
                <a:lnTo>
                  <a:pt x="562467" y="291982"/>
                </a:lnTo>
                <a:lnTo>
                  <a:pt x="562467" y="292734"/>
                </a:lnTo>
                <a:lnTo>
                  <a:pt x="562467" y="292973"/>
                </a:lnTo>
                <a:lnTo>
                  <a:pt x="562467" y="293079"/>
                </a:lnTo>
                <a:lnTo>
                  <a:pt x="562467" y="293948"/>
                </a:lnTo>
                <a:lnTo>
                  <a:pt x="562467" y="294701"/>
                </a:lnTo>
                <a:lnTo>
                  <a:pt x="562467" y="295821"/>
                </a:lnTo>
                <a:lnTo>
                  <a:pt x="562467" y="297116"/>
                </a:lnTo>
                <a:lnTo>
                  <a:pt x="562467" y="298117"/>
                </a:lnTo>
                <a:lnTo>
                  <a:pt x="562467" y="299213"/>
                </a:lnTo>
                <a:lnTo>
                  <a:pt x="562467" y="299955"/>
                </a:lnTo>
                <a:lnTo>
                  <a:pt x="562467" y="300084"/>
                </a:lnTo>
                <a:lnTo>
                  <a:pt x="562467" y="300725"/>
                </a:lnTo>
                <a:lnTo>
                  <a:pt x="562467" y="301135"/>
                </a:lnTo>
                <a:lnTo>
                  <a:pt x="562467" y="301243"/>
                </a:lnTo>
                <a:lnTo>
                  <a:pt x="562467" y="301956"/>
                </a:lnTo>
                <a:lnTo>
                  <a:pt x="562467" y="302539"/>
                </a:lnTo>
                <a:lnTo>
                  <a:pt x="562467" y="303251"/>
                </a:lnTo>
                <a:lnTo>
                  <a:pt x="562467" y="303260"/>
                </a:lnTo>
                <a:lnTo>
                  <a:pt x="562467" y="305003"/>
                </a:lnTo>
                <a:lnTo>
                  <a:pt x="562467" y="305106"/>
                </a:lnTo>
                <a:lnTo>
                  <a:pt x="562467" y="306203"/>
                </a:lnTo>
                <a:lnTo>
                  <a:pt x="562467" y="306668"/>
                </a:lnTo>
                <a:lnTo>
                  <a:pt x="562467" y="306856"/>
                </a:lnTo>
                <a:lnTo>
                  <a:pt x="562467" y="306915"/>
                </a:lnTo>
                <a:lnTo>
                  <a:pt x="562467" y="306969"/>
                </a:lnTo>
                <a:lnTo>
                  <a:pt x="562467" y="307642"/>
                </a:lnTo>
                <a:lnTo>
                  <a:pt x="562467" y="307726"/>
                </a:lnTo>
                <a:lnTo>
                  <a:pt x="562467" y="308822"/>
                </a:lnTo>
                <a:lnTo>
                  <a:pt x="562467" y="310529"/>
                </a:lnTo>
                <a:lnTo>
                  <a:pt x="562467" y="310978"/>
                </a:lnTo>
                <a:lnTo>
                  <a:pt x="562467" y="311242"/>
                </a:lnTo>
                <a:lnTo>
                  <a:pt x="562467" y="312339"/>
                </a:lnTo>
                <a:lnTo>
                  <a:pt x="562467" y="312860"/>
                </a:lnTo>
                <a:lnTo>
                  <a:pt x="562467" y="312992"/>
                </a:lnTo>
                <a:lnTo>
                  <a:pt x="562467" y="313777"/>
                </a:lnTo>
                <a:lnTo>
                  <a:pt x="562467" y="313861"/>
                </a:lnTo>
                <a:lnTo>
                  <a:pt x="562467" y="314829"/>
                </a:lnTo>
                <a:lnTo>
                  <a:pt x="562467" y="314957"/>
                </a:lnTo>
                <a:lnTo>
                  <a:pt x="562467" y="315699"/>
                </a:lnTo>
                <a:lnTo>
                  <a:pt x="562467" y="317373"/>
                </a:lnTo>
                <a:lnTo>
                  <a:pt x="562467" y="318242"/>
                </a:lnTo>
                <a:lnTo>
                  <a:pt x="562467" y="318283"/>
                </a:lnTo>
                <a:lnTo>
                  <a:pt x="562467" y="318995"/>
                </a:lnTo>
                <a:lnTo>
                  <a:pt x="562467" y="322516"/>
                </a:lnTo>
                <a:lnTo>
                  <a:pt x="562467" y="323386"/>
                </a:lnTo>
                <a:lnTo>
                  <a:pt x="562467" y="325129"/>
                </a:lnTo>
                <a:lnTo>
                  <a:pt x="562467" y="328652"/>
                </a:lnTo>
                <a:lnTo>
                  <a:pt x="562467" y="329189"/>
                </a:lnTo>
                <a:lnTo>
                  <a:pt x="562467" y="329521"/>
                </a:lnTo>
                <a:lnTo>
                  <a:pt x="562467" y="330284"/>
                </a:lnTo>
                <a:lnTo>
                  <a:pt x="562467" y="330552"/>
                </a:lnTo>
                <a:lnTo>
                  <a:pt x="562467" y="331156"/>
                </a:lnTo>
                <a:lnTo>
                  <a:pt x="562467" y="331264"/>
                </a:lnTo>
                <a:lnTo>
                  <a:pt x="562467" y="333117"/>
                </a:lnTo>
                <a:lnTo>
                  <a:pt x="562467" y="343679"/>
                </a:lnTo>
                <a:lnTo>
                  <a:pt x="562467" y="348443"/>
                </a:lnTo>
                <a:lnTo>
                  <a:pt x="562467" y="349313"/>
                </a:lnTo>
                <a:lnTo>
                  <a:pt x="562467" y="350226"/>
                </a:lnTo>
                <a:lnTo>
                  <a:pt x="562467" y="350579"/>
                </a:lnTo>
                <a:lnTo>
                  <a:pt x="562467" y="353648"/>
                </a:lnTo>
                <a:lnTo>
                  <a:pt x="562467" y="353867"/>
                </a:lnTo>
                <a:lnTo>
                  <a:pt x="562467" y="354579"/>
                </a:lnTo>
                <a:lnTo>
                  <a:pt x="562467" y="354736"/>
                </a:lnTo>
                <a:lnTo>
                  <a:pt x="562467" y="355451"/>
                </a:lnTo>
                <a:lnTo>
                  <a:pt x="562467" y="356715"/>
                </a:lnTo>
                <a:lnTo>
                  <a:pt x="562467" y="358741"/>
                </a:lnTo>
                <a:lnTo>
                  <a:pt x="562467" y="359606"/>
                </a:lnTo>
                <a:lnTo>
                  <a:pt x="562467" y="359721"/>
                </a:lnTo>
                <a:lnTo>
                  <a:pt x="562467" y="360903"/>
                </a:lnTo>
                <a:lnTo>
                  <a:pt x="562467" y="361839"/>
                </a:lnTo>
                <a:lnTo>
                  <a:pt x="562467" y="363271"/>
                </a:lnTo>
                <a:lnTo>
                  <a:pt x="562467" y="364876"/>
                </a:lnTo>
                <a:lnTo>
                  <a:pt x="562467" y="367262"/>
                </a:lnTo>
                <a:lnTo>
                  <a:pt x="562467" y="367974"/>
                </a:lnTo>
                <a:lnTo>
                  <a:pt x="562467" y="368893"/>
                </a:lnTo>
                <a:lnTo>
                  <a:pt x="562467" y="370974"/>
                </a:lnTo>
                <a:lnTo>
                  <a:pt x="562467" y="374160"/>
                </a:lnTo>
                <a:lnTo>
                  <a:pt x="562467" y="374875"/>
                </a:lnTo>
                <a:lnTo>
                  <a:pt x="562467" y="376646"/>
                </a:lnTo>
                <a:lnTo>
                  <a:pt x="562467" y="376963"/>
                </a:lnTo>
                <a:lnTo>
                  <a:pt x="562467" y="377834"/>
                </a:lnTo>
                <a:lnTo>
                  <a:pt x="562467" y="379098"/>
                </a:lnTo>
                <a:lnTo>
                  <a:pt x="562467" y="379458"/>
                </a:lnTo>
                <a:lnTo>
                  <a:pt x="562467" y="380296"/>
                </a:lnTo>
                <a:lnTo>
                  <a:pt x="562467" y="381272"/>
                </a:lnTo>
                <a:lnTo>
                  <a:pt x="562467" y="382321"/>
                </a:lnTo>
                <a:lnTo>
                  <a:pt x="562467" y="382588"/>
                </a:lnTo>
                <a:lnTo>
                  <a:pt x="562467" y="383036"/>
                </a:lnTo>
                <a:lnTo>
                  <a:pt x="562467" y="385001"/>
                </a:lnTo>
                <a:lnTo>
                  <a:pt x="562467" y="385655"/>
                </a:lnTo>
                <a:lnTo>
                  <a:pt x="562467" y="387261"/>
                </a:lnTo>
                <a:lnTo>
                  <a:pt x="562467" y="388456"/>
                </a:lnTo>
                <a:lnTo>
                  <a:pt x="562467" y="388915"/>
                </a:lnTo>
                <a:lnTo>
                  <a:pt x="562467" y="388954"/>
                </a:lnTo>
                <a:lnTo>
                  <a:pt x="562467" y="390341"/>
                </a:lnTo>
                <a:lnTo>
                  <a:pt x="562467" y="391480"/>
                </a:lnTo>
                <a:lnTo>
                  <a:pt x="562467" y="391789"/>
                </a:lnTo>
                <a:lnTo>
                  <a:pt x="562467" y="392707"/>
                </a:lnTo>
                <a:lnTo>
                  <a:pt x="562467" y="392875"/>
                </a:lnTo>
                <a:lnTo>
                  <a:pt x="562467" y="394842"/>
                </a:lnTo>
                <a:lnTo>
                  <a:pt x="562467" y="397259"/>
                </a:lnTo>
                <a:lnTo>
                  <a:pt x="562467" y="397615"/>
                </a:lnTo>
                <a:lnTo>
                  <a:pt x="562467" y="398331"/>
                </a:lnTo>
                <a:lnTo>
                  <a:pt x="562467" y="399431"/>
                </a:lnTo>
                <a:lnTo>
                  <a:pt x="562467" y="400662"/>
                </a:lnTo>
                <a:lnTo>
                  <a:pt x="562467" y="401398"/>
                </a:lnTo>
                <a:lnTo>
                  <a:pt x="562467" y="402610"/>
                </a:lnTo>
                <a:lnTo>
                  <a:pt x="562467" y="402679"/>
                </a:lnTo>
                <a:lnTo>
                  <a:pt x="562467" y="403004"/>
                </a:lnTo>
                <a:lnTo>
                  <a:pt x="562467" y="403392"/>
                </a:lnTo>
                <a:lnTo>
                  <a:pt x="562467" y="404068"/>
                </a:lnTo>
                <a:lnTo>
                  <a:pt x="562467" y="405419"/>
                </a:lnTo>
                <a:lnTo>
                  <a:pt x="562467" y="405566"/>
                </a:lnTo>
                <a:lnTo>
                  <a:pt x="562467" y="405796"/>
                </a:lnTo>
                <a:lnTo>
                  <a:pt x="562467" y="407386"/>
                </a:lnTo>
                <a:lnTo>
                  <a:pt x="562467" y="407533"/>
                </a:lnTo>
                <a:lnTo>
                  <a:pt x="562467" y="408584"/>
                </a:lnTo>
                <a:lnTo>
                  <a:pt x="562467" y="409460"/>
                </a:lnTo>
                <a:lnTo>
                  <a:pt x="562467" y="409948"/>
                </a:lnTo>
                <a:lnTo>
                  <a:pt x="562467" y="410840"/>
                </a:lnTo>
                <a:lnTo>
                  <a:pt x="562467" y="411299"/>
                </a:lnTo>
                <a:lnTo>
                  <a:pt x="562467" y="411552"/>
                </a:lnTo>
                <a:lnTo>
                  <a:pt x="562467" y="411820"/>
                </a:lnTo>
                <a:lnTo>
                  <a:pt x="562467" y="412230"/>
                </a:lnTo>
                <a:lnTo>
                  <a:pt x="562467" y="413002"/>
                </a:lnTo>
                <a:lnTo>
                  <a:pt x="562467" y="413100"/>
                </a:lnTo>
                <a:lnTo>
                  <a:pt x="562467" y="413521"/>
                </a:lnTo>
                <a:lnTo>
                  <a:pt x="562467" y="413786"/>
                </a:lnTo>
                <a:lnTo>
                  <a:pt x="562467" y="415091"/>
                </a:lnTo>
                <a:lnTo>
                  <a:pt x="562467" y="415595"/>
                </a:lnTo>
                <a:lnTo>
                  <a:pt x="562467" y="415774"/>
                </a:lnTo>
                <a:lnTo>
                  <a:pt x="562467" y="417435"/>
                </a:lnTo>
                <a:lnTo>
                  <a:pt x="562467" y="418423"/>
                </a:lnTo>
                <a:lnTo>
                  <a:pt x="562467" y="418821"/>
                </a:lnTo>
                <a:lnTo>
                  <a:pt x="562467" y="419136"/>
                </a:lnTo>
                <a:lnTo>
                  <a:pt x="562467" y="419918"/>
                </a:lnTo>
                <a:lnTo>
                  <a:pt x="562467" y="420787"/>
                </a:lnTo>
                <a:lnTo>
                  <a:pt x="562467" y="421163"/>
                </a:lnTo>
                <a:lnTo>
                  <a:pt x="562467" y="421227"/>
                </a:lnTo>
                <a:lnTo>
                  <a:pt x="562467" y="422072"/>
                </a:lnTo>
                <a:lnTo>
                  <a:pt x="562467" y="423955"/>
                </a:lnTo>
                <a:lnTo>
                  <a:pt x="562467" y="424956"/>
                </a:lnTo>
                <a:lnTo>
                  <a:pt x="562467" y="424993"/>
                </a:lnTo>
                <a:lnTo>
                  <a:pt x="562467" y="425625"/>
                </a:lnTo>
                <a:lnTo>
                  <a:pt x="562467" y="425692"/>
                </a:lnTo>
                <a:lnTo>
                  <a:pt x="562467" y="426052"/>
                </a:lnTo>
                <a:lnTo>
                  <a:pt x="562467" y="426452"/>
                </a:lnTo>
                <a:lnTo>
                  <a:pt x="562467" y="426583"/>
                </a:lnTo>
                <a:lnTo>
                  <a:pt x="562467" y="426794"/>
                </a:lnTo>
                <a:lnTo>
                  <a:pt x="562467" y="426923"/>
                </a:lnTo>
                <a:lnTo>
                  <a:pt x="562467" y="427296"/>
                </a:lnTo>
                <a:lnTo>
                  <a:pt x="562467" y="429378"/>
                </a:lnTo>
                <a:lnTo>
                  <a:pt x="562467" y="430091"/>
                </a:lnTo>
                <a:lnTo>
                  <a:pt x="562467" y="430967"/>
                </a:lnTo>
                <a:lnTo>
                  <a:pt x="562467" y="431129"/>
                </a:lnTo>
                <a:lnTo>
                  <a:pt x="562467" y="431680"/>
                </a:lnTo>
                <a:lnTo>
                  <a:pt x="562467" y="431944"/>
                </a:lnTo>
                <a:lnTo>
                  <a:pt x="562467" y="432589"/>
                </a:lnTo>
                <a:lnTo>
                  <a:pt x="562467" y="433041"/>
                </a:lnTo>
                <a:lnTo>
                  <a:pt x="562467" y="433754"/>
                </a:lnTo>
                <a:lnTo>
                  <a:pt x="562467" y="434481"/>
                </a:lnTo>
                <a:lnTo>
                  <a:pt x="562467" y="434614"/>
                </a:lnTo>
                <a:lnTo>
                  <a:pt x="562467" y="435484"/>
                </a:lnTo>
                <a:lnTo>
                  <a:pt x="562467" y="435594"/>
                </a:lnTo>
                <a:lnTo>
                  <a:pt x="562467" y="437103"/>
                </a:lnTo>
                <a:lnTo>
                  <a:pt x="562467" y="437368"/>
                </a:lnTo>
                <a:lnTo>
                  <a:pt x="562467" y="437980"/>
                </a:lnTo>
                <a:lnTo>
                  <a:pt x="562467" y="438081"/>
                </a:lnTo>
                <a:lnTo>
                  <a:pt x="562467" y="439177"/>
                </a:lnTo>
                <a:lnTo>
                  <a:pt x="562467" y="440231"/>
                </a:lnTo>
                <a:lnTo>
                  <a:pt x="562467" y="440617"/>
                </a:lnTo>
                <a:lnTo>
                  <a:pt x="562467" y="440737"/>
                </a:lnTo>
                <a:lnTo>
                  <a:pt x="562467" y="440749"/>
                </a:lnTo>
                <a:lnTo>
                  <a:pt x="562467" y="441619"/>
                </a:lnTo>
                <a:lnTo>
                  <a:pt x="562467" y="442196"/>
                </a:lnTo>
                <a:lnTo>
                  <a:pt x="562467" y="444212"/>
                </a:lnTo>
                <a:lnTo>
                  <a:pt x="562467" y="444998"/>
                </a:lnTo>
                <a:lnTo>
                  <a:pt x="562467" y="445081"/>
                </a:lnTo>
                <a:lnTo>
                  <a:pt x="562467" y="446366"/>
                </a:lnTo>
                <a:lnTo>
                  <a:pt x="562467" y="446873"/>
                </a:lnTo>
                <a:lnTo>
                  <a:pt x="562467" y="447340"/>
                </a:lnTo>
                <a:lnTo>
                  <a:pt x="562467" y="448333"/>
                </a:lnTo>
                <a:lnTo>
                  <a:pt x="562467" y="448436"/>
                </a:lnTo>
                <a:lnTo>
                  <a:pt x="562467" y="449178"/>
                </a:lnTo>
                <a:lnTo>
                  <a:pt x="562467" y="449306"/>
                </a:lnTo>
                <a:lnTo>
                  <a:pt x="562467" y="450358"/>
                </a:lnTo>
                <a:lnTo>
                  <a:pt x="562467" y="450747"/>
                </a:lnTo>
                <a:lnTo>
                  <a:pt x="562467" y="451179"/>
                </a:lnTo>
                <a:lnTo>
                  <a:pt x="562467" y="451254"/>
                </a:lnTo>
                <a:lnTo>
                  <a:pt x="562467" y="452474"/>
                </a:lnTo>
                <a:lnTo>
                  <a:pt x="562467" y="455313"/>
                </a:lnTo>
                <a:lnTo>
                  <a:pt x="562467" y="455890"/>
                </a:lnTo>
                <a:lnTo>
                  <a:pt x="562467" y="456138"/>
                </a:lnTo>
                <a:lnTo>
                  <a:pt x="562467" y="456493"/>
                </a:lnTo>
                <a:lnTo>
                  <a:pt x="562467" y="458910"/>
                </a:lnTo>
                <a:lnTo>
                  <a:pt x="562467" y="459779"/>
                </a:lnTo>
                <a:lnTo>
                  <a:pt x="562467" y="460465"/>
                </a:lnTo>
                <a:lnTo>
                  <a:pt x="562467" y="460874"/>
                </a:lnTo>
                <a:lnTo>
                  <a:pt x="562467" y="461044"/>
                </a:lnTo>
                <a:lnTo>
                  <a:pt x="562467" y="461561"/>
                </a:lnTo>
                <a:lnTo>
                  <a:pt x="562467" y="462028"/>
                </a:lnTo>
                <a:lnTo>
                  <a:pt x="562467" y="462214"/>
                </a:lnTo>
                <a:lnTo>
                  <a:pt x="562467" y="462273"/>
                </a:lnTo>
                <a:lnTo>
                  <a:pt x="562467" y="463000"/>
                </a:lnTo>
                <a:lnTo>
                  <a:pt x="562467" y="463084"/>
                </a:lnTo>
                <a:lnTo>
                  <a:pt x="562467" y="464052"/>
                </a:lnTo>
                <a:lnTo>
                  <a:pt x="562467" y="464180"/>
                </a:lnTo>
                <a:lnTo>
                  <a:pt x="562467" y="464921"/>
                </a:lnTo>
                <a:lnTo>
                  <a:pt x="562467" y="466491"/>
                </a:lnTo>
                <a:lnTo>
                  <a:pt x="562467" y="466595"/>
                </a:lnTo>
                <a:lnTo>
                  <a:pt x="562467" y="467465"/>
                </a:lnTo>
                <a:lnTo>
                  <a:pt x="562467" y="468218"/>
                </a:lnTo>
                <a:lnTo>
                  <a:pt x="562467" y="468580"/>
                </a:lnTo>
                <a:lnTo>
                  <a:pt x="562467" y="470188"/>
                </a:lnTo>
                <a:lnTo>
                  <a:pt x="562467" y="471057"/>
                </a:lnTo>
                <a:lnTo>
                  <a:pt x="562467" y="472731"/>
                </a:lnTo>
                <a:lnTo>
                  <a:pt x="562467" y="473600"/>
                </a:lnTo>
                <a:lnTo>
                  <a:pt x="562467" y="474569"/>
                </a:lnTo>
                <a:lnTo>
                  <a:pt x="562467" y="474653"/>
                </a:lnTo>
                <a:lnTo>
                  <a:pt x="562467" y="475440"/>
                </a:lnTo>
                <a:lnTo>
                  <a:pt x="562467" y="476788"/>
                </a:lnTo>
                <a:lnTo>
                  <a:pt x="562467" y="477064"/>
                </a:lnTo>
                <a:lnTo>
                  <a:pt x="562467" y="477874"/>
                </a:lnTo>
                <a:lnTo>
                  <a:pt x="562467" y="478744"/>
                </a:lnTo>
                <a:lnTo>
                  <a:pt x="562467" y="480487"/>
                </a:lnTo>
                <a:lnTo>
                  <a:pt x="562467" y="482339"/>
                </a:lnTo>
                <a:lnTo>
                  <a:pt x="562467" y="486559"/>
                </a:lnTo>
                <a:lnTo>
                  <a:pt x="562467" y="487741"/>
                </a:lnTo>
                <a:lnTo>
                  <a:pt x="562467" y="488475"/>
                </a:lnTo>
                <a:lnTo>
                  <a:pt x="562467" y="490312"/>
                </a:lnTo>
                <a:lnTo>
                  <a:pt x="562467" y="490481"/>
                </a:lnTo>
                <a:lnTo>
                  <a:pt x="562467" y="495732"/>
                </a:lnTo>
                <a:lnTo>
                  <a:pt x="562467" y="499448"/>
                </a:lnTo>
                <a:lnTo>
                  <a:pt x="562467" y="503801"/>
                </a:lnTo>
                <a:lnTo>
                  <a:pt x="562467" y="504673"/>
                </a:lnTo>
                <a:lnTo>
                  <a:pt x="562467" y="505584"/>
                </a:lnTo>
                <a:lnTo>
                  <a:pt x="562467" y="505937"/>
                </a:lnTo>
                <a:lnTo>
                  <a:pt x="562467" y="508829"/>
                </a:lnTo>
                <a:lnTo>
                  <a:pt x="562467" y="508943"/>
                </a:lnTo>
                <a:lnTo>
                  <a:pt x="562467" y="509426"/>
                </a:lnTo>
                <a:lnTo>
                  <a:pt x="562467" y="510125"/>
                </a:lnTo>
                <a:lnTo>
                  <a:pt x="562467" y="512493"/>
                </a:lnTo>
                <a:lnTo>
                  <a:pt x="562467" y="514099"/>
                </a:lnTo>
                <a:lnTo>
                  <a:pt x="562467" y="514965"/>
                </a:lnTo>
                <a:lnTo>
                  <a:pt x="562467" y="515079"/>
                </a:lnTo>
                <a:lnTo>
                  <a:pt x="562467" y="516261"/>
                </a:lnTo>
                <a:lnTo>
                  <a:pt x="562467" y="517197"/>
                </a:lnTo>
                <a:lnTo>
                  <a:pt x="562467" y="518116"/>
                </a:lnTo>
                <a:lnTo>
                  <a:pt x="562467" y="518628"/>
                </a:lnTo>
                <a:lnTo>
                  <a:pt x="562467" y="519347"/>
                </a:lnTo>
                <a:lnTo>
                  <a:pt x="562467" y="521364"/>
                </a:lnTo>
                <a:lnTo>
                  <a:pt x="562467" y="524097"/>
                </a:lnTo>
                <a:lnTo>
                  <a:pt x="562467" y="524253"/>
                </a:lnTo>
                <a:lnTo>
                  <a:pt x="562467" y="525869"/>
                </a:lnTo>
                <a:lnTo>
                  <a:pt x="562467" y="529518"/>
                </a:lnTo>
                <a:lnTo>
                  <a:pt x="562467" y="530231"/>
                </a:lnTo>
                <a:lnTo>
                  <a:pt x="562467" y="531810"/>
                </a:lnTo>
                <a:lnTo>
                  <a:pt x="562467" y="532004"/>
                </a:lnTo>
                <a:lnTo>
                  <a:pt x="562467" y="532258"/>
                </a:lnTo>
                <a:lnTo>
                  <a:pt x="562467" y="533124"/>
                </a:lnTo>
                <a:lnTo>
                  <a:pt x="562467" y="534224"/>
                </a:lnTo>
                <a:lnTo>
                  <a:pt x="562467" y="534420"/>
                </a:lnTo>
                <a:lnTo>
                  <a:pt x="562467" y="535090"/>
                </a:lnTo>
                <a:lnTo>
                  <a:pt x="562467" y="536238"/>
                </a:lnTo>
                <a:lnTo>
                  <a:pt x="562467" y="536386"/>
                </a:lnTo>
                <a:lnTo>
                  <a:pt x="562467" y="536787"/>
                </a:lnTo>
                <a:lnTo>
                  <a:pt x="562467" y="537108"/>
                </a:lnTo>
                <a:lnTo>
                  <a:pt x="562467" y="537678"/>
                </a:lnTo>
                <a:lnTo>
                  <a:pt x="562467" y="537945"/>
                </a:lnTo>
                <a:lnTo>
                  <a:pt x="562467" y="538138"/>
                </a:lnTo>
                <a:lnTo>
                  <a:pt x="562467" y="538391"/>
                </a:lnTo>
                <a:lnTo>
                  <a:pt x="562467" y="539563"/>
                </a:lnTo>
                <a:lnTo>
                  <a:pt x="562467" y="540359"/>
                </a:lnTo>
                <a:lnTo>
                  <a:pt x="562467" y="541012"/>
                </a:lnTo>
                <a:lnTo>
                  <a:pt x="562467" y="542411"/>
                </a:lnTo>
                <a:lnTo>
                  <a:pt x="562467" y="544273"/>
                </a:lnTo>
                <a:lnTo>
                  <a:pt x="562467" y="544946"/>
                </a:lnTo>
                <a:lnTo>
                  <a:pt x="562467" y="545699"/>
                </a:lnTo>
                <a:lnTo>
                  <a:pt x="562467" y="546838"/>
                </a:lnTo>
                <a:lnTo>
                  <a:pt x="562467" y="547554"/>
                </a:lnTo>
                <a:lnTo>
                  <a:pt x="562467" y="548785"/>
                </a:lnTo>
                <a:lnTo>
                  <a:pt x="562467" y="550080"/>
                </a:lnTo>
                <a:lnTo>
                  <a:pt x="562467" y="550164"/>
                </a:lnTo>
                <a:lnTo>
                  <a:pt x="562467" y="551832"/>
                </a:lnTo>
                <a:lnTo>
                  <a:pt x="562467" y="552614"/>
                </a:lnTo>
                <a:lnTo>
                  <a:pt x="562467" y="553291"/>
                </a:lnTo>
                <a:lnTo>
                  <a:pt x="562467" y="553689"/>
                </a:lnTo>
                <a:lnTo>
                  <a:pt x="562467" y="554789"/>
                </a:lnTo>
                <a:lnTo>
                  <a:pt x="562467" y="556756"/>
                </a:lnTo>
                <a:lnTo>
                  <a:pt x="562467" y="557806"/>
                </a:lnTo>
                <a:lnTo>
                  <a:pt x="562467" y="557968"/>
                </a:lnTo>
                <a:lnTo>
                  <a:pt x="562467" y="558070"/>
                </a:lnTo>
                <a:lnTo>
                  <a:pt x="562467" y="558519"/>
                </a:lnTo>
                <a:lnTo>
                  <a:pt x="562467" y="559171"/>
                </a:lnTo>
                <a:lnTo>
                  <a:pt x="562467" y="559427"/>
                </a:lnTo>
                <a:lnTo>
                  <a:pt x="562467" y="559820"/>
                </a:lnTo>
                <a:lnTo>
                  <a:pt x="562467" y="560690"/>
                </a:lnTo>
                <a:lnTo>
                  <a:pt x="562467" y="560775"/>
                </a:lnTo>
                <a:lnTo>
                  <a:pt x="562467" y="561453"/>
                </a:lnTo>
                <a:lnTo>
                  <a:pt x="562467" y="562323"/>
                </a:lnTo>
                <a:lnTo>
                  <a:pt x="562467" y="562432"/>
                </a:lnTo>
                <a:lnTo>
                  <a:pt x="562467" y="562743"/>
                </a:lnTo>
                <a:lnTo>
                  <a:pt x="562467" y="563942"/>
                </a:lnTo>
                <a:lnTo>
                  <a:pt x="562467" y="564818"/>
                </a:lnTo>
                <a:lnTo>
                  <a:pt x="562467" y="564996"/>
                </a:lnTo>
                <a:lnTo>
                  <a:pt x="562467" y="565306"/>
                </a:lnTo>
                <a:lnTo>
                  <a:pt x="562467" y="565824"/>
                </a:lnTo>
                <a:lnTo>
                  <a:pt x="562467" y="566657"/>
                </a:lnTo>
                <a:lnTo>
                  <a:pt x="562467" y="567452"/>
                </a:lnTo>
                <a:lnTo>
                  <a:pt x="562467" y="567588"/>
                </a:lnTo>
                <a:lnTo>
                  <a:pt x="562467" y="568358"/>
                </a:lnTo>
                <a:lnTo>
                  <a:pt x="562467" y="568458"/>
                </a:lnTo>
                <a:lnTo>
                  <a:pt x="562467" y="570450"/>
                </a:lnTo>
                <a:lnTo>
                  <a:pt x="562467" y="571132"/>
                </a:lnTo>
                <a:lnTo>
                  <a:pt x="562467" y="574179"/>
                </a:lnTo>
                <a:lnTo>
                  <a:pt x="562467" y="574848"/>
                </a:lnTo>
                <a:lnTo>
                  <a:pt x="562467" y="574914"/>
                </a:lnTo>
                <a:lnTo>
                  <a:pt x="562467" y="575274"/>
                </a:lnTo>
                <a:lnTo>
                  <a:pt x="562467" y="576016"/>
                </a:lnTo>
                <a:lnTo>
                  <a:pt x="562467" y="576145"/>
                </a:lnTo>
                <a:lnTo>
                  <a:pt x="562467" y="576518"/>
                </a:lnTo>
                <a:lnTo>
                  <a:pt x="562467" y="577586"/>
                </a:lnTo>
                <a:lnTo>
                  <a:pt x="562467" y="578093"/>
                </a:lnTo>
                <a:lnTo>
                  <a:pt x="562467" y="579313"/>
                </a:lnTo>
                <a:lnTo>
                  <a:pt x="562467" y="580351"/>
                </a:lnTo>
                <a:lnTo>
                  <a:pt x="562467" y="580902"/>
                </a:lnTo>
                <a:lnTo>
                  <a:pt x="562467" y="580983"/>
                </a:lnTo>
                <a:lnTo>
                  <a:pt x="562467" y="581050"/>
                </a:lnTo>
                <a:lnTo>
                  <a:pt x="562467" y="581811"/>
                </a:lnTo>
                <a:lnTo>
                  <a:pt x="562467" y="582152"/>
                </a:lnTo>
                <a:lnTo>
                  <a:pt x="562467" y="582976"/>
                </a:lnTo>
                <a:lnTo>
                  <a:pt x="562467" y="584816"/>
                </a:lnTo>
                <a:lnTo>
                  <a:pt x="562467" y="585365"/>
                </a:lnTo>
                <a:lnTo>
                  <a:pt x="562467" y="585748"/>
                </a:lnTo>
                <a:lnTo>
                  <a:pt x="562467" y="586325"/>
                </a:lnTo>
                <a:lnTo>
                  <a:pt x="562467" y="586618"/>
                </a:lnTo>
                <a:lnTo>
                  <a:pt x="562467" y="587038"/>
                </a:lnTo>
                <a:lnTo>
                  <a:pt x="562467" y="587303"/>
                </a:lnTo>
                <a:lnTo>
                  <a:pt x="562467" y="587713"/>
                </a:lnTo>
                <a:lnTo>
                  <a:pt x="562467" y="587883"/>
                </a:lnTo>
                <a:lnTo>
                  <a:pt x="562467" y="588399"/>
                </a:lnTo>
                <a:lnTo>
                  <a:pt x="562467" y="589112"/>
                </a:lnTo>
                <a:lnTo>
                  <a:pt x="562467" y="589839"/>
                </a:lnTo>
                <a:lnTo>
                  <a:pt x="562467" y="589972"/>
                </a:lnTo>
                <a:lnTo>
                  <a:pt x="562467" y="590842"/>
                </a:lnTo>
                <a:lnTo>
                  <a:pt x="562467" y="590952"/>
                </a:lnTo>
                <a:lnTo>
                  <a:pt x="562467" y="593434"/>
                </a:lnTo>
                <a:lnTo>
                  <a:pt x="562467" y="594221"/>
                </a:lnTo>
                <a:lnTo>
                  <a:pt x="562467" y="594304"/>
                </a:lnTo>
                <a:lnTo>
                  <a:pt x="562467" y="595589"/>
                </a:lnTo>
                <a:lnTo>
                  <a:pt x="562467" y="596095"/>
                </a:lnTo>
                <a:lnTo>
                  <a:pt x="562467" y="597555"/>
                </a:lnTo>
                <a:lnTo>
                  <a:pt x="562467" y="599142"/>
                </a:lnTo>
                <a:lnTo>
                  <a:pt x="562467" y="599570"/>
                </a:lnTo>
                <a:lnTo>
                  <a:pt x="562467" y="599970"/>
                </a:lnTo>
                <a:lnTo>
                  <a:pt x="562467" y="600356"/>
                </a:lnTo>
                <a:lnTo>
                  <a:pt x="562467" y="600439"/>
                </a:lnTo>
                <a:lnTo>
                  <a:pt x="562467" y="600477"/>
                </a:lnTo>
                <a:lnTo>
                  <a:pt x="562467" y="601109"/>
                </a:lnTo>
                <a:lnTo>
                  <a:pt x="562467" y="601407"/>
                </a:lnTo>
                <a:lnTo>
                  <a:pt x="562467" y="602279"/>
                </a:lnTo>
                <a:lnTo>
                  <a:pt x="562467" y="604536"/>
                </a:lnTo>
                <a:lnTo>
                  <a:pt x="562467" y="605716"/>
                </a:lnTo>
                <a:lnTo>
                  <a:pt x="562467" y="606105"/>
                </a:lnTo>
                <a:lnTo>
                  <a:pt x="562467" y="606612"/>
                </a:lnTo>
                <a:lnTo>
                  <a:pt x="562467" y="608132"/>
                </a:lnTo>
                <a:lnTo>
                  <a:pt x="562467" y="609002"/>
                </a:lnTo>
                <a:lnTo>
                  <a:pt x="562467" y="610097"/>
                </a:lnTo>
                <a:lnTo>
                  <a:pt x="562467" y="610267"/>
                </a:lnTo>
                <a:lnTo>
                  <a:pt x="562467" y="611250"/>
                </a:lnTo>
                <a:lnTo>
                  <a:pt x="562467" y="611496"/>
                </a:lnTo>
                <a:lnTo>
                  <a:pt x="562467" y="614267"/>
                </a:lnTo>
                <a:lnTo>
                  <a:pt x="562467" y="614803"/>
                </a:lnTo>
                <a:lnTo>
                  <a:pt x="562467" y="615137"/>
                </a:lnTo>
                <a:lnTo>
                  <a:pt x="562467" y="615714"/>
                </a:lnTo>
                <a:lnTo>
                  <a:pt x="562467" y="616234"/>
                </a:lnTo>
                <a:lnTo>
                  <a:pt x="562467" y="616403"/>
                </a:lnTo>
                <a:lnTo>
                  <a:pt x="562467" y="617802"/>
                </a:lnTo>
                <a:lnTo>
                  <a:pt x="562467" y="618515"/>
                </a:lnTo>
                <a:lnTo>
                  <a:pt x="562467" y="619410"/>
                </a:lnTo>
                <a:lnTo>
                  <a:pt x="562467" y="620280"/>
                </a:lnTo>
                <a:lnTo>
                  <a:pt x="562467" y="621849"/>
                </a:lnTo>
                <a:lnTo>
                  <a:pt x="562467" y="621953"/>
                </a:lnTo>
                <a:lnTo>
                  <a:pt x="562467" y="622823"/>
                </a:lnTo>
                <a:lnTo>
                  <a:pt x="562467" y="623791"/>
                </a:lnTo>
                <a:lnTo>
                  <a:pt x="562467" y="623875"/>
                </a:lnTo>
                <a:lnTo>
                  <a:pt x="562467" y="623938"/>
                </a:lnTo>
                <a:lnTo>
                  <a:pt x="562467" y="624662"/>
                </a:lnTo>
                <a:lnTo>
                  <a:pt x="562467" y="626011"/>
                </a:lnTo>
                <a:lnTo>
                  <a:pt x="562467" y="626287"/>
                </a:lnTo>
                <a:lnTo>
                  <a:pt x="562467" y="628813"/>
                </a:lnTo>
                <a:lnTo>
                  <a:pt x="562467" y="629928"/>
                </a:lnTo>
                <a:lnTo>
                  <a:pt x="562467" y="630011"/>
                </a:lnTo>
                <a:lnTo>
                  <a:pt x="562467" y="630797"/>
                </a:lnTo>
                <a:lnTo>
                  <a:pt x="562467" y="632147"/>
                </a:lnTo>
                <a:lnTo>
                  <a:pt x="562467" y="632423"/>
                </a:lnTo>
                <a:lnTo>
                  <a:pt x="562467" y="634392"/>
                </a:lnTo>
                <a:lnTo>
                  <a:pt x="562467" y="634562"/>
                </a:lnTo>
                <a:lnTo>
                  <a:pt x="562467" y="635782"/>
                </a:lnTo>
                <a:lnTo>
                  <a:pt x="562467" y="636528"/>
                </a:lnTo>
                <a:lnTo>
                  <a:pt x="562467" y="636964"/>
                </a:lnTo>
                <a:lnTo>
                  <a:pt x="562467" y="637697"/>
                </a:lnTo>
                <a:lnTo>
                  <a:pt x="562467" y="639535"/>
                </a:lnTo>
                <a:lnTo>
                  <a:pt x="562467" y="639703"/>
                </a:lnTo>
                <a:lnTo>
                  <a:pt x="562467" y="641918"/>
                </a:lnTo>
                <a:lnTo>
                  <a:pt x="562467" y="643100"/>
                </a:lnTo>
                <a:lnTo>
                  <a:pt x="562467" y="644690"/>
                </a:lnTo>
                <a:lnTo>
                  <a:pt x="562467" y="644954"/>
                </a:lnTo>
                <a:lnTo>
                  <a:pt x="562467" y="645672"/>
                </a:lnTo>
                <a:lnTo>
                  <a:pt x="562467" y="645840"/>
                </a:lnTo>
                <a:lnTo>
                  <a:pt x="562467" y="646185"/>
                </a:lnTo>
                <a:lnTo>
                  <a:pt x="562467" y="648203"/>
                </a:lnTo>
                <a:lnTo>
                  <a:pt x="562467" y="650221"/>
                </a:lnTo>
                <a:lnTo>
                  <a:pt x="562467" y="650306"/>
                </a:lnTo>
                <a:lnTo>
                  <a:pt x="562467" y="651091"/>
                </a:lnTo>
                <a:lnTo>
                  <a:pt x="562467" y="652395"/>
                </a:lnTo>
                <a:lnTo>
                  <a:pt x="562467" y="654806"/>
                </a:lnTo>
                <a:lnTo>
                  <a:pt x="562467" y="658382"/>
                </a:lnTo>
                <a:lnTo>
                  <a:pt x="562467" y="658649"/>
                </a:lnTo>
                <a:lnTo>
                  <a:pt x="562467" y="661259"/>
                </a:lnTo>
                <a:lnTo>
                  <a:pt x="562467" y="663225"/>
                </a:lnTo>
                <a:lnTo>
                  <a:pt x="562467" y="664188"/>
                </a:lnTo>
                <a:lnTo>
                  <a:pt x="562467" y="664302"/>
                </a:lnTo>
                <a:lnTo>
                  <a:pt x="562467" y="664783"/>
                </a:lnTo>
                <a:lnTo>
                  <a:pt x="562467" y="665483"/>
                </a:lnTo>
                <a:lnTo>
                  <a:pt x="562467" y="665965"/>
                </a:lnTo>
                <a:lnTo>
                  <a:pt x="562467" y="667851"/>
                </a:lnTo>
                <a:lnTo>
                  <a:pt x="562467" y="668569"/>
                </a:lnTo>
                <a:lnTo>
                  <a:pt x="562467" y="669249"/>
                </a:lnTo>
                <a:lnTo>
                  <a:pt x="562467" y="669612"/>
                </a:lnTo>
                <a:lnTo>
                  <a:pt x="562467" y="670587"/>
                </a:lnTo>
                <a:lnTo>
                  <a:pt x="562467" y="671785"/>
                </a:lnTo>
                <a:lnTo>
                  <a:pt x="562467" y="673475"/>
                </a:lnTo>
                <a:lnTo>
                  <a:pt x="562467" y="674126"/>
                </a:lnTo>
                <a:lnTo>
                  <a:pt x="562467" y="674706"/>
                </a:lnTo>
                <a:lnTo>
                  <a:pt x="562467" y="676723"/>
                </a:lnTo>
                <a:lnTo>
                  <a:pt x="562467" y="676919"/>
                </a:lnTo>
                <a:lnTo>
                  <a:pt x="562467" y="679453"/>
                </a:lnTo>
                <a:lnTo>
                  <a:pt x="562467" y="681227"/>
                </a:lnTo>
                <a:lnTo>
                  <a:pt x="562467" y="682347"/>
                </a:lnTo>
                <a:lnTo>
                  <a:pt x="562467" y="683642"/>
                </a:lnTo>
                <a:lnTo>
                  <a:pt x="562467" y="684313"/>
                </a:lnTo>
                <a:lnTo>
                  <a:pt x="562467" y="684910"/>
                </a:lnTo>
                <a:lnTo>
                  <a:pt x="562467" y="685461"/>
                </a:lnTo>
                <a:lnTo>
                  <a:pt x="562467" y="685609"/>
                </a:lnTo>
                <a:lnTo>
                  <a:pt x="562467" y="686009"/>
                </a:lnTo>
                <a:lnTo>
                  <a:pt x="562467" y="686331"/>
                </a:lnTo>
                <a:lnTo>
                  <a:pt x="562467" y="687167"/>
                </a:lnTo>
                <a:lnTo>
                  <a:pt x="562467" y="687613"/>
                </a:lnTo>
                <a:lnTo>
                  <a:pt x="562467" y="688482"/>
                </a:lnTo>
                <a:lnTo>
                  <a:pt x="562467" y="689583"/>
                </a:lnTo>
                <a:lnTo>
                  <a:pt x="562467" y="689778"/>
                </a:lnTo>
                <a:lnTo>
                  <a:pt x="562467" y="690450"/>
                </a:lnTo>
                <a:lnTo>
                  <a:pt x="562467" y="691596"/>
                </a:lnTo>
                <a:lnTo>
                  <a:pt x="562467" y="691633"/>
                </a:lnTo>
                <a:lnTo>
                  <a:pt x="562467" y="691745"/>
                </a:lnTo>
                <a:lnTo>
                  <a:pt x="562467" y="692145"/>
                </a:lnTo>
                <a:lnTo>
                  <a:pt x="562467" y="692467"/>
                </a:lnTo>
                <a:lnTo>
                  <a:pt x="562467" y="692864"/>
                </a:lnTo>
                <a:lnTo>
                  <a:pt x="562467" y="693195"/>
                </a:lnTo>
                <a:lnTo>
                  <a:pt x="562467" y="693496"/>
                </a:lnTo>
                <a:lnTo>
                  <a:pt x="562467" y="694168"/>
                </a:lnTo>
                <a:lnTo>
                  <a:pt x="562467" y="694881"/>
                </a:lnTo>
                <a:lnTo>
                  <a:pt x="562467" y="694921"/>
                </a:lnTo>
                <a:lnTo>
                  <a:pt x="562467" y="695978"/>
                </a:lnTo>
                <a:lnTo>
                  <a:pt x="562467" y="696848"/>
                </a:lnTo>
                <a:lnTo>
                  <a:pt x="562467" y="697769"/>
                </a:lnTo>
                <a:lnTo>
                  <a:pt x="562467" y="698008"/>
                </a:lnTo>
                <a:lnTo>
                  <a:pt x="562467" y="699303"/>
                </a:lnTo>
                <a:lnTo>
                  <a:pt x="562467" y="699386"/>
                </a:lnTo>
                <a:lnTo>
                  <a:pt x="562467" y="700303"/>
                </a:lnTo>
                <a:lnTo>
                  <a:pt x="562467" y="702911"/>
                </a:lnTo>
                <a:lnTo>
                  <a:pt x="562467" y="704142"/>
                </a:lnTo>
                <a:lnTo>
                  <a:pt x="562467" y="705438"/>
                </a:lnTo>
                <a:lnTo>
                  <a:pt x="562467" y="705522"/>
                </a:lnTo>
                <a:lnTo>
                  <a:pt x="562467" y="707190"/>
                </a:lnTo>
                <a:lnTo>
                  <a:pt x="562467" y="707293"/>
                </a:lnTo>
                <a:lnTo>
                  <a:pt x="562467" y="707741"/>
                </a:lnTo>
                <a:lnTo>
                  <a:pt x="562467" y="708608"/>
                </a:lnTo>
                <a:lnTo>
                  <a:pt x="562467" y="708650"/>
                </a:lnTo>
                <a:lnTo>
                  <a:pt x="562467" y="709043"/>
                </a:lnTo>
                <a:lnTo>
                  <a:pt x="562467" y="709102"/>
                </a:lnTo>
                <a:lnTo>
                  <a:pt x="562467" y="709756"/>
                </a:lnTo>
                <a:lnTo>
                  <a:pt x="562467" y="709903"/>
                </a:lnTo>
                <a:lnTo>
                  <a:pt x="562467" y="709912"/>
                </a:lnTo>
                <a:lnTo>
                  <a:pt x="562467" y="710625"/>
                </a:lnTo>
                <a:lnTo>
                  <a:pt x="562467" y="711655"/>
                </a:lnTo>
                <a:lnTo>
                  <a:pt x="562467" y="711722"/>
                </a:lnTo>
                <a:lnTo>
                  <a:pt x="562467" y="712204"/>
                </a:lnTo>
                <a:lnTo>
                  <a:pt x="562467" y="713164"/>
                </a:lnTo>
                <a:lnTo>
                  <a:pt x="562467" y="713428"/>
                </a:lnTo>
                <a:lnTo>
                  <a:pt x="562467" y="713877"/>
                </a:lnTo>
                <a:lnTo>
                  <a:pt x="562467" y="714529"/>
                </a:lnTo>
                <a:lnTo>
                  <a:pt x="562467" y="715047"/>
                </a:lnTo>
                <a:lnTo>
                  <a:pt x="562467" y="715178"/>
                </a:lnTo>
                <a:lnTo>
                  <a:pt x="562467" y="716047"/>
                </a:lnTo>
                <a:lnTo>
                  <a:pt x="562467" y="716674"/>
                </a:lnTo>
                <a:lnTo>
                  <a:pt x="562467" y="716811"/>
                </a:lnTo>
                <a:lnTo>
                  <a:pt x="562467" y="717681"/>
                </a:lnTo>
                <a:lnTo>
                  <a:pt x="562467" y="717791"/>
                </a:lnTo>
                <a:lnTo>
                  <a:pt x="562467" y="719559"/>
                </a:lnTo>
                <a:lnTo>
                  <a:pt x="562467" y="720355"/>
                </a:lnTo>
                <a:lnTo>
                  <a:pt x="562467" y="720430"/>
                </a:lnTo>
                <a:lnTo>
                  <a:pt x="562467" y="721182"/>
                </a:lnTo>
                <a:lnTo>
                  <a:pt x="562467" y="722810"/>
                </a:lnTo>
                <a:lnTo>
                  <a:pt x="562467" y="726809"/>
                </a:lnTo>
                <a:lnTo>
                  <a:pt x="562467" y="727316"/>
                </a:lnTo>
                <a:lnTo>
                  <a:pt x="562467" y="730206"/>
                </a:lnTo>
                <a:lnTo>
                  <a:pt x="562467" y="730272"/>
                </a:lnTo>
                <a:lnTo>
                  <a:pt x="562467" y="731374"/>
                </a:lnTo>
                <a:lnTo>
                  <a:pt x="562467" y="732944"/>
                </a:lnTo>
                <a:lnTo>
                  <a:pt x="562467" y="733451"/>
                </a:lnTo>
                <a:lnTo>
                  <a:pt x="562467" y="734588"/>
                </a:lnTo>
                <a:lnTo>
                  <a:pt x="562467" y="734970"/>
                </a:lnTo>
                <a:lnTo>
                  <a:pt x="562467" y="735303"/>
                </a:lnTo>
                <a:lnTo>
                  <a:pt x="562467" y="735841"/>
                </a:lnTo>
                <a:lnTo>
                  <a:pt x="562467" y="736261"/>
                </a:lnTo>
                <a:lnTo>
                  <a:pt x="562467" y="736936"/>
                </a:lnTo>
                <a:lnTo>
                  <a:pt x="562467" y="737106"/>
                </a:lnTo>
                <a:lnTo>
                  <a:pt x="562467" y="738334"/>
                </a:lnTo>
                <a:lnTo>
                  <a:pt x="562467" y="740174"/>
                </a:lnTo>
                <a:lnTo>
                  <a:pt x="562467" y="740723"/>
                </a:lnTo>
                <a:lnTo>
                  <a:pt x="562467" y="740969"/>
                </a:lnTo>
                <a:lnTo>
                  <a:pt x="562467" y="741106"/>
                </a:lnTo>
                <a:lnTo>
                  <a:pt x="562467" y="741976"/>
                </a:lnTo>
                <a:lnTo>
                  <a:pt x="562467" y="743072"/>
                </a:lnTo>
                <a:lnTo>
                  <a:pt x="562467" y="743242"/>
                </a:lnTo>
                <a:lnTo>
                  <a:pt x="562467" y="748364"/>
                </a:lnTo>
                <a:lnTo>
                  <a:pt x="562467" y="748792"/>
                </a:lnTo>
                <a:lnTo>
                  <a:pt x="562467" y="749579"/>
                </a:lnTo>
                <a:lnTo>
                  <a:pt x="562467" y="749662"/>
                </a:lnTo>
                <a:lnTo>
                  <a:pt x="562467" y="750331"/>
                </a:lnTo>
                <a:lnTo>
                  <a:pt x="562467" y="750630"/>
                </a:lnTo>
                <a:lnTo>
                  <a:pt x="562467" y="751502"/>
                </a:lnTo>
                <a:lnTo>
                  <a:pt x="562467" y="754500"/>
                </a:lnTo>
                <a:lnTo>
                  <a:pt x="562467" y="755328"/>
                </a:lnTo>
                <a:lnTo>
                  <a:pt x="562467" y="755836"/>
                </a:lnTo>
                <a:lnTo>
                  <a:pt x="562467" y="756467"/>
                </a:lnTo>
                <a:lnTo>
                  <a:pt x="562467" y="756767"/>
                </a:lnTo>
                <a:lnTo>
                  <a:pt x="562467" y="757636"/>
                </a:lnTo>
                <a:lnTo>
                  <a:pt x="562467" y="758882"/>
                </a:lnTo>
                <a:lnTo>
                  <a:pt x="562467" y="761231"/>
                </a:lnTo>
                <a:lnTo>
                  <a:pt x="562467" y="761401"/>
                </a:lnTo>
                <a:lnTo>
                  <a:pt x="562467" y="763368"/>
                </a:lnTo>
                <a:lnTo>
                  <a:pt x="562467" y="763490"/>
                </a:lnTo>
                <a:lnTo>
                  <a:pt x="562467" y="764026"/>
                </a:lnTo>
                <a:lnTo>
                  <a:pt x="562467" y="764360"/>
                </a:lnTo>
                <a:lnTo>
                  <a:pt x="562467" y="765456"/>
                </a:lnTo>
                <a:lnTo>
                  <a:pt x="562467" y="765625"/>
                </a:lnTo>
                <a:lnTo>
                  <a:pt x="562467" y="767738"/>
                </a:lnTo>
                <a:lnTo>
                  <a:pt x="562467" y="770161"/>
                </a:lnTo>
                <a:lnTo>
                  <a:pt x="562467" y="771072"/>
                </a:lnTo>
                <a:lnTo>
                  <a:pt x="562467" y="771528"/>
                </a:lnTo>
                <a:lnTo>
                  <a:pt x="562467" y="773161"/>
                </a:lnTo>
                <a:lnTo>
                  <a:pt x="562467" y="773873"/>
                </a:lnTo>
                <a:lnTo>
                  <a:pt x="562467" y="774626"/>
                </a:lnTo>
                <a:lnTo>
                  <a:pt x="562467" y="777060"/>
                </a:lnTo>
                <a:lnTo>
                  <a:pt x="562467" y="778036"/>
                </a:lnTo>
                <a:lnTo>
                  <a:pt x="562467" y="779150"/>
                </a:lnTo>
                <a:lnTo>
                  <a:pt x="562467" y="779234"/>
                </a:lnTo>
                <a:lnTo>
                  <a:pt x="562467" y="780020"/>
                </a:lnTo>
                <a:lnTo>
                  <a:pt x="562467" y="781369"/>
                </a:lnTo>
                <a:lnTo>
                  <a:pt x="562467" y="781645"/>
                </a:lnTo>
                <a:lnTo>
                  <a:pt x="562467" y="783615"/>
                </a:lnTo>
                <a:lnTo>
                  <a:pt x="562467" y="783784"/>
                </a:lnTo>
                <a:lnTo>
                  <a:pt x="562467" y="784171"/>
                </a:lnTo>
                <a:lnTo>
                  <a:pt x="562467" y="785220"/>
                </a:lnTo>
                <a:lnTo>
                  <a:pt x="562467" y="785751"/>
                </a:lnTo>
                <a:lnTo>
                  <a:pt x="562467" y="788554"/>
                </a:lnTo>
                <a:lnTo>
                  <a:pt x="562467" y="789750"/>
                </a:lnTo>
                <a:lnTo>
                  <a:pt x="562467" y="789919"/>
                </a:lnTo>
                <a:lnTo>
                  <a:pt x="562467" y="791140"/>
                </a:lnTo>
                <a:lnTo>
                  <a:pt x="562467" y="791886"/>
                </a:lnTo>
                <a:lnTo>
                  <a:pt x="562467" y="792322"/>
                </a:lnTo>
                <a:lnTo>
                  <a:pt x="562467" y="793912"/>
                </a:lnTo>
                <a:lnTo>
                  <a:pt x="562467" y="794379"/>
                </a:lnTo>
                <a:lnTo>
                  <a:pt x="562467" y="794894"/>
                </a:lnTo>
                <a:lnTo>
                  <a:pt x="562467" y="795063"/>
                </a:lnTo>
                <a:lnTo>
                  <a:pt x="562467" y="795408"/>
                </a:lnTo>
                <a:lnTo>
                  <a:pt x="562467" y="797425"/>
                </a:lnTo>
                <a:lnTo>
                  <a:pt x="562467" y="799443"/>
                </a:lnTo>
                <a:lnTo>
                  <a:pt x="562467" y="799528"/>
                </a:lnTo>
                <a:lnTo>
                  <a:pt x="562467" y="800048"/>
                </a:lnTo>
                <a:lnTo>
                  <a:pt x="562467" y="800313"/>
                </a:lnTo>
                <a:lnTo>
                  <a:pt x="562467" y="801545"/>
                </a:lnTo>
                <a:lnTo>
                  <a:pt x="562467" y="801618"/>
                </a:lnTo>
                <a:lnTo>
                  <a:pt x="562467" y="802330"/>
                </a:lnTo>
                <a:lnTo>
                  <a:pt x="562467" y="803562"/>
                </a:lnTo>
                <a:lnTo>
                  <a:pt x="562467" y="804298"/>
                </a:lnTo>
                <a:lnTo>
                  <a:pt x="562467" y="805579"/>
                </a:lnTo>
                <a:lnTo>
                  <a:pt x="562467" y="805663"/>
                </a:lnTo>
                <a:lnTo>
                  <a:pt x="562467" y="807604"/>
                </a:lnTo>
                <a:lnTo>
                  <a:pt x="562467" y="807753"/>
                </a:lnTo>
                <a:lnTo>
                  <a:pt x="562467" y="810046"/>
                </a:lnTo>
                <a:lnTo>
                  <a:pt x="562467" y="810482"/>
                </a:lnTo>
                <a:lnTo>
                  <a:pt x="562467" y="812135"/>
                </a:lnTo>
                <a:lnTo>
                  <a:pt x="562467" y="812447"/>
                </a:lnTo>
                <a:lnTo>
                  <a:pt x="562467" y="813739"/>
                </a:lnTo>
                <a:lnTo>
                  <a:pt x="562467" y="814006"/>
                </a:lnTo>
                <a:lnTo>
                  <a:pt x="562467" y="814199"/>
                </a:lnTo>
                <a:lnTo>
                  <a:pt x="562467" y="815187"/>
                </a:lnTo>
                <a:lnTo>
                  <a:pt x="562467" y="816617"/>
                </a:lnTo>
                <a:lnTo>
                  <a:pt x="562467" y="817960"/>
                </a:lnTo>
                <a:lnTo>
                  <a:pt x="562467" y="818207"/>
                </a:lnTo>
                <a:lnTo>
                  <a:pt x="562467" y="818472"/>
                </a:lnTo>
                <a:lnTo>
                  <a:pt x="562467" y="818584"/>
                </a:lnTo>
                <a:lnTo>
                  <a:pt x="562467" y="818835"/>
                </a:lnTo>
                <a:lnTo>
                  <a:pt x="562467" y="819704"/>
                </a:lnTo>
                <a:lnTo>
                  <a:pt x="562467" y="821007"/>
                </a:lnTo>
                <a:lnTo>
                  <a:pt x="562467" y="821323"/>
                </a:lnTo>
                <a:lnTo>
                  <a:pt x="562467" y="821721"/>
                </a:lnTo>
                <a:lnTo>
                  <a:pt x="562467" y="822817"/>
                </a:lnTo>
                <a:lnTo>
                  <a:pt x="562467" y="823348"/>
                </a:lnTo>
                <a:lnTo>
                  <a:pt x="562467" y="823687"/>
                </a:lnTo>
                <a:lnTo>
                  <a:pt x="562467" y="823928"/>
                </a:lnTo>
                <a:lnTo>
                  <a:pt x="562467" y="824608"/>
                </a:lnTo>
                <a:lnTo>
                  <a:pt x="562467" y="824972"/>
                </a:lnTo>
                <a:lnTo>
                  <a:pt x="562467" y="825945"/>
                </a:lnTo>
                <a:lnTo>
                  <a:pt x="562467" y="826142"/>
                </a:lnTo>
                <a:lnTo>
                  <a:pt x="562467" y="827142"/>
                </a:lnTo>
                <a:lnTo>
                  <a:pt x="562467" y="827879"/>
                </a:lnTo>
                <a:lnTo>
                  <a:pt x="562467" y="829352"/>
                </a:lnTo>
                <a:lnTo>
                  <a:pt x="562467" y="829483"/>
                </a:lnTo>
                <a:lnTo>
                  <a:pt x="562467" y="831524"/>
                </a:lnTo>
                <a:lnTo>
                  <a:pt x="562467" y="832277"/>
                </a:lnTo>
                <a:lnTo>
                  <a:pt x="562467" y="833867"/>
                </a:lnTo>
                <a:lnTo>
                  <a:pt x="562467" y="834132"/>
                </a:lnTo>
                <a:lnTo>
                  <a:pt x="562467" y="835940"/>
                </a:lnTo>
                <a:lnTo>
                  <a:pt x="562467" y="836742"/>
                </a:lnTo>
                <a:lnTo>
                  <a:pt x="562467" y="837513"/>
                </a:lnTo>
                <a:lnTo>
                  <a:pt x="562467" y="837705"/>
                </a:lnTo>
                <a:lnTo>
                  <a:pt x="562467" y="837781"/>
                </a:lnTo>
                <a:lnTo>
                  <a:pt x="562467" y="838383"/>
                </a:lnTo>
                <a:lnTo>
                  <a:pt x="562467" y="839001"/>
                </a:lnTo>
                <a:lnTo>
                  <a:pt x="562467" y="839672"/>
                </a:lnTo>
                <a:lnTo>
                  <a:pt x="562467" y="840268"/>
                </a:lnTo>
                <a:lnTo>
                  <a:pt x="562467" y="840819"/>
                </a:lnTo>
                <a:lnTo>
                  <a:pt x="562467" y="840967"/>
                </a:lnTo>
                <a:lnTo>
                  <a:pt x="562467" y="841367"/>
                </a:lnTo>
                <a:lnTo>
                  <a:pt x="562467" y="841689"/>
                </a:lnTo>
                <a:lnTo>
                  <a:pt x="562467" y="842087"/>
                </a:lnTo>
                <a:lnTo>
                  <a:pt x="562467" y="842417"/>
                </a:lnTo>
                <a:lnTo>
                  <a:pt x="562467" y="843130"/>
                </a:lnTo>
                <a:lnTo>
                  <a:pt x="562467" y="844104"/>
                </a:lnTo>
                <a:lnTo>
                  <a:pt x="562467" y="845095"/>
                </a:lnTo>
                <a:lnTo>
                  <a:pt x="562467" y="845201"/>
                </a:lnTo>
                <a:lnTo>
                  <a:pt x="562467" y="846070"/>
                </a:lnTo>
                <a:lnTo>
                  <a:pt x="562467" y="846398"/>
                </a:lnTo>
                <a:lnTo>
                  <a:pt x="562467" y="846992"/>
                </a:lnTo>
                <a:lnTo>
                  <a:pt x="562467" y="847269"/>
                </a:lnTo>
                <a:lnTo>
                  <a:pt x="562467" y="848223"/>
                </a:lnTo>
                <a:lnTo>
                  <a:pt x="562467" y="848553"/>
                </a:lnTo>
                <a:lnTo>
                  <a:pt x="562467" y="849526"/>
                </a:lnTo>
                <a:lnTo>
                  <a:pt x="562467" y="850240"/>
                </a:lnTo>
                <a:lnTo>
                  <a:pt x="562467" y="851336"/>
                </a:lnTo>
                <a:lnTo>
                  <a:pt x="562467" y="852206"/>
                </a:lnTo>
                <a:lnTo>
                  <a:pt x="562467" y="852934"/>
                </a:lnTo>
                <a:lnTo>
                  <a:pt x="562467" y="853257"/>
                </a:lnTo>
                <a:lnTo>
                  <a:pt x="562467" y="853365"/>
                </a:lnTo>
                <a:lnTo>
                  <a:pt x="562467" y="854661"/>
                </a:lnTo>
                <a:lnTo>
                  <a:pt x="562467" y="854744"/>
                </a:lnTo>
                <a:lnTo>
                  <a:pt x="562467" y="857831"/>
                </a:lnTo>
                <a:lnTo>
                  <a:pt x="562467" y="858324"/>
                </a:lnTo>
                <a:lnTo>
                  <a:pt x="562467" y="858978"/>
                </a:lnTo>
                <a:lnTo>
                  <a:pt x="562467" y="859126"/>
                </a:lnTo>
                <a:lnTo>
                  <a:pt x="562467" y="859848"/>
                </a:lnTo>
                <a:lnTo>
                  <a:pt x="562467" y="860944"/>
                </a:lnTo>
                <a:lnTo>
                  <a:pt x="562467" y="861096"/>
                </a:lnTo>
                <a:lnTo>
                  <a:pt x="562467" y="861426"/>
                </a:lnTo>
                <a:lnTo>
                  <a:pt x="562467" y="861965"/>
                </a:lnTo>
                <a:lnTo>
                  <a:pt x="562467" y="862651"/>
                </a:lnTo>
                <a:lnTo>
                  <a:pt x="562467" y="863100"/>
                </a:lnTo>
                <a:lnTo>
                  <a:pt x="562467" y="863966"/>
                </a:lnTo>
                <a:lnTo>
                  <a:pt x="562467" y="864401"/>
                </a:lnTo>
                <a:lnTo>
                  <a:pt x="562467" y="864460"/>
                </a:lnTo>
                <a:lnTo>
                  <a:pt x="562467" y="865114"/>
                </a:lnTo>
                <a:lnTo>
                  <a:pt x="562467" y="865261"/>
                </a:lnTo>
                <a:lnTo>
                  <a:pt x="562467" y="865270"/>
                </a:lnTo>
                <a:lnTo>
                  <a:pt x="562467" y="865983"/>
                </a:lnTo>
                <a:lnTo>
                  <a:pt x="562467" y="867013"/>
                </a:lnTo>
                <a:lnTo>
                  <a:pt x="562467" y="867079"/>
                </a:lnTo>
                <a:lnTo>
                  <a:pt x="562467" y="867562"/>
                </a:lnTo>
                <a:lnTo>
                  <a:pt x="562467" y="868678"/>
                </a:lnTo>
                <a:lnTo>
                  <a:pt x="562467" y="868783"/>
                </a:lnTo>
                <a:lnTo>
                  <a:pt x="562467" y="869495"/>
                </a:lnTo>
                <a:lnTo>
                  <a:pt x="562467" y="869653"/>
                </a:lnTo>
                <a:lnTo>
                  <a:pt x="562467" y="870365"/>
                </a:lnTo>
                <a:lnTo>
                  <a:pt x="562467" y="870405"/>
                </a:lnTo>
                <a:lnTo>
                  <a:pt x="562467" y="872032"/>
                </a:lnTo>
                <a:lnTo>
                  <a:pt x="562467" y="874919"/>
                </a:lnTo>
                <a:lnTo>
                  <a:pt x="562467" y="875788"/>
                </a:lnTo>
                <a:lnTo>
                  <a:pt x="562467" y="876839"/>
                </a:lnTo>
                <a:lnTo>
                  <a:pt x="562467" y="882167"/>
                </a:lnTo>
                <a:lnTo>
                  <a:pt x="562467" y="882674"/>
                </a:lnTo>
                <a:lnTo>
                  <a:pt x="562467" y="884526"/>
                </a:lnTo>
                <a:lnTo>
                  <a:pt x="562467" y="885239"/>
                </a:lnTo>
                <a:lnTo>
                  <a:pt x="562467" y="885721"/>
                </a:lnTo>
                <a:lnTo>
                  <a:pt x="562467" y="889946"/>
                </a:lnTo>
                <a:lnTo>
                  <a:pt x="562467" y="890191"/>
                </a:lnTo>
                <a:lnTo>
                  <a:pt x="562467" y="890328"/>
                </a:lnTo>
                <a:lnTo>
                  <a:pt x="562467" y="890662"/>
                </a:lnTo>
                <a:lnTo>
                  <a:pt x="562467" y="891199"/>
                </a:lnTo>
                <a:lnTo>
                  <a:pt x="562467" y="892295"/>
                </a:lnTo>
                <a:lnTo>
                  <a:pt x="562467" y="892464"/>
                </a:lnTo>
                <a:lnTo>
                  <a:pt x="562467" y="896327"/>
                </a:lnTo>
                <a:lnTo>
                  <a:pt x="562467" y="903723"/>
                </a:lnTo>
                <a:lnTo>
                  <a:pt x="562467" y="905690"/>
                </a:lnTo>
                <a:lnTo>
                  <a:pt x="562467" y="905989"/>
                </a:lnTo>
                <a:lnTo>
                  <a:pt x="562467" y="906859"/>
                </a:lnTo>
                <a:lnTo>
                  <a:pt x="562467" y="908105"/>
                </a:lnTo>
                <a:lnTo>
                  <a:pt x="562467" y="910453"/>
                </a:lnTo>
                <a:lnTo>
                  <a:pt x="562467" y="910623"/>
                </a:lnTo>
                <a:lnTo>
                  <a:pt x="562467" y="911729"/>
                </a:lnTo>
                <a:lnTo>
                  <a:pt x="562467" y="912590"/>
                </a:lnTo>
                <a:lnTo>
                  <a:pt x="562467" y="913025"/>
                </a:lnTo>
                <a:lnTo>
                  <a:pt x="562467" y="914240"/>
                </a:lnTo>
                <a:lnTo>
                  <a:pt x="562467" y="915393"/>
                </a:lnTo>
                <a:lnTo>
                  <a:pt x="562467" y="916590"/>
                </a:lnTo>
                <a:lnTo>
                  <a:pt x="562467" y="916758"/>
                </a:lnTo>
                <a:lnTo>
                  <a:pt x="562467" y="918725"/>
                </a:lnTo>
                <a:lnTo>
                  <a:pt x="562467" y="919384"/>
                </a:lnTo>
                <a:lnTo>
                  <a:pt x="562467" y="920751"/>
                </a:lnTo>
                <a:lnTo>
                  <a:pt x="562467" y="921015"/>
                </a:lnTo>
                <a:lnTo>
                  <a:pt x="562467" y="923058"/>
                </a:lnTo>
                <a:lnTo>
                  <a:pt x="562467" y="923096"/>
                </a:lnTo>
                <a:lnTo>
                  <a:pt x="562467" y="923849"/>
                </a:lnTo>
                <a:lnTo>
                  <a:pt x="562467" y="926282"/>
                </a:lnTo>
                <a:lnTo>
                  <a:pt x="562467" y="926886"/>
                </a:lnTo>
                <a:lnTo>
                  <a:pt x="562467" y="928769"/>
                </a:lnTo>
                <a:lnTo>
                  <a:pt x="562467" y="929984"/>
                </a:lnTo>
                <a:lnTo>
                  <a:pt x="562467" y="932418"/>
                </a:lnTo>
                <a:lnTo>
                  <a:pt x="562467" y="933394"/>
                </a:lnTo>
                <a:lnTo>
                  <a:pt x="562467" y="934443"/>
                </a:lnTo>
                <a:lnTo>
                  <a:pt x="562467" y="935311"/>
                </a:lnTo>
                <a:lnTo>
                  <a:pt x="562467" y="936607"/>
                </a:lnTo>
                <a:lnTo>
                  <a:pt x="562467" y="936885"/>
                </a:lnTo>
                <a:lnTo>
                  <a:pt x="562467" y="937777"/>
                </a:lnTo>
                <a:lnTo>
                  <a:pt x="562467" y="938973"/>
                </a:lnTo>
                <a:lnTo>
                  <a:pt x="562467" y="938974"/>
                </a:lnTo>
                <a:lnTo>
                  <a:pt x="562467" y="939141"/>
                </a:lnTo>
                <a:lnTo>
                  <a:pt x="562467" y="940578"/>
                </a:lnTo>
                <a:lnTo>
                  <a:pt x="562467" y="941037"/>
                </a:lnTo>
                <a:lnTo>
                  <a:pt x="562467" y="941108"/>
                </a:lnTo>
                <a:lnTo>
                  <a:pt x="562467" y="943602"/>
                </a:lnTo>
                <a:lnTo>
                  <a:pt x="562467" y="943912"/>
                </a:lnTo>
                <a:lnTo>
                  <a:pt x="562467" y="944597"/>
                </a:lnTo>
                <a:lnTo>
                  <a:pt x="562467" y="945046"/>
                </a:lnTo>
                <a:lnTo>
                  <a:pt x="562467" y="949270"/>
                </a:lnTo>
                <a:lnTo>
                  <a:pt x="562467" y="949737"/>
                </a:lnTo>
                <a:lnTo>
                  <a:pt x="562467" y="950767"/>
                </a:lnTo>
                <a:lnTo>
                  <a:pt x="562467" y="951553"/>
                </a:lnTo>
                <a:lnTo>
                  <a:pt x="562467" y="952351"/>
                </a:lnTo>
                <a:lnTo>
                  <a:pt x="562467" y="952784"/>
                </a:lnTo>
                <a:lnTo>
                  <a:pt x="562467" y="953520"/>
                </a:lnTo>
                <a:lnTo>
                  <a:pt x="562467" y="954802"/>
                </a:lnTo>
                <a:lnTo>
                  <a:pt x="562467" y="954885"/>
                </a:lnTo>
                <a:lnTo>
                  <a:pt x="562467" y="956190"/>
                </a:lnTo>
                <a:lnTo>
                  <a:pt x="562467" y="956976"/>
                </a:lnTo>
                <a:lnTo>
                  <a:pt x="562467" y="957688"/>
                </a:lnTo>
                <a:lnTo>
                  <a:pt x="562467" y="959269"/>
                </a:lnTo>
                <a:lnTo>
                  <a:pt x="562467" y="959655"/>
                </a:lnTo>
                <a:lnTo>
                  <a:pt x="562467" y="960706"/>
                </a:lnTo>
                <a:lnTo>
                  <a:pt x="562467" y="961358"/>
                </a:lnTo>
                <a:lnTo>
                  <a:pt x="562467" y="962070"/>
                </a:lnTo>
                <a:lnTo>
                  <a:pt x="562467" y="962962"/>
                </a:lnTo>
                <a:lnTo>
                  <a:pt x="562467" y="963422"/>
                </a:lnTo>
                <a:lnTo>
                  <a:pt x="562467" y="964353"/>
                </a:lnTo>
                <a:lnTo>
                  <a:pt x="562467" y="964620"/>
                </a:lnTo>
                <a:lnTo>
                  <a:pt x="562467" y="965222"/>
                </a:lnTo>
                <a:lnTo>
                  <a:pt x="562467" y="965403"/>
                </a:lnTo>
                <a:lnTo>
                  <a:pt x="562467" y="965839"/>
                </a:lnTo>
                <a:lnTo>
                  <a:pt x="562467" y="967183"/>
                </a:lnTo>
                <a:lnTo>
                  <a:pt x="562467" y="967429"/>
                </a:lnTo>
                <a:lnTo>
                  <a:pt x="562467" y="967493"/>
                </a:lnTo>
                <a:lnTo>
                  <a:pt x="562467" y="967807"/>
                </a:lnTo>
                <a:lnTo>
                  <a:pt x="562467" y="967896"/>
                </a:lnTo>
                <a:lnTo>
                  <a:pt x="562467" y="968926"/>
                </a:lnTo>
                <a:lnTo>
                  <a:pt x="562467" y="969557"/>
                </a:lnTo>
                <a:lnTo>
                  <a:pt x="562467" y="970545"/>
                </a:lnTo>
                <a:lnTo>
                  <a:pt x="562467" y="970943"/>
                </a:lnTo>
                <a:lnTo>
                  <a:pt x="562467" y="972040"/>
                </a:lnTo>
                <a:lnTo>
                  <a:pt x="562467" y="972909"/>
                </a:lnTo>
                <a:lnTo>
                  <a:pt x="562467" y="973319"/>
                </a:lnTo>
                <a:lnTo>
                  <a:pt x="562467" y="973562"/>
                </a:lnTo>
                <a:lnTo>
                  <a:pt x="562467" y="973830"/>
                </a:lnTo>
                <a:lnTo>
                  <a:pt x="562467" y="974194"/>
                </a:lnTo>
                <a:lnTo>
                  <a:pt x="562467" y="975061"/>
                </a:lnTo>
                <a:lnTo>
                  <a:pt x="562467" y="976365"/>
                </a:lnTo>
                <a:lnTo>
                  <a:pt x="562467" y="977078"/>
                </a:lnTo>
                <a:lnTo>
                  <a:pt x="562467" y="977102"/>
                </a:lnTo>
                <a:lnTo>
                  <a:pt x="562467" y="977747"/>
                </a:lnTo>
                <a:lnTo>
                  <a:pt x="562467" y="977814"/>
                </a:lnTo>
                <a:lnTo>
                  <a:pt x="562467" y="978175"/>
                </a:lnTo>
                <a:lnTo>
                  <a:pt x="562467" y="978575"/>
                </a:lnTo>
                <a:lnTo>
                  <a:pt x="562467" y="978706"/>
                </a:lnTo>
                <a:lnTo>
                  <a:pt x="562467" y="979045"/>
                </a:lnTo>
                <a:lnTo>
                  <a:pt x="562467" y="979773"/>
                </a:lnTo>
                <a:lnTo>
                  <a:pt x="562467" y="980747"/>
                </a:lnTo>
                <a:lnTo>
                  <a:pt x="562467" y="981500"/>
                </a:lnTo>
                <a:lnTo>
                  <a:pt x="562467" y="983090"/>
                </a:lnTo>
                <a:lnTo>
                  <a:pt x="562467" y="983237"/>
                </a:lnTo>
                <a:lnTo>
                  <a:pt x="562467" y="984711"/>
                </a:lnTo>
                <a:lnTo>
                  <a:pt x="562467" y="985163"/>
                </a:lnTo>
                <a:lnTo>
                  <a:pt x="562467" y="985965"/>
                </a:lnTo>
                <a:lnTo>
                  <a:pt x="562467" y="986736"/>
                </a:lnTo>
                <a:lnTo>
                  <a:pt x="562467" y="986882"/>
                </a:lnTo>
                <a:lnTo>
                  <a:pt x="562467" y="987003"/>
                </a:lnTo>
                <a:lnTo>
                  <a:pt x="562467" y="987606"/>
                </a:lnTo>
                <a:lnTo>
                  <a:pt x="562467" y="987716"/>
                </a:lnTo>
                <a:lnTo>
                  <a:pt x="562467" y="987934"/>
                </a:lnTo>
                <a:lnTo>
                  <a:pt x="562467" y="988804"/>
                </a:lnTo>
                <a:lnTo>
                  <a:pt x="562467" y="989225"/>
                </a:lnTo>
                <a:lnTo>
                  <a:pt x="562467" y="989490"/>
                </a:lnTo>
                <a:lnTo>
                  <a:pt x="562467" y="991265"/>
                </a:lnTo>
                <a:lnTo>
                  <a:pt x="562467" y="991299"/>
                </a:lnTo>
                <a:lnTo>
                  <a:pt x="562467" y="992100"/>
                </a:lnTo>
                <a:lnTo>
                  <a:pt x="562467" y="992353"/>
                </a:lnTo>
                <a:lnTo>
                  <a:pt x="562467" y="992872"/>
                </a:lnTo>
                <a:lnTo>
                  <a:pt x="562467" y="993140"/>
                </a:lnTo>
                <a:lnTo>
                  <a:pt x="562467" y="993742"/>
                </a:lnTo>
                <a:lnTo>
                  <a:pt x="562467" y="994318"/>
                </a:lnTo>
                <a:lnTo>
                  <a:pt x="562467" y="995621"/>
                </a:lnTo>
                <a:lnTo>
                  <a:pt x="562467" y="996334"/>
                </a:lnTo>
                <a:lnTo>
                  <a:pt x="562467" y="996491"/>
                </a:lnTo>
                <a:lnTo>
                  <a:pt x="562467" y="997204"/>
                </a:lnTo>
                <a:lnTo>
                  <a:pt x="562467" y="997445"/>
                </a:lnTo>
                <a:lnTo>
                  <a:pt x="562467" y="997775"/>
                </a:lnTo>
                <a:lnTo>
                  <a:pt x="562467" y="998488"/>
                </a:lnTo>
                <a:lnTo>
                  <a:pt x="562467" y="999462"/>
                </a:lnTo>
                <a:lnTo>
                  <a:pt x="562467" y="1000455"/>
                </a:lnTo>
                <a:lnTo>
                  <a:pt x="562467" y="1000558"/>
                </a:lnTo>
                <a:lnTo>
                  <a:pt x="562467" y="1001329"/>
                </a:lnTo>
                <a:lnTo>
                  <a:pt x="562467" y="1001428"/>
                </a:lnTo>
                <a:lnTo>
                  <a:pt x="562467" y="1001757"/>
                </a:lnTo>
                <a:lnTo>
                  <a:pt x="562467" y="1002156"/>
                </a:lnTo>
                <a:lnTo>
                  <a:pt x="562467" y="1002480"/>
                </a:lnTo>
                <a:lnTo>
                  <a:pt x="562467" y="1002627"/>
                </a:lnTo>
                <a:lnTo>
                  <a:pt x="562467" y="1002869"/>
                </a:lnTo>
                <a:lnTo>
                  <a:pt x="562467" y="1005042"/>
                </a:lnTo>
                <a:lnTo>
                  <a:pt x="562467" y="1007009"/>
                </a:lnTo>
                <a:lnTo>
                  <a:pt x="562467" y="1008295"/>
                </a:lnTo>
                <a:lnTo>
                  <a:pt x="562467" y="1008615"/>
                </a:lnTo>
                <a:lnTo>
                  <a:pt x="562467" y="1010318"/>
                </a:lnTo>
                <a:lnTo>
                  <a:pt x="562467" y="1011031"/>
                </a:lnTo>
                <a:lnTo>
                  <a:pt x="562467" y="1011188"/>
                </a:lnTo>
                <a:lnTo>
                  <a:pt x="562467" y="1011901"/>
                </a:lnTo>
                <a:lnTo>
                  <a:pt x="562467" y="1012996"/>
                </a:lnTo>
                <a:lnTo>
                  <a:pt x="562467" y="1013166"/>
                </a:lnTo>
                <a:lnTo>
                  <a:pt x="562467" y="1013189"/>
                </a:lnTo>
                <a:lnTo>
                  <a:pt x="562467" y="1013683"/>
                </a:lnTo>
                <a:lnTo>
                  <a:pt x="562467" y="1014336"/>
                </a:lnTo>
                <a:lnTo>
                  <a:pt x="562467" y="1014484"/>
                </a:lnTo>
                <a:lnTo>
                  <a:pt x="562467" y="1015206"/>
                </a:lnTo>
                <a:lnTo>
                  <a:pt x="562467" y="1016302"/>
                </a:lnTo>
                <a:lnTo>
                  <a:pt x="562467" y="1016454"/>
                </a:lnTo>
                <a:lnTo>
                  <a:pt x="562467" y="1016784"/>
                </a:lnTo>
                <a:lnTo>
                  <a:pt x="562467" y="1017323"/>
                </a:lnTo>
                <a:lnTo>
                  <a:pt x="562467" y="1017900"/>
                </a:lnTo>
                <a:lnTo>
                  <a:pt x="562467" y="1018613"/>
                </a:lnTo>
                <a:lnTo>
                  <a:pt x="562467" y="1018718"/>
                </a:lnTo>
                <a:lnTo>
                  <a:pt x="562467" y="1019587"/>
                </a:lnTo>
                <a:lnTo>
                  <a:pt x="562467" y="1020702"/>
                </a:lnTo>
                <a:lnTo>
                  <a:pt x="562467" y="1024038"/>
                </a:lnTo>
                <a:lnTo>
                  <a:pt x="562467" y="1024141"/>
                </a:lnTo>
                <a:lnTo>
                  <a:pt x="562467" y="1024854"/>
                </a:lnTo>
                <a:lnTo>
                  <a:pt x="562467" y="1025010"/>
                </a:lnTo>
                <a:lnTo>
                  <a:pt x="562467" y="1025723"/>
                </a:lnTo>
                <a:lnTo>
                  <a:pt x="562467" y="1026062"/>
                </a:lnTo>
                <a:lnTo>
                  <a:pt x="562467" y="1026775"/>
                </a:lnTo>
                <a:lnTo>
                  <a:pt x="562467" y="1028910"/>
                </a:lnTo>
                <a:lnTo>
                  <a:pt x="562467" y="1032198"/>
                </a:lnTo>
                <a:lnTo>
                  <a:pt x="562467" y="1034461"/>
                </a:lnTo>
                <a:lnTo>
                  <a:pt x="562467" y="1034944"/>
                </a:lnTo>
                <a:lnTo>
                  <a:pt x="562467" y="1036579"/>
                </a:lnTo>
                <a:lnTo>
                  <a:pt x="562467" y="1036747"/>
                </a:lnTo>
                <a:lnTo>
                  <a:pt x="562467" y="1039863"/>
                </a:lnTo>
                <a:lnTo>
                  <a:pt x="562467" y="1039885"/>
                </a:lnTo>
                <a:lnTo>
                  <a:pt x="562467" y="1040597"/>
                </a:lnTo>
                <a:lnTo>
                  <a:pt x="562467" y="1041079"/>
                </a:lnTo>
                <a:lnTo>
                  <a:pt x="562467" y="1045550"/>
                </a:lnTo>
                <a:lnTo>
                  <a:pt x="562467" y="1047854"/>
                </a:lnTo>
                <a:lnTo>
                  <a:pt x="562467" y="1052491"/>
                </a:lnTo>
                <a:lnTo>
                  <a:pt x="562467" y="1060951"/>
                </a:lnTo>
                <a:lnTo>
                  <a:pt x="562467" y="1062247"/>
                </a:lnTo>
                <a:lnTo>
                  <a:pt x="562467" y="1063446"/>
                </a:lnTo>
                <a:lnTo>
                  <a:pt x="562467" y="1063463"/>
                </a:lnTo>
                <a:lnTo>
                  <a:pt x="562467" y="1064615"/>
                </a:lnTo>
                <a:lnTo>
                  <a:pt x="562467" y="1065812"/>
                </a:lnTo>
                <a:lnTo>
                  <a:pt x="562467" y="1065980"/>
                </a:lnTo>
                <a:lnTo>
                  <a:pt x="562467" y="1067087"/>
                </a:lnTo>
                <a:lnTo>
                  <a:pt x="562467" y="1067947"/>
                </a:lnTo>
                <a:lnTo>
                  <a:pt x="562467" y="1068383"/>
                </a:lnTo>
                <a:lnTo>
                  <a:pt x="562467" y="1070238"/>
                </a:lnTo>
                <a:lnTo>
                  <a:pt x="562467" y="1070751"/>
                </a:lnTo>
                <a:lnTo>
                  <a:pt x="562467" y="1071436"/>
                </a:lnTo>
                <a:lnTo>
                  <a:pt x="562467" y="1071469"/>
                </a:lnTo>
                <a:lnTo>
                  <a:pt x="562467" y="1072281"/>
                </a:lnTo>
                <a:lnTo>
                  <a:pt x="562467" y="1076109"/>
                </a:lnTo>
                <a:lnTo>
                  <a:pt x="562467" y="1076374"/>
                </a:lnTo>
                <a:lnTo>
                  <a:pt x="562467" y="1077991"/>
                </a:lnTo>
                <a:lnTo>
                  <a:pt x="562467" y="1078416"/>
                </a:lnTo>
                <a:lnTo>
                  <a:pt x="562467" y="1079207"/>
                </a:lnTo>
                <a:lnTo>
                  <a:pt x="562467" y="1081640"/>
                </a:lnTo>
                <a:lnTo>
                  <a:pt x="562467" y="1082505"/>
                </a:lnTo>
                <a:lnTo>
                  <a:pt x="562467" y="1083374"/>
                </a:lnTo>
                <a:lnTo>
                  <a:pt x="562467" y="1084127"/>
                </a:lnTo>
                <a:lnTo>
                  <a:pt x="562467" y="1084533"/>
                </a:lnTo>
                <a:lnTo>
                  <a:pt x="562467" y="1085246"/>
                </a:lnTo>
                <a:lnTo>
                  <a:pt x="562467" y="1085829"/>
                </a:lnTo>
                <a:lnTo>
                  <a:pt x="562467" y="1086107"/>
                </a:lnTo>
                <a:lnTo>
                  <a:pt x="562467" y="1086542"/>
                </a:lnTo>
                <a:lnTo>
                  <a:pt x="562467" y="1087212"/>
                </a:lnTo>
                <a:lnTo>
                  <a:pt x="562467" y="1088196"/>
                </a:lnTo>
                <a:lnTo>
                  <a:pt x="562467" y="1088509"/>
                </a:lnTo>
                <a:lnTo>
                  <a:pt x="562467" y="1088909"/>
                </a:lnTo>
                <a:lnTo>
                  <a:pt x="562467" y="1089801"/>
                </a:lnTo>
                <a:lnTo>
                  <a:pt x="562467" y="1090260"/>
                </a:lnTo>
                <a:lnTo>
                  <a:pt x="562467" y="1090669"/>
                </a:lnTo>
                <a:lnTo>
                  <a:pt x="562467" y="1091965"/>
                </a:lnTo>
                <a:lnTo>
                  <a:pt x="562467" y="1092241"/>
                </a:lnTo>
                <a:lnTo>
                  <a:pt x="562467" y="1093134"/>
                </a:lnTo>
                <a:lnTo>
                  <a:pt x="562467" y="1093820"/>
                </a:lnTo>
                <a:lnTo>
                  <a:pt x="562467" y="1094268"/>
                </a:lnTo>
                <a:lnTo>
                  <a:pt x="562467" y="1094332"/>
                </a:lnTo>
                <a:lnTo>
                  <a:pt x="562467" y="1094533"/>
                </a:lnTo>
                <a:lnTo>
                  <a:pt x="562467" y="1095052"/>
                </a:lnTo>
                <a:lnTo>
                  <a:pt x="562467" y="1096395"/>
                </a:lnTo>
                <a:lnTo>
                  <a:pt x="562467" y="1096575"/>
                </a:lnTo>
                <a:lnTo>
                  <a:pt x="562467" y="1097068"/>
                </a:lnTo>
                <a:lnTo>
                  <a:pt x="562467" y="1098248"/>
                </a:lnTo>
                <a:lnTo>
                  <a:pt x="562467" y="1098960"/>
                </a:lnTo>
                <a:lnTo>
                  <a:pt x="562467" y="1099955"/>
                </a:lnTo>
                <a:lnTo>
                  <a:pt x="562467" y="1100401"/>
                </a:lnTo>
                <a:lnTo>
                  <a:pt x="562467" y="1101573"/>
                </a:lnTo>
                <a:lnTo>
                  <a:pt x="562467" y="1102286"/>
                </a:lnTo>
                <a:lnTo>
                  <a:pt x="562467" y="1105413"/>
                </a:lnTo>
                <a:lnTo>
                  <a:pt x="562467" y="1106911"/>
                </a:lnTo>
                <a:lnTo>
                  <a:pt x="562467" y="1107709"/>
                </a:lnTo>
                <a:lnTo>
                  <a:pt x="562467" y="1108878"/>
                </a:lnTo>
                <a:lnTo>
                  <a:pt x="562467" y="1109928"/>
                </a:lnTo>
                <a:lnTo>
                  <a:pt x="562467" y="1110796"/>
                </a:lnTo>
                <a:lnTo>
                  <a:pt x="562467" y="1111293"/>
                </a:lnTo>
                <a:lnTo>
                  <a:pt x="562467" y="1111550"/>
                </a:lnTo>
                <a:lnTo>
                  <a:pt x="562467" y="1111942"/>
                </a:lnTo>
                <a:lnTo>
                  <a:pt x="562467" y="1112091"/>
                </a:lnTo>
                <a:lnTo>
                  <a:pt x="562467" y="1112812"/>
                </a:lnTo>
                <a:lnTo>
                  <a:pt x="562467" y="1113575"/>
                </a:lnTo>
                <a:lnTo>
                  <a:pt x="562467" y="1113842"/>
                </a:lnTo>
                <a:lnTo>
                  <a:pt x="562467" y="1114445"/>
                </a:lnTo>
                <a:lnTo>
                  <a:pt x="562467" y="1114555"/>
                </a:lnTo>
                <a:lnTo>
                  <a:pt x="562467" y="1114625"/>
                </a:lnTo>
                <a:lnTo>
                  <a:pt x="562467" y="1116064"/>
                </a:lnTo>
                <a:lnTo>
                  <a:pt x="562467" y="1116716"/>
                </a:lnTo>
                <a:lnTo>
                  <a:pt x="562467" y="1117119"/>
                </a:lnTo>
                <a:lnTo>
                  <a:pt x="562467" y="1117428"/>
                </a:lnTo>
                <a:lnTo>
                  <a:pt x="562467" y="1118103"/>
                </a:lnTo>
                <a:lnTo>
                  <a:pt x="562467" y="1118779"/>
                </a:lnTo>
                <a:lnTo>
                  <a:pt x="562467" y="1119574"/>
                </a:lnTo>
                <a:lnTo>
                  <a:pt x="562467" y="1119711"/>
                </a:lnTo>
                <a:lnTo>
                  <a:pt x="562467" y="1119978"/>
                </a:lnTo>
                <a:lnTo>
                  <a:pt x="562467" y="1120580"/>
                </a:lnTo>
                <a:lnTo>
                  <a:pt x="562467" y="1122542"/>
                </a:lnTo>
                <a:lnTo>
                  <a:pt x="562467" y="1122785"/>
                </a:lnTo>
                <a:lnTo>
                  <a:pt x="562467" y="1123254"/>
                </a:lnTo>
                <a:lnTo>
                  <a:pt x="562467" y="1124284"/>
                </a:lnTo>
                <a:lnTo>
                  <a:pt x="562467" y="1126301"/>
                </a:lnTo>
                <a:lnTo>
                  <a:pt x="562467" y="1126970"/>
                </a:lnTo>
                <a:lnTo>
                  <a:pt x="562467" y="1127037"/>
                </a:lnTo>
                <a:lnTo>
                  <a:pt x="562467" y="1127397"/>
                </a:lnTo>
                <a:lnTo>
                  <a:pt x="562467" y="1128267"/>
                </a:lnTo>
                <a:lnTo>
                  <a:pt x="562467" y="1128995"/>
                </a:lnTo>
                <a:lnTo>
                  <a:pt x="562467" y="1129708"/>
                </a:lnTo>
                <a:lnTo>
                  <a:pt x="562467" y="1132460"/>
                </a:lnTo>
                <a:lnTo>
                  <a:pt x="562467" y="1133105"/>
                </a:lnTo>
                <a:lnTo>
                  <a:pt x="562467" y="1133172"/>
                </a:lnTo>
                <a:lnTo>
                  <a:pt x="562467" y="1133933"/>
                </a:lnTo>
                <a:lnTo>
                  <a:pt x="562467" y="1135133"/>
                </a:lnTo>
                <a:lnTo>
                  <a:pt x="562467" y="1136105"/>
                </a:lnTo>
                <a:lnTo>
                  <a:pt x="562467" y="1136938"/>
                </a:lnTo>
                <a:lnTo>
                  <a:pt x="562467" y="1137157"/>
                </a:lnTo>
                <a:lnTo>
                  <a:pt x="562467" y="1137487"/>
                </a:lnTo>
                <a:lnTo>
                  <a:pt x="562467" y="1137870"/>
                </a:lnTo>
                <a:lnTo>
                  <a:pt x="562467" y="1138026"/>
                </a:lnTo>
                <a:lnTo>
                  <a:pt x="562467" y="1138448"/>
                </a:lnTo>
                <a:lnTo>
                  <a:pt x="562467" y="1138740"/>
                </a:lnTo>
                <a:lnTo>
                  <a:pt x="562467" y="1139835"/>
                </a:lnTo>
                <a:lnTo>
                  <a:pt x="562467" y="1140005"/>
                </a:lnTo>
                <a:lnTo>
                  <a:pt x="562467" y="1140487"/>
                </a:lnTo>
                <a:lnTo>
                  <a:pt x="562467" y="1140522"/>
                </a:lnTo>
                <a:lnTo>
                  <a:pt x="562467" y="1141323"/>
                </a:lnTo>
                <a:lnTo>
                  <a:pt x="562467" y="1142094"/>
                </a:lnTo>
                <a:lnTo>
                  <a:pt x="562467" y="1142361"/>
                </a:lnTo>
                <a:lnTo>
                  <a:pt x="562467" y="1142964"/>
                </a:lnTo>
                <a:lnTo>
                  <a:pt x="562467" y="1143074"/>
                </a:lnTo>
                <a:lnTo>
                  <a:pt x="562467" y="1143156"/>
                </a:lnTo>
                <a:lnTo>
                  <a:pt x="562467" y="1143293"/>
                </a:lnTo>
                <a:lnTo>
                  <a:pt x="562467" y="1144162"/>
                </a:lnTo>
                <a:lnTo>
                  <a:pt x="562467" y="1145556"/>
                </a:lnTo>
                <a:lnTo>
                  <a:pt x="562467" y="1146426"/>
                </a:lnTo>
                <a:lnTo>
                  <a:pt x="562467" y="1146623"/>
                </a:lnTo>
                <a:lnTo>
                  <a:pt x="562467" y="1147711"/>
                </a:lnTo>
                <a:lnTo>
                  <a:pt x="562467" y="1149677"/>
                </a:lnTo>
                <a:lnTo>
                  <a:pt x="562467" y="1150552"/>
                </a:lnTo>
                <a:lnTo>
                  <a:pt x="562467" y="1150979"/>
                </a:lnTo>
                <a:lnTo>
                  <a:pt x="562467" y="1151264"/>
                </a:lnTo>
                <a:lnTo>
                  <a:pt x="562467" y="1151692"/>
                </a:lnTo>
                <a:lnTo>
                  <a:pt x="562467" y="1151849"/>
                </a:lnTo>
                <a:lnTo>
                  <a:pt x="562467" y="1152092"/>
                </a:lnTo>
                <a:lnTo>
                  <a:pt x="562467" y="1152561"/>
                </a:lnTo>
                <a:lnTo>
                  <a:pt x="562467" y="1153231"/>
                </a:lnTo>
                <a:lnTo>
                  <a:pt x="562467" y="1154264"/>
                </a:lnTo>
                <a:lnTo>
                  <a:pt x="562467" y="1156231"/>
                </a:lnTo>
                <a:lnTo>
                  <a:pt x="562467" y="1156687"/>
                </a:lnTo>
                <a:lnTo>
                  <a:pt x="562467" y="1157517"/>
                </a:lnTo>
                <a:lnTo>
                  <a:pt x="562467" y="1157838"/>
                </a:lnTo>
                <a:lnTo>
                  <a:pt x="562467" y="1158227"/>
                </a:lnTo>
                <a:lnTo>
                  <a:pt x="562467" y="1160254"/>
                </a:lnTo>
                <a:lnTo>
                  <a:pt x="562467" y="1161069"/>
                </a:lnTo>
                <a:lnTo>
                  <a:pt x="562467" y="1161124"/>
                </a:lnTo>
                <a:lnTo>
                  <a:pt x="562467" y="1162219"/>
                </a:lnTo>
                <a:lnTo>
                  <a:pt x="562467" y="1162389"/>
                </a:lnTo>
                <a:lnTo>
                  <a:pt x="562467" y="1163418"/>
                </a:lnTo>
                <a:lnTo>
                  <a:pt x="562467" y="1163586"/>
                </a:lnTo>
                <a:lnTo>
                  <a:pt x="562467" y="1164781"/>
                </a:lnTo>
                <a:lnTo>
                  <a:pt x="562467" y="1165676"/>
                </a:lnTo>
                <a:lnTo>
                  <a:pt x="562467" y="1166389"/>
                </a:lnTo>
                <a:lnTo>
                  <a:pt x="562467" y="1166546"/>
                </a:lnTo>
                <a:lnTo>
                  <a:pt x="562467" y="1167259"/>
                </a:lnTo>
                <a:lnTo>
                  <a:pt x="562467" y="1167836"/>
                </a:lnTo>
                <a:lnTo>
                  <a:pt x="562467" y="1168356"/>
                </a:lnTo>
                <a:lnTo>
                  <a:pt x="562467" y="1168525"/>
                </a:lnTo>
                <a:lnTo>
                  <a:pt x="562467" y="1169924"/>
                </a:lnTo>
                <a:lnTo>
                  <a:pt x="562467" y="1173261"/>
                </a:lnTo>
                <a:lnTo>
                  <a:pt x="562467" y="1174076"/>
                </a:lnTo>
                <a:lnTo>
                  <a:pt x="562467" y="1174945"/>
                </a:lnTo>
                <a:lnTo>
                  <a:pt x="562467" y="1175079"/>
                </a:lnTo>
                <a:lnTo>
                  <a:pt x="562467" y="1175998"/>
                </a:lnTo>
                <a:lnTo>
                  <a:pt x="562467" y="1178133"/>
                </a:lnTo>
                <a:lnTo>
                  <a:pt x="562467" y="1181420"/>
                </a:lnTo>
                <a:lnTo>
                  <a:pt x="562467" y="1185801"/>
                </a:lnTo>
                <a:lnTo>
                  <a:pt x="562467" y="1185969"/>
                </a:lnTo>
                <a:lnTo>
                  <a:pt x="562467" y="1186514"/>
                </a:lnTo>
                <a:lnTo>
                  <a:pt x="562467" y="1186684"/>
                </a:lnTo>
                <a:lnTo>
                  <a:pt x="562467" y="1188650"/>
                </a:lnTo>
                <a:lnTo>
                  <a:pt x="562467" y="1189086"/>
                </a:lnTo>
                <a:lnTo>
                  <a:pt x="562467" y="1189819"/>
                </a:lnTo>
                <a:lnTo>
                  <a:pt x="562467" y="1190302"/>
                </a:lnTo>
                <a:lnTo>
                  <a:pt x="562467" y="1191938"/>
                </a:lnTo>
                <a:lnTo>
                  <a:pt x="562467" y="1192107"/>
                </a:lnTo>
                <a:lnTo>
                  <a:pt x="562467" y="1195222"/>
                </a:lnTo>
                <a:lnTo>
                  <a:pt x="562467" y="1196812"/>
                </a:lnTo>
                <a:lnTo>
                  <a:pt x="562467" y="1197076"/>
                </a:lnTo>
                <a:lnTo>
                  <a:pt x="562467" y="1198308"/>
                </a:lnTo>
                <a:lnTo>
                  <a:pt x="562467" y="1201713"/>
                </a:lnTo>
                <a:lnTo>
                  <a:pt x="562467" y="1203213"/>
                </a:lnTo>
                <a:lnTo>
                  <a:pt x="562467" y="1209343"/>
                </a:lnTo>
                <a:lnTo>
                  <a:pt x="562467" y="1210213"/>
                </a:lnTo>
                <a:lnTo>
                  <a:pt x="562467" y="1212231"/>
                </a:lnTo>
                <a:lnTo>
                  <a:pt x="562467" y="1212668"/>
                </a:lnTo>
                <a:lnTo>
                  <a:pt x="562467" y="1213381"/>
                </a:lnTo>
                <a:lnTo>
                  <a:pt x="562467" y="1215347"/>
                </a:lnTo>
                <a:lnTo>
                  <a:pt x="562467" y="1215879"/>
                </a:lnTo>
                <a:lnTo>
                  <a:pt x="562467" y="1216310"/>
                </a:lnTo>
                <a:lnTo>
                  <a:pt x="562467" y="1217605"/>
                </a:lnTo>
                <a:lnTo>
                  <a:pt x="562467" y="1218804"/>
                </a:lnTo>
                <a:lnTo>
                  <a:pt x="562467" y="1219973"/>
                </a:lnTo>
                <a:lnTo>
                  <a:pt x="562467" y="1220392"/>
                </a:lnTo>
                <a:lnTo>
                  <a:pt x="562467" y="1220659"/>
                </a:lnTo>
                <a:lnTo>
                  <a:pt x="562467" y="1220691"/>
                </a:lnTo>
                <a:lnTo>
                  <a:pt x="562467" y="1221372"/>
                </a:lnTo>
                <a:lnTo>
                  <a:pt x="562467" y="1221890"/>
                </a:lnTo>
                <a:lnTo>
                  <a:pt x="562467" y="1223907"/>
                </a:lnTo>
                <a:lnTo>
                  <a:pt x="562467" y="1225597"/>
                </a:lnTo>
                <a:lnTo>
                  <a:pt x="562467" y="1226794"/>
                </a:lnTo>
                <a:lnTo>
                  <a:pt x="562467" y="1226828"/>
                </a:lnTo>
                <a:lnTo>
                  <a:pt x="562467" y="1227638"/>
                </a:lnTo>
                <a:lnTo>
                  <a:pt x="562467" y="1231727"/>
                </a:lnTo>
                <a:lnTo>
                  <a:pt x="562467" y="1232597"/>
                </a:lnTo>
                <a:lnTo>
                  <a:pt x="562467" y="1233349"/>
                </a:lnTo>
                <a:lnTo>
                  <a:pt x="562467" y="1234469"/>
                </a:lnTo>
                <a:lnTo>
                  <a:pt x="562467" y="1235764"/>
                </a:lnTo>
                <a:lnTo>
                  <a:pt x="562467" y="1236435"/>
                </a:lnTo>
                <a:lnTo>
                  <a:pt x="562467" y="1237731"/>
                </a:lnTo>
                <a:lnTo>
                  <a:pt x="562467" y="1237862"/>
                </a:lnTo>
                <a:lnTo>
                  <a:pt x="562467" y="1238131"/>
                </a:lnTo>
                <a:lnTo>
                  <a:pt x="562467" y="1238733"/>
                </a:lnTo>
                <a:lnTo>
                  <a:pt x="562467" y="1238929"/>
                </a:lnTo>
                <a:lnTo>
                  <a:pt x="562467" y="1239891"/>
                </a:lnTo>
                <a:lnTo>
                  <a:pt x="562467" y="1241188"/>
                </a:lnTo>
                <a:lnTo>
                  <a:pt x="562467" y="1241463"/>
                </a:lnTo>
                <a:lnTo>
                  <a:pt x="562467" y="1241900"/>
                </a:lnTo>
                <a:lnTo>
                  <a:pt x="562467" y="1243555"/>
                </a:lnTo>
                <a:lnTo>
                  <a:pt x="562467" y="1243755"/>
                </a:lnTo>
                <a:lnTo>
                  <a:pt x="562467" y="1243867"/>
                </a:lnTo>
                <a:lnTo>
                  <a:pt x="562467" y="1244267"/>
                </a:lnTo>
                <a:lnTo>
                  <a:pt x="562467" y="1244274"/>
                </a:lnTo>
                <a:lnTo>
                  <a:pt x="562467" y="1244987"/>
                </a:lnTo>
                <a:lnTo>
                  <a:pt x="562467" y="1245618"/>
                </a:lnTo>
                <a:lnTo>
                  <a:pt x="562467" y="1245797"/>
                </a:lnTo>
                <a:lnTo>
                  <a:pt x="562467" y="1246290"/>
                </a:lnTo>
                <a:lnTo>
                  <a:pt x="562467" y="1247471"/>
                </a:lnTo>
                <a:lnTo>
                  <a:pt x="562467" y="1249177"/>
                </a:lnTo>
                <a:lnTo>
                  <a:pt x="562467" y="1249623"/>
                </a:lnTo>
                <a:lnTo>
                  <a:pt x="562467" y="1249891"/>
                </a:lnTo>
                <a:lnTo>
                  <a:pt x="562467" y="1250409"/>
                </a:lnTo>
                <a:lnTo>
                  <a:pt x="562467" y="1251508"/>
                </a:lnTo>
                <a:lnTo>
                  <a:pt x="562467" y="1252425"/>
                </a:lnTo>
                <a:lnTo>
                  <a:pt x="562467" y="1256022"/>
                </a:lnTo>
                <a:lnTo>
                  <a:pt x="562467" y="1256891"/>
                </a:lnTo>
                <a:lnTo>
                  <a:pt x="562467" y="1256931"/>
                </a:lnTo>
                <a:lnTo>
                  <a:pt x="562467" y="1257988"/>
                </a:lnTo>
                <a:lnTo>
                  <a:pt x="562467" y="1260018"/>
                </a:lnTo>
                <a:lnTo>
                  <a:pt x="562467" y="1260772"/>
                </a:lnTo>
                <a:lnTo>
                  <a:pt x="562467" y="1261165"/>
                </a:lnTo>
                <a:lnTo>
                  <a:pt x="562467" y="1261313"/>
                </a:lnTo>
                <a:lnTo>
                  <a:pt x="562467" y="1262025"/>
                </a:lnTo>
                <a:lnTo>
                  <a:pt x="562467" y="1262034"/>
                </a:lnTo>
                <a:lnTo>
                  <a:pt x="562467" y="1263777"/>
                </a:lnTo>
                <a:lnTo>
                  <a:pt x="562467" y="1264326"/>
                </a:lnTo>
                <a:lnTo>
                  <a:pt x="562467" y="1265286"/>
                </a:lnTo>
                <a:lnTo>
                  <a:pt x="562467" y="1266651"/>
                </a:lnTo>
                <a:lnTo>
                  <a:pt x="562467" y="1267326"/>
                </a:lnTo>
                <a:lnTo>
                  <a:pt x="562467" y="1267449"/>
                </a:lnTo>
                <a:lnTo>
                  <a:pt x="562467" y="1268796"/>
                </a:lnTo>
                <a:lnTo>
                  <a:pt x="562467" y="1268933"/>
                </a:lnTo>
                <a:lnTo>
                  <a:pt x="562467" y="1269200"/>
                </a:lnTo>
                <a:lnTo>
                  <a:pt x="562467" y="1269803"/>
                </a:lnTo>
                <a:lnTo>
                  <a:pt x="562467" y="1269913"/>
                </a:lnTo>
                <a:lnTo>
                  <a:pt x="562467" y="1271682"/>
                </a:lnTo>
                <a:lnTo>
                  <a:pt x="562467" y="1272477"/>
                </a:lnTo>
                <a:lnTo>
                  <a:pt x="562467" y="1272552"/>
                </a:lnTo>
                <a:lnTo>
                  <a:pt x="562467" y="1273462"/>
                </a:lnTo>
                <a:lnTo>
                  <a:pt x="562467" y="1278931"/>
                </a:lnTo>
                <a:lnTo>
                  <a:pt x="562467" y="1282328"/>
                </a:lnTo>
                <a:lnTo>
                  <a:pt x="562467" y="1282395"/>
                </a:lnTo>
                <a:lnTo>
                  <a:pt x="562467" y="1284355"/>
                </a:lnTo>
                <a:lnTo>
                  <a:pt x="562467" y="1285066"/>
                </a:lnTo>
                <a:lnTo>
                  <a:pt x="562467" y="1286710"/>
                </a:lnTo>
                <a:lnTo>
                  <a:pt x="562467" y="1287093"/>
                </a:lnTo>
                <a:lnTo>
                  <a:pt x="562467" y="1287908"/>
                </a:lnTo>
                <a:lnTo>
                  <a:pt x="562467" y="1287963"/>
                </a:lnTo>
                <a:lnTo>
                  <a:pt x="562467" y="1289058"/>
                </a:lnTo>
                <a:lnTo>
                  <a:pt x="562467" y="1289228"/>
                </a:lnTo>
                <a:lnTo>
                  <a:pt x="562467" y="1291620"/>
                </a:lnTo>
                <a:lnTo>
                  <a:pt x="562467" y="1292296"/>
                </a:lnTo>
                <a:lnTo>
                  <a:pt x="562467" y="1292379"/>
                </a:lnTo>
                <a:lnTo>
                  <a:pt x="562467" y="1292515"/>
                </a:lnTo>
                <a:lnTo>
                  <a:pt x="562467" y="1292845"/>
                </a:lnTo>
                <a:lnTo>
                  <a:pt x="562467" y="1293228"/>
                </a:lnTo>
                <a:lnTo>
                  <a:pt x="562467" y="1293385"/>
                </a:lnTo>
                <a:lnTo>
                  <a:pt x="562467" y="1294098"/>
                </a:lnTo>
                <a:lnTo>
                  <a:pt x="562467" y="1295194"/>
                </a:lnTo>
                <a:lnTo>
                  <a:pt x="562467" y="1295364"/>
                </a:lnTo>
                <a:lnTo>
                  <a:pt x="562467" y="1295845"/>
                </a:lnTo>
                <a:lnTo>
                  <a:pt x="562467" y="1300487"/>
                </a:lnTo>
                <a:lnTo>
                  <a:pt x="562467" y="1300914"/>
                </a:lnTo>
                <a:lnTo>
                  <a:pt x="562467" y="1301784"/>
                </a:lnTo>
                <a:lnTo>
                  <a:pt x="562467" y="1301918"/>
                </a:lnTo>
                <a:lnTo>
                  <a:pt x="562467" y="1302454"/>
                </a:lnTo>
                <a:lnTo>
                  <a:pt x="562467" y="1305910"/>
                </a:lnTo>
                <a:lnTo>
                  <a:pt x="562467" y="1307450"/>
                </a:lnTo>
                <a:lnTo>
                  <a:pt x="562467" y="1310292"/>
                </a:lnTo>
                <a:lnTo>
                  <a:pt x="562467" y="1311004"/>
                </a:lnTo>
                <a:lnTo>
                  <a:pt x="562467" y="1312640"/>
                </a:lnTo>
                <a:lnTo>
                  <a:pt x="562467" y="1312808"/>
                </a:lnTo>
                <a:lnTo>
                  <a:pt x="562467" y="1313353"/>
                </a:lnTo>
                <a:lnTo>
                  <a:pt x="562467" y="1313523"/>
                </a:lnTo>
                <a:lnTo>
                  <a:pt x="562467" y="1314004"/>
                </a:lnTo>
                <a:lnTo>
                  <a:pt x="562467" y="1315489"/>
                </a:lnTo>
                <a:lnTo>
                  <a:pt x="562467" y="1315612"/>
                </a:lnTo>
                <a:lnTo>
                  <a:pt x="562467" y="1316427"/>
                </a:lnTo>
                <a:lnTo>
                  <a:pt x="562467" y="1316482"/>
                </a:lnTo>
                <a:lnTo>
                  <a:pt x="562467" y="1317578"/>
                </a:lnTo>
                <a:lnTo>
                  <a:pt x="562467" y="1317747"/>
                </a:lnTo>
                <a:lnTo>
                  <a:pt x="562467" y="1318777"/>
                </a:lnTo>
                <a:lnTo>
                  <a:pt x="562467" y="1318945"/>
                </a:lnTo>
                <a:lnTo>
                  <a:pt x="562467" y="1320139"/>
                </a:lnTo>
                <a:lnTo>
                  <a:pt x="562467" y="1323650"/>
                </a:lnTo>
                <a:lnTo>
                  <a:pt x="562467" y="1324302"/>
                </a:lnTo>
                <a:lnTo>
                  <a:pt x="562467" y="1330437"/>
                </a:lnTo>
                <a:lnTo>
                  <a:pt x="562467" y="1335737"/>
                </a:lnTo>
                <a:lnTo>
                  <a:pt x="562467" y="1335907"/>
                </a:lnTo>
                <a:lnTo>
                  <a:pt x="562467" y="1337873"/>
                </a:lnTo>
                <a:lnTo>
                  <a:pt x="562467" y="1339070"/>
                </a:lnTo>
                <a:lnTo>
                  <a:pt x="562467" y="1340646"/>
                </a:lnTo>
                <a:lnTo>
                  <a:pt x="562467" y="1341160"/>
                </a:lnTo>
                <a:lnTo>
                  <a:pt x="562467" y="1341329"/>
                </a:lnTo>
                <a:lnTo>
                  <a:pt x="562467" y="1341872"/>
                </a:lnTo>
                <a:lnTo>
                  <a:pt x="562467" y="1342041"/>
                </a:lnTo>
                <a:lnTo>
                  <a:pt x="562467" y="1342717"/>
                </a:lnTo>
                <a:lnTo>
                  <a:pt x="562467" y="1344008"/>
                </a:lnTo>
                <a:lnTo>
                  <a:pt x="562467" y="1344444"/>
                </a:lnTo>
                <a:lnTo>
                  <a:pt x="562467" y="1346034"/>
                </a:lnTo>
                <a:lnTo>
                  <a:pt x="562467" y="1347231"/>
                </a:lnTo>
                <a:lnTo>
                  <a:pt x="562467" y="1347530"/>
                </a:lnTo>
                <a:lnTo>
                  <a:pt x="562467" y="1348597"/>
                </a:lnTo>
                <a:lnTo>
                  <a:pt x="562467" y="1350564"/>
                </a:lnTo>
                <a:lnTo>
                  <a:pt x="562467" y="1352170"/>
                </a:lnTo>
                <a:lnTo>
                  <a:pt x="562467" y="1352436"/>
                </a:lnTo>
                <a:lnTo>
                  <a:pt x="562467" y="1353667"/>
                </a:lnTo>
                <a:lnTo>
                  <a:pt x="562467" y="1358566"/>
                </a:lnTo>
                <a:lnTo>
                  <a:pt x="562467" y="1359436"/>
                </a:lnTo>
                <a:lnTo>
                  <a:pt x="562467" y="1361454"/>
                </a:lnTo>
                <a:lnTo>
                  <a:pt x="562467" y="1362168"/>
                </a:lnTo>
                <a:lnTo>
                  <a:pt x="562467" y="1362603"/>
                </a:lnTo>
                <a:lnTo>
                  <a:pt x="562467" y="1364257"/>
                </a:lnTo>
                <a:lnTo>
                  <a:pt x="562467" y="1364570"/>
                </a:lnTo>
                <a:lnTo>
                  <a:pt x="562467" y="1364701"/>
                </a:lnTo>
                <a:lnTo>
                  <a:pt x="562467" y="1365101"/>
                </a:lnTo>
                <a:lnTo>
                  <a:pt x="562467" y="1365572"/>
                </a:lnTo>
                <a:lnTo>
                  <a:pt x="562467" y="1367589"/>
                </a:lnTo>
                <a:lnTo>
                  <a:pt x="562467" y="1368026"/>
                </a:lnTo>
                <a:lnTo>
                  <a:pt x="562467" y="1368739"/>
                </a:lnTo>
                <a:lnTo>
                  <a:pt x="562467" y="1369614"/>
                </a:lnTo>
                <a:lnTo>
                  <a:pt x="562467" y="1370329"/>
                </a:lnTo>
                <a:lnTo>
                  <a:pt x="562467" y="1370594"/>
                </a:lnTo>
                <a:lnTo>
                  <a:pt x="562467" y="1370706"/>
                </a:lnTo>
                <a:lnTo>
                  <a:pt x="562467" y="1371113"/>
                </a:lnTo>
                <a:lnTo>
                  <a:pt x="562467" y="1371238"/>
                </a:lnTo>
                <a:lnTo>
                  <a:pt x="562467" y="1371825"/>
                </a:lnTo>
                <a:lnTo>
                  <a:pt x="562467" y="1373129"/>
                </a:lnTo>
                <a:lnTo>
                  <a:pt x="562467" y="1375749"/>
                </a:lnTo>
                <a:lnTo>
                  <a:pt x="562467" y="1376016"/>
                </a:lnTo>
                <a:lnTo>
                  <a:pt x="562467" y="1376051"/>
                </a:lnTo>
                <a:lnTo>
                  <a:pt x="562467" y="1376730"/>
                </a:lnTo>
                <a:lnTo>
                  <a:pt x="562467" y="1377247"/>
                </a:lnTo>
                <a:lnTo>
                  <a:pt x="562467" y="1379264"/>
                </a:lnTo>
                <a:lnTo>
                  <a:pt x="562467" y="1382861"/>
                </a:lnTo>
                <a:lnTo>
                  <a:pt x="562467" y="1383730"/>
                </a:lnTo>
                <a:lnTo>
                  <a:pt x="562467" y="1384827"/>
                </a:lnTo>
                <a:lnTo>
                  <a:pt x="562467" y="1387085"/>
                </a:lnTo>
                <a:lnTo>
                  <a:pt x="562467" y="1387955"/>
                </a:lnTo>
                <a:lnTo>
                  <a:pt x="562467" y="1388152"/>
                </a:lnTo>
                <a:lnTo>
                  <a:pt x="562467" y="1388864"/>
                </a:lnTo>
                <a:lnTo>
                  <a:pt x="562467" y="1389396"/>
                </a:lnTo>
                <a:lnTo>
                  <a:pt x="562467" y="1389903"/>
                </a:lnTo>
                <a:lnTo>
                  <a:pt x="562467" y="1391123"/>
                </a:lnTo>
                <a:lnTo>
                  <a:pt x="562467" y="1391362"/>
                </a:lnTo>
                <a:lnTo>
                  <a:pt x="562467" y="1393089"/>
                </a:lnTo>
                <a:lnTo>
                  <a:pt x="562467" y="1393489"/>
                </a:lnTo>
                <a:lnTo>
                  <a:pt x="562467" y="1394209"/>
                </a:lnTo>
                <a:lnTo>
                  <a:pt x="562467" y="1394287"/>
                </a:lnTo>
                <a:lnTo>
                  <a:pt x="562467" y="1398520"/>
                </a:lnTo>
                <a:lnTo>
                  <a:pt x="562467" y="1399113"/>
                </a:lnTo>
                <a:lnTo>
                  <a:pt x="562467" y="1399391"/>
                </a:lnTo>
                <a:lnTo>
                  <a:pt x="562467" y="1399523"/>
                </a:lnTo>
                <a:lnTo>
                  <a:pt x="562467" y="1399631"/>
                </a:lnTo>
                <a:lnTo>
                  <a:pt x="562467" y="1400345"/>
                </a:lnTo>
                <a:lnTo>
                  <a:pt x="562467" y="1401648"/>
                </a:lnTo>
                <a:lnTo>
                  <a:pt x="562467" y="1405056"/>
                </a:lnTo>
                <a:lnTo>
                  <a:pt x="562467" y="1405245"/>
                </a:lnTo>
                <a:lnTo>
                  <a:pt x="562467" y="1406114"/>
                </a:lnTo>
                <a:lnTo>
                  <a:pt x="562467" y="1407210"/>
                </a:lnTo>
                <a:lnTo>
                  <a:pt x="562467" y="1411248"/>
                </a:lnTo>
                <a:lnTo>
                  <a:pt x="562467" y="1411380"/>
                </a:lnTo>
                <a:lnTo>
                  <a:pt x="562467" y="1412250"/>
                </a:lnTo>
                <a:lnTo>
                  <a:pt x="562467" y="1413218"/>
                </a:lnTo>
                <a:lnTo>
                  <a:pt x="562467" y="1413345"/>
                </a:lnTo>
                <a:lnTo>
                  <a:pt x="562467" y="1413548"/>
                </a:lnTo>
                <a:lnTo>
                  <a:pt x="562467" y="1414087"/>
                </a:lnTo>
                <a:lnTo>
                  <a:pt x="562467" y="1416671"/>
                </a:lnTo>
                <a:lnTo>
                  <a:pt x="562467" y="1417384"/>
                </a:lnTo>
                <a:lnTo>
                  <a:pt x="562467" y="1419135"/>
                </a:lnTo>
                <a:lnTo>
                  <a:pt x="562467" y="1419684"/>
                </a:lnTo>
                <a:lnTo>
                  <a:pt x="562467" y="1420904"/>
                </a:lnTo>
                <a:lnTo>
                  <a:pt x="562467" y="1421775"/>
                </a:lnTo>
                <a:lnTo>
                  <a:pt x="562467" y="1422684"/>
                </a:lnTo>
                <a:lnTo>
                  <a:pt x="562467" y="1427040"/>
                </a:lnTo>
                <a:lnTo>
                  <a:pt x="562467" y="1427910"/>
                </a:lnTo>
                <a:lnTo>
                  <a:pt x="562467" y="1431505"/>
                </a:lnTo>
                <a:lnTo>
                  <a:pt x="562467" y="1434289"/>
                </a:lnTo>
                <a:lnTo>
                  <a:pt x="562467" y="1437131"/>
                </a:lnTo>
                <a:lnTo>
                  <a:pt x="562467" y="1437843"/>
                </a:lnTo>
                <a:lnTo>
                  <a:pt x="562467" y="1440843"/>
                </a:lnTo>
                <a:lnTo>
                  <a:pt x="562467" y="1442068"/>
                </a:lnTo>
                <a:lnTo>
                  <a:pt x="562467" y="1442451"/>
                </a:lnTo>
                <a:lnTo>
                  <a:pt x="562467" y="1443266"/>
                </a:lnTo>
                <a:lnTo>
                  <a:pt x="562467" y="1443321"/>
                </a:lnTo>
                <a:lnTo>
                  <a:pt x="562467" y="1444417"/>
                </a:lnTo>
                <a:lnTo>
                  <a:pt x="562467" y="1444586"/>
                </a:lnTo>
                <a:lnTo>
                  <a:pt x="562467" y="1446978"/>
                </a:lnTo>
                <a:lnTo>
                  <a:pt x="562467" y="1451141"/>
                </a:lnTo>
                <a:lnTo>
                  <a:pt x="562467" y="1457276"/>
                </a:lnTo>
                <a:lnTo>
                  <a:pt x="562467" y="1457995"/>
                </a:lnTo>
                <a:lnTo>
                  <a:pt x="562467" y="1460227"/>
                </a:lnTo>
                <a:lnTo>
                  <a:pt x="562467" y="1462576"/>
                </a:lnTo>
                <a:lnTo>
                  <a:pt x="562467" y="1462745"/>
                </a:lnTo>
                <a:lnTo>
                  <a:pt x="562467" y="1464712"/>
                </a:lnTo>
                <a:lnTo>
                  <a:pt x="562467" y="1464960"/>
                </a:lnTo>
                <a:lnTo>
                  <a:pt x="562467" y="1465650"/>
                </a:lnTo>
                <a:lnTo>
                  <a:pt x="562467" y="1466362"/>
                </a:lnTo>
                <a:lnTo>
                  <a:pt x="562467" y="1467329"/>
                </a:lnTo>
                <a:lnTo>
                  <a:pt x="562467" y="1467484"/>
                </a:lnTo>
                <a:lnTo>
                  <a:pt x="562467" y="1467999"/>
                </a:lnTo>
                <a:lnTo>
                  <a:pt x="562467" y="1468168"/>
                </a:lnTo>
                <a:lnTo>
                  <a:pt x="562467" y="1468417"/>
                </a:lnTo>
                <a:lnTo>
                  <a:pt x="562467" y="1468711"/>
                </a:lnTo>
                <a:lnTo>
                  <a:pt x="562467" y="1468880"/>
                </a:lnTo>
                <a:lnTo>
                  <a:pt x="562467" y="1469295"/>
                </a:lnTo>
                <a:lnTo>
                  <a:pt x="562467" y="1469362"/>
                </a:lnTo>
                <a:lnTo>
                  <a:pt x="562467" y="1470847"/>
                </a:lnTo>
                <a:lnTo>
                  <a:pt x="562467" y="1472873"/>
                </a:lnTo>
                <a:lnTo>
                  <a:pt x="562467" y="1473304"/>
                </a:lnTo>
                <a:lnTo>
                  <a:pt x="562467" y="1475035"/>
                </a:lnTo>
                <a:lnTo>
                  <a:pt x="562467" y="1475377"/>
                </a:lnTo>
                <a:lnTo>
                  <a:pt x="562467" y="1475435"/>
                </a:lnTo>
                <a:lnTo>
                  <a:pt x="562467" y="1476816"/>
                </a:lnTo>
                <a:lnTo>
                  <a:pt x="562467" y="1477403"/>
                </a:lnTo>
                <a:lnTo>
                  <a:pt x="562467" y="1479009"/>
                </a:lnTo>
                <a:lnTo>
                  <a:pt x="562467" y="1479660"/>
                </a:lnTo>
                <a:lnTo>
                  <a:pt x="562467" y="1487344"/>
                </a:lnTo>
                <a:lnTo>
                  <a:pt x="562467" y="1487454"/>
                </a:lnTo>
                <a:lnTo>
                  <a:pt x="562467" y="1487673"/>
                </a:lnTo>
                <a:lnTo>
                  <a:pt x="562467" y="1488292"/>
                </a:lnTo>
                <a:lnTo>
                  <a:pt x="562467" y="1488544"/>
                </a:lnTo>
                <a:lnTo>
                  <a:pt x="562467" y="1488729"/>
                </a:lnTo>
                <a:lnTo>
                  <a:pt x="562467" y="1489007"/>
                </a:lnTo>
                <a:lnTo>
                  <a:pt x="562467" y="1489868"/>
                </a:lnTo>
                <a:lnTo>
                  <a:pt x="562467" y="1490801"/>
                </a:lnTo>
                <a:lnTo>
                  <a:pt x="562467" y="1491038"/>
                </a:lnTo>
                <a:lnTo>
                  <a:pt x="562467" y="1491095"/>
                </a:lnTo>
                <a:lnTo>
                  <a:pt x="562467" y="1491096"/>
                </a:lnTo>
                <a:lnTo>
                  <a:pt x="562467" y="1491264"/>
                </a:lnTo>
                <a:lnTo>
                  <a:pt x="562467" y="1491514"/>
                </a:lnTo>
                <a:lnTo>
                  <a:pt x="562467" y="1491940"/>
                </a:lnTo>
                <a:lnTo>
                  <a:pt x="562467" y="1492610"/>
                </a:lnTo>
                <a:lnTo>
                  <a:pt x="562467" y="1492878"/>
                </a:lnTo>
                <a:lnTo>
                  <a:pt x="562467" y="1493230"/>
                </a:lnTo>
                <a:lnTo>
                  <a:pt x="562467" y="1493482"/>
                </a:lnTo>
                <a:lnTo>
                  <a:pt x="562467" y="1494428"/>
                </a:lnTo>
                <a:lnTo>
                  <a:pt x="562467" y="1495106"/>
                </a:lnTo>
                <a:lnTo>
                  <a:pt x="562467" y="1496004"/>
                </a:lnTo>
                <a:lnTo>
                  <a:pt x="562467" y="1496453"/>
                </a:lnTo>
                <a:lnTo>
                  <a:pt x="562467" y="1496719"/>
                </a:lnTo>
                <a:lnTo>
                  <a:pt x="562467" y="1497168"/>
                </a:lnTo>
                <a:lnTo>
                  <a:pt x="562467" y="1497761"/>
                </a:lnTo>
                <a:lnTo>
                  <a:pt x="562467" y="1497819"/>
                </a:lnTo>
                <a:lnTo>
                  <a:pt x="562467" y="1498077"/>
                </a:lnTo>
                <a:lnTo>
                  <a:pt x="562467" y="1499200"/>
                </a:lnTo>
                <a:lnTo>
                  <a:pt x="562467" y="1499787"/>
                </a:lnTo>
                <a:lnTo>
                  <a:pt x="562467" y="1501392"/>
                </a:lnTo>
                <a:lnTo>
                  <a:pt x="562467" y="1502588"/>
                </a:lnTo>
                <a:lnTo>
                  <a:pt x="562467" y="1502889"/>
                </a:lnTo>
                <a:lnTo>
                  <a:pt x="562467" y="1503955"/>
                </a:lnTo>
                <a:lnTo>
                  <a:pt x="562467" y="1504602"/>
                </a:lnTo>
                <a:lnTo>
                  <a:pt x="562467" y="1505922"/>
                </a:lnTo>
                <a:lnTo>
                  <a:pt x="562467" y="1510056"/>
                </a:lnTo>
                <a:lnTo>
                  <a:pt x="562467" y="1510769"/>
                </a:lnTo>
                <a:lnTo>
                  <a:pt x="562467" y="1510927"/>
                </a:lnTo>
                <a:lnTo>
                  <a:pt x="562467" y="1511391"/>
                </a:lnTo>
                <a:lnTo>
                  <a:pt x="562467" y="1511639"/>
                </a:lnTo>
                <a:lnTo>
                  <a:pt x="562467" y="1512905"/>
                </a:lnTo>
                <a:lnTo>
                  <a:pt x="562467" y="1513265"/>
                </a:lnTo>
                <a:lnTo>
                  <a:pt x="562467" y="1513421"/>
                </a:lnTo>
                <a:lnTo>
                  <a:pt x="562467" y="1513480"/>
                </a:lnTo>
                <a:lnTo>
                  <a:pt x="562467" y="1513924"/>
                </a:lnTo>
                <a:lnTo>
                  <a:pt x="562467" y="1514162"/>
                </a:lnTo>
                <a:lnTo>
                  <a:pt x="562467" y="1514794"/>
                </a:lnTo>
                <a:lnTo>
                  <a:pt x="562467" y="1516193"/>
                </a:lnTo>
                <a:lnTo>
                  <a:pt x="562467" y="1516235"/>
                </a:lnTo>
                <a:lnTo>
                  <a:pt x="562467" y="1516742"/>
                </a:lnTo>
                <a:lnTo>
                  <a:pt x="562467" y="1516812"/>
                </a:lnTo>
                <a:lnTo>
                  <a:pt x="562467" y="1517062"/>
                </a:lnTo>
                <a:lnTo>
                  <a:pt x="562467" y="1517490"/>
                </a:lnTo>
                <a:lnTo>
                  <a:pt x="562467" y="1517524"/>
                </a:lnTo>
                <a:lnTo>
                  <a:pt x="562467" y="1517961"/>
                </a:lnTo>
                <a:lnTo>
                  <a:pt x="562467" y="1518200"/>
                </a:lnTo>
                <a:lnTo>
                  <a:pt x="562467" y="1518688"/>
                </a:lnTo>
                <a:lnTo>
                  <a:pt x="562467" y="1519551"/>
                </a:lnTo>
                <a:lnTo>
                  <a:pt x="562467" y="1519615"/>
                </a:lnTo>
                <a:lnTo>
                  <a:pt x="562467" y="1519928"/>
                </a:lnTo>
                <a:lnTo>
                  <a:pt x="562467" y="1520460"/>
                </a:lnTo>
                <a:lnTo>
                  <a:pt x="562467" y="1521048"/>
                </a:lnTo>
                <a:lnTo>
                  <a:pt x="562467" y="1521067"/>
                </a:lnTo>
                <a:lnTo>
                  <a:pt x="562467" y="1522760"/>
                </a:lnTo>
                <a:lnTo>
                  <a:pt x="562467" y="1524014"/>
                </a:lnTo>
                <a:lnTo>
                  <a:pt x="562467" y="1524080"/>
                </a:lnTo>
                <a:lnTo>
                  <a:pt x="562467" y="1524972"/>
                </a:lnTo>
                <a:lnTo>
                  <a:pt x="562467" y="1525684"/>
                </a:lnTo>
                <a:lnTo>
                  <a:pt x="562467" y="1525952"/>
                </a:lnTo>
                <a:lnTo>
                  <a:pt x="562467" y="1526362"/>
                </a:lnTo>
                <a:lnTo>
                  <a:pt x="562467" y="1526470"/>
                </a:lnTo>
                <a:lnTo>
                  <a:pt x="562467" y="1526985"/>
                </a:lnTo>
                <a:lnTo>
                  <a:pt x="562467" y="1527183"/>
                </a:lnTo>
                <a:lnTo>
                  <a:pt x="562467" y="1527468"/>
                </a:lnTo>
                <a:lnTo>
                  <a:pt x="562467" y="1528183"/>
                </a:lnTo>
                <a:lnTo>
                  <a:pt x="562467" y="1528487"/>
                </a:lnTo>
                <a:lnTo>
                  <a:pt x="562467" y="1531895"/>
                </a:lnTo>
                <a:lnTo>
                  <a:pt x="562467" y="1532083"/>
                </a:lnTo>
                <a:lnTo>
                  <a:pt x="562467" y="1532953"/>
                </a:lnTo>
                <a:lnTo>
                  <a:pt x="562467" y="1534049"/>
                </a:lnTo>
                <a:lnTo>
                  <a:pt x="562467" y="1534468"/>
                </a:lnTo>
                <a:lnTo>
                  <a:pt x="562467" y="1535649"/>
                </a:lnTo>
                <a:lnTo>
                  <a:pt x="562467" y="1536486"/>
                </a:lnTo>
                <a:lnTo>
                  <a:pt x="562467" y="1538087"/>
                </a:lnTo>
                <a:lnTo>
                  <a:pt x="562467" y="1538219"/>
                </a:lnTo>
                <a:lnTo>
                  <a:pt x="562467" y="1538619"/>
                </a:lnTo>
                <a:lnTo>
                  <a:pt x="562467" y="1539088"/>
                </a:lnTo>
                <a:lnTo>
                  <a:pt x="562467" y="1539125"/>
                </a:lnTo>
                <a:lnTo>
                  <a:pt x="562467" y="1539602"/>
                </a:lnTo>
                <a:lnTo>
                  <a:pt x="562467" y="1540057"/>
                </a:lnTo>
                <a:lnTo>
                  <a:pt x="562467" y="1540184"/>
                </a:lnTo>
                <a:lnTo>
                  <a:pt x="562467" y="1540584"/>
                </a:lnTo>
                <a:lnTo>
                  <a:pt x="562467" y="1540926"/>
                </a:lnTo>
                <a:lnTo>
                  <a:pt x="562467" y="1541071"/>
                </a:lnTo>
                <a:lnTo>
                  <a:pt x="562467" y="1541784"/>
                </a:lnTo>
                <a:lnTo>
                  <a:pt x="562467" y="1543387"/>
                </a:lnTo>
                <a:lnTo>
                  <a:pt x="562467" y="1543510"/>
                </a:lnTo>
                <a:lnTo>
                  <a:pt x="562467" y="1544222"/>
                </a:lnTo>
                <a:lnTo>
                  <a:pt x="562467" y="1544647"/>
                </a:lnTo>
                <a:lnTo>
                  <a:pt x="562467" y="1544754"/>
                </a:lnTo>
                <a:lnTo>
                  <a:pt x="562467" y="1545144"/>
                </a:lnTo>
                <a:lnTo>
                  <a:pt x="562467" y="1545261"/>
                </a:lnTo>
                <a:lnTo>
                  <a:pt x="562467" y="1545627"/>
                </a:lnTo>
                <a:lnTo>
                  <a:pt x="562467" y="1546721"/>
                </a:lnTo>
                <a:lnTo>
                  <a:pt x="562467" y="1547593"/>
                </a:lnTo>
                <a:lnTo>
                  <a:pt x="562467" y="1547743"/>
                </a:lnTo>
                <a:lnTo>
                  <a:pt x="562467" y="1548613"/>
                </a:lnTo>
                <a:lnTo>
                  <a:pt x="562467" y="1548746"/>
                </a:lnTo>
                <a:lnTo>
                  <a:pt x="562467" y="1549567"/>
                </a:lnTo>
                <a:lnTo>
                  <a:pt x="562467" y="1549852"/>
                </a:lnTo>
                <a:lnTo>
                  <a:pt x="562467" y="1550566"/>
                </a:lnTo>
                <a:lnTo>
                  <a:pt x="562467" y="1551049"/>
                </a:lnTo>
                <a:lnTo>
                  <a:pt x="562467" y="1551279"/>
                </a:lnTo>
                <a:lnTo>
                  <a:pt x="562467" y="1553879"/>
                </a:lnTo>
                <a:lnTo>
                  <a:pt x="562467" y="1554278"/>
                </a:lnTo>
                <a:lnTo>
                  <a:pt x="562467" y="1554748"/>
                </a:lnTo>
                <a:lnTo>
                  <a:pt x="562467" y="1554882"/>
                </a:lnTo>
                <a:lnTo>
                  <a:pt x="562467" y="1556852"/>
                </a:lnTo>
                <a:lnTo>
                  <a:pt x="562467" y="1558344"/>
                </a:lnTo>
                <a:lnTo>
                  <a:pt x="562467" y="1560416"/>
                </a:lnTo>
                <a:lnTo>
                  <a:pt x="562467" y="1560603"/>
                </a:lnTo>
                <a:lnTo>
                  <a:pt x="562467" y="1561472"/>
                </a:lnTo>
                <a:lnTo>
                  <a:pt x="562467" y="1561986"/>
                </a:lnTo>
                <a:lnTo>
                  <a:pt x="562467" y="1562440"/>
                </a:lnTo>
                <a:lnTo>
                  <a:pt x="562467" y="1562568"/>
                </a:lnTo>
                <a:lnTo>
                  <a:pt x="562467" y="1562988"/>
                </a:lnTo>
                <a:lnTo>
                  <a:pt x="562467" y="1563184"/>
                </a:lnTo>
                <a:lnTo>
                  <a:pt x="562467" y="1563310"/>
                </a:lnTo>
                <a:lnTo>
                  <a:pt x="562467" y="1564879"/>
                </a:lnTo>
                <a:lnTo>
                  <a:pt x="562467" y="1566606"/>
                </a:lnTo>
                <a:lnTo>
                  <a:pt x="562467" y="1566968"/>
                </a:lnTo>
                <a:lnTo>
                  <a:pt x="562467" y="1568010"/>
                </a:lnTo>
                <a:lnTo>
                  <a:pt x="562467" y="1568121"/>
                </a:lnTo>
                <a:lnTo>
                  <a:pt x="562467" y="1568576"/>
                </a:lnTo>
                <a:lnTo>
                  <a:pt x="562467" y="1568907"/>
                </a:lnTo>
                <a:lnTo>
                  <a:pt x="562467" y="1569445"/>
                </a:lnTo>
                <a:lnTo>
                  <a:pt x="562467" y="1569977"/>
                </a:lnTo>
                <a:lnTo>
                  <a:pt x="562467" y="1571174"/>
                </a:lnTo>
                <a:lnTo>
                  <a:pt x="562467" y="1571786"/>
                </a:lnTo>
                <a:lnTo>
                  <a:pt x="562467" y="1573041"/>
                </a:lnTo>
                <a:lnTo>
                  <a:pt x="562467" y="1573432"/>
                </a:lnTo>
                <a:lnTo>
                  <a:pt x="562467" y="1574146"/>
                </a:lnTo>
                <a:lnTo>
                  <a:pt x="562467" y="1575176"/>
                </a:lnTo>
                <a:lnTo>
                  <a:pt x="562467" y="1576112"/>
                </a:lnTo>
                <a:lnTo>
                  <a:pt x="562467" y="1576263"/>
                </a:lnTo>
                <a:lnTo>
                  <a:pt x="562467" y="1577132"/>
                </a:lnTo>
                <a:lnTo>
                  <a:pt x="562467" y="1580728"/>
                </a:lnTo>
                <a:lnTo>
                  <a:pt x="562467" y="1581147"/>
                </a:lnTo>
                <a:lnTo>
                  <a:pt x="562467" y="1582243"/>
                </a:lnTo>
                <a:lnTo>
                  <a:pt x="562467" y="1583113"/>
                </a:lnTo>
                <a:lnTo>
                  <a:pt x="562467" y="1584833"/>
                </a:lnTo>
                <a:lnTo>
                  <a:pt x="562467" y="1585568"/>
                </a:lnTo>
                <a:lnTo>
                  <a:pt x="562467" y="1586281"/>
                </a:lnTo>
                <a:lnTo>
                  <a:pt x="562467" y="1586863"/>
                </a:lnTo>
                <a:lnTo>
                  <a:pt x="562467" y="1587066"/>
                </a:lnTo>
                <a:lnTo>
                  <a:pt x="562467" y="1588701"/>
                </a:lnTo>
                <a:lnTo>
                  <a:pt x="562467" y="1588869"/>
                </a:lnTo>
                <a:lnTo>
                  <a:pt x="562467" y="1591704"/>
                </a:lnTo>
                <a:lnTo>
                  <a:pt x="562467" y="1592489"/>
                </a:lnTo>
                <a:lnTo>
                  <a:pt x="562467" y="1593201"/>
                </a:lnTo>
                <a:lnTo>
                  <a:pt x="562467" y="1593558"/>
                </a:lnTo>
                <a:lnTo>
                  <a:pt x="562467" y="1594168"/>
                </a:lnTo>
                <a:lnTo>
                  <a:pt x="562467" y="1594270"/>
                </a:lnTo>
                <a:lnTo>
                  <a:pt x="562467" y="1595367"/>
                </a:lnTo>
                <a:lnTo>
                  <a:pt x="562467" y="1596134"/>
                </a:lnTo>
                <a:lnTo>
                  <a:pt x="562467" y="1596201"/>
                </a:lnTo>
                <a:lnTo>
                  <a:pt x="562467" y="1596807"/>
                </a:lnTo>
                <a:lnTo>
                  <a:pt x="562467" y="1599693"/>
                </a:lnTo>
                <a:lnTo>
                  <a:pt x="562467" y="1600142"/>
                </a:lnTo>
                <a:lnTo>
                  <a:pt x="562467" y="1601873"/>
                </a:lnTo>
                <a:lnTo>
                  <a:pt x="562467" y="1606499"/>
                </a:lnTo>
                <a:lnTo>
                  <a:pt x="562467" y="1607217"/>
                </a:lnTo>
                <a:lnTo>
                  <a:pt x="562467" y="1613353"/>
                </a:lnTo>
                <a:lnTo>
                  <a:pt x="562467" y="1614183"/>
                </a:lnTo>
                <a:lnTo>
                  <a:pt x="562467" y="1614293"/>
                </a:lnTo>
                <a:lnTo>
                  <a:pt x="562467" y="1615568"/>
                </a:lnTo>
                <a:lnTo>
                  <a:pt x="562467" y="1615585"/>
                </a:lnTo>
                <a:lnTo>
                  <a:pt x="562467" y="1616552"/>
                </a:lnTo>
                <a:lnTo>
                  <a:pt x="562467" y="1616707"/>
                </a:lnTo>
                <a:lnTo>
                  <a:pt x="562467" y="1617640"/>
                </a:lnTo>
                <a:lnTo>
                  <a:pt x="562467" y="1617934"/>
                </a:lnTo>
                <a:lnTo>
                  <a:pt x="562467" y="1618102"/>
                </a:lnTo>
                <a:lnTo>
                  <a:pt x="562467" y="1618353"/>
                </a:lnTo>
                <a:lnTo>
                  <a:pt x="562467" y="1618518"/>
                </a:lnTo>
                <a:lnTo>
                  <a:pt x="562467" y="1619449"/>
                </a:lnTo>
                <a:lnTo>
                  <a:pt x="562467" y="1619716"/>
                </a:lnTo>
                <a:lnTo>
                  <a:pt x="562467" y="1620069"/>
                </a:lnTo>
                <a:lnTo>
                  <a:pt x="562467" y="1620321"/>
                </a:lnTo>
                <a:lnTo>
                  <a:pt x="562467" y="1622526"/>
                </a:lnTo>
                <a:lnTo>
                  <a:pt x="562467" y="1622842"/>
                </a:lnTo>
                <a:lnTo>
                  <a:pt x="562467" y="1623558"/>
                </a:lnTo>
                <a:lnTo>
                  <a:pt x="562467" y="1624257"/>
                </a:lnTo>
                <a:lnTo>
                  <a:pt x="562467" y="1624600"/>
                </a:lnTo>
                <a:lnTo>
                  <a:pt x="562467" y="1624658"/>
                </a:lnTo>
                <a:lnTo>
                  <a:pt x="562467" y="1626039"/>
                </a:lnTo>
                <a:lnTo>
                  <a:pt x="562467" y="1626625"/>
                </a:lnTo>
                <a:lnTo>
                  <a:pt x="562467" y="1628231"/>
                </a:lnTo>
                <a:lnTo>
                  <a:pt x="562467" y="1630393"/>
                </a:lnTo>
                <a:lnTo>
                  <a:pt x="562467" y="1630793"/>
                </a:lnTo>
                <a:lnTo>
                  <a:pt x="562467" y="1631512"/>
                </a:lnTo>
                <a:lnTo>
                  <a:pt x="562467" y="1632760"/>
                </a:lnTo>
                <a:lnTo>
                  <a:pt x="562467" y="1633478"/>
                </a:lnTo>
                <a:lnTo>
                  <a:pt x="562467" y="1634626"/>
                </a:lnTo>
                <a:lnTo>
                  <a:pt x="562467" y="1635496"/>
                </a:lnTo>
                <a:lnTo>
                  <a:pt x="562467" y="1636677"/>
                </a:lnTo>
                <a:lnTo>
                  <a:pt x="562467" y="1636895"/>
                </a:lnTo>
                <a:lnTo>
                  <a:pt x="562467" y="1637608"/>
                </a:lnTo>
                <a:lnTo>
                  <a:pt x="562467" y="1637766"/>
                </a:lnTo>
                <a:lnTo>
                  <a:pt x="562467" y="1637952"/>
                </a:lnTo>
                <a:lnTo>
                  <a:pt x="562467" y="1638230"/>
                </a:lnTo>
                <a:lnTo>
                  <a:pt x="562467" y="1638478"/>
                </a:lnTo>
                <a:lnTo>
                  <a:pt x="562467" y="1639744"/>
                </a:lnTo>
                <a:lnTo>
                  <a:pt x="562467" y="1640260"/>
                </a:lnTo>
                <a:lnTo>
                  <a:pt x="562467" y="1640319"/>
                </a:lnTo>
                <a:lnTo>
                  <a:pt x="562467" y="1640737"/>
                </a:lnTo>
                <a:lnTo>
                  <a:pt x="562467" y="1641001"/>
                </a:lnTo>
                <a:lnTo>
                  <a:pt x="562467" y="1641833"/>
                </a:lnTo>
                <a:lnTo>
                  <a:pt x="562467" y="1642100"/>
                </a:lnTo>
                <a:lnTo>
                  <a:pt x="562467" y="1642704"/>
                </a:lnTo>
                <a:lnTo>
                  <a:pt x="562467" y="1642813"/>
                </a:lnTo>
                <a:lnTo>
                  <a:pt x="562467" y="1643032"/>
                </a:lnTo>
                <a:lnTo>
                  <a:pt x="562467" y="1643650"/>
                </a:lnTo>
                <a:lnTo>
                  <a:pt x="562467" y="1643901"/>
                </a:lnTo>
                <a:lnTo>
                  <a:pt x="562467" y="1644087"/>
                </a:lnTo>
                <a:lnTo>
                  <a:pt x="562467" y="1644329"/>
                </a:lnTo>
                <a:lnTo>
                  <a:pt x="562467" y="1644363"/>
                </a:lnTo>
                <a:lnTo>
                  <a:pt x="562467" y="1645226"/>
                </a:lnTo>
                <a:lnTo>
                  <a:pt x="562467" y="1645942"/>
                </a:lnTo>
                <a:lnTo>
                  <a:pt x="562467" y="1646390"/>
                </a:lnTo>
                <a:lnTo>
                  <a:pt x="562467" y="1646454"/>
                </a:lnTo>
                <a:lnTo>
                  <a:pt x="562467" y="1647174"/>
                </a:lnTo>
                <a:lnTo>
                  <a:pt x="562467" y="1647299"/>
                </a:lnTo>
                <a:lnTo>
                  <a:pt x="562467" y="1647906"/>
                </a:lnTo>
                <a:lnTo>
                  <a:pt x="562467" y="1648552"/>
                </a:lnTo>
                <a:lnTo>
                  <a:pt x="562467" y="1650852"/>
                </a:lnTo>
                <a:lnTo>
                  <a:pt x="562467" y="1650919"/>
                </a:lnTo>
                <a:lnTo>
                  <a:pt x="562467" y="1651811"/>
                </a:lnTo>
                <a:lnTo>
                  <a:pt x="562467" y="1652077"/>
                </a:lnTo>
                <a:lnTo>
                  <a:pt x="562467" y="1652523"/>
                </a:lnTo>
                <a:lnTo>
                  <a:pt x="562467" y="1653177"/>
                </a:lnTo>
                <a:lnTo>
                  <a:pt x="562467" y="1653824"/>
                </a:lnTo>
                <a:lnTo>
                  <a:pt x="562467" y="1655144"/>
                </a:lnTo>
                <a:lnTo>
                  <a:pt x="562467" y="1658209"/>
                </a:lnTo>
                <a:lnTo>
                  <a:pt x="562467" y="1659078"/>
                </a:lnTo>
                <a:lnTo>
                  <a:pt x="562467" y="1659992"/>
                </a:lnTo>
                <a:lnTo>
                  <a:pt x="562467" y="1660862"/>
                </a:lnTo>
                <a:lnTo>
                  <a:pt x="562467" y="1662127"/>
                </a:lnTo>
                <a:lnTo>
                  <a:pt x="562467" y="1662488"/>
                </a:lnTo>
                <a:lnTo>
                  <a:pt x="562467" y="1663325"/>
                </a:lnTo>
                <a:lnTo>
                  <a:pt x="562467" y="1663385"/>
                </a:lnTo>
                <a:lnTo>
                  <a:pt x="562467" y="1664213"/>
                </a:lnTo>
                <a:lnTo>
                  <a:pt x="562467" y="1665416"/>
                </a:lnTo>
                <a:lnTo>
                  <a:pt x="562467" y="1665458"/>
                </a:lnTo>
                <a:lnTo>
                  <a:pt x="562467" y="1665840"/>
                </a:lnTo>
                <a:lnTo>
                  <a:pt x="562467" y="1665964"/>
                </a:lnTo>
                <a:lnTo>
                  <a:pt x="562467" y="1666127"/>
                </a:lnTo>
                <a:lnTo>
                  <a:pt x="562467" y="1666285"/>
                </a:lnTo>
                <a:lnTo>
                  <a:pt x="562467" y="1666747"/>
                </a:lnTo>
                <a:lnTo>
                  <a:pt x="562467" y="1666998"/>
                </a:lnTo>
                <a:lnTo>
                  <a:pt x="562467" y="1667423"/>
                </a:lnTo>
                <a:lnTo>
                  <a:pt x="562467" y="1667910"/>
                </a:lnTo>
                <a:lnTo>
                  <a:pt x="562467" y="1668263"/>
                </a:lnTo>
                <a:lnTo>
                  <a:pt x="562467" y="1668623"/>
                </a:lnTo>
                <a:lnTo>
                  <a:pt x="562467" y="1668838"/>
                </a:lnTo>
                <a:lnTo>
                  <a:pt x="562467" y="1669520"/>
                </a:lnTo>
                <a:lnTo>
                  <a:pt x="562467" y="1670226"/>
                </a:lnTo>
                <a:lnTo>
                  <a:pt x="562467" y="1670289"/>
                </a:lnTo>
                <a:lnTo>
                  <a:pt x="562467" y="1671486"/>
                </a:lnTo>
                <a:lnTo>
                  <a:pt x="562467" y="1671593"/>
                </a:lnTo>
                <a:lnTo>
                  <a:pt x="562467" y="1671983"/>
                </a:lnTo>
                <a:lnTo>
                  <a:pt x="562467" y="1672100"/>
                </a:lnTo>
                <a:lnTo>
                  <a:pt x="562467" y="1673236"/>
                </a:lnTo>
                <a:lnTo>
                  <a:pt x="562467" y="1673303"/>
                </a:lnTo>
                <a:lnTo>
                  <a:pt x="562467" y="1673560"/>
                </a:lnTo>
                <a:lnTo>
                  <a:pt x="562467" y="1674819"/>
                </a:lnTo>
                <a:lnTo>
                  <a:pt x="562467" y="1674907"/>
                </a:lnTo>
                <a:lnTo>
                  <a:pt x="562467" y="1675585"/>
                </a:lnTo>
                <a:lnTo>
                  <a:pt x="562467" y="1676406"/>
                </a:lnTo>
                <a:lnTo>
                  <a:pt x="562467" y="1676425"/>
                </a:lnTo>
                <a:lnTo>
                  <a:pt x="562467" y="1676691"/>
                </a:lnTo>
                <a:lnTo>
                  <a:pt x="562467" y="1677405"/>
                </a:lnTo>
                <a:lnTo>
                  <a:pt x="562467" y="1678118"/>
                </a:lnTo>
                <a:lnTo>
                  <a:pt x="562467" y="1679372"/>
                </a:lnTo>
                <a:lnTo>
                  <a:pt x="562467" y="1679438"/>
                </a:lnTo>
                <a:lnTo>
                  <a:pt x="562467" y="1681117"/>
                </a:lnTo>
                <a:lnTo>
                  <a:pt x="562467" y="1681720"/>
                </a:lnTo>
                <a:lnTo>
                  <a:pt x="562467" y="1683691"/>
                </a:lnTo>
                <a:lnTo>
                  <a:pt x="562467" y="1685709"/>
                </a:lnTo>
                <a:lnTo>
                  <a:pt x="562467" y="1686423"/>
                </a:lnTo>
                <a:lnTo>
                  <a:pt x="562467" y="1687255"/>
                </a:lnTo>
                <a:lnTo>
                  <a:pt x="562467" y="1687441"/>
                </a:lnTo>
                <a:lnTo>
                  <a:pt x="562467" y="1688311"/>
                </a:lnTo>
                <a:lnTo>
                  <a:pt x="562467" y="1688825"/>
                </a:lnTo>
                <a:lnTo>
                  <a:pt x="562467" y="1689279"/>
                </a:lnTo>
                <a:lnTo>
                  <a:pt x="562467" y="1689407"/>
                </a:lnTo>
                <a:lnTo>
                  <a:pt x="562467" y="1689827"/>
                </a:lnTo>
                <a:lnTo>
                  <a:pt x="562467" y="1690149"/>
                </a:lnTo>
                <a:lnTo>
                  <a:pt x="562467" y="1691006"/>
                </a:lnTo>
                <a:lnTo>
                  <a:pt x="562467" y="1691718"/>
                </a:lnTo>
                <a:lnTo>
                  <a:pt x="562467" y="1691844"/>
                </a:lnTo>
                <a:lnTo>
                  <a:pt x="562467" y="1692609"/>
                </a:lnTo>
                <a:lnTo>
                  <a:pt x="562467" y="1693445"/>
                </a:lnTo>
                <a:lnTo>
                  <a:pt x="562467" y="1693807"/>
                </a:lnTo>
                <a:lnTo>
                  <a:pt x="562467" y="1693869"/>
                </a:lnTo>
                <a:lnTo>
                  <a:pt x="562467" y="1693977"/>
                </a:lnTo>
                <a:lnTo>
                  <a:pt x="562467" y="1694484"/>
                </a:lnTo>
                <a:lnTo>
                  <a:pt x="562467" y="1694584"/>
                </a:lnTo>
                <a:lnTo>
                  <a:pt x="562467" y="1694849"/>
                </a:lnTo>
                <a:lnTo>
                  <a:pt x="562467" y="1694960"/>
                </a:lnTo>
                <a:lnTo>
                  <a:pt x="562467" y="1695415"/>
                </a:lnTo>
                <a:lnTo>
                  <a:pt x="562467" y="1695943"/>
                </a:lnTo>
                <a:lnTo>
                  <a:pt x="562467" y="1696284"/>
                </a:lnTo>
                <a:lnTo>
                  <a:pt x="562467" y="1696550"/>
                </a:lnTo>
                <a:lnTo>
                  <a:pt x="562467" y="1696816"/>
                </a:lnTo>
                <a:lnTo>
                  <a:pt x="562467" y="1697530"/>
                </a:lnTo>
                <a:lnTo>
                  <a:pt x="562467" y="1698624"/>
                </a:lnTo>
                <a:lnTo>
                  <a:pt x="562467" y="1698745"/>
                </a:lnTo>
                <a:lnTo>
                  <a:pt x="562467" y="1699497"/>
                </a:lnTo>
                <a:lnTo>
                  <a:pt x="562467" y="1699880"/>
                </a:lnTo>
                <a:lnTo>
                  <a:pt x="562467" y="1700004"/>
                </a:lnTo>
                <a:lnTo>
                  <a:pt x="562467" y="1700271"/>
                </a:lnTo>
                <a:lnTo>
                  <a:pt x="562467" y="1700464"/>
                </a:lnTo>
                <a:lnTo>
                  <a:pt x="562467" y="1700501"/>
                </a:lnTo>
                <a:lnTo>
                  <a:pt x="562467" y="1700985"/>
                </a:lnTo>
                <a:lnTo>
                  <a:pt x="562467" y="1702015"/>
                </a:lnTo>
                <a:lnTo>
                  <a:pt x="562467" y="1702951"/>
                </a:lnTo>
                <a:lnTo>
                  <a:pt x="562467" y="1703101"/>
                </a:lnTo>
                <a:lnTo>
                  <a:pt x="562467" y="1703971"/>
                </a:lnTo>
                <a:lnTo>
                  <a:pt x="562467" y="1704104"/>
                </a:lnTo>
                <a:lnTo>
                  <a:pt x="562467" y="1707566"/>
                </a:lnTo>
                <a:lnTo>
                  <a:pt x="562467" y="1707985"/>
                </a:lnTo>
                <a:lnTo>
                  <a:pt x="562467" y="1709082"/>
                </a:lnTo>
                <a:lnTo>
                  <a:pt x="562467" y="1709639"/>
                </a:lnTo>
                <a:lnTo>
                  <a:pt x="562467" y="1709952"/>
                </a:lnTo>
                <a:lnTo>
                  <a:pt x="562467" y="1712210"/>
                </a:lnTo>
                <a:lnTo>
                  <a:pt x="562467" y="1712407"/>
                </a:lnTo>
                <a:lnTo>
                  <a:pt x="562467" y="1713119"/>
                </a:lnTo>
                <a:lnTo>
                  <a:pt x="562467" y="1713191"/>
                </a:lnTo>
                <a:lnTo>
                  <a:pt x="562467" y="1713702"/>
                </a:lnTo>
                <a:lnTo>
                  <a:pt x="562467" y="1714102"/>
                </a:lnTo>
                <a:lnTo>
                  <a:pt x="562467" y="1714158"/>
                </a:lnTo>
                <a:lnTo>
                  <a:pt x="562467" y="1715540"/>
                </a:lnTo>
                <a:lnTo>
                  <a:pt x="562467" y="1715617"/>
                </a:lnTo>
                <a:lnTo>
                  <a:pt x="562467" y="1715708"/>
                </a:lnTo>
                <a:lnTo>
                  <a:pt x="562467" y="1716190"/>
                </a:lnTo>
                <a:lnTo>
                  <a:pt x="562467" y="1716903"/>
                </a:lnTo>
                <a:lnTo>
                  <a:pt x="562467" y="1717344"/>
                </a:lnTo>
                <a:lnTo>
                  <a:pt x="562467" y="1717798"/>
                </a:lnTo>
                <a:lnTo>
                  <a:pt x="562467" y="1718542"/>
                </a:lnTo>
                <a:lnTo>
                  <a:pt x="562467" y="1718668"/>
                </a:lnTo>
                <a:lnTo>
                  <a:pt x="562467" y="1720132"/>
                </a:lnTo>
                <a:lnTo>
                  <a:pt x="562467" y="1720237"/>
                </a:lnTo>
                <a:lnTo>
                  <a:pt x="562467" y="1720397"/>
                </a:lnTo>
                <a:lnTo>
                  <a:pt x="562467" y="1721008"/>
                </a:lnTo>
                <a:lnTo>
                  <a:pt x="562467" y="1721109"/>
                </a:lnTo>
                <a:lnTo>
                  <a:pt x="562467" y="1722206"/>
                </a:lnTo>
                <a:lnTo>
                  <a:pt x="562467" y="1722264"/>
                </a:lnTo>
                <a:lnTo>
                  <a:pt x="562467" y="1722326"/>
                </a:lnTo>
                <a:lnTo>
                  <a:pt x="562467" y="1723369"/>
                </a:lnTo>
                <a:lnTo>
                  <a:pt x="562467" y="1723646"/>
                </a:lnTo>
                <a:lnTo>
                  <a:pt x="562467" y="1723779"/>
                </a:lnTo>
                <a:lnTo>
                  <a:pt x="562467" y="1724399"/>
                </a:lnTo>
                <a:lnTo>
                  <a:pt x="562467" y="1724649"/>
                </a:lnTo>
                <a:lnTo>
                  <a:pt x="562467" y="1725334"/>
                </a:lnTo>
                <a:lnTo>
                  <a:pt x="562467" y="1726532"/>
                </a:lnTo>
                <a:lnTo>
                  <a:pt x="562467" y="1727144"/>
                </a:lnTo>
                <a:lnTo>
                  <a:pt x="562467" y="1727201"/>
                </a:lnTo>
                <a:lnTo>
                  <a:pt x="562467" y="1728399"/>
                </a:lnTo>
                <a:lnTo>
                  <a:pt x="562467" y="1730369"/>
                </a:lnTo>
                <a:lnTo>
                  <a:pt x="562467" y="1730535"/>
                </a:lnTo>
                <a:lnTo>
                  <a:pt x="562467" y="1731466"/>
                </a:lnTo>
                <a:lnTo>
                  <a:pt x="562467" y="1732335"/>
                </a:lnTo>
                <a:lnTo>
                  <a:pt x="562467" y="1734056"/>
                </a:lnTo>
                <a:lnTo>
                  <a:pt x="562467" y="1735503"/>
                </a:lnTo>
                <a:lnTo>
                  <a:pt x="562467" y="1736086"/>
                </a:lnTo>
                <a:lnTo>
                  <a:pt x="562467" y="1736505"/>
                </a:lnTo>
                <a:lnTo>
                  <a:pt x="562467" y="1737600"/>
                </a:lnTo>
                <a:lnTo>
                  <a:pt x="562467" y="1737923"/>
                </a:lnTo>
                <a:lnTo>
                  <a:pt x="562467" y="1738091"/>
                </a:lnTo>
                <a:lnTo>
                  <a:pt x="562467" y="1738342"/>
                </a:lnTo>
                <a:lnTo>
                  <a:pt x="562467" y="1738471"/>
                </a:lnTo>
                <a:lnTo>
                  <a:pt x="562467" y="1740192"/>
                </a:lnTo>
                <a:lnTo>
                  <a:pt x="562467" y="1740926"/>
                </a:lnTo>
                <a:lnTo>
                  <a:pt x="562467" y="1741639"/>
                </a:lnTo>
                <a:lnTo>
                  <a:pt x="562467" y="1742424"/>
                </a:lnTo>
                <a:lnTo>
                  <a:pt x="562467" y="1743390"/>
                </a:lnTo>
                <a:lnTo>
                  <a:pt x="562467" y="1743493"/>
                </a:lnTo>
                <a:lnTo>
                  <a:pt x="562467" y="1744060"/>
                </a:lnTo>
                <a:lnTo>
                  <a:pt x="562467" y="1744229"/>
                </a:lnTo>
                <a:lnTo>
                  <a:pt x="562467" y="1744589"/>
                </a:lnTo>
                <a:lnTo>
                  <a:pt x="562467" y="1745302"/>
                </a:lnTo>
                <a:lnTo>
                  <a:pt x="562467" y="1745357"/>
                </a:lnTo>
                <a:lnTo>
                  <a:pt x="562467" y="1746030"/>
                </a:lnTo>
                <a:lnTo>
                  <a:pt x="562467" y="1748694"/>
                </a:lnTo>
                <a:lnTo>
                  <a:pt x="562467" y="1748916"/>
                </a:lnTo>
                <a:lnTo>
                  <a:pt x="562467" y="1749365"/>
                </a:lnTo>
                <a:lnTo>
                  <a:pt x="562467" y="1749629"/>
                </a:lnTo>
                <a:lnTo>
                  <a:pt x="562467" y="1750725"/>
                </a:lnTo>
                <a:lnTo>
                  <a:pt x="562467" y="1750784"/>
                </a:lnTo>
                <a:lnTo>
                  <a:pt x="562467" y="1751096"/>
                </a:lnTo>
                <a:lnTo>
                  <a:pt x="562467" y="1752165"/>
                </a:lnTo>
                <a:lnTo>
                  <a:pt x="562467" y="1755760"/>
                </a:lnTo>
                <a:lnTo>
                  <a:pt x="562467" y="1756630"/>
                </a:lnTo>
                <a:lnTo>
                  <a:pt x="562467" y="1757232"/>
                </a:lnTo>
                <a:lnTo>
                  <a:pt x="562467" y="1758351"/>
                </a:lnTo>
                <a:lnTo>
                  <a:pt x="562467" y="1760317"/>
                </a:lnTo>
                <a:lnTo>
                  <a:pt x="562467" y="1761465"/>
                </a:lnTo>
                <a:lnTo>
                  <a:pt x="562467" y="1762335"/>
                </a:lnTo>
                <a:lnTo>
                  <a:pt x="562467" y="1762576"/>
                </a:lnTo>
                <a:lnTo>
                  <a:pt x="562467" y="1763516"/>
                </a:lnTo>
                <a:lnTo>
                  <a:pt x="562467" y="1764353"/>
                </a:lnTo>
                <a:lnTo>
                  <a:pt x="562467" y="1764790"/>
                </a:lnTo>
                <a:lnTo>
                  <a:pt x="562467" y="1767576"/>
                </a:lnTo>
                <a:lnTo>
                  <a:pt x="562467" y="1768001"/>
                </a:lnTo>
                <a:lnTo>
                  <a:pt x="562467" y="1768671"/>
                </a:lnTo>
                <a:lnTo>
                  <a:pt x="562467" y="1768939"/>
                </a:lnTo>
                <a:lnTo>
                  <a:pt x="562467" y="1769543"/>
                </a:lnTo>
                <a:lnTo>
                  <a:pt x="562467" y="1769651"/>
                </a:lnTo>
                <a:lnTo>
                  <a:pt x="562467" y="1770926"/>
                </a:lnTo>
                <a:lnTo>
                  <a:pt x="562467" y="1772065"/>
                </a:lnTo>
                <a:lnTo>
                  <a:pt x="562467" y="1772514"/>
                </a:lnTo>
                <a:lnTo>
                  <a:pt x="562467" y="1772781"/>
                </a:lnTo>
                <a:lnTo>
                  <a:pt x="562467" y="1774012"/>
                </a:lnTo>
                <a:lnTo>
                  <a:pt x="562467" y="1775391"/>
                </a:lnTo>
                <a:lnTo>
                  <a:pt x="562467" y="1778916"/>
                </a:lnTo>
                <a:lnTo>
                  <a:pt x="562467" y="1779615"/>
                </a:lnTo>
                <a:lnTo>
                  <a:pt x="562467" y="1780016"/>
                </a:lnTo>
                <a:lnTo>
                  <a:pt x="562467" y="1780735"/>
                </a:lnTo>
                <a:lnTo>
                  <a:pt x="562467" y="1781983"/>
                </a:lnTo>
                <a:lnTo>
                  <a:pt x="562467" y="1782701"/>
                </a:lnTo>
                <a:lnTo>
                  <a:pt x="562467" y="1783849"/>
                </a:lnTo>
                <a:lnTo>
                  <a:pt x="562467" y="1784719"/>
                </a:lnTo>
                <a:lnTo>
                  <a:pt x="562467" y="1785047"/>
                </a:lnTo>
                <a:lnTo>
                  <a:pt x="562467" y="1785917"/>
                </a:lnTo>
                <a:lnTo>
                  <a:pt x="562467" y="1786831"/>
                </a:lnTo>
                <a:lnTo>
                  <a:pt x="562467" y="1786871"/>
                </a:lnTo>
                <a:lnTo>
                  <a:pt x="562467" y="1787701"/>
                </a:lnTo>
                <a:lnTo>
                  <a:pt x="562467" y="1788613"/>
                </a:lnTo>
                <a:lnTo>
                  <a:pt x="562467" y="1788838"/>
                </a:lnTo>
                <a:lnTo>
                  <a:pt x="562467" y="1788966"/>
                </a:lnTo>
                <a:lnTo>
                  <a:pt x="562467" y="1789984"/>
                </a:lnTo>
                <a:lnTo>
                  <a:pt x="562467" y="1790224"/>
                </a:lnTo>
                <a:lnTo>
                  <a:pt x="562467" y="1790855"/>
                </a:lnTo>
                <a:lnTo>
                  <a:pt x="562467" y="1791051"/>
                </a:lnTo>
                <a:lnTo>
                  <a:pt x="562467" y="1791583"/>
                </a:lnTo>
                <a:lnTo>
                  <a:pt x="562467" y="1792035"/>
                </a:lnTo>
                <a:lnTo>
                  <a:pt x="562467" y="1792254"/>
                </a:lnTo>
                <a:lnTo>
                  <a:pt x="562467" y="1792679"/>
                </a:lnTo>
                <a:lnTo>
                  <a:pt x="562467" y="1792966"/>
                </a:lnTo>
                <a:lnTo>
                  <a:pt x="562467" y="1793124"/>
                </a:lnTo>
                <a:lnTo>
                  <a:pt x="562467" y="1793310"/>
                </a:lnTo>
                <a:lnTo>
                  <a:pt x="562467" y="1793585"/>
                </a:lnTo>
                <a:lnTo>
                  <a:pt x="562467" y="1793837"/>
                </a:lnTo>
                <a:lnTo>
                  <a:pt x="562467" y="1795102"/>
                </a:lnTo>
                <a:lnTo>
                  <a:pt x="562467" y="1795677"/>
                </a:lnTo>
                <a:lnTo>
                  <a:pt x="562467" y="1796359"/>
                </a:lnTo>
                <a:lnTo>
                  <a:pt x="562467" y="1796396"/>
                </a:lnTo>
                <a:lnTo>
                  <a:pt x="562467" y="1797128"/>
                </a:lnTo>
                <a:lnTo>
                  <a:pt x="562467" y="1797774"/>
                </a:lnTo>
                <a:lnTo>
                  <a:pt x="562467" y="1798108"/>
                </a:lnTo>
                <a:lnTo>
                  <a:pt x="562467" y="1799290"/>
                </a:lnTo>
                <a:lnTo>
                  <a:pt x="562467" y="1800075"/>
                </a:lnTo>
                <a:lnTo>
                  <a:pt x="562467" y="1800141"/>
                </a:lnTo>
                <a:lnTo>
                  <a:pt x="562467" y="1801299"/>
                </a:lnTo>
                <a:lnTo>
                  <a:pt x="562467" y="1801658"/>
                </a:lnTo>
                <a:lnTo>
                  <a:pt x="562467" y="1801746"/>
                </a:lnTo>
                <a:lnTo>
                  <a:pt x="562467" y="1802531"/>
                </a:lnTo>
                <a:lnTo>
                  <a:pt x="562467" y="1803264"/>
                </a:lnTo>
                <a:lnTo>
                  <a:pt x="562467" y="1803910"/>
                </a:lnTo>
                <a:lnTo>
                  <a:pt x="562467" y="1806210"/>
                </a:lnTo>
                <a:lnTo>
                  <a:pt x="562467" y="1806277"/>
                </a:lnTo>
                <a:lnTo>
                  <a:pt x="562467" y="1806997"/>
                </a:lnTo>
                <a:lnTo>
                  <a:pt x="562467" y="1807280"/>
                </a:lnTo>
                <a:lnTo>
                  <a:pt x="562467" y="1807431"/>
                </a:lnTo>
                <a:lnTo>
                  <a:pt x="562467" y="1808144"/>
                </a:lnTo>
                <a:lnTo>
                  <a:pt x="562467" y="1808301"/>
                </a:lnTo>
                <a:lnTo>
                  <a:pt x="562467" y="1809014"/>
                </a:lnTo>
                <a:lnTo>
                  <a:pt x="562467" y="1810110"/>
                </a:lnTo>
                <a:lnTo>
                  <a:pt x="562467" y="1812547"/>
                </a:lnTo>
                <a:lnTo>
                  <a:pt x="562467" y="1813262"/>
                </a:lnTo>
                <a:lnTo>
                  <a:pt x="562467" y="1813435"/>
                </a:lnTo>
                <a:lnTo>
                  <a:pt x="562467" y="1813567"/>
                </a:lnTo>
                <a:lnTo>
                  <a:pt x="562467" y="1814436"/>
                </a:lnTo>
                <a:lnTo>
                  <a:pt x="562467" y="1815063"/>
                </a:lnTo>
                <a:lnTo>
                  <a:pt x="562467" y="1815350"/>
                </a:lnTo>
                <a:lnTo>
                  <a:pt x="562467" y="1816221"/>
                </a:lnTo>
                <a:lnTo>
                  <a:pt x="562467" y="1817486"/>
                </a:lnTo>
                <a:lnTo>
                  <a:pt x="562467" y="1817845"/>
                </a:lnTo>
                <a:lnTo>
                  <a:pt x="562467" y="1818683"/>
                </a:lnTo>
                <a:lnTo>
                  <a:pt x="562467" y="1818743"/>
                </a:lnTo>
                <a:lnTo>
                  <a:pt x="562467" y="1819448"/>
                </a:lnTo>
                <a:lnTo>
                  <a:pt x="562467" y="1819571"/>
                </a:lnTo>
                <a:lnTo>
                  <a:pt x="562467" y="1820708"/>
                </a:lnTo>
                <a:lnTo>
                  <a:pt x="562467" y="1820816"/>
                </a:lnTo>
                <a:lnTo>
                  <a:pt x="562467" y="1820974"/>
                </a:lnTo>
                <a:lnTo>
                  <a:pt x="562467" y="1821198"/>
                </a:lnTo>
                <a:lnTo>
                  <a:pt x="562467" y="1821322"/>
                </a:lnTo>
                <a:lnTo>
                  <a:pt x="562467" y="1821423"/>
                </a:lnTo>
                <a:lnTo>
                  <a:pt x="562467" y="1822782"/>
                </a:lnTo>
                <a:lnTo>
                  <a:pt x="562467" y="1823389"/>
                </a:lnTo>
                <a:lnTo>
                  <a:pt x="562467" y="1824042"/>
                </a:lnTo>
                <a:lnTo>
                  <a:pt x="562467" y="1824369"/>
                </a:lnTo>
                <a:lnTo>
                  <a:pt x="562467" y="1825584"/>
                </a:lnTo>
                <a:lnTo>
                  <a:pt x="562467" y="1825647"/>
                </a:lnTo>
                <a:lnTo>
                  <a:pt x="562467" y="1826336"/>
                </a:lnTo>
                <a:lnTo>
                  <a:pt x="562467" y="1826843"/>
                </a:lnTo>
                <a:lnTo>
                  <a:pt x="562467" y="1827303"/>
                </a:lnTo>
                <a:lnTo>
                  <a:pt x="562467" y="1827340"/>
                </a:lnTo>
                <a:lnTo>
                  <a:pt x="562467" y="1828594"/>
                </a:lnTo>
                <a:lnTo>
                  <a:pt x="562467" y="1828661"/>
                </a:lnTo>
                <a:lnTo>
                  <a:pt x="562467" y="1830177"/>
                </a:lnTo>
                <a:lnTo>
                  <a:pt x="562467" y="1830943"/>
                </a:lnTo>
                <a:lnTo>
                  <a:pt x="562467" y="1833692"/>
                </a:lnTo>
                <a:lnTo>
                  <a:pt x="562467" y="1835646"/>
                </a:lnTo>
                <a:lnTo>
                  <a:pt x="562467" y="1836478"/>
                </a:lnTo>
                <a:lnTo>
                  <a:pt x="562467" y="1839049"/>
                </a:lnTo>
                <a:lnTo>
                  <a:pt x="562467" y="1839357"/>
                </a:lnTo>
                <a:lnTo>
                  <a:pt x="562467" y="1840030"/>
                </a:lnTo>
                <a:lnTo>
                  <a:pt x="562467" y="1840941"/>
                </a:lnTo>
                <a:lnTo>
                  <a:pt x="562467" y="1840997"/>
                </a:lnTo>
                <a:lnTo>
                  <a:pt x="562467" y="1841067"/>
                </a:lnTo>
                <a:lnTo>
                  <a:pt x="562467" y="1841779"/>
                </a:lnTo>
                <a:lnTo>
                  <a:pt x="562467" y="1842455"/>
                </a:lnTo>
                <a:lnTo>
                  <a:pt x="562467" y="1843029"/>
                </a:lnTo>
                <a:lnTo>
                  <a:pt x="562467" y="1843742"/>
                </a:lnTo>
                <a:lnTo>
                  <a:pt x="562467" y="1843807"/>
                </a:lnTo>
                <a:lnTo>
                  <a:pt x="562467" y="1844183"/>
                </a:lnTo>
                <a:lnTo>
                  <a:pt x="562467" y="1844637"/>
                </a:lnTo>
                <a:lnTo>
                  <a:pt x="562467" y="1845507"/>
                </a:lnTo>
                <a:lnTo>
                  <a:pt x="562467" y="1845772"/>
                </a:lnTo>
                <a:lnTo>
                  <a:pt x="562467" y="1846753"/>
                </a:lnTo>
                <a:lnTo>
                  <a:pt x="562467" y="1846971"/>
                </a:lnTo>
                <a:lnTo>
                  <a:pt x="562467" y="1847076"/>
                </a:lnTo>
                <a:lnTo>
                  <a:pt x="562467" y="1847847"/>
                </a:lnTo>
                <a:lnTo>
                  <a:pt x="562467" y="1847967"/>
                </a:lnTo>
                <a:lnTo>
                  <a:pt x="562467" y="1848335"/>
                </a:lnTo>
                <a:lnTo>
                  <a:pt x="562467" y="1848720"/>
                </a:lnTo>
                <a:lnTo>
                  <a:pt x="562467" y="1849103"/>
                </a:lnTo>
                <a:lnTo>
                  <a:pt x="562467" y="1849165"/>
                </a:lnTo>
                <a:lnTo>
                  <a:pt x="562467" y="1849227"/>
                </a:lnTo>
                <a:lnTo>
                  <a:pt x="562467" y="1849686"/>
                </a:lnTo>
                <a:lnTo>
                  <a:pt x="562467" y="1849939"/>
                </a:lnTo>
                <a:lnTo>
                  <a:pt x="562467" y="1850207"/>
                </a:lnTo>
                <a:lnTo>
                  <a:pt x="562467" y="1850617"/>
                </a:lnTo>
                <a:lnTo>
                  <a:pt x="562467" y="1851238"/>
                </a:lnTo>
                <a:lnTo>
                  <a:pt x="562467" y="1851487"/>
                </a:lnTo>
                <a:lnTo>
                  <a:pt x="562467" y="1851908"/>
                </a:lnTo>
                <a:lnTo>
                  <a:pt x="562467" y="1852173"/>
                </a:lnTo>
                <a:lnTo>
                  <a:pt x="562467" y="1852888"/>
                </a:lnTo>
                <a:lnTo>
                  <a:pt x="562467" y="1853982"/>
                </a:lnTo>
                <a:lnTo>
                  <a:pt x="562467" y="1854040"/>
                </a:lnTo>
                <a:lnTo>
                  <a:pt x="562467" y="1854855"/>
                </a:lnTo>
                <a:lnTo>
                  <a:pt x="562467" y="1855238"/>
                </a:lnTo>
                <a:lnTo>
                  <a:pt x="562467" y="1855822"/>
                </a:lnTo>
                <a:lnTo>
                  <a:pt x="562467" y="1857208"/>
                </a:lnTo>
                <a:lnTo>
                  <a:pt x="562467" y="1857374"/>
                </a:lnTo>
                <a:lnTo>
                  <a:pt x="562467" y="1858305"/>
                </a:lnTo>
                <a:lnTo>
                  <a:pt x="562467" y="1859174"/>
                </a:lnTo>
                <a:lnTo>
                  <a:pt x="562467" y="1862342"/>
                </a:lnTo>
                <a:lnTo>
                  <a:pt x="562467" y="1862414"/>
                </a:lnTo>
                <a:lnTo>
                  <a:pt x="562467" y="1862924"/>
                </a:lnTo>
                <a:lnTo>
                  <a:pt x="562467" y="1863343"/>
                </a:lnTo>
                <a:lnTo>
                  <a:pt x="562467" y="1863381"/>
                </a:lnTo>
                <a:lnTo>
                  <a:pt x="562467" y="1864439"/>
                </a:lnTo>
                <a:lnTo>
                  <a:pt x="562467" y="1864762"/>
                </a:lnTo>
                <a:lnTo>
                  <a:pt x="562467" y="1864839"/>
                </a:lnTo>
                <a:lnTo>
                  <a:pt x="562467" y="1864930"/>
                </a:lnTo>
                <a:lnTo>
                  <a:pt x="562467" y="1865181"/>
                </a:lnTo>
                <a:lnTo>
                  <a:pt x="562467" y="1865310"/>
                </a:lnTo>
                <a:lnTo>
                  <a:pt x="562467" y="1866126"/>
                </a:lnTo>
                <a:lnTo>
                  <a:pt x="562467" y="1867765"/>
                </a:lnTo>
                <a:lnTo>
                  <a:pt x="562467" y="1868477"/>
                </a:lnTo>
                <a:lnTo>
                  <a:pt x="562467" y="1868550"/>
                </a:lnTo>
                <a:lnTo>
                  <a:pt x="562467" y="1869355"/>
                </a:lnTo>
                <a:lnTo>
                  <a:pt x="562467" y="1869460"/>
                </a:lnTo>
                <a:lnTo>
                  <a:pt x="562467" y="1869516"/>
                </a:lnTo>
                <a:lnTo>
                  <a:pt x="562467" y="1870067"/>
                </a:lnTo>
                <a:lnTo>
                  <a:pt x="562467" y="1870332"/>
                </a:lnTo>
                <a:lnTo>
                  <a:pt x="562467" y="1870899"/>
                </a:lnTo>
                <a:lnTo>
                  <a:pt x="562467" y="1870976"/>
                </a:lnTo>
                <a:lnTo>
                  <a:pt x="562467" y="1871067"/>
                </a:lnTo>
                <a:lnTo>
                  <a:pt x="562467" y="1871428"/>
                </a:lnTo>
                <a:lnTo>
                  <a:pt x="562467" y="1871549"/>
                </a:lnTo>
                <a:lnTo>
                  <a:pt x="562467" y="1872141"/>
                </a:lnTo>
                <a:lnTo>
                  <a:pt x="562467" y="1872261"/>
                </a:lnTo>
                <a:lnTo>
                  <a:pt x="562467" y="1872868"/>
                </a:lnTo>
                <a:lnTo>
                  <a:pt x="562467" y="1873001"/>
                </a:lnTo>
                <a:lnTo>
                  <a:pt x="562467" y="1873014"/>
                </a:lnTo>
                <a:lnTo>
                  <a:pt x="562467" y="1873871"/>
                </a:lnTo>
                <a:lnTo>
                  <a:pt x="562467" y="1873981"/>
                </a:lnTo>
                <a:lnTo>
                  <a:pt x="562467" y="1875490"/>
                </a:lnTo>
                <a:lnTo>
                  <a:pt x="562467" y="1875533"/>
                </a:lnTo>
                <a:lnTo>
                  <a:pt x="562467" y="1875755"/>
                </a:lnTo>
                <a:lnTo>
                  <a:pt x="562467" y="1876366"/>
                </a:lnTo>
                <a:lnTo>
                  <a:pt x="562467" y="1876424"/>
                </a:lnTo>
                <a:lnTo>
                  <a:pt x="562467" y="1876468"/>
                </a:lnTo>
                <a:lnTo>
                  <a:pt x="562467" y="1877564"/>
                </a:lnTo>
                <a:lnTo>
                  <a:pt x="562467" y="1877622"/>
                </a:lnTo>
                <a:lnTo>
                  <a:pt x="562467" y="1879003"/>
                </a:lnTo>
                <a:lnTo>
                  <a:pt x="562467" y="1879137"/>
                </a:lnTo>
                <a:lnTo>
                  <a:pt x="562467" y="1879757"/>
                </a:lnTo>
                <a:lnTo>
                  <a:pt x="562467" y="1880007"/>
                </a:lnTo>
                <a:lnTo>
                  <a:pt x="562467" y="1882559"/>
                </a:lnTo>
                <a:lnTo>
                  <a:pt x="562467" y="1882599"/>
                </a:lnTo>
                <a:lnTo>
                  <a:pt x="562467" y="1883468"/>
                </a:lnTo>
                <a:lnTo>
                  <a:pt x="562467" y="1885727"/>
                </a:lnTo>
                <a:lnTo>
                  <a:pt x="562467" y="1886823"/>
                </a:lnTo>
                <a:lnTo>
                  <a:pt x="562467" y="1887565"/>
                </a:lnTo>
                <a:lnTo>
                  <a:pt x="562467" y="1887694"/>
                </a:lnTo>
                <a:lnTo>
                  <a:pt x="562467" y="1889134"/>
                </a:lnTo>
                <a:lnTo>
                  <a:pt x="562467" y="1889415"/>
                </a:lnTo>
                <a:lnTo>
                  <a:pt x="562467" y="1889642"/>
                </a:lnTo>
                <a:lnTo>
                  <a:pt x="562467" y="1890861"/>
                </a:lnTo>
                <a:lnTo>
                  <a:pt x="562467" y="1891192"/>
                </a:lnTo>
                <a:lnTo>
                  <a:pt x="562467" y="1892768"/>
                </a:lnTo>
                <a:lnTo>
                  <a:pt x="562467" y="1893283"/>
                </a:lnTo>
                <a:lnTo>
                  <a:pt x="562467" y="1893451"/>
                </a:lnTo>
                <a:lnTo>
                  <a:pt x="562467" y="1893700"/>
                </a:lnTo>
                <a:lnTo>
                  <a:pt x="562467" y="1894525"/>
                </a:lnTo>
                <a:lnTo>
                  <a:pt x="562467" y="1894839"/>
                </a:lnTo>
                <a:lnTo>
                  <a:pt x="562467" y="1897296"/>
                </a:lnTo>
                <a:lnTo>
                  <a:pt x="562467" y="1897917"/>
                </a:lnTo>
                <a:lnTo>
                  <a:pt x="562467" y="1898166"/>
                </a:lnTo>
                <a:lnTo>
                  <a:pt x="562467" y="1898852"/>
                </a:lnTo>
                <a:lnTo>
                  <a:pt x="562467" y="1899262"/>
                </a:lnTo>
                <a:lnTo>
                  <a:pt x="562467" y="1899353"/>
                </a:lnTo>
                <a:lnTo>
                  <a:pt x="562467" y="1899431"/>
                </a:lnTo>
                <a:lnTo>
                  <a:pt x="562467" y="1899948"/>
                </a:lnTo>
                <a:lnTo>
                  <a:pt x="562467" y="1900006"/>
                </a:lnTo>
                <a:lnTo>
                  <a:pt x="562467" y="1900660"/>
                </a:lnTo>
                <a:lnTo>
                  <a:pt x="562467" y="1900719"/>
                </a:lnTo>
                <a:lnTo>
                  <a:pt x="562467" y="1901387"/>
                </a:lnTo>
                <a:lnTo>
                  <a:pt x="562467" y="1902686"/>
                </a:lnTo>
                <a:lnTo>
                  <a:pt x="562467" y="1904051"/>
                </a:lnTo>
                <a:lnTo>
                  <a:pt x="562467" y="1904983"/>
                </a:lnTo>
                <a:lnTo>
                  <a:pt x="562467" y="1905852"/>
                </a:lnTo>
                <a:lnTo>
                  <a:pt x="562467" y="1906142"/>
                </a:lnTo>
                <a:lnTo>
                  <a:pt x="562467" y="1906454"/>
                </a:lnTo>
                <a:lnTo>
                  <a:pt x="562467" y="1907574"/>
                </a:lnTo>
                <a:lnTo>
                  <a:pt x="562467" y="1909540"/>
                </a:lnTo>
                <a:lnTo>
                  <a:pt x="562467" y="1910688"/>
                </a:lnTo>
                <a:lnTo>
                  <a:pt x="562467" y="1911118"/>
                </a:lnTo>
                <a:lnTo>
                  <a:pt x="562467" y="1911558"/>
                </a:lnTo>
                <a:lnTo>
                  <a:pt x="562467" y="1911988"/>
                </a:lnTo>
                <a:lnTo>
                  <a:pt x="562467" y="1912956"/>
                </a:lnTo>
                <a:lnTo>
                  <a:pt x="562467" y="1913576"/>
                </a:lnTo>
                <a:lnTo>
                  <a:pt x="562467" y="1913709"/>
                </a:lnTo>
                <a:lnTo>
                  <a:pt x="562467" y="1913827"/>
                </a:lnTo>
                <a:lnTo>
                  <a:pt x="562467" y="1915452"/>
                </a:lnTo>
                <a:lnTo>
                  <a:pt x="562467" y="1915677"/>
                </a:lnTo>
                <a:lnTo>
                  <a:pt x="562467" y="1916349"/>
                </a:lnTo>
                <a:lnTo>
                  <a:pt x="562467" y="1916823"/>
                </a:lnTo>
                <a:lnTo>
                  <a:pt x="562467" y="1917223"/>
                </a:lnTo>
                <a:lnTo>
                  <a:pt x="562467" y="1917694"/>
                </a:lnTo>
                <a:lnTo>
                  <a:pt x="562467" y="1918422"/>
                </a:lnTo>
                <a:lnTo>
                  <a:pt x="562467" y="1918874"/>
                </a:lnTo>
                <a:lnTo>
                  <a:pt x="562467" y="1919711"/>
                </a:lnTo>
                <a:lnTo>
                  <a:pt x="562467" y="1920148"/>
                </a:lnTo>
                <a:lnTo>
                  <a:pt x="562467" y="1921736"/>
                </a:lnTo>
                <a:lnTo>
                  <a:pt x="562467" y="1923235"/>
                </a:lnTo>
                <a:lnTo>
                  <a:pt x="562467" y="1923360"/>
                </a:lnTo>
                <a:lnTo>
                  <a:pt x="562467" y="1924613"/>
                </a:lnTo>
                <a:lnTo>
                  <a:pt x="562467" y="1924947"/>
                </a:lnTo>
                <a:lnTo>
                  <a:pt x="562467" y="1926129"/>
                </a:lnTo>
                <a:lnTo>
                  <a:pt x="562467" y="1926267"/>
                </a:lnTo>
                <a:lnTo>
                  <a:pt x="562467" y="1927871"/>
                </a:lnTo>
                <a:lnTo>
                  <a:pt x="562467" y="1928138"/>
                </a:lnTo>
                <a:lnTo>
                  <a:pt x="562467" y="1929369"/>
                </a:lnTo>
                <a:lnTo>
                  <a:pt x="562467" y="1929913"/>
                </a:lnTo>
                <a:lnTo>
                  <a:pt x="562467" y="1930749"/>
                </a:lnTo>
                <a:lnTo>
                  <a:pt x="562467" y="1933835"/>
                </a:lnTo>
                <a:lnTo>
                  <a:pt x="562467" y="1934119"/>
                </a:lnTo>
                <a:lnTo>
                  <a:pt x="562467" y="1934270"/>
                </a:lnTo>
                <a:lnTo>
                  <a:pt x="562467" y="1934983"/>
                </a:lnTo>
                <a:lnTo>
                  <a:pt x="562467" y="1935139"/>
                </a:lnTo>
                <a:lnTo>
                  <a:pt x="562467" y="1935852"/>
                </a:lnTo>
                <a:lnTo>
                  <a:pt x="562467" y="1936093"/>
                </a:lnTo>
                <a:lnTo>
                  <a:pt x="562467" y="1936949"/>
                </a:lnTo>
                <a:lnTo>
                  <a:pt x="562467" y="1937835"/>
                </a:lnTo>
                <a:lnTo>
                  <a:pt x="562467" y="1938061"/>
                </a:lnTo>
                <a:lnTo>
                  <a:pt x="562467" y="1939207"/>
                </a:lnTo>
                <a:lnTo>
                  <a:pt x="562467" y="1940077"/>
                </a:lnTo>
                <a:lnTo>
                  <a:pt x="562467" y="1940274"/>
                </a:lnTo>
                <a:lnTo>
                  <a:pt x="562467" y="1940405"/>
                </a:lnTo>
                <a:lnTo>
                  <a:pt x="562467" y="1940805"/>
                </a:lnTo>
                <a:lnTo>
                  <a:pt x="562467" y="1941274"/>
                </a:lnTo>
                <a:lnTo>
                  <a:pt x="562467" y="1941518"/>
                </a:lnTo>
                <a:lnTo>
                  <a:pt x="562467" y="1941901"/>
                </a:lnTo>
                <a:lnTo>
                  <a:pt x="562467" y="1942189"/>
                </a:lnTo>
                <a:lnTo>
                  <a:pt x="562467" y="1943060"/>
                </a:lnTo>
                <a:lnTo>
                  <a:pt x="562467" y="1943484"/>
                </a:lnTo>
                <a:lnTo>
                  <a:pt x="562467" y="1943971"/>
                </a:lnTo>
                <a:lnTo>
                  <a:pt x="562467" y="1944324"/>
                </a:lnTo>
                <a:lnTo>
                  <a:pt x="562467" y="1945582"/>
                </a:lnTo>
                <a:lnTo>
                  <a:pt x="562467" y="1946409"/>
                </a:lnTo>
                <a:lnTo>
                  <a:pt x="562467" y="1946941"/>
                </a:lnTo>
                <a:lnTo>
                  <a:pt x="562467" y="1947330"/>
                </a:lnTo>
                <a:lnTo>
                  <a:pt x="562467" y="1947813"/>
                </a:lnTo>
                <a:lnTo>
                  <a:pt x="562467" y="1948037"/>
                </a:lnTo>
                <a:lnTo>
                  <a:pt x="562467" y="1948512"/>
                </a:lnTo>
                <a:lnTo>
                  <a:pt x="562467" y="1950880"/>
                </a:lnTo>
                <a:lnTo>
                  <a:pt x="562467" y="1951646"/>
                </a:lnTo>
                <a:lnTo>
                  <a:pt x="562467" y="1951753"/>
                </a:lnTo>
                <a:lnTo>
                  <a:pt x="562467" y="1952486"/>
                </a:lnTo>
                <a:lnTo>
                  <a:pt x="562467" y="1953133"/>
                </a:lnTo>
                <a:lnTo>
                  <a:pt x="562467" y="1953466"/>
                </a:lnTo>
                <a:lnTo>
                  <a:pt x="562467" y="1954648"/>
                </a:lnTo>
                <a:lnTo>
                  <a:pt x="562467" y="1955433"/>
                </a:lnTo>
                <a:lnTo>
                  <a:pt x="562467" y="1955500"/>
                </a:lnTo>
                <a:lnTo>
                  <a:pt x="562467" y="1956219"/>
                </a:lnTo>
                <a:lnTo>
                  <a:pt x="562467" y="1956503"/>
                </a:lnTo>
                <a:lnTo>
                  <a:pt x="562467" y="1957015"/>
                </a:lnTo>
                <a:lnTo>
                  <a:pt x="562467" y="1957367"/>
                </a:lnTo>
                <a:lnTo>
                  <a:pt x="562467" y="1957734"/>
                </a:lnTo>
                <a:lnTo>
                  <a:pt x="562467" y="1958236"/>
                </a:lnTo>
                <a:lnTo>
                  <a:pt x="562467" y="1959332"/>
                </a:lnTo>
                <a:lnTo>
                  <a:pt x="562467" y="1959751"/>
                </a:lnTo>
                <a:lnTo>
                  <a:pt x="562467" y="1960530"/>
                </a:lnTo>
                <a:lnTo>
                  <a:pt x="562467" y="1962355"/>
                </a:lnTo>
                <a:lnTo>
                  <a:pt x="562467" y="1962485"/>
                </a:lnTo>
                <a:lnTo>
                  <a:pt x="562467" y="1962639"/>
                </a:lnTo>
                <a:lnTo>
                  <a:pt x="562467" y="1962789"/>
                </a:lnTo>
                <a:lnTo>
                  <a:pt x="562467" y="1963502"/>
                </a:lnTo>
                <a:lnTo>
                  <a:pt x="562467" y="1963658"/>
                </a:lnTo>
                <a:lnTo>
                  <a:pt x="562467" y="1964372"/>
                </a:lnTo>
                <a:lnTo>
                  <a:pt x="562467" y="1965467"/>
                </a:lnTo>
                <a:lnTo>
                  <a:pt x="562467" y="1966196"/>
                </a:lnTo>
                <a:lnTo>
                  <a:pt x="562467" y="1967066"/>
                </a:lnTo>
                <a:lnTo>
                  <a:pt x="562467" y="1967905"/>
                </a:lnTo>
                <a:lnTo>
                  <a:pt x="562467" y="1968618"/>
                </a:lnTo>
                <a:lnTo>
                  <a:pt x="562467" y="1968793"/>
                </a:lnTo>
                <a:lnTo>
                  <a:pt x="562467" y="1970197"/>
                </a:lnTo>
                <a:lnTo>
                  <a:pt x="562467" y="1970421"/>
                </a:lnTo>
                <a:lnTo>
                  <a:pt x="562467" y="1970645"/>
                </a:lnTo>
                <a:lnTo>
                  <a:pt x="562467" y="1972611"/>
                </a:lnTo>
                <a:lnTo>
                  <a:pt x="562467" y="1972807"/>
                </a:lnTo>
                <a:lnTo>
                  <a:pt x="562467" y="1973592"/>
                </a:lnTo>
                <a:lnTo>
                  <a:pt x="562467" y="1974773"/>
                </a:lnTo>
                <a:lnTo>
                  <a:pt x="562467" y="1974806"/>
                </a:lnTo>
                <a:lnTo>
                  <a:pt x="562467" y="1975174"/>
                </a:lnTo>
                <a:lnTo>
                  <a:pt x="562467" y="1975228"/>
                </a:lnTo>
                <a:lnTo>
                  <a:pt x="562467" y="1975558"/>
                </a:lnTo>
                <a:lnTo>
                  <a:pt x="562467" y="1976066"/>
                </a:lnTo>
                <a:lnTo>
                  <a:pt x="562467" y="1976332"/>
                </a:lnTo>
                <a:lnTo>
                  <a:pt x="562467" y="1976525"/>
                </a:lnTo>
                <a:lnTo>
                  <a:pt x="562467" y="1976778"/>
                </a:lnTo>
                <a:lnTo>
                  <a:pt x="562467" y="1978747"/>
                </a:lnTo>
                <a:lnTo>
                  <a:pt x="562467" y="1979399"/>
                </a:lnTo>
                <a:lnTo>
                  <a:pt x="562467" y="1979727"/>
                </a:lnTo>
                <a:lnTo>
                  <a:pt x="562467" y="1980798"/>
                </a:lnTo>
                <a:lnTo>
                  <a:pt x="562467" y="1981694"/>
                </a:lnTo>
                <a:lnTo>
                  <a:pt x="562467" y="1982661"/>
                </a:lnTo>
                <a:lnTo>
                  <a:pt x="562467" y="1982914"/>
                </a:lnTo>
                <a:lnTo>
                  <a:pt x="562467" y="1983333"/>
                </a:lnTo>
                <a:lnTo>
                  <a:pt x="562467" y="1983627"/>
                </a:lnTo>
                <a:lnTo>
                  <a:pt x="562467" y="1988468"/>
                </a:lnTo>
                <a:lnTo>
                  <a:pt x="562467" y="1988580"/>
                </a:lnTo>
                <a:lnTo>
                  <a:pt x="562467" y="1989050"/>
                </a:lnTo>
                <a:lnTo>
                  <a:pt x="562467" y="1989253"/>
                </a:lnTo>
                <a:lnTo>
                  <a:pt x="562467" y="1990219"/>
                </a:lnTo>
                <a:lnTo>
                  <a:pt x="562467" y="1991002"/>
                </a:lnTo>
                <a:lnTo>
                  <a:pt x="562467" y="1991678"/>
                </a:lnTo>
                <a:lnTo>
                  <a:pt x="562467" y="1992965"/>
                </a:lnTo>
                <a:lnTo>
                  <a:pt x="562467" y="1994715"/>
                </a:lnTo>
                <a:lnTo>
                  <a:pt x="562467" y="1995388"/>
                </a:lnTo>
                <a:lnTo>
                  <a:pt x="562467" y="1996193"/>
                </a:lnTo>
                <a:lnTo>
                  <a:pt x="562467" y="1996299"/>
                </a:lnTo>
                <a:lnTo>
                  <a:pt x="562467" y="1996355"/>
                </a:lnTo>
                <a:lnTo>
                  <a:pt x="562467" y="1996457"/>
                </a:lnTo>
                <a:lnTo>
                  <a:pt x="562467" y="1996906"/>
                </a:lnTo>
                <a:lnTo>
                  <a:pt x="562467" y="1997558"/>
                </a:lnTo>
                <a:lnTo>
                  <a:pt x="562467" y="1997815"/>
                </a:lnTo>
                <a:lnTo>
                  <a:pt x="562467" y="1998388"/>
                </a:lnTo>
                <a:lnTo>
                  <a:pt x="562467" y="1999100"/>
                </a:lnTo>
                <a:lnTo>
                  <a:pt x="562467" y="1999162"/>
                </a:lnTo>
                <a:lnTo>
                  <a:pt x="562467" y="1999840"/>
                </a:lnTo>
                <a:lnTo>
                  <a:pt x="562467" y="1999853"/>
                </a:lnTo>
                <a:lnTo>
                  <a:pt x="562467" y="2000710"/>
                </a:lnTo>
                <a:lnTo>
                  <a:pt x="562467" y="2000820"/>
                </a:lnTo>
                <a:lnTo>
                  <a:pt x="562467" y="2001130"/>
                </a:lnTo>
                <a:lnTo>
                  <a:pt x="562467" y="2002111"/>
                </a:lnTo>
                <a:lnTo>
                  <a:pt x="562467" y="2002329"/>
                </a:lnTo>
                <a:lnTo>
                  <a:pt x="562467" y="2003205"/>
                </a:lnTo>
                <a:lnTo>
                  <a:pt x="562467" y="2003263"/>
                </a:lnTo>
                <a:lnTo>
                  <a:pt x="562467" y="2003693"/>
                </a:lnTo>
                <a:lnTo>
                  <a:pt x="562467" y="2004078"/>
                </a:lnTo>
                <a:lnTo>
                  <a:pt x="562467" y="2004461"/>
                </a:lnTo>
                <a:lnTo>
                  <a:pt x="562467" y="2005044"/>
                </a:lnTo>
                <a:lnTo>
                  <a:pt x="562467" y="2005975"/>
                </a:lnTo>
                <a:lnTo>
                  <a:pt x="562467" y="2006596"/>
                </a:lnTo>
                <a:lnTo>
                  <a:pt x="562467" y="2006845"/>
                </a:lnTo>
                <a:lnTo>
                  <a:pt x="562467" y="2009398"/>
                </a:lnTo>
                <a:lnTo>
                  <a:pt x="562467" y="2010117"/>
                </a:lnTo>
                <a:lnTo>
                  <a:pt x="562467" y="2012566"/>
                </a:lnTo>
                <a:lnTo>
                  <a:pt x="562467" y="2013662"/>
                </a:lnTo>
                <a:lnTo>
                  <a:pt x="562467" y="2014404"/>
                </a:lnTo>
                <a:lnTo>
                  <a:pt x="562467" y="2014532"/>
                </a:lnTo>
                <a:lnTo>
                  <a:pt x="562467" y="2015973"/>
                </a:lnTo>
                <a:lnTo>
                  <a:pt x="562467" y="2016480"/>
                </a:lnTo>
                <a:lnTo>
                  <a:pt x="562467" y="2017700"/>
                </a:lnTo>
                <a:lnTo>
                  <a:pt x="562467" y="2017772"/>
                </a:lnTo>
                <a:lnTo>
                  <a:pt x="562467" y="2018739"/>
                </a:lnTo>
                <a:lnTo>
                  <a:pt x="562467" y="2019290"/>
                </a:lnTo>
                <a:lnTo>
                  <a:pt x="562467" y="2019606"/>
                </a:lnTo>
                <a:lnTo>
                  <a:pt x="562467" y="2020121"/>
                </a:lnTo>
                <a:lnTo>
                  <a:pt x="562467" y="2020198"/>
                </a:lnTo>
                <a:lnTo>
                  <a:pt x="562467" y="2020290"/>
                </a:lnTo>
                <a:lnTo>
                  <a:pt x="562467" y="2020539"/>
                </a:lnTo>
                <a:lnTo>
                  <a:pt x="562467" y="2021364"/>
                </a:lnTo>
                <a:lnTo>
                  <a:pt x="562467" y="2021446"/>
                </a:lnTo>
                <a:lnTo>
                  <a:pt x="562467" y="2021484"/>
                </a:lnTo>
                <a:lnTo>
                  <a:pt x="562467" y="2022237"/>
                </a:lnTo>
                <a:lnTo>
                  <a:pt x="562467" y="2023203"/>
                </a:lnTo>
                <a:lnTo>
                  <a:pt x="562467" y="2023752"/>
                </a:lnTo>
                <a:lnTo>
                  <a:pt x="562467" y="2024135"/>
                </a:lnTo>
                <a:lnTo>
                  <a:pt x="562467" y="2024713"/>
                </a:lnTo>
                <a:lnTo>
                  <a:pt x="562467" y="2024755"/>
                </a:lnTo>
                <a:lnTo>
                  <a:pt x="562467" y="2025005"/>
                </a:lnTo>
                <a:lnTo>
                  <a:pt x="562467" y="2025426"/>
                </a:lnTo>
                <a:lnTo>
                  <a:pt x="562467" y="2025690"/>
                </a:lnTo>
                <a:lnTo>
                  <a:pt x="562467" y="2026100"/>
                </a:lnTo>
                <a:lnTo>
                  <a:pt x="562467" y="2026270"/>
                </a:lnTo>
                <a:lnTo>
                  <a:pt x="562467" y="2026787"/>
                </a:lnTo>
                <a:lnTo>
                  <a:pt x="562467" y="2026845"/>
                </a:lnTo>
                <a:lnTo>
                  <a:pt x="562467" y="2027157"/>
                </a:lnTo>
                <a:lnTo>
                  <a:pt x="562467" y="2027499"/>
                </a:lnTo>
                <a:lnTo>
                  <a:pt x="562467" y="2027557"/>
                </a:lnTo>
                <a:lnTo>
                  <a:pt x="562467" y="2028226"/>
                </a:lnTo>
                <a:lnTo>
                  <a:pt x="562467" y="2028359"/>
                </a:lnTo>
                <a:lnTo>
                  <a:pt x="562467" y="2028372"/>
                </a:lnTo>
                <a:lnTo>
                  <a:pt x="562467" y="2029229"/>
                </a:lnTo>
                <a:lnTo>
                  <a:pt x="562467" y="2029339"/>
                </a:lnTo>
                <a:lnTo>
                  <a:pt x="562467" y="2029525"/>
                </a:lnTo>
                <a:lnTo>
                  <a:pt x="562467" y="2030890"/>
                </a:lnTo>
                <a:lnTo>
                  <a:pt x="562467" y="2031782"/>
                </a:lnTo>
                <a:lnTo>
                  <a:pt x="562467" y="2031821"/>
                </a:lnTo>
                <a:lnTo>
                  <a:pt x="562467" y="2032691"/>
                </a:lnTo>
                <a:lnTo>
                  <a:pt x="562467" y="2032981"/>
                </a:lnTo>
                <a:lnTo>
                  <a:pt x="562467" y="2033699"/>
                </a:lnTo>
                <a:lnTo>
                  <a:pt x="562467" y="2037957"/>
                </a:lnTo>
                <a:lnTo>
                  <a:pt x="562467" y="2038357"/>
                </a:lnTo>
                <a:lnTo>
                  <a:pt x="562467" y="2038826"/>
                </a:lnTo>
                <a:lnTo>
                  <a:pt x="562467" y="2038864"/>
                </a:lnTo>
                <a:lnTo>
                  <a:pt x="562467" y="2039795"/>
                </a:lnTo>
                <a:lnTo>
                  <a:pt x="562467" y="2040414"/>
                </a:lnTo>
                <a:lnTo>
                  <a:pt x="562467" y="2040666"/>
                </a:lnTo>
                <a:lnTo>
                  <a:pt x="562467" y="2041990"/>
                </a:lnTo>
                <a:lnTo>
                  <a:pt x="562467" y="2042923"/>
                </a:lnTo>
                <a:lnTo>
                  <a:pt x="562467" y="2043188"/>
                </a:lnTo>
                <a:lnTo>
                  <a:pt x="562467" y="2044062"/>
                </a:lnTo>
                <a:lnTo>
                  <a:pt x="562467" y="2044493"/>
                </a:lnTo>
                <a:lnTo>
                  <a:pt x="562467" y="2045000"/>
                </a:lnTo>
                <a:lnTo>
                  <a:pt x="562467" y="2046519"/>
                </a:lnTo>
                <a:lnTo>
                  <a:pt x="562467" y="2046550"/>
                </a:lnTo>
                <a:lnTo>
                  <a:pt x="562467" y="2047389"/>
                </a:lnTo>
                <a:lnTo>
                  <a:pt x="562467" y="2048126"/>
                </a:lnTo>
                <a:lnTo>
                  <a:pt x="562467" y="2048484"/>
                </a:lnTo>
                <a:lnTo>
                  <a:pt x="562467" y="2048575"/>
                </a:lnTo>
                <a:lnTo>
                  <a:pt x="562467" y="2048654"/>
                </a:lnTo>
                <a:lnTo>
                  <a:pt x="562467" y="2049883"/>
                </a:lnTo>
                <a:lnTo>
                  <a:pt x="562467" y="2049941"/>
                </a:lnTo>
                <a:lnTo>
                  <a:pt x="562467" y="2050199"/>
                </a:lnTo>
                <a:lnTo>
                  <a:pt x="562467" y="2050739"/>
                </a:lnTo>
                <a:lnTo>
                  <a:pt x="562467" y="2051909"/>
                </a:lnTo>
                <a:lnTo>
                  <a:pt x="562467" y="2052654"/>
                </a:lnTo>
                <a:lnTo>
                  <a:pt x="562467" y="2053106"/>
                </a:lnTo>
                <a:lnTo>
                  <a:pt x="562467" y="2053274"/>
                </a:lnTo>
                <a:lnTo>
                  <a:pt x="562467" y="2053524"/>
                </a:lnTo>
                <a:lnTo>
                  <a:pt x="562467" y="2054621"/>
                </a:lnTo>
                <a:lnTo>
                  <a:pt x="562467" y="2054710"/>
                </a:lnTo>
                <a:lnTo>
                  <a:pt x="562467" y="2054790"/>
                </a:lnTo>
                <a:lnTo>
                  <a:pt x="562467" y="2055364"/>
                </a:lnTo>
                <a:lnTo>
                  <a:pt x="562467" y="2056077"/>
                </a:lnTo>
                <a:lnTo>
                  <a:pt x="562467" y="2056751"/>
                </a:lnTo>
                <a:lnTo>
                  <a:pt x="562467" y="2058044"/>
                </a:lnTo>
                <a:lnTo>
                  <a:pt x="562467" y="2060341"/>
                </a:lnTo>
                <a:lnTo>
                  <a:pt x="562467" y="2061210"/>
                </a:lnTo>
                <a:lnTo>
                  <a:pt x="562467" y="2062178"/>
                </a:lnTo>
                <a:lnTo>
                  <a:pt x="562467" y="2062932"/>
                </a:lnTo>
                <a:lnTo>
                  <a:pt x="562467" y="2063050"/>
                </a:lnTo>
                <a:lnTo>
                  <a:pt x="562467" y="2064674"/>
                </a:lnTo>
                <a:lnTo>
                  <a:pt x="562467" y="2064899"/>
                </a:lnTo>
                <a:lnTo>
                  <a:pt x="562467" y="2065571"/>
                </a:lnTo>
                <a:lnTo>
                  <a:pt x="562467" y="2066046"/>
                </a:lnTo>
                <a:lnTo>
                  <a:pt x="562467" y="2066284"/>
                </a:lnTo>
                <a:lnTo>
                  <a:pt x="562467" y="2066916"/>
                </a:lnTo>
                <a:lnTo>
                  <a:pt x="562467" y="2067644"/>
                </a:lnTo>
                <a:lnTo>
                  <a:pt x="562467" y="2068315"/>
                </a:lnTo>
                <a:lnTo>
                  <a:pt x="562467" y="2068357"/>
                </a:lnTo>
                <a:lnTo>
                  <a:pt x="562467" y="2068934"/>
                </a:lnTo>
                <a:lnTo>
                  <a:pt x="562467" y="2069184"/>
                </a:lnTo>
                <a:lnTo>
                  <a:pt x="562467" y="2070322"/>
                </a:lnTo>
                <a:lnTo>
                  <a:pt x="562467" y="2070810"/>
                </a:lnTo>
                <a:lnTo>
                  <a:pt x="562467" y="2071707"/>
                </a:lnTo>
                <a:lnTo>
                  <a:pt x="562467" y="2072582"/>
                </a:lnTo>
                <a:lnTo>
                  <a:pt x="562467" y="2072779"/>
                </a:lnTo>
                <a:lnTo>
                  <a:pt x="562467" y="2072949"/>
                </a:lnTo>
                <a:lnTo>
                  <a:pt x="562467" y="2073780"/>
                </a:lnTo>
                <a:lnTo>
                  <a:pt x="562467" y="2074169"/>
                </a:lnTo>
                <a:lnTo>
                  <a:pt x="562467" y="2074916"/>
                </a:lnTo>
                <a:lnTo>
                  <a:pt x="562467" y="2075351"/>
                </a:lnTo>
                <a:lnTo>
                  <a:pt x="562467" y="2075490"/>
                </a:lnTo>
                <a:lnTo>
                  <a:pt x="562467" y="2076136"/>
                </a:lnTo>
                <a:lnTo>
                  <a:pt x="562467" y="2076202"/>
                </a:lnTo>
                <a:lnTo>
                  <a:pt x="562467" y="2077094"/>
                </a:lnTo>
                <a:lnTo>
                  <a:pt x="562467" y="2078484"/>
                </a:lnTo>
                <a:lnTo>
                  <a:pt x="562467" y="2078592"/>
                </a:lnTo>
                <a:lnTo>
                  <a:pt x="562467" y="2079135"/>
                </a:lnTo>
                <a:lnTo>
                  <a:pt x="562467" y="2079971"/>
                </a:lnTo>
                <a:lnTo>
                  <a:pt x="562467" y="2080305"/>
                </a:lnTo>
                <a:lnTo>
                  <a:pt x="562467" y="2081487"/>
                </a:lnTo>
                <a:lnTo>
                  <a:pt x="562467" y="2081625"/>
                </a:lnTo>
                <a:lnTo>
                  <a:pt x="562467" y="2083058"/>
                </a:lnTo>
                <a:lnTo>
                  <a:pt x="562467" y="2083077"/>
                </a:lnTo>
                <a:lnTo>
                  <a:pt x="562467" y="2083341"/>
                </a:lnTo>
                <a:lnTo>
                  <a:pt x="562467" y="2084205"/>
                </a:lnTo>
                <a:lnTo>
                  <a:pt x="562467" y="2084573"/>
                </a:lnTo>
                <a:lnTo>
                  <a:pt x="562467" y="2085075"/>
                </a:lnTo>
                <a:lnTo>
                  <a:pt x="562467" y="2085271"/>
                </a:lnTo>
                <a:lnTo>
                  <a:pt x="562467" y="2086171"/>
                </a:lnTo>
                <a:lnTo>
                  <a:pt x="562467" y="2086590"/>
                </a:lnTo>
                <a:lnTo>
                  <a:pt x="562467" y="2088608"/>
                </a:lnTo>
                <a:lnTo>
                  <a:pt x="562467" y="2089193"/>
                </a:lnTo>
                <a:lnTo>
                  <a:pt x="562467" y="2089478"/>
                </a:lnTo>
                <a:lnTo>
                  <a:pt x="562467" y="2089628"/>
                </a:lnTo>
                <a:lnTo>
                  <a:pt x="562467" y="2090341"/>
                </a:lnTo>
                <a:lnTo>
                  <a:pt x="562467" y="2090497"/>
                </a:lnTo>
                <a:lnTo>
                  <a:pt x="562467" y="2090741"/>
                </a:lnTo>
                <a:lnTo>
                  <a:pt x="562467" y="2091210"/>
                </a:lnTo>
                <a:lnTo>
                  <a:pt x="562467" y="2092306"/>
                </a:lnTo>
                <a:lnTo>
                  <a:pt x="562467" y="2092706"/>
                </a:lnTo>
                <a:lnTo>
                  <a:pt x="562467" y="2093193"/>
                </a:lnTo>
                <a:lnTo>
                  <a:pt x="562467" y="2093905"/>
                </a:lnTo>
                <a:lnTo>
                  <a:pt x="562467" y="2095632"/>
                </a:lnTo>
                <a:lnTo>
                  <a:pt x="562467" y="2096164"/>
                </a:lnTo>
                <a:lnTo>
                  <a:pt x="562467" y="2096769"/>
                </a:lnTo>
                <a:lnTo>
                  <a:pt x="562467" y="2096877"/>
                </a:lnTo>
                <a:lnTo>
                  <a:pt x="562467" y="2097036"/>
                </a:lnTo>
                <a:lnTo>
                  <a:pt x="562467" y="2097259"/>
                </a:lnTo>
                <a:lnTo>
                  <a:pt x="562467" y="2098843"/>
                </a:lnTo>
                <a:lnTo>
                  <a:pt x="562467" y="2099646"/>
                </a:lnTo>
                <a:lnTo>
                  <a:pt x="562467" y="2099717"/>
                </a:lnTo>
                <a:lnTo>
                  <a:pt x="562467" y="2100868"/>
                </a:lnTo>
                <a:lnTo>
                  <a:pt x="562467" y="2101612"/>
                </a:lnTo>
                <a:lnTo>
                  <a:pt x="562467" y="2102067"/>
                </a:lnTo>
                <a:lnTo>
                  <a:pt x="562467" y="2102689"/>
                </a:lnTo>
                <a:lnTo>
                  <a:pt x="562467" y="2103171"/>
                </a:lnTo>
                <a:lnTo>
                  <a:pt x="562467" y="2103430"/>
                </a:lnTo>
                <a:lnTo>
                  <a:pt x="562467" y="2103870"/>
                </a:lnTo>
                <a:lnTo>
                  <a:pt x="562467" y="2105397"/>
                </a:lnTo>
                <a:lnTo>
                  <a:pt x="562467" y="2106238"/>
                </a:lnTo>
                <a:lnTo>
                  <a:pt x="562467" y="2106956"/>
                </a:lnTo>
                <a:lnTo>
                  <a:pt x="562467" y="2107004"/>
                </a:lnTo>
                <a:lnTo>
                  <a:pt x="562467" y="2107637"/>
                </a:lnTo>
                <a:lnTo>
                  <a:pt x="562467" y="2108974"/>
                </a:lnTo>
                <a:lnTo>
                  <a:pt x="562467" y="2109753"/>
                </a:lnTo>
                <a:lnTo>
                  <a:pt x="562467" y="2110172"/>
                </a:lnTo>
                <a:lnTo>
                  <a:pt x="562467" y="2110466"/>
                </a:lnTo>
                <a:lnTo>
                  <a:pt x="562467" y="2111577"/>
                </a:lnTo>
                <a:lnTo>
                  <a:pt x="562467" y="2111862"/>
                </a:lnTo>
                <a:lnTo>
                  <a:pt x="562467" y="2112725"/>
                </a:lnTo>
                <a:lnTo>
                  <a:pt x="562467" y="2113093"/>
                </a:lnTo>
                <a:lnTo>
                  <a:pt x="562467" y="2113594"/>
                </a:lnTo>
                <a:lnTo>
                  <a:pt x="562467" y="2114690"/>
                </a:lnTo>
                <a:lnTo>
                  <a:pt x="562467" y="2115110"/>
                </a:lnTo>
                <a:lnTo>
                  <a:pt x="562467" y="2115306"/>
                </a:lnTo>
                <a:lnTo>
                  <a:pt x="562467" y="2115418"/>
                </a:lnTo>
                <a:lnTo>
                  <a:pt x="562467" y="2115889"/>
                </a:lnTo>
                <a:lnTo>
                  <a:pt x="562467" y="2116288"/>
                </a:lnTo>
                <a:lnTo>
                  <a:pt x="562467" y="2117001"/>
                </a:lnTo>
                <a:lnTo>
                  <a:pt x="562467" y="2117840"/>
                </a:lnTo>
                <a:lnTo>
                  <a:pt x="562467" y="2119090"/>
                </a:lnTo>
                <a:lnTo>
                  <a:pt x="562467" y="2121554"/>
                </a:lnTo>
                <a:lnTo>
                  <a:pt x="562467" y="2122030"/>
                </a:lnTo>
                <a:lnTo>
                  <a:pt x="562467" y="2122426"/>
                </a:lnTo>
                <a:lnTo>
                  <a:pt x="562467" y="2123296"/>
                </a:lnTo>
                <a:lnTo>
                  <a:pt x="562467" y="2123996"/>
                </a:lnTo>
                <a:lnTo>
                  <a:pt x="562467" y="2124397"/>
                </a:lnTo>
                <a:lnTo>
                  <a:pt x="562467" y="2124450"/>
                </a:lnTo>
                <a:lnTo>
                  <a:pt x="562467" y="2125163"/>
                </a:lnTo>
                <a:lnTo>
                  <a:pt x="562467" y="2125554"/>
                </a:lnTo>
                <a:lnTo>
                  <a:pt x="562467" y="2126001"/>
                </a:lnTo>
                <a:lnTo>
                  <a:pt x="562467" y="2127298"/>
                </a:lnTo>
                <a:lnTo>
                  <a:pt x="562467" y="2127969"/>
                </a:lnTo>
                <a:lnTo>
                  <a:pt x="562467" y="2128165"/>
                </a:lnTo>
                <a:lnTo>
                  <a:pt x="562467" y="2128950"/>
                </a:lnTo>
                <a:lnTo>
                  <a:pt x="562467" y="2130020"/>
                </a:lnTo>
                <a:lnTo>
                  <a:pt x="562467" y="2130132"/>
                </a:lnTo>
                <a:lnTo>
                  <a:pt x="562467" y="2130532"/>
                </a:lnTo>
                <a:lnTo>
                  <a:pt x="562467" y="2130586"/>
                </a:lnTo>
                <a:lnTo>
                  <a:pt x="562467" y="2130917"/>
                </a:lnTo>
                <a:lnTo>
                  <a:pt x="562467" y="2131252"/>
                </a:lnTo>
                <a:lnTo>
                  <a:pt x="562467" y="2131883"/>
                </a:lnTo>
                <a:lnTo>
                  <a:pt x="562467" y="2132556"/>
                </a:lnTo>
                <a:lnTo>
                  <a:pt x="562467" y="2132850"/>
                </a:lnTo>
                <a:lnTo>
                  <a:pt x="562467" y="2133269"/>
                </a:lnTo>
                <a:lnTo>
                  <a:pt x="562467" y="2134366"/>
                </a:lnTo>
                <a:lnTo>
                  <a:pt x="562467" y="2135235"/>
                </a:lnTo>
                <a:lnTo>
                  <a:pt x="562467" y="2136156"/>
                </a:lnTo>
                <a:lnTo>
                  <a:pt x="562467" y="2136956"/>
                </a:lnTo>
                <a:lnTo>
                  <a:pt x="562467" y="2137690"/>
                </a:lnTo>
                <a:lnTo>
                  <a:pt x="562467" y="2138273"/>
                </a:lnTo>
                <a:lnTo>
                  <a:pt x="562467" y="2138691"/>
                </a:lnTo>
                <a:lnTo>
                  <a:pt x="562467" y="2138985"/>
                </a:lnTo>
                <a:lnTo>
                  <a:pt x="562467" y="2143826"/>
                </a:lnTo>
                <a:lnTo>
                  <a:pt x="562467" y="2143938"/>
                </a:lnTo>
                <a:lnTo>
                  <a:pt x="562467" y="2144611"/>
                </a:lnTo>
                <a:lnTo>
                  <a:pt x="562467" y="2145577"/>
                </a:lnTo>
                <a:lnTo>
                  <a:pt x="562467" y="2145680"/>
                </a:lnTo>
                <a:lnTo>
                  <a:pt x="562467" y="2146128"/>
                </a:lnTo>
                <a:lnTo>
                  <a:pt x="562467" y="2147037"/>
                </a:lnTo>
                <a:lnTo>
                  <a:pt x="562467" y="2147489"/>
                </a:lnTo>
                <a:lnTo>
                  <a:pt x="562467" y="2148285"/>
                </a:lnTo>
                <a:lnTo>
                  <a:pt x="562467" y="2148291"/>
                </a:lnTo>
                <a:lnTo>
                  <a:pt x="562467" y="2148323"/>
                </a:lnTo>
                <a:lnTo>
                  <a:pt x="562467" y="2149076"/>
                </a:lnTo>
                <a:lnTo>
                  <a:pt x="562467" y="2150042"/>
                </a:lnTo>
                <a:lnTo>
                  <a:pt x="562467" y="2150591"/>
                </a:lnTo>
                <a:lnTo>
                  <a:pt x="562467" y="2150879"/>
                </a:lnTo>
                <a:lnTo>
                  <a:pt x="562467" y="2151551"/>
                </a:lnTo>
                <a:lnTo>
                  <a:pt x="562467" y="2151816"/>
                </a:lnTo>
                <a:lnTo>
                  <a:pt x="562467" y="2152264"/>
                </a:lnTo>
                <a:lnTo>
                  <a:pt x="562467" y="2152916"/>
                </a:lnTo>
                <a:lnTo>
                  <a:pt x="562467" y="2153996"/>
                </a:lnTo>
                <a:lnTo>
                  <a:pt x="562467" y="2155198"/>
                </a:lnTo>
                <a:lnTo>
                  <a:pt x="562467" y="2155211"/>
                </a:lnTo>
                <a:lnTo>
                  <a:pt x="562467" y="2156068"/>
                </a:lnTo>
                <a:lnTo>
                  <a:pt x="562467" y="2156178"/>
                </a:lnTo>
                <a:lnTo>
                  <a:pt x="562467" y="2157947"/>
                </a:lnTo>
                <a:lnTo>
                  <a:pt x="562467" y="2158621"/>
                </a:lnTo>
                <a:lnTo>
                  <a:pt x="562467" y="2158817"/>
                </a:lnTo>
                <a:lnTo>
                  <a:pt x="562467" y="2159339"/>
                </a:lnTo>
                <a:lnTo>
                  <a:pt x="562467" y="2160538"/>
                </a:lnTo>
                <a:lnTo>
                  <a:pt x="562467" y="2165196"/>
                </a:lnTo>
                <a:lnTo>
                  <a:pt x="562467" y="2165475"/>
                </a:lnTo>
                <a:lnTo>
                  <a:pt x="562467" y="2165703"/>
                </a:lnTo>
                <a:lnTo>
                  <a:pt x="562467" y="2168829"/>
                </a:lnTo>
                <a:lnTo>
                  <a:pt x="562467" y="2169762"/>
                </a:lnTo>
                <a:lnTo>
                  <a:pt x="562467" y="2170669"/>
                </a:lnTo>
                <a:lnTo>
                  <a:pt x="562467" y="2171331"/>
                </a:lnTo>
                <a:lnTo>
                  <a:pt x="562467" y="2171838"/>
                </a:lnTo>
                <a:lnTo>
                  <a:pt x="562467" y="2172975"/>
                </a:lnTo>
                <a:lnTo>
                  <a:pt x="562467" y="2173358"/>
                </a:lnTo>
                <a:lnTo>
                  <a:pt x="562467" y="2174228"/>
                </a:lnTo>
                <a:lnTo>
                  <a:pt x="562467" y="2174648"/>
                </a:lnTo>
                <a:lnTo>
                  <a:pt x="562467" y="2174964"/>
                </a:lnTo>
                <a:lnTo>
                  <a:pt x="562467" y="2175323"/>
                </a:lnTo>
                <a:lnTo>
                  <a:pt x="562467" y="2175493"/>
                </a:lnTo>
                <a:lnTo>
                  <a:pt x="562467" y="2176379"/>
                </a:lnTo>
                <a:lnTo>
                  <a:pt x="562467" y="2176722"/>
                </a:lnTo>
                <a:lnTo>
                  <a:pt x="562467" y="2176780"/>
                </a:lnTo>
                <a:lnTo>
                  <a:pt x="562467" y="2176804"/>
                </a:lnTo>
                <a:lnTo>
                  <a:pt x="562467" y="2177578"/>
                </a:lnTo>
                <a:lnTo>
                  <a:pt x="562467" y="2177595"/>
                </a:lnTo>
                <a:lnTo>
                  <a:pt x="562467" y="2178562"/>
                </a:lnTo>
                <a:lnTo>
                  <a:pt x="562467" y="2178747"/>
                </a:lnTo>
                <a:lnTo>
                  <a:pt x="562467" y="2179110"/>
                </a:lnTo>
                <a:lnTo>
                  <a:pt x="562467" y="2179493"/>
                </a:lnTo>
                <a:lnTo>
                  <a:pt x="562467" y="2180112"/>
                </a:lnTo>
                <a:lnTo>
                  <a:pt x="562467" y="2180363"/>
                </a:lnTo>
                <a:lnTo>
                  <a:pt x="562467" y="2181460"/>
                </a:lnTo>
                <a:lnTo>
                  <a:pt x="562467" y="2181629"/>
                </a:lnTo>
                <a:lnTo>
                  <a:pt x="562467" y="2182203"/>
                </a:lnTo>
                <a:lnTo>
                  <a:pt x="562467" y="2182515"/>
                </a:lnTo>
                <a:lnTo>
                  <a:pt x="562467" y="2182915"/>
                </a:lnTo>
                <a:lnTo>
                  <a:pt x="562467" y="2182922"/>
                </a:lnTo>
                <a:lnTo>
                  <a:pt x="562467" y="2183635"/>
                </a:lnTo>
                <a:lnTo>
                  <a:pt x="562467" y="2184882"/>
                </a:lnTo>
                <a:lnTo>
                  <a:pt x="562467" y="2185600"/>
                </a:lnTo>
                <a:lnTo>
                  <a:pt x="562467" y="2187179"/>
                </a:lnTo>
                <a:lnTo>
                  <a:pt x="562467" y="2188049"/>
                </a:lnTo>
                <a:lnTo>
                  <a:pt x="562467" y="2189017"/>
                </a:lnTo>
                <a:lnTo>
                  <a:pt x="562467" y="2189057"/>
                </a:lnTo>
                <a:lnTo>
                  <a:pt x="562467" y="2189888"/>
                </a:lnTo>
                <a:lnTo>
                  <a:pt x="562467" y="2192410"/>
                </a:lnTo>
                <a:lnTo>
                  <a:pt x="562467" y="2193123"/>
                </a:lnTo>
                <a:lnTo>
                  <a:pt x="562467" y="2193715"/>
                </a:lnTo>
                <a:lnTo>
                  <a:pt x="562467" y="2194222"/>
                </a:lnTo>
                <a:lnTo>
                  <a:pt x="562467" y="2194963"/>
                </a:lnTo>
                <a:lnTo>
                  <a:pt x="562467" y="2195154"/>
                </a:lnTo>
                <a:lnTo>
                  <a:pt x="562467" y="2195772"/>
                </a:lnTo>
                <a:lnTo>
                  <a:pt x="562467" y="2196023"/>
                </a:lnTo>
                <a:lnTo>
                  <a:pt x="562467" y="2196636"/>
                </a:lnTo>
                <a:lnTo>
                  <a:pt x="562467" y="2197269"/>
                </a:lnTo>
                <a:lnTo>
                  <a:pt x="562467" y="2197348"/>
                </a:lnTo>
                <a:lnTo>
                  <a:pt x="562467" y="2198546"/>
                </a:lnTo>
                <a:lnTo>
                  <a:pt x="562467" y="2199421"/>
                </a:lnTo>
                <a:lnTo>
                  <a:pt x="562467" y="2199618"/>
                </a:lnTo>
                <a:lnTo>
                  <a:pt x="562467" y="2199788"/>
                </a:lnTo>
                <a:lnTo>
                  <a:pt x="562467" y="2199962"/>
                </a:lnTo>
                <a:lnTo>
                  <a:pt x="562467" y="2200674"/>
                </a:lnTo>
                <a:lnTo>
                  <a:pt x="562467" y="2201754"/>
                </a:lnTo>
                <a:lnTo>
                  <a:pt x="562467" y="2201877"/>
                </a:lnTo>
                <a:lnTo>
                  <a:pt x="562467" y="2202329"/>
                </a:lnTo>
                <a:lnTo>
                  <a:pt x="562467" y="2202747"/>
                </a:lnTo>
                <a:lnTo>
                  <a:pt x="562467" y="2202974"/>
                </a:lnTo>
                <a:lnTo>
                  <a:pt x="562467" y="2203041"/>
                </a:lnTo>
                <a:lnTo>
                  <a:pt x="562467" y="2203843"/>
                </a:lnTo>
                <a:lnTo>
                  <a:pt x="562467" y="2203933"/>
                </a:lnTo>
                <a:lnTo>
                  <a:pt x="562467" y="2204013"/>
                </a:lnTo>
                <a:lnTo>
                  <a:pt x="562467" y="2205299"/>
                </a:lnTo>
                <a:lnTo>
                  <a:pt x="562467" y="2205974"/>
                </a:lnTo>
                <a:lnTo>
                  <a:pt x="562467" y="2206097"/>
                </a:lnTo>
                <a:lnTo>
                  <a:pt x="562467" y="2207266"/>
                </a:lnTo>
                <a:lnTo>
                  <a:pt x="562467" y="2208464"/>
                </a:lnTo>
                <a:lnTo>
                  <a:pt x="562467" y="2209184"/>
                </a:lnTo>
                <a:lnTo>
                  <a:pt x="562467" y="2209916"/>
                </a:lnTo>
                <a:lnTo>
                  <a:pt x="562467" y="2210331"/>
                </a:lnTo>
                <a:lnTo>
                  <a:pt x="562467" y="2211200"/>
                </a:lnTo>
                <a:lnTo>
                  <a:pt x="562467" y="2212109"/>
                </a:lnTo>
                <a:lnTo>
                  <a:pt x="562467" y="2215447"/>
                </a:lnTo>
                <a:lnTo>
                  <a:pt x="562467" y="2215507"/>
                </a:lnTo>
                <a:lnTo>
                  <a:pt x="562467" y="2217538"/>
                </a:lnTo>
                <a:lnTo>
                  <a:pt x="562467" y="2217580"/>
                </a:lnTo>
                <a:lnTo>
                  <a:pt x="562467" y="2217962"/>
                </a:lnTo>
                <a:lnTo>
                  <a:pt x="562467" y="2218407"/>
                </a:lnTo>
                <a:lnTo>
                  <a:pt x="562467" y="2219545"/>
                </a:lnTo>
                <a:lnTo>
                  <a:pt x="562467" y="2220032"/>
                </a:lnTo>
                <a:lnTo>
                  <a:pt x="562467" y="2220930"/>
                </a:lnTo>
                <a:lnTo>
                  <a:pt x="562467" y="2221642"/>
                </a:lnTo>
                <a:lnTo>
                  <a:pt x="562467" y="2222002"/>
                </a:lnTo>
                <a:lnTo>
                  <a:pt x="562467" y="2222172"/>
                </a:lnTo>
                <a:lnTo>
                  <a:pt x="562467" y="2223002"/>
                </a:lnTo>
                <a:lnTo>
                  <a:pt x="562467" y="2223608"/>
                </a:lnTo>
                <a:lnTo>
                  <a:pt x="562467" y="2223715"/>
                </a:lnTo>
                <a:lnTo>
                  <a:pt x="562467" y="2224138"/>
                </a:lnTo>
                <a:lnTo>
                  <a:pt x="562467" y="2225358"/>
                </a:lnTo>
                <a:lnTo>
                  <a:pt x="562467" y="2225425"/>
                </a:lnTo>
                <a:lnTo>
                  <a:pt x="562467" y="2225682"/>
                </a:lnTo>
                <a:lnTo>
                  <a:pt x="562467" y="2226556"/>
                </a:lnTo>
                <a:lnTo>
                  <a:pt x="562467" y="2226941"/>
                </a:lnTo>
                <a:lnTo>
                  <a:pt x="562467" y="2227707"/>
                </a:lnTo>
                <a:lnTo>
                  <a:pt x="562467" y="2228137"/>
                </a:lnTo>
                <a:lnTo>
                  <a:pt x="562467" y="2228306"/>
                </a:lnTo>
                <a:lnTo>
                  <a:pt x="562467" y="2229527"/>
                </a:lnTo>
                <a:lnTo>
                  <a:pt x="562467" y="2230269"/>
                </a:lnTo>
                <a:lnTo>
                  <a:pt x="562467" y="2230273"/>
                </a:lnTo>
                <a:lnTo>
                  <a:pt x="562467" y="2230709"/>
                </a:lnTo>
                <a:lnTo>
                  <a:pt x="562467" y="2230848"/>
                </a:lnTo>
                <a:lnTo>
                  <a:pt x="562467" y="2231494"/>
                </a:lnTo>
                <a:lnTo>
                  <a:pt x="562467" y="2231560"/>
                </a:lnTo>
                <a:lnTo>
                  <a:pt x="562467" y="2232236"/>
                </a:lnTo>
                <a:lnTo>
                  <a:pt x="562467" y="2232299"/>
                </a:lnTo>
                <a:lnTo>
                  <a:pt x="562467" y="2233795"/>
                </a:lnTo>
                <a:lnTo>
                  <a:pt x="562467" y="2233842"/>
                </a:lnTo>
                <a:lnTo>
                  <a:pt x="562467" y="2234493"/>
                </a:lnTo>
                <a:lnTo>
                  <a:pt x="562467" y="2235813"/>
                </a:lnTo>
                <a:lnTo>
                  <a:pt x="562467" y="2237831"/>
                </a:lnTo>
                <a:lnTo>
                  <a:pt x="562467" y="2238416"/>
                </a:lnTo>
                <a:lnTo>
                  <a:pt x="562467" y="2238435"/>
                </a:lnTo>
                <a:lnTo>
                  <a:pt x="562467" y="2238701"/>
                </a:lnTo>
                <a:lnTo>
                  <a:pt x="562467" y="2239563"/>
                </a:lnTo>
                <a:lnTo>
                  <a:pt x="562467" y="2239932"/>
                </a:lnTo>
                <a:lnTo>
                  <a:pt x="562467" y="2240433"/>
                </a:lnTo>
                <a:lnTo>
                  <a:pt x="562467" y="2241529"/>
                </a:lnTo>
                <a:lnTo>
                  <a:pt x="562467" y="2241544"/>
                </a:lnTo>
                <a:lnTo>
                  <a:pt x="562467" y="2241949"/>
                </a:lnTo>
                <a:lnTo>
                  <a:pt x="562467" y="2243127"/>
                </a:lnTo>
                <a:lnTo>
                  <a:pt x="562467" y="2243840"/>
                </a:lnTo>
                <a:lnTo>
                  <a:pt x="562467" y="2243966"/>
                </a:lnTo>
                <a:lnTo>
                  <a:pt x="562467" y="2245929"/>
                </a:lnTo>
                <a:lnTo>
                  <a:pt x="562467" y="2245991"/>
                </a:lnTo>
                <a:lnTo>
                  <a:pt x="562467" y="2246099"/>
                </a:lnTo>
                <a:lnTo>
                  <a:pt x="562467" y="2248065"/>
                </a:lnTo>
                <a:lnTo>
                  <a:pt x="562467" y="2248433"/>
                </a:lnTo>
                <a:lnTo>
                  <a:pt x="562467" y="2248868"/>
                </a:lnTo>
                <a:lnTo>
                  <a:pt x="562467" y="2248940"/>
                </a:lnTo>
                <a:lnTo>
                  <a:pt x="562467" y="2249265"/>
                </a:lnTo>
                <a:lnTo>
                  <a:pt x="562467" y="2249652"/>
                </a:lnTo>
                <a:lnTo>
                  <a:pt x="562467" y="2250522"/>
                </a:lnTo>
                <a:lnTo>
                  <a:pt x="562467" y="2250835"/>
                </a:lnTo>
                <a:lnTo>
                  <a:pt x="562467" y="2251289"/>
                </a:lnTo>
                <a:lnTo>
                  <a:pt x="562467" y="2251619"/>
                </a:lnTo>
                <a:lnTo>
                  <a:pt x="562467" y="2252002"/>
                </a:lnTo>
                <a:lnTo>
                  <a:pt x="562467" y="2252126"/>
                </a:lnTo>
                <a:lnTo>
                  <a:pt x="562467" y="2252393"/>
                </a:lnTo>
                <a:lnTo>
                  <a:pt x="562467" y="2252586"/>
                </a:lnTo>
                <a:lnTo>
                  <a:pt x="562467" y="2252652"/>
                </a:lnTo>
                <a:lnTo>
                  <a:pt x="562467" y="2254137"/>
                </a:lnTo>
                <a:lnTo>
                  <a:pt x="562467" y="2254619"/>
                </a:lnTo>
                <a:lnTo>
                  <a:pt x="562467" y="2255004"/>
                </a:lnTo>
                <a:lnTo>
                  <a:pt x="562467" y="2255075"/>
                </a:lnTo>
                <a:lnTo>
                  <a:pt x="562467" y="2256226"/>
                </a:lnTo>
                <a:lnTo>
                  <a:pt x="562467" y="2256594"/>
                </a:lnTo>
                <a:lnTo>
                  <a:pt x="562467" y="2256859"/>
                </a:lnTo>
                <a:lnTo>
                  <a:pt x="562467" y="2256971"/>
                </a:lnTo>
                <a:lnTo>
                  <a:pt x="562467" y="2257425"/>
                </a:lnTo>
                <a:lnTo>
                  <a:pt x="562467" y="2258090"/>
                </a:lnTo>
                <a:lnTo>
                  <a:pt x="562467" y="2259394"/>
                </a:lnTo>
                <a:lnTo>
                  <a:pt x="562467" y="2259688"/>
                </a:lnTo>
                <a:lnTo>
                  <a:pt x="562467" y="2260107"/>
                </a:lnTo>
                <a:lnTo>
                  <a:pt x="562467" y="2261204"/>
                </a:lnTo>
                <a:lnTo>
                  <a:pt x="562467" y="2262074"/>
                </a:lnTo>
                <a:lnTo>
                  <a:pt x="562467" y="2262316"/>
                </a:lnTo>
                <a:lnTo>
                  <a:pt x="562467" y="2262995"/>
                </a:lnTo>
                <a:lnTo>
                  <a:pt x="562467" y="2264333"/>
                </a:lnTo>
                <a:lnTo>
                  <a:pt x="562467" y="2264529"/>
                </a:lnTo>
                <a:lnTo>
                  <a:pt x="562467" y="2265112"/>
                </a:lnTo>
                <a:lnTo>
                  <a:pt x="562467" y="2265529"/>
                </a:lnTo>
                <a:lnTo>
                  <a:pt x="562467" y="2265824"/>
                </a:lnTo>
                <a:lnTo>
                  <a:pt x="562467" y="2266224"/>
                </a:lnTo>
                <a:lnTo>
                  <a:pt x="562467" y="2267739"/>
                </a:lnTo>
                <a:lnTo>
                  <a:pt x="562467" y="2268312"/>
                </a:lnTo>
                <a:lnTo>
                  <a:pt x="562467" y="2270664"/>
                </a:lnTo>
                <a:lnTo>
                  <a:pt x="562467" y="2270777"/>
                </a:lnTo>
                <a:lnTo>
                  <a:pt x="562467" y="2271649"/>
                </a:lnTo>
                <a:lnTo>
                  <a:pt x="562467" y="2272254"/>
                </a:lnTo>
                <a:lnTo>
                  <a:pt x="562467" y="2272519"/>
                </a:lnTo>
                <a:lnTo>
                  <a:pt x="562467" y="2274328"/>
                </a:lnTo>
                <a:lnTo>
                  <a:pt x="562467" y="2274386"/>
                </a:lnTo>
                <a:lnTo>
                  <a:pt x="562467" y="2275129"/>
                </a:lnTo>
                <a:lnTo>
                  <a:pt x="562467" y="2275901"/>
                </a:lnTo>
                <a:lnTo>
                  <a:pt x="562467" y="2276168"/>
                </a:lnTo>
                <a:lnTo>
                  <a:pt x="562467" y="2276521"/>
                </a:lnTo>
                <a:lnTo>
                  <a:pt x="562467" y="2276771"/>
                </a:lnTo>
                <a:lnTo>
                  <a:pt x="562467" y="2277388"/>
                </a:lnTo>
                <a:lnTo>
                  <a:pt x="562467" y="2277718"/>
                </a:lnTo>
                <a:lnTo>
                  <a:pt x="562467" y="2278654"/>
                </a:lnTo>
                <a:lnTo>
                  <a:pt x="562467" y="2279355"/>
                </a:lnTo>
                <a:lnTo>
                  <a:pt x="562467" y="2279755"/>
                </a:lnTo>
                <a:lnTo>
                  <a:pt x="562467" y="2279808"/>
                </a:lnTo>
                <a:lnTo>
                  <a:pt x="562467" y="2280474"/>
                </a:lnTo>
                <a:lnTo>
                  <a:pt x="562467" y="2282491"/>
                </a:lnTo>
                <a:lnTo>
                  <a:pt x="562467" y="2283588"/>
                </a:lnTo>
                <a:lnTo>
                  <a:pt x="562467" y="2284458"/>
                </a:lnTo>
                <a:lnTo>
                  <a:pt x="562467" y="2284785"/>
                </a:lnTo>
                <a:lnTo>
                  <a:pt x="562467" y="2285379"/>
                </a:lnTo>
                <a:lnTo>
                  <a:pt x="562467" y="2285656"/>
                </a:lnTo>
                <a:lnTo>
                  <a:pt x="562467" y="2286178"/>
                </a:lnTo>
                <a:lnTo>
                  <a:pt x="562467" y="2286610"/>
                </a:lnTo>
                <a:lnTo>
                  <a:pt x="562467" y="2287913"/>
                </a:lnTo>
                <a:lnTo>
                  <a:pt x="562467" y="2288208"/>
                </a:lnTo>
                <a:lnTo>
                  <a:pt x="562467" y="2288627"/>
                </a:lnTo>
                <a:lnTo>
                  <a:pt x="562467" y="2289722"/>
                </a:lnTo>
                <a:lnTo>
                  <a:pt x="562467" y="2290593"/>
                </a:lnTo>
                <a:lnTo>
                  <a:pt x="562467" y="2291321"/>
                </a:lnTo>
                <a:lnTo>
                  <a:pt x="562467" y="2292314"/>
                </a:lnTo>
                <a:lnTo>
                  <a:pt x="562467" y="2293048"/>
                </a:lnTo>
                <a:lnTo>
                  <a:pt x="562467" y="2296711"/>
                </a:lnTo>
                <a:lnTo>
                  <a:pt x="562467" y="2297508"/>
                </a:lnTo>
                <a:lnTo>
                  <a:pt x="562467" y="2297513"/>
                </a:lnTo>
                <a:lnTo>
                  <a:pt x="562467" y="2299483"/>
                </a:lnTo>
                <a:lnTo>
                  <a:pt x="562467" y="2299814"/>
                </a:lnTo>
                <a:lnTo>
                  <a:pt x="562467" y="2300102"/>
                </a:lnTo>
                <a:lnTo>
                  <a:pt x="562467" y="2300352"/>
                </a:lnTo>
                <a:lnTo>
                  <a:pt x="562467" y="2301038"/>
                </a:lnTo>
                <a:lnTo>
                  <a:pt x="562467" y="2301487"/>
                </a:lnTo>
                <a:lnTo>
                  <a:pt x="562467" y="2302847"/>
                </a:lnTo>
                <a:lnTo>
                  <a:pt x="562467" y="2303218"/>
                </a:lnTo>
                <a:lnTo>
                  <a:pt x="562467" y="2303643"/>
                </a:lnTo>
                <a:lnTo>
                  <a:pt x="562467" y="2303649"/>
                </a:lnTo>
                <a:lnTo>
                  <a:pt x="562467" y="2304434"/>
                </a:lnTo>
                <a:lnTo>
                  <a:pt x="562467" y="2305400"/>
                </a:lnTo>
                <a:lnTo>
                  <a:pt x="562467" y="2305949"/>
                </a:lnTo>
                <a:lnTo>
                  <a:pt x="562467" y="2307169"/>
                </a:lnTo>
                <a:lnTo>
                  <a:pt x="562467" y="2307882"/>
                </a:lnTo>
                <a:lnTo>
                  <a:pt x="562467" y="2308040"/>
                </a:lnTo>
                <a:lnTo>
                  <a:pt x="562467" y="2308752"/>
                </a:lnTo>
                <a:lnTo>
                  <a:pt x="562467" y="2309354"/>
                </a:lnTo>
                <a:lnTo>
                  <a:pt x="562467" y="2309760"/>
                </a:lnTo>
                <a:lnTo>
                  <a:pt x="562467" y="2310473"/>
                </a:lnTo>
                <a:lnTo>
                  <a:pt x="562467" y="2312439"/>
                </a:lnTo>
                <a:lnTo>
                  <a:pt x="562467" y="2313305"/>
                </a:lnTo>
                <a:lnTo>
                  <a:pt x="562467" y="2314175"/>
                </a:lnTo>
                <a:lnTo>
                  <a:pt x="562467" y="2314698"/>
                </a:lnTo>
                <a:lnTo>
                  <a:pt x="562467" y="2315896"/>
                </a:lnTo>
                <a:lnTo>
                  <a:pt x="562467" y="2320554"/>
                </a:lnTo>
                <a:lnTo>
                  <a:pt x="562467" y="2321061"/>
                </a:lnTo>
                <a:lnTo>
                  <a:pt x="562467" y="2321802"/>
                </a:lnTo>
                <a:lnTo>
                  <a:pt x="562467" y="2323475"/>
                </a:lnTo>
                <a:lnTo>
                  <a:pt x="562467" y="2324108"/>
                </a:lnTo>
                <a:lnTo>
                  <a:pt x="562467" y="2324187"/>
                </a:lnTo>
                <a:lnTo>
                  <a:pt x="562467" y="2326026"/>
                </a:lnTo>
                <a:lnTo>
                  <a:pt x="562467" y="2326800"/>
                </a:lnTo>
                <a:lnTo>
                  <a:pt x="562467" y="2327513"/>
                </a:lnTo>
                <a:lnTo>
                  <a:pt x="562467" y="2328333"/>
                </a:lnTo>
                <a:lnTo>
                  <a:pt x="562467" y="2328716"/>
                </a:lnTo>
                <a:lnTo>
                  <a:pt x="562467" y="2329586"/>
                </a:lnTo>
                <a:lnTo>
                  <a:pt x="562467" y="2330682"/>
                </a:lnTo>
                <a:lnTo>
                  <a:pt x="562467" y="2330851"/>
                </a:lnTo>
                <a:lnTo>
                  <a:pt x="562467" y="2331737"/>
                </a:lnTo>
                <a:lnTo>
                  <a:pt x="562467" y="2332138"/>
                </a:lnTo>
                <a:lnTo>
                  <a:pt x="562467" y="2332857"/>
                </a:lnTo>
                <a:lnTo>
                  <a:pt x="562467" y="2332936"/>
                </a:lnTo>
                <a:lnTo>
                  <a:pt x="562467" y="2334105"/>
                </a:lnTo>
                <a:lnTo>
                  <a:pt x="562467" y="2334823"/>
                </a:lnTo>
                <a:lnTo>
                  <a:pt x="562467" y="2336023"/>
                </a:lnTo>
                <a:lnTo>
                  <a:pt x="562467" y="2337169"/>
                </a:lnTo>
                <a:lnTo>
                  <a:pt x="562467" y="2338039"/>
                </a:lnTo>
                <a:lnTo>
                  <a:pt x="562467" y="2338280"/>
                </a:lnTo>
                <a:lnTo>
                  <a:pt x="562467" y="2342346"/>
                </a:lnTo>
                <a:lnTo>
                  <a:pt x="562467" y="2344185"/>
                </a:lnTo>
                <a:lnTo>
                  <a:pt x="562467" y="2344376"/>
                </a:lnTo>
                <a:lnTo>
                  <a:pt x="562467" y="2344801"/>
                </a:lnTo>
                <a:lnTo>
                  <a:pt x="562467" y="2345246"/>
                </a:lnTo>
                <a:lnTo>
                  <a:pt x="562467" y="2345859"/>
                </a:lnTo>
                <a:lnTo>
                  <a:pt x="562467" y="2346492"/>
                </a:lnTo>
                <a:lnTo>
                  <a:pt x="562467" y="2347769"/>
                </a:lnTo>
                <a:lnTo>
                  <a:pt x="562467" y="2348481"/>
                </a:lnTo>
                <a:lnTo>
                  <a:pt x="562467" y="2348841"/>
                </a:lnTo>
                <a:lnTo>
                  <a:pt x="562467" y="2349010"/>
                </a:lnTo>
                <a:lnTo>
                  <a:pt x="562467" y="2349897"/>
                </a:lnTo>
                <a:lnTo>
                  <a:pt x="562467" y="2350977"/>
                </a:lnTo>
                <a:lnTo>
                  <a:pt x="562467" y="2351412"/>
                </a:lnTo>
                <a:lnTo>
                  <a:pt x="562467" y="2352197"/>
                </a:lnTo>
                <a:lnTo>
                  <a:pt x="562467" y="2352264"/>
                </a:lnTo>
                <a:lnTo>
                  <a:pt x="562467" y="2352628"/>
                </a:lnTo>
                <a:lnTo>
                  <a:pt x="562467" y="2353780"/>
                </a:lnTo>
                <a:lnTo>
                  <a:pt x="562467" y="2354976"/>
                </a:lnTo>
                <a:lnTo>
                  <a:pt x="562467" y="2355145"/>
                </a:lnTo>
                <a:lnTo>
                  <a:pt x="562467" y="2355320"/>
                </a:lnTo>
                <a:lnTo>
                  <a:pt x="562467" y="2357112"/>
                </a:lnTo>
                <a:lnTo>
                  <a:pt x="562467" y="2357687"/>
                </a:lnTo>
                <a:lnTo>
                  <a:pt x="562467" y="2358332"/>
                </a:lnTo>
                <a:lnTo>
                  <a:pt x="562467" y="2358399"/>
                </a:lnTo>
                <a:lnTo>
                  <a:pt x="562467" y="2358406"/>
                </a:lnTo>
                <a:lnTo>
                  <a:pt x="562467" y="2359138"/>
                </a:lnTo>
                <a:lnTo>
                  <a:pt x="562467" y="2359402"/>
                </a:lnTo>
                <a:lnTo>
                  <a:pt x="562467" y="2359553"/>
                </a:lnTo>
                <a:lnTo>
                  <a:pt x="562467" y="2360423"/>
                </a:lnTo>
                <a:lnTo>
                  <a:pt x="562467" y="2361332"/>
                </a:lnTo>
                <a:lnTo>
                  <a:pt x="562467" y="2364669"/>
                </a:lnTo>
                <a:lnTo>
                  <a:pt x="562467" y="2365274"/>
                </a:lnTo>
                <a:lnTo>
                  <a:pt x="562467" y="2367185"/>
                </a:lnTo>
                <a:lnTo>
                  <a:pt x="562467" y="2368383"/>
                </a:lnTo>
                <a:lnTo>
                  <a:pt x="562467" y="2370805"/>
                </a:lnTo>
                <a:lnTo>
                  <a:pt x="562467" y="2370865"/>
                </a:lnTo>
                <a:lnTo>
                  <a:pt x="562467" y="2372830"/>
                </a:lnTo>
                <a:lnTo>
                  <a:pt x="562467" y="2372938"/>
                </a:lnTo>
                <a:lnTo>
                  <a:pt x="562467" y="2374904"/>
                </a:lnTo>
                <a:lnTo>
                  <a:pt x="562467" y="2374994"/>
                </a:lnTo>
                <a:lnTo>
                  <a:pt x="562467" y="2375272"/>
                </a:lnTo>
                <a:lnTo>
                  <a:pt x="562467" y="2375779"/>
                </a:lnTo>
                <a:lnTo>
                  <a:pt x="562467" y="2376164"/>
                </a:lnTo>
                <a:lnTo>
                  <a:pt x="562467" y="2376491"/>
                </a:lnTo>
                <a:lnTo>
                  <a:pt x="562467" y="2377360"/>
                </a:lnTo>
                <a:lnTo>
                  <a:pt x="562467" y="2377361"/>
                </a:lnTo>
                <a:lnTo>
                  <a:pt x="562467" y="2377529"/>
                </a:lnTo>
                <a:lnTo>
                  <a:pt x="562467" y="2378458"/>
                </a:lnTo>
                <a:lnTo>
                  <a:pt x="562467" y="2378965"/>
                </a:lnTo>
                <a:lnTo>
                  <a:pt x="562467" y="2379425"/>
                </a:lnTo>
                <a:lnTo>
                  <a:pt x="562467" y="2379491"/>
                </a:lnTo>
                <a:lnTo>
                  <a:pt x="562467" y="2379496"/>
                </a:lnTo>
                <a:lnTo>
                  <a:pt x="562467" y="2380716"/>
                </a:lnTo>
                <a:lnTo>
                  <a:pt x="562467" y="2380783"/>
                </a:lnTo>
                <a:lnTo>
                  <a:pt x="562467" y="2381458"/>
                </a:lnTo>
                <a:lnTo>
                  <a:pt x="562467" y="2381914"/>
                </a:lnTo>
                <a:lnTo>
                  <a:pt x="562467" y="2382299"/>
                </a:lnTo>
                <a:lnTo>
                  <a:pt x="562467" y="2382984"/>
                </a:lnTo>
                <a:lnTo>
                  <a:pt x="562467" y="2383065"/>
                </a:lnTo>
                <a:lnTo>
                  <a:pt x="562467" y="2383433"/>
                </a:lnTo>
                <a:lnTo>
                  <a:pt x="562467" y="2387657"/>
                </a:lnTo>
                <a:lnTo>
                  <a:pt x="562467" y="2389154"/>
                </a:lnTo>
                <a:lnTo>
                  <a:pt x="562467" y="2390767"/>
                </a:lnTo>
                <a:lnTo>
                  <a:pt x="562467" y="2391171"/>
                </a:lnTo>
                <a:lnTo>
                  <a:pt x="562467" y="2393063"/>
                </a:lnTo>
                <a:lnTo>
                  <a:pt x="562467" y="2393189"/>
                </a:lnTo>
                <a:lnTo>
                  <a:pt x="562467" y="2394578"/>
                </a:lnTo>
                <a:lnTo>
                  <a:pt x="562467" y="2395151"/>
                </a:lnTo>
                <a:lnTo>
                  <a:pt x="562467" y="2397656"/>
                </a:lnTo>
                <a:lnTo>
                  <a:pt x="562467" y="2398488"/>
                </a:lnTo>
                <a:lnTo>
                  <a:pt x="562467" y="2398875"/>
                </a:lnTo>
                <a:lnTo>
                  <a:pt x="562467" y="2399093"/>
                </a:lnTo>
                <a:lnTo>
                  <a:pt x="562467" y="2399745"/>
                </a:lnTo>
                <a:lnTo>
                  <a:pt x="562467" y="2400457"/>
                </a:lnTo>
                <a:lnTo>
                  <a:pt x="562467" y="2400842"/>
                </a:lnTo>
                <a:lnTo>
                  <a:pt x="562467" y="2401225"/>
                </a:lnTo>
                <a:lnTo>
                  <a:pt x="562467" y="2401349"/>
                </a:lnTo>
                <a:lnTo>
                  <a:pt x="562467" y="2401808"/>
                </a:lnTo>
                <a:lnTo>
                  <a:pt x="562467" y="2402739"/>
                </a:lnTo>
                <a:lnTo>
                  <a:pt x="562467" y="2403007"/>
                </a:lnTo>
                <a:lnTo>
                  <a:pt x="562467" y="2403360"/>
                </a:lnTo>
                <a:lnTo>
                  <a:pt x="562467" y="2403609"/>
                </a:lnTo>
                <a:lnTo>
                  <a:pt x="562467" y="2403789"/>
                </a:lnTo>
                <a:lnTo>
                  <a:pt x="562467" y="2404226"/>
                </a:lnTo>
                <a:lnTo>
                  <a:pt x="562467" y="2404298"/>
                </a:lnTo>
                <a:lnTo>
                  <a:pt x="562467" y="2405817"/>
                </a:lnTo>
                <a:lnTo>
                  <a:pt x="562467" y="2405880"/>
                </a:lnTo>
                <a:lnTo>
                  <a:pt x="562467" y="2406193"/>
                </a:lnTo>
                <a:lnTo>
                  <a:pt x="562467" y="2407313"/>
                </a:lnTo>
                <a:lnTo>
                  <a:pt x="562467" y="2407944"/>
                </a:lnTo>
                <a:lnTo>
                  <a:pt x="562467" y="2409330"/>
                </a:lnTo>
                <a:lnTo>
                  <a:pt x="562467" y="2410427"/>
                </a:lnTo>
                <a:lnTo>
                  <a:pt x="562467" y="2411296"/>
                </a:lnTo>
                <a:lnTo>
                  <a:pt x="562467" y="2411949"/>
                </a:lnTo>
                <a:lnTo>
                  <a:pt x="562467" y="2412217"/>
                </a:lnTo>
                <a:lnTo>
                  <a:pt x="562467" y="2413449"/>
                </a:lnTo>
                <a:lnTo>
                  <a:pt x="562467" y="2414752"/>
                </a:lnTo>
                <a:lnTo>
                  <a:pt x="562467" y="2415465"/>
                </a:lnTo>
                <a:lnTo>
                  <a:pt x="562467" y="2416561"/>
                </a:lnTo>
                <a:lnTo>
                  <a:pt x="562467" y="2416961"/>
                </a:lnTo>
                <a:lnTo>
                  <a:pt x="562467" y="2417432"/>
                </a:lnTo>
                <a:lnTo>
                  <a:pt x="562467" y="2418160"/>
                </a:lnTo>
                <a:lnTo>
                  <a:pt x="562467" y="2419887"/>
                </a:lnTo>
                <a:lnTo>
                  <a:pt x="562467" y="2421477"/>
                </a:lnTo>
                <a:lnTo>
                  <a:pt x="562467" y="2423098"/>
                </a:lnTo>
                <a:lnTo>
                  <a:pt x="562467" y="2423550"/>
                </a:lnTo>
                <a:lnTo>
                  <a:pt x="562467" y="2424352"/>
                </a:lnTo>
                <a:lnTo>
                  <a:pt x="562467" y="2425123"/>
                </a:lnTo>
                <a:lnTo>
                  <a:pt x="562467" y="2425391"/>
                </a:lnTo>
                <a:lnTo>
                  <a:pt x="562467" y="2425993"/>
                </a:lnTo>
                <a:lnTo>
                  <a:pt x="562467" y="2426103"/>
                </a:lnTo>
                <a:lnTo>
                  <a:pt x="562467" y="2426322"/>
                </a:lnTo>
                <a:lnTo>
                  <a:pt x="562467" y="2427191"/>
                </a:lnTo>
                <a:lnTo>
                  <a:pt x="562467" y="2427612"/>
                </a:lnTo>
                <a:lnTo>
                  <a:pt x="562467" y="2427877"/>
                </a:lnTo>
                <a:lnTo>
                  <a:pt x="562467" y="2429652"/>
                </a:lnTo>
                <a:lnTo>
                  <a:pt x="562467" y="2429686"/>
                </a:lnTo>
                <a:lnTo>
                  <a:pt x="562467" y="2430487"/>
                </a:lnTo>
                <a:lnTo>
                  <a:pt x="562467" y="2431259"/>
                </a:lnTo>
                <a:lnTo>
                  <a:pt x="562467" y="2431526"/>
                </a:lnTo>
                <a:lnTo>
                  <a:pt x="562467" y="2432129"/>
                </a:lnTo>
                <a:lnTo>
                  <a:pt x="562467" y="2434008"/>
                </a:lnTo>
                <a:lnTo>
                  <a:pt x="562467" y="2434721"/>
                </a:lnTo>
                <a:lnTo>
                  <a:pt x="562467" y="2434879"/>
                </a:lnTo>
                <a:lnTo>
                  <a:pt x="562467" y="2435590"/>
                </a:lnTo>
                <a:lnTo>
                  <a:pt x="562467" y="2435832"/>
                </a:lnTo>
                <a:lnTo>
                  <a:pt x="562467" y="2437849"/>
                </a:lnTo>
                <a:lnTo>
                  <a:pt x="562467" y="2438945"/>
                </a:lnTo>
                <a:lnTo>
                  <a:pt x="562467" y="2439816"/>
                </a:lnTo>
                <a:lnTo>
                  <a:pt x="562467" y="2440144"/>
                </a:lnTo>
                <a:lnTo>
                  <a:pt x="562467" y="2440544"/>
                </a:lnTo>
                <a:lnTo>
                  <a:pt x="562467" y="2441014"/>
                </a:lnTo>
                <a:lnTo>
                  <a:pt x="562467" y="2441257"/>
                </a:lnTo>
                <a:lnTo>
                  <a:pt x="562467" y="2446681"/>
                </a:lnTo>
                <a:lnTo>
                  <a:pt x="562467" y="2448705"/>
                </a:lnTo>
                <a:lnTo>
                  <a:pt x="562467" y="2449418"/>
                </a:lnTo>
                <a:lnTo>
                  <a:pt x="562467" y="2449575"/>
                </a:lnTo>
                <a:lnTo>
                  <a:pt x="562467" y="2450288"/>
                </a:lnTo>
                <a:lnTo>
                  <a:pt x="562467" y="2451384"/>
                </a:lnTo>
                <a:lnTo>
                  <a:pt x="562467" y="2451553"/>
                </a:lnTo>
                <a:lnTo>
                  <a:pt x="562467" y="2452070"/>
                </a:lnTo>
                <a:lnTo>
                  <a:pt x="562467" y="2452871"/>
                </a:lnTo>
                <a:lnTo>
                  <a:pt x="562467" y="2454841"/>
                </a:lnTo>
                <a:lnTo>
                  <a:pt x="562467" y="2455172"/>
                </a:lnTo>
                <a:lnTo>
                  <a:pt x="562467" y="2455710"/>
                </a:lnTo>
                <a:lnTo>
                  <a:pt x="562467" y="2457105"/>
                </a:lnTo>
                <a:lnTo>
                  <a:pt x="562467" y="2457974"/>
                </a:lnTo>
                <a:lnTo>
                  <a:pt x="562467" y="2462528"/>
                </a:lnTo>
                <a:lnTo>
                  <a:pt x="562467" y="2463240"/>
                </a:lnTo>
                <a:lnTo>
                  <a:pt x="562467" y="2463397"/>
                </a:lnTo>
                <a:lnTo>
                  <a:pt x="562467" y="2464110"/>
                </a:lnTo>
                <a:lnTo>
                  <a:pt x="562467" y="2473331"/>
                </a:lnTo>
                <a:lnTo>
                  <a:pt x="562467" y="2474966"/>
                </a:lnTo>
                <a:lnTo>
                  <a:pt x="562467" y="2475134"/>
                </a:lnTo>
                <a:lnTo>
                  <a:pt x="562467" y="2478251"/>
                </a:lnTo>
                <a:lnTo>
                  <a:pt x="562467" y="2479466"/>
                </a:lnTo>
                <a:lnTo>
                  <a:pt x="562467" y="2486241"/>
                </a:lnTo>
                <a:lnTo>
                  <a:pt x="562467" y="2500634"/>
                </a:lnTo>
                <a:lnTo>
                  <a:pt x="562467" y="2501833"/>
                </a:lnTo>
                <a:lnTo>
                  <a:pt x="562467" y="2501850"/>
                </a:lnTo>
                <a:lnTo>
                  <a:pt x="562467" y="2503002"/>
                </a:lnTo>
                <a:lnTo>
                  <a:pt x="562467" y="2504199"/>
                </a:lnTo>
                <a:lnTo>
                  <a:pt x="562467" y="2504367"/>
                </a:lnTo>
                <a:lnTo>
                  <a:pt x="562467" y="2506334"/>
                </a:lnTo>
                <a:lnTo>
                  <a:pt x="562467" y="2506770"/>
                </a:lnTo>
                <a:lnTo>
                  <a:pt x="562467" y="2508625"/>
                </a:lnTo>
                <a:lnTo>
                  <a:pt x="562467" y="2509137"/>
                </a:lnTo>
                <a:lnTo>
                  <a:pt x="562467" y="2509823"/>
                </a:lnTo>
                <a:lnTo>
                  <a:pt x="562467" y="2509856"/>
                </a:lnTo>
                <a:lnTo>
                  <a:pt x="562467" y="2514496"/>
                </a:lnTo>
                <a:lnTo>
                  <a:pt x="562467" y="2514761"/>
                </a:lnTo>
                <a:lnTo>
                  <a:pt x="562467" y="2520028"/>
                </a:lnTo>
                <a:lnTo>
                  <a:pt x="562467" y="2520891"/>
                </a:lnTo>
                <a:lnTo>
                  <a:pt x="562467" y="2521761"/>
                </a:lnTo>
                <a:lnTo>
                  <a:pt x="562467" y="2524217"/>
                </a:lnTo>
                <a:lnTo>
                  <a:pt x="562467" y="2524495"/>
                </a:lnTo>
                <a:lnTo>
                  <a:pt x="562467" y="2524929"/>
                </a:lnTo>
                <a:lnTo>
                  <a:pt x="562467" y="2526584"/>
                </a:lnTo>
                <a:lnTo>
                  <a:pt x="562467" y="2526895"/>
                </a:lnTo>
                <a:lnTo>
                  <a:pt x="562467" y="2527296"/>
                </a:lnTo>
                <a:lnTo>
                  <a:pt x="562467" y="2528188"/>
                </a:lnTo>
                <a:lnTo>
                  <a:pt x="562467" y="2528647"/>
                </a:lnTo>
                <a:lnTo>
                  <a:pt x="562467" y="2530352"/>
                </a:lnTo>
                <a:lnTo>
                  <a:pt x="562467" y="2530628"/>
                </a:lnTo>
                <a:lnTo>
                  <a:pt x="562467" y="2531521"/>
                </a:lnTo>
                <a:lnTo>
                  <a:pt x="562467" y="2532207"/>
                </a:lnTo>
                <a:lnTo>
                  <a:pt x="562467" y="2532655"/>
                </a:lnTo>
                <a:lnTo>
                  <a:pt x="562467" y="2532719"/>
                </a:lnTo>
                <a:lnTo>
                  <a:pt x="562467" y="2532920"/>
                </a:lnTo>
                <a:lnTo>
                  <a:pt x="562467" y="2533439"/>
                </a:lnTo>
                <a:lnTo>
                  <a:pt x="562467" y="2534783"/>
                </a:lnTo>
                <a:lnTo>
                  <a:pt x="562467" y="2535455"/>
                </a:lnTo>
                <a:lnTo>
                  <a:pt x="562467" y="2538342"/>
                </a:lnTo>
                <a:lnTo>
                  <a:pt x="562467" y="2538788"/>
                </a:lnTo>
                <a:lnTo>
                  <a:pt x="562467" y="2543800"/>
                </a:lnTo>
                <a:lnTo>
                  <a:pt x="562467" y="2548315"/>
                </a:lnTo>
                <a:lnTo>
                  <a:pt x="562467" y="2549680"/>
                </a:lnTo>
                <a:lnTo>
                  <a:pt x="562467" y="2549937"/>
                </a:lnTo>
                <a:lnTo>
                  <a:pt x="562467" y="2550478"/>
                </a:lnTo>
                <a:lnTo>
                  <a:pt x="562467" y="2551962"/>
                </a:lnTo>
                <a:lnTo>
                  <a:pt x="562467" y="2552229"/>
                </a:lnTo>
                <a:lnTo>
                  <a:pt x="562467" y="2552832"/>
                </a:lnTo>
                <a:lnTo>
                  <a:pt x="562467" y="2552942"/>
                </a:lnTo>
                <a:lnTo>
                  <a:pt x="562467" y="2553012"/>
                </a:lnTo>
                <a:lnTo>
                  <a:pt x="562467" y="2554451"/>
                </a:lnTo>
                <a:lnTo>
                  <a:pt x="562467" y="2555103"/>
                </a:lnTo>
                <a:lnTo>
                  <a:pt x="562467" y="2555815"/>
                </a:lnTo>
                <a:lnTo>
                  <a:pt x="562467" y="2556491"/>
                </a:lnTo>
                <a:lnTo>
                  <a:pt x="562467" y="2557166"/>
                </a:lnTo>
                <a:lnTo>
                  <a:pt x="562467" y="2558097"/>
                </a:lnTo>
                <a:lnTo>
                  <a:pt x="562467" y="2558365"/>
                </a:lnTo>
                <a:lnTo>
                  <a:pt x="562467" y="2558967"/>
                </a:lnTo>
                <a:lnTo>
                  <a:pt x="562467" y="2561172"/>
                </a:lnTo>
                <a:lnTo>
                  <a:pt x="562467" y="2562671"/>
                </a:lnTo>
                <a:lnTo>
                  <a:pt x="562467" y="2564688"/>
                </a:lnTo>
                <a:lnTo>
                  <a:pt x="562467" y="2565784"/>
                </a:lnTo>
                <a:lnTo>
                  <a:pt x="562467" y="2566654"/>
                </a:lnTo>
                <a:lnTo>
                  <a:pt x="562467" y="2567382"/>
                </a:lnTo>
                <a:lnTo>
                  <a:pt x="562467" y="2568095"/>
                </a:lnTo>
                <a:lnTo>
                  <a:pt x="562467" y="2572320"/>
                </a:lnTo>
                <a:lnTo>
                  <a:pt x="562467" y="2573520"/>
                </a:lnTo>
                <a:lnTo>
                  <a:pt x="562467" y="2575326"/>
                </a:lnTo>
                <a:lnTo>
                  <a:pt x="562467" y="2575544"/>
                </a:lnTo>
                <a:lnTo>
                  <a:pt x="562467" y="2575874"/>
                </a:lnTo>
                <a:lnTo>
                  <a:pt x="562467" y="2576257"/>
                </a:lnTo>
                <a:lnTo>
                  <a:pt x="562467" y="2576414"/>
                </a:lnTo>
                <a:lnTo>
                  <a:pt x="562467" y="2576835"/>
                </a:lnTo>
                <a:lnTo>
                  <a:pt x="562467" y="2577127"/>
                </a:lnTo>
                <a:lnTo>
                  <a:pt x="562467" y="2578222"/>
                </a:lnTo>
                <a:lnTo>
                  <a:pt x="562467" y="2578392"/>
                </a:lnTo>
                <a:lnTo>
                  <a:pt x="562467" y="2578874"/>
                </a:lnTo>
                <a:lnTo>
                  <a:pt x="562467" y="2578909"/>
                </a:lnTo>
                <a:lnTo>
                  <a:pt x="562467" y="2579710"/>
                </a:lnTo>
                <a:lnTo>
                  <a:pt x="562467" y="2580481"/>
                </a:lnTo>
                <a:lnTo>
                  <a:pt x="562467" y="2580749"/>
                </a:lnTo>
                <a:lnTo>
                  <a:pt x="562467" y="2581351"/>
                </a:lnTo>
                <a:lnTo>
                  <a:pt x="562467" y="2581461"/>
                </a:lnTo>
                <a:lnTo>
                  <a:pt x="562467" y="2581680"/>
                </a:lnTo>
                <a:lnTo>
                  <a:pt x="562467" y="2582549"/>
                </a:lnTo>
                <a:lnTo>
                  <a:pt x="562467" y="2583943"/>
                </a:lnTo>
                <a:lnTo>
                  <a:pt x="562467" y="2584813"/>
                </a:lnTo>
                <a:lnTo>
                  <a:pt x="562467" y="2585010"/>
                </a:lnTo>
                <a:lnTo>
                  <a:pt x="562467" y="2589367"/>
                </a:lnTo>
                <a:lnTo>
                  <a:pt x="562467" y="2590079"/>
                </a:lnTo>
                <a:lnTo>
                  <a:pt x="562467" y="2590236"/>
                </a:lnTo>
                <a:lnTo>
                  <a:pt x="562467" y="2590479"/>
                </a:lnTo>
                <a:lnTo>
                  <a:pt x="562467" y="2590948"/>
                </a:lnTo>
                <a:lnTo>
                  <a:pt x="562467" y="2595904"/>
                </a:lnTo>
                <a:lnTo>
                  <a:pt x="562467" y="2596615"/>
                </a:lnTo>
                <a:lnTo>
                  <a:pt x="562467" y="2598641"/>
                </a:lnTo>
                <a:lnTo>
                  <a:pt x="562467" y="2599457"/>
                </a:lnTo>
                <a:lnTo>
                  <a:pt x="562467" y="2599511"/>
                </a:lnTo>
                <a:lnTo>
                  <a:pt x="562467" y="2600606"/>
                </a:lnTo>
                <a:lnTo>
                  <a:pt x="562467" y="2600776"/>
                </a:lnTo>
                <a:lnTo>
                  <a:pt x="562467" y="2601805"/>
                </a:lnTo>
                <a:lnTo>
                  <a:pt x="562467" y="2601973"/>
                </a:lnTo>
                <a:lnTo>
                  <a:pt x="562467" y="2603168"/>
                </a:lnTo>
                <a:lnTo>
                  <a:pt x="562467" y="2604063"/>
                </a:lnTo>
                <a:lnTo>
                  <a:pt x="562467" y="2604776"/>
                </a:lnTo>
                <a:lnTo>
                  <a:pt x="562467" y="2604933"/>
                </a:lnTo>
                <a:lnTo>
                  <a:pt x="562467" y="2605646"/>
                </a:lnTo>
                <a:lnTo>
                  <a:pt x="562467" y="2606743"/>
                </a:lnTo>
                <a:lnTo>
                  <a:pt x="562467" y="2606912"/>
                </a:lnTo>
                <a:lnTo>
                  <a:pt x="562467" y="2612463"/>
                </a:lnTo>
                <a:lnTo>
                  <a:pt x="562467" y="2613332"/>
                </a:lnTo>
                <a:lnTo>
                  <a:pt x="562467" y="2613467"/>
                </a:lnTo>
                <a:lnTo>
                  <a:pt x="562467" y="2624188"/>
                </a:lnTo>
                <a:lnTo>
                  <a:pt x="562467" y="2624357"/>
                </a:lnTo>
                <a:lnTo>
                  <a:pt x="562467" y="2624901"/>
                </a:lnTo>
                <a:lnTo>
                  <a:pt x="562467" y="2625071"/>
                </a:lnTo>
                <a:lnTo>
                  <a:pt x="562467" y="2627038"/>
                </a:lnTo>
                <a:lnTo>
                  <a:pt x="562467" y="2627473"/>
                </a:lnTo>
                <a:lnTo>
                  <a:pt x="562467" y="2628689"/>
                </a:lnTo>
                <a:lnTo>
                  <a:pt x="562467" y="2630325"/>
                </a:lnTo>
                <a:lnTo>
                  <a:pt x="562467" y="2630494"/>
                </a:lnTo>
                <a:lnTo>
                  <a:pt x="562467" y="2633609"/>
                </a:lnTo>
                <a:lnTo>
                  <a:pt x="562467" y="2635199"/>
                </a:lnTo>
                <a:lnTo>
                  <a:pt x="562467" y="2635464"/>
                </a:lnTo>
                <a:lnTo>
                  <a:pt x="562467" y="2636695"/>
                </a:lnTo>
                <a:lnTo>
                  <a:pt x="562467" y="2641600"/>
                </a:lnTo>
                <a:lnTo>
                  <a:pt x="562467" y="2647730"/>
                </a:lnTo>
                <a:lnTo>
                  <a:pt x="562467" y="2648600"/>
                </a:lnTo>
                <a:lnTo>
                  <a:pt x="562467" y="2650618"/>
                </a:lnTo>
                <a:lnTo>
                  <a:pt x="562467" y="2651055"/>
                </a:lnTo>
                <a:lnTo>
                  <a:pt x="562467" y="2651768"/>
                </a:lnTo>
                <a:lnTo>
                  <a:pt x="562467" y="2653734"/>
                </a:lnTo>
                <a:lnTo>
                  <a:pt x="562467" y="2654266"/>
                </a:lnTo>
                <a:lnTo>
                  <a:pt x="562467" y="2655992"/>
                </a:lnTo>
                <a:lnTo>
                  <a:pt x="562467" y="2657191"/>
                </a:lnTo>
                <a:lnTo>
                  <a:pt x="562467" y="2658360"/>
                </a:lnTo>
                <a:lnTo>
                  <a:pt x="562467" y="2658779"/>
                </a:lnTo>
                <a:lnTo>
                  <a:pt x="562467" y="2659046"/>
                </a:lnTo>
                <a:lnTo>
                  <a:pt x="562467" y="2659079"/>
                </a:lnTo>
                <a:lnTo>
                  <a:pt x="562467" y="2659759"/>
                </a:lnTo>
                <a:lnTo>
                  <a:pt x="562467" y="2660278"/>
                </a:lnTo>
                <a:lnTo>
                  <a:pt x="562467" y="2662294"/>
                </a:lnTo>
                <a:lnTo>
                  <a:pt x="562467" y="2663984"/>
                </a:lnTo>
                <a:lnTo>
                  <a:pt x="562467" y="2665181"/>
                </a:lnTo>
                <a:lnTo>
                  <a:pt x="562467" y="2665215"/>
                </a:lnTo>
                <a:lnTo>
                  <a:pt x="562467" y="2670114"/>
                </a:lnTo>
                <a:lnTo>
                  <a:pt x="562467" y="2670984"/>
                </a:lnTo>
                <a:lnTo>
                  <a:pt x="562467" y="2674152"/>
                </a:lnTo>
                <a:lnTo>
                  <a:pt x="562467" y="2676118"/>
                </a:lnTo>
                <a:lnTo>
                  <a:pt x="562467" y="2676249"/>
                </a:lnTo>
                <a:lnTo>
                  <a:pt x="562467" y="2676519"/>
                </a:lnTo>
                <a:lnTo>
                  <a:pt x="562467" y="2677120"/>
                </a:lnTo>
                <a:lnTo>
                  <a:pt x="562467" y="2677316"/>
                </a:lnTo>
                <a:lnTo>
                  <a:pt x="562467" y="2679575"/>
                </a:lnTo>
                <a:lnTo>
                  <a:pt x="562467" y="2679850"/>
                </a:lnTo>
                <a:lnTo>
                  <a:pt x="562467" y="2680287"/>
                </a:lnTo>
                <a:lnTo>
                  <a:pt x="562467" y="2681942"/>
                </a:lnTo>
                <a:lnTo>
                  <a:pt x="562467" y="2682143"/>
                </a:lnTo>
                <a:lnTo>
                  <a:pt x="562467" y="2682254"/>
                </a:lnTo>
                <a:lnTo>
                  <a:pt x="562467" y="2682654"/>
                </a:lnTo>
                <a:lnTo>
                  <a:pt x="562467" y="2682661"/>
                </a:lnTo>
                <a:lnTo>
                  <a:pt x="562467" y="2683374"/>
                </a:lnTo>
                <a:lnTo>
                  <a:pt x="562467" y="2684005"/>
                </a:lnTo>
                <a:lnTo>
                  <a:pt x="562467" y="2684678"/>
                </a:lnTo>
                <a:lnTo>
                  <a:pt x="562467" y="2687565"/>
                </a:lnTo>
                <a:lnTo>
                  <a:pt x="562467" y="2688011"/>
                </a:lnTo>
                <a:lnTo>
                  <a:pt x="562467" y="2688278"/>
                </a:lnTo>
                <a:lnTo>
                  <a:pt x="562467" y="2688796"/>
                </a:lnTo>
                <a:lnTo>
                  <a:pt x="562467" y="2690813"/>
                </a:lnTo>
                <a:lnTo>
                  <a:pt x="562467" y="2694409"/>
                </a:lnTo>
                <a:lnTo>
                  <a:pt x="562467" y="2695279"/>
                </a:lnTo>
                <a:lnTo>
                  <a:pt x="562467" y="2696375"/>
                </a:lnTo>
                <a:lnTo>
                  <a:pt x="562467" y="2699159"/>
                </a:lnTo>
                <a:lnTo>
                  <a:pt x="562467" y="2699700"/>
                </a:lnTo>
                <a:lnTo>
                  <a:pt x="562467" y="2700413"/>
                </a:lnTo>
                <a:lnTo>
                  <a:pt x="562467" y="2702164"/>
                </a:lnTo>
                <a:lnTo>
                  <a:pt x="562467" y="2702713"/>
                </a:lnTo>
                <a:lnTo>
                  <a:pt x="562467" y="2703674"/>
                </a:lnTo>
                <a:lnTo>
                  <a:pt x="562467" y="2705038"/>
                </a:lnTo>
                <a:lnTo>
                  <a:pt x="562467" y="2705713"/>
                </a:lnTo>
                <a:lnTo>
                  <a:pt x="562467" y="2705836"/>
                </a:lnTo>
                <a:lnTo>
                  <a:pt x="562467" y="2707320"/>
                </a:lnTo>
                <a:lnTo>
                  <a:pt x="562467" y="2707587"/>
                </a:lnTo>
                <a:lnTo>
                  <a:pt x="562467" y="2708190"/>
                </a:lnTo>
                <a:lnTo>
                  <a:pt x="562467" y="2708300"/>
                </a:lnTo>
                <a:lnTo>
                  <a:pt x="562467" y="2710069"/>
                </a:lnTo>
                <a:lnTo>
                  <a:pt x="562467" y="2710939"/>
                </a:lnTo>
                <a:lnTo>
                  <a:pt x="562467" y="2711849"/>
                </a:lnTo>
                <a:lnTo>
                  <a:pt x="562467" y="2717318"/>
                </a:lnTo>
                <a:lnTo>
                  <a:pt x="562467" y="2722743"/>
                </a:lnTo>
                <a:lnTo>
                  <a:pt x="562467" y="2723453"/>
                </a:lnTo>
                <a:lnTo>
                  <a:pt x="562467" y="2725097"/>
                </a:lnTo>
                <a:lnTo>
                  <a:pt x="562467" y="2725480"/>
                </a:lnTo>
                <a:lnTo>
                  <a:pt x="562467" y="2726295"/>
                </a:lnTo>
                <a:lnTo>
                  <a:pt x="562467" y="2726350"/>
                </a:lnTo>
                <a:lnTo>
                  <a:pt x="562467" y="2727445"/>
                </a:lnTo>
                <a:lnTo>
                  <a:pt x="562467" y="2727615"/>
                </a:lnTo>
                <a:lnTo>
                  <a:pt x="562467" y="2730007"/>
                </a:lnTo>
                <a:lnTo>
                  <a:pt x="562467" y="2730684"/>
                </a:lnTo>
                <a:lnTo>
                  <a:pt x="562467" y="2730902"/>
                </a:lnTo>
                <a:lnTo>
                  <a:pt x="562467" y="2731232"/>
                </a:lnTo>
                <a:lnTo>
                  <a:pt x="562467" y="2731615"/>
                </a:lnTo>
                <a:lnTo>
                  <a:pt x="562467" y="2731772"/>
                </a:lnTo>
                <a:lnTo>
                  <a:pt x="562467" y="2732485"/>
                </a:lnTo>
                <a:lnTo>
                  <a:pt x="562467" y="2733582"/>
                </a:lnTo>
                <a:lnTo>
                  <a:pt x="562467" y="2733751"/>
                </a:lnTo>
                <a:lnTo>
                  <a:pt x="562467" y="2734232"/>
                </a:lnTo>
                <a:lnTo>
                  <a:pt x="562467" y="2739302"/>
                </a:lnTo>
                <a:lnTo>
                  <a:pt x="562467" y="2740171"/>
                </a:lnTo>
                <a:lnTo>
                  <a:pt x="562467" y="2740305"/>
                </a:lnTo>
                <a:lnTo>
                  <a:pt x="562467" y="2745837"/>
                </a:lnTo>
                <a:lnTo>
                  <a:pt x="562467" y="2748679"/>
                </a:lnTo>
                <a:lnTo>
                  <a:pt x="562467" y="2749392"/>
                </a:lnTo>
                <a:lnTo>
                  <a:pt x="562467" y="2751027"/>
                </a:lnTo>
                <a:lnTo>
                  <a:pt x="562467" y="2751195"/>
                </a:lnTo>
                <a:lnTo>
                  <a:pt x="562467" y="2751740"/>
                </a:lnTo>
                <a:lnTo>
                  <a:pt x="562467" y="2751910"/>
                </a:lnTo>
                <a:lnTo>
                  <a:pt x="562467" y="2752391"/>
                </a:lnTo>
                <a:lnTo>
                  <a:pt x="562467" y="2753876"/>
                </a:lnTo>
                <a:lnTo>
                  <a:pt x="562467" y="2753999"/>
                </a:lnTo>
                <a:lnTo>
                  <a:pt x="562467" y="2754815"/>
                </a:lnTo>
                <a:lnTo>
                  <a:pt x="562467" y="2754869"/>
                </a:lnTo>
                <a:lnTo>
                  <a:pt x="562467" y="2755965"/>
                </a:lnTo>
                <a:lnTo>
                  <a:pt x="562467" y="2756135"/>
                </a:lnTo>
                <a:lnTo>
                  <a:pt x="562467" y="2757164"/>
                </a:lnTo>
                <a:lnTo>
                  <a:pt x="562467" y="2757333"/>
                </a:lnTo>
                <a:lnTo>
                  <a:pt x="562467" y="2758527"/>
                </a:lnTo>
                <a:lnTo>
                  <a:pt x="562467" y="2762038"/>
                </a:lnTo>
                <a:lnTo>
                  <a:pt x="562467" y="2762689"/>
                </a:lnTo>
                <a:lnTo>
                  <a:pt x="562467" y="2768825"/>
                </a:lnTo>
                <a:lnTo>
                  <a:pt x="562467" y="2774124"/>
                </a:lnTo>
                <a:lnTo>
                  <a:pt x="562467" y="2774294"/>
                </a:lnTo>
                <a:lnTo>
                  <a:pt x="562467" y="2776260"/>
                </a:lnTo>
                <a:lnTo>
                  <a:pt x="562467" y="2777457"/>
                </a:lnTo>
                <a:lnTo>
                  <a:pt x="562467" y="2779033"/>
                </a:lnTo>
                <a:lnTo>
                  <a:pt x="562467" y="2779548"/>
                </a:lnTo>
                <a:lnTo>
                  <a:pt x="562467" y="2779716"/>
                </a:lnTo>
                <a:lnTo>
                  <a:pt x="562467" y="2780260"/>
                </a:lnTo>
                <a:lnTo>
                  <a:pt x="562467" y="2780428"/>
                </a:lnTo>
                <a:lnTo>
                  <a:pt x="562467" y="2781105"/>
                </a:lnTo>
                <a:lnTo>
                  <a:pt x="562467" y="2782395"/>
                </a:lnTo>
                <a:lnTo>
                  <a:pt x="562467" y="2782831"/>
                </a:lnTo>
                <a:lnTo>
                  <a:pt x="562467" y="2784421"/>
                </a:lnTo>
                <a:lnTo>
                  <a:pt x="562467" y="2785618"/>
                </a:lnTo>
                <a:lnTo>
                  <a:pt x="562467" y="2785917"/>
                </a:lnTo>
                <a:lnTo>
                  <a:pt x="562467" y="2786984"/>
                </a:lnTo>
                <a:lnTo>
                  <a:pt x="562467" y="2788951"/>
                </a:lnTo>
                <a:lnTo>
                  <a:pt x="562467" y="2790557"/>
                </a:lnTo>
                <a:lnTo>
                  <a:pt x="562467" y="2790823"/>
                </a:lnTo>
                <a:lnTo>
                  <a:pt x="562467" y="2792054"/>
                </a:lnTo>
                <a:lnTo>
                  <a:pt x="562467" y="2796953"/>
                </a:lnTo>
                <a:lnTo>
                  <a:pt x="562467" y="2797823"/>
                </a:lnTo>
                <a:lnTo>
                  <a:pt x="562467" y="2799841"/>
                </a:lnTo>
                <a:lnTo>
                  <a:pt x="562467" y="2800555"/>
                </a:lnTo>
                <a:lnTo>
                  <a:pt x="562467" y="2800990"/>
                </a:lnTo>
                <a:lnTo>
                  <a:pt x="562467" y="2802644"/>
                </a:lnTo>
                <a:lnTo>
                  <a:pt x="562467" y="2802957"/>
                </a:lnTo>
                <a:lnTo>
                  <a:pt x="562467" y="2803088"/>
                </a:lnTo>
                <a:lnTo>
                  <a:pt x="562467" y="2803488"/>
                </a:lnTo>
                <a:lnTo>
                  <a:pt x="562467" y="2803959"/>
                </a:lnTo>
                <a:lnTo>
                  <a:pt x="562467" y="2805976"/>
                </a:lnTo>
                <a:lnTo>
                  <a:pt x="562467" y="2806413"/>
                </a:lnTo>
                <a:lnTo>
                  <a:pt x="562467" y="2807126"/>
                </a:lnTo>
                <a:lnTo>
                  <a:pt x="562467" y="2808001"/>
                </a:lnTo>
                <a:lnTo>
                  <a:pt x="562467" y="2808716"/>
                </a:lnTo>
                <a:lnTo>
                  <a:pt x="562467" y="2808981"/>
                </a:lnTo>
                <a:lnTo>
                  <a:pt x="562467" y="2809093"/>
                </a:lnTo>
                <a:lnTo>
                  <a:pt x="562467" y="2809500"/>
                </a:lnTo>
                <a:lnTo>
                  <a:pt x="562467" y="2809625"/>
                </a:lnTo>
                <a:lnTo>
                  <a:pt x="562467" y="2810213"/>
                </a:lnTo>
                <a:lnTo>
                  <a:pt x="562467" y="2811516"/>
                </a:lnTo>
                <a:lnTo>
                  <a:pt x="562467" y="2814136"/>
                </a:lnTo>
                <a:lnTo>
                  <a:pt x="562467" y="2814403"/>
                </a:lnTo>
                <a:lnTo>
                  <a:pt x="562467" y="2814438"/>
                </a:lnTo>
                <a:lnTo>
                  <a:pt x="562467" y="2815117"/>
                </a:lnTo>
                <a:lnTo>
                  <a:pt x="562467" y="2815635"/>
                </a:lnTo>
                <a:lnTo>
                  <a:pt x="562467" y="2817651"/>
                </a:lnTo>
                <a:lnTo>
                  <a:pt x="562467" y="2821248"/>
                </a:lnTo>
                <a:lnTo>
                  <a:pt x="562467" y="2822117"/>
                </a:lnTo>
                <a:lnTo>
                  <a:pt x="562467" y="2823214"/>
                </a:lnTo>
                <a:lnTo>
                  <a:pt x="562467" y="2825472"/>
                </a:lnTo>
                <a:lnTo>
                  <a:pt x="562467" y="2826343"/>
                </a:lnTo>
                <a:lnTo>
                  <a:pt x="562467" y="2826539"/>
                </a:lnTo>
                <a:lnTo>
                  <a:pt x="562467" y="2827251"/>
                </a:lnTo>
                <a:lnTo>
                  <a:pt x="562467" y="2827784"/>
                </a:lnTo>
                <a:lnTo>
                  <a:pt x="562467" y="2828290"/>
                </a:lnTo>
                <a:lnTo>
                  <a:pt x="562467" y="2829510"/>
                </a:lnTo>
                <a:lnTo>
                  <a:pt x="562467" y="2829749"/>
                </a:lnTo>
                <a:lnTo>
                  <a:pt x="562467" y="2831477"/>
                </a:lnTo>
                <a:lnTo>
                  <a:pt x="562467" y="2831877"/>
                </a:lnTo>
                <a:lnTo>
                  <a:pt x="562467" y="2832596"/>
                </a:lnTo>
                <a:lnTo>
                  <a:pt x="562467" y="2832675"/>
                </a:lnTo>
                <a:lnTo>
                  <a:pt x="562467" y="2836907"/>
                </a:lnTo>
                <a:lnTo>
                  <a:pt x="562467" y="2837501"/>
                </a:lnTo>
                <a:lnTo>
                  <a:pt x="562467" y="2837778"/>
                </a:lnTo>
                <a:lnTo>
                  <a:pt x="562467" y="2837911"/>
                </a:lnTo>
                <a:lnTo>
                  <a:pt x="562467" y="2838018"/>
                </a:lnTo>
                <a:lnTo>
                  <a:pt x="562467" y="2838732"/>
                </a:lnTo>
                <a:lnTo>
                  <a:pt x="562467" y="2840035"/>
                </a:lnTo>
                <a:lnTo>
                  <a:pt x="562467" y="2843443"/>
                </a:lnTo>
                <a:lnTo>
                  <a:pt x="562467" y="2843632"/>
                </a:lnTo>
                <a:lnTo>
                  <a:pt x="562467" y="2844501"/>
                </a:lnTo>
                <a:lnTo>
                  <a:pt x="562467" y="2845598"/>
                </a:lnTo>
                <a:lnTo>
                  <a:pt x="562467" y="2849635"/>
                </a:lnTo>
                <a:lnTo>
                  <a:pt x="562467" y="2849767"/>
                </a:lnTo>
                <a:lnTo>
                  <a:pt x="562467" y="2850637"/>
                </a:lnTo>
                <a:lnTo>
                  <a:pt x="562467" y="2851605"/>
                </a:lnTo>
                <a:lnTo>
                  <a:pt x="562467" y="2851733"/>
                </a:lnTo>
                <a:lnTo>
                  <a:pt x="562467" y="2851936"/>
                </a:lnTo>
                <a:lnTo>
                  <a:pt x="562467" y="2852474"/>
                </a:lnTo>
                <a:lnTo>
                  <a:pt x="562467" y="2855058"/>
                </a:lnTo>
                <a:lnTo>
                  <a:pt x="562467" y="2855771"/>
                </a:lnTo>
                <a:lnTo>
                  <a:pt x="562467" y="2857522"/>
                </a:lnTo>
                <a:lnTo>
                  <a:pt x="562467" y="2858071"/>
                </a:lnTo>
                <a:lnTo>
                  <a:pt x="562467" y="2859291"/>
                </a:lnTo>
                <a:lnTo>
                  <a:pt x="562467" y="2860162"/>
                </a:lnTo>
                <a:lnTo>
                  <a:pt x="562467" y="2861071"/>
                </a:lnTo>
                <a:lnTo>
                  <a:pt x="562467" y="2865427"/>
                </a:lnTo>
                <a:lnTo>
                  <a:pt x="562467" y="2866297"/>
                </a:lnTo>
                <a:lnTo>
                  <a:pt x="562467" y="2869892"/>
                </a:lnTo>
                <a:lnTo>
                  <a:pt x="562467" y="2872676"/>
                </a:lnTo>
                <a:lnTo>
                  <a:pt x="562467" y="2875518"/>
                </a:lnTo>
                <a:lnTo>
                  <a:pt x="562467" y="2876230"/>
                </a:lnTo>
                <a:lnTo>
                  <a:pt x="562467" y="2879230"/>
                </a:lnTo>
                <a:lnTo>
                  <a:pt x="562467" y="2880455"/>
                </a:lnTo>
                <a:lnTo>
                  <a:pt x="562467" y="2880838"/>
                </a:lnTo>
                <a:lnTo>
                  <a:pt x="562467" y="2881653"/>
                </a:lnTo>
                <a:lnTo>
                  <a:pt x="562467" y="2881708"/>
                </a:lnTo>
                <a:lnTo>
                  <a:pt x="562467" y="2882804"/>
                </a:lnTo>
                <a:lnTo>
                  <a:pt x="562467" y="2882973"/>
                </a:lnTo>
                <a:lnTo>
                  <a:pt x="562467" y="2885365"/>
                </a:lnTo>
                <a:lnTo>
                  <a:pt x="562467" y="2889528"/>
                </a:lnTo>
                <a:lnTo>
                  <a:pt x="562467" y="2895663"/>
                </a:lnTo>
                <a:lnTo>
                  <a:pt x="562467" y="2896382"/>
                </a:lnTo>
                <a:lnTo>
                  <a:pt x="562467" y="2898614"/>
                </a:lnTo>
                <a:lnTo>
                  <a:pt x="562467" y="2900963"/>
                </a:lnTo>
                <a:lnTo>
                  <a:pt x="562467" y="2901133"/>
                </a:lnTo>
                <a:lnTo>
                  <a:pt x="562467" y="2903099"/>
                </a:lnTo>
                <a:lnTo>
                  <a:pt x="562467" y="2904037"/>
                </a:lnTo>
                <a:lnTo>
                  <a:pt x="562467" y="2904750"/>
                </a:lnTo>
                <a:lnTo>
                  <a:pt x="562467" y="2905871"/>
                </a:lnTo>
                <a:lnTo>
                  <a:pt x="562467" y="2906386"/>
                </a:lnTo>
                <a:lnTo>
                  <a:pt x="562467" y="2906555"/>
                </a:lnTo>
                <a:lnTo>
                  <a:pt x="562467" y="2907098"/>
                </a:lnTo>
                <a:lnTo>
                  <a:pt x="562467" y="2907267"/>
                </a:lnTo>
                <a:lnTo>
                  <a:pt x="562467" y="2907749"/>
                </a:lnTo>
                <a:lnTo>
                  <a:pt x="562467" y="2909234"/>
                </a:lnTo>
                <a:lnTo>
                  <a:pt x="562467" y="2911260"/>
                </a:lnTo>
                <a:lnTo>
                  <a:pt x="562467" y="2913422"/>
                </a:lnTo>
                <a:lnTo>
                  <a:pt x="562467" y="2913823"/>
                </a:lnTo>
                <a:lnTo>
                  <a:pt x="562467" y="2915790"/>
                </a:lnTo>
                <a:lnTo>
                  <a:pt x="562467" y="2917396"/>
                </a:lnTo>
                <a:lnTo>
                  <a:pt x="562467" y="2918047"/>
                </a:lnTo>
                <a:lnTo>
                  <a:pt x="562467" y="2926679"/>
                </a:lnTo>
                <a:lnTo>
                  <a:pt x="562467" y="2927116"/>
                </a:lnTo>
                <a:lnTo>
                  <a:pt x="562467" y="2927394"/>
                </a:lnTo>
                <a:lnTo>
                  <a:pt x="562467" y="2928255"/>
                </a:lnTo>
                <a:lnTo>
                  <a:pt x="562467" y="2929482"/>
                </a:lnTo>
                <a:lnTo>
                  <a:pt x="562467" y="2929483"/>
                </a:lnTo>
                <a:lnTo>
                  <a:pt x="562467" y="2929651"/>
                </a:lnTo>
                <a:lnTo>
                  <a:pt x="562467" y="2930327"/>
                </a:lnTo>
                <a:lnTo>
                  <a:pt x="562467" y="2931618"/>
                </a:lnTo>
                <a:lnTo>
                  <a:pt x="562467" y="2932815"/>
                </a:lnTo>
                <a:lnTo>
                  <a:pt x="562467" y="2934391"/>
                </a:lnTo>
                <a:lnTo>
                  <a:pt x="562467" y="2934840"/>
                </a:lnTo>
                <a:lnTo>
                  <a:pt x="562467" y="2935107"/>
                </a:lnTo>
                <a:lnTo>
                  <a:pt x="562467" y="2935555"/>
                </a:lnTo>
                <a:lnTo>
                  <a:pt x="562467" y="2936206"/>
                </a:lnTo>
                <a:lnTo>
                  <a:pt x="562467" y="2936464"/>
                </a:lnTo>
                <a:lnTo>
                  <a:pt x="562467" y="2938174"/>
                </a:lnTo>
                <a:lnTo>
                  <a:pt x="562467" y="2939780"/>
                </a:lnTo>
                <a:lnTo>
                  <a:pt x="562467" y="2940975"/>
                </a:lnTo>
                <a:lnTo>
                  <a:pt x="562467" y="2941276"/>
                </a:lnTo>
                <a:lnTo>
                  <a:pt x="562467" y="2942342"/>
                </a:lnTo>
                <a:lnTo>
                  <a:pt x="562467" y="2944309"/>
                </a:lnTo>
                <a:lnTo>
                  <a:pt x="562467" y="2949778"/>
                </a:lnTo>
                <a:lnTo>
                  <a:pt x="562467" y="2951867"/>
                </a:lnTo>
                <a:lnTo>
                  <a:pt x="562467" y="2952311"/>
                </a:lnTo>
                <a:lnTo>
                  <a:pt x="562467" y="2952549"/>
                </a:lnTo>
                <a:lnTo>
                  <a:pt x="562467" y="2953181"/>
                </a:lnTo>
                <a:lnTo>
                  <a:pt x="562467" y="2954622"/>
                </a:lnTo>
                <a:lnTo>
                  <a:pt x="562467" y="2955129"/>
                </a:lnTo>
                <a:lnTo>
                  <a:pt x="562467" y="2955199"/>
                </a:lnTo>
                <a:lnTo>
                  <a:pt x="562467" y="2955911"/>
                </a:lnTo>
                <a:lnTo>
                  <a:pt x="562467" y="2956348"/>
                </a:lnTo>
                <a:lnTo>
                  <a:pt x="562467" y="2956588"/>
                </a:lnTo>
                <a:lnTo>
                  <a:pt x="562467" y="2957939"/>
                </a:lnTo>
                <a:lnTo>
                  <a:pt x="562467" y="2958002"/>
                </a:lnTo>
                <a:lnTo>
                  <a:pt x="562467" y="2958315"/>
                </a:lnTo>
                <a:lnTo>
                  <a:pt x="562467" y="2958847"/>
                </a:lnTo>
                <a:lnTo>
                  <a:pt x="562467" y="2959435"/>
                </a:lnTo>
                <a:lnTo>
                  <a:pt x="562467" y="2962401"/>
                </a:lnTo>
                <a:lnTo>
                  <a:pt x="562467" y="2962467"/>
                </a:lnTo>
                <a:lnTo>
                  <a:pt x="562467" y="2963359"/>
                </a:lnTo>
                <a:lnTo>
                  <a:pt x="562467" y="2964071"/>
                </a:lnTo>
                <a:lnTo>
                  <a:pt x="562467" y="2964339"/>
                </a:lnTo>
                <a:lnTo>
                  <a:pt x="562467" y="2964749"/>
                </a:lnTo>
                <a:lnTo>
                  <a:pt x="562467" y="2964857"/>
                </a:lnTo>
                <a:lnTo>
                  <a:pt x="562467" y="2965571"/>
                </a:lnTo>
                <a:lnTo>
                  <a:pt x="562467" y="2966874"/>
                </a:lnTo>
                <a:lnTo>
                  <a:pt x="562467" y="2970282"/>
                </a:lnTo>
                <a:lnTo>
                  <a:pt x="562467" y="2970470"/>
                </a:lnTo>
                <a:lnTo>
                  <a:pt x="562467" y="2971340"/>
                </a:lnTo>
                <a:lnTo>
                  <a:pt x="562467" y="2972436"/>
                </a:lnTo>
                <a:lnTo>
                  <a:pt x="562467" y="2976474"/>
                </a:lnTo>
                <a:lnTo>
                  <a:pt x="562467" y="2976606"/>
                </a:lnTo>
                <a:lnTo>
                  <a:pt x="562467" y="2977006"/>
                </a:lnTo>
                <a:lnTo>
                  <a:pt x="562467" y="2977475"/>
                </a:lnTo>
                <a:lnTo>
                  <a:pt x="562467" y="2977513"/>
                </a:lnTo>
                <a:lnTo>
                  <a:pt x="562467" y="2978444"/>
                </a:lnTo>
                <a:lnTo>
                  <a:pt x="562467" y="2978571"/>
                </a:lnTo>
                <a:lnTo>
                  <a:pt x="562467" y="2978971"/>
                </a:lnTo>
                <a:lnTo>
                  <a:pt x="562467" y="2979313"/>
                </a:lnTo>
                <a:lnTo>
                  <a:pt x="562467" y="2981774"/>
                </a:lnTo>
                <a:lnTo>
                  <a:pt x="562467" y="2981897"/>
                </a:lnTo>
                <a:lnTo>
                  <a:pt x="562467" y="2982610"/>
                </a:lnTo>
                <a:lnTo>
                  <a:pt x="562467" y="2983142"/>
                </a:lnTo>
                <a:lnTo>
                  <a:pt x="562467" y="2983648"/>
                </a:lnTo>
                <a:lnTo>
                  <a:pt x="562467" y="2985108"/>
                </a:lnTo>
                <a:lnTo>
                  <a:pt x="562467" y="2986130"/>
                </a:lnTo>
                <a:lnTo>
                  <a:pt x="562467" y="2987001"/>
                </a:lnTo>
                <a:lnTo>
                  <a:pt x="562467" y="2987133"/>
                </a:lnTo>
                <a:lnTo>
                  <a:pt x="562467" y="2987954"/>
                </a:lnTo>
                <a:lnTo>
                  <a:pt x="562467" y="2992266"/>
                </a:lnTo>
                <a:lnTo>
                  <a:pt x="562467" y="2992666"/>
                </a:lnTo>
                <a:lnTo>
                  <a:pt x="562467" y="2993136"/>
                </a:lnTo>
                <a:lnTo>
                  <a:pt x="562467" y="2993269"/>
                </a:lnTo>
                <a:lnTo>
                  <a:pt x="562467" y="2996731"/>
                </a:lnTo>
                <a:lnTo>
                  <a:pt x="562467" y="2998803"/>
                </a:lnTo>
                <a:lnTo>
                  <a:pt x="562467" y="2998990"/>
                </a:lnTo>
                <a:lnTo>
                  <a:pt x="562467" y="2999859"/>
                </a:lnTo>
                <a:lnTo>
                  <a:pt x="562467" y="3000828"/>
                </a:lnTo>
                <a:lnTo>
                  <a:pt x="562467" y="3000955"/>
                </a:lnTo>
                <a:lnTo>
                  <a:pt x="562467" y="3001697"/>
                </a:lnTo>
                <a:lnTo>
                  <a:pt x="562467" y="3003267"/>
                </a:lnTo>
                <a:lnTo>
                  <a:pt x="562467" y="3004993"/>
                </a:lnTo>
                <a:lnTo>
                  <a:pt x="562467" y="3005355"/>
                </a:lnTo>
                <a:lnTo>
                  <a:pt x="562467" y="3006963"/>
                </a:lnTo>
                <a:lnTo>
                  <a:pt x="562467" y="3007294"/>
                </a:lnTo>
                <a:lnTo>
                  <a:pt x="562467" y="3007833"/>
                </a:lnTo>
                <a:lnTo>
                  <a:pt x="562467" y="3011429"/>
                </a:lnTo>
                <a:lnTo>
                  <a:pt x="562467" y="3013564"/>
                </a:lnTo>
                <a:lnTo>
                  <a:pt x="562467" y="3014650"/>
                </a:lnTo>
                <a:lnTo>
                  <a:pt x="562467" y="3015519"/>
                </a:lnTo>
                <a:lnTo>
                  <a:pt x="562467" y="3019115"/>
                </a:lnTo>
                <a:lnTo>
                  <a:pt x="562467" y="3023221"/>
                </a:lnTo>
                <a:lnTo>
                  <a:pt x="562467" y="3025250"/>
                </a:lnTo>
                <a:lnTo>
                  <a:pt x="562467" y="3025453"/>
                </a:lnTo>
                <a:lnTo>
                  <a:pt x="562467" y="3027088"/>
                </a:lnTo>
                <a:lnTo>
                  <a:pt x="562467" y="3027256"/>
                </a:lnTo>
                <a:lnTo>
                  <a:pt x="562467" y="3030876"/>
                </a:lnTo>
                <a:lnTo>
                  <a:pt x="562467" y="3031588"/>
                </a:lnTo>
                <a:lnTo>
                  <a:pt x="562467" y="3034588"/>
                </a:lnTo>
                <a:lnTo>
                  <a:pt x="562467" y="3040261"/>
                </a:lnTo>
                <a:lnTo>
                  <a:pt x="562467" y="3044886"/>
                </a:lnTo>
                <a:lnTo>
                  <a:pt x="562467" y="3045605"/>
                </a:lnTo>
                <a:lnTo>
                  <a:pt x="562467" y="3051741"/>
                </a:lnTo>
                <a:lnTo>
                  <a:pt x="562467" y="3053955"/>
                </a:lnTo>
                <a:lnTo>
                  <a:pt x="562467" y="3053972"/>
                </a:lnTo>
                <a:lnTo>
                  <a:pt x="562467" y="3055094"/>
                </a:lnTo>
                <a:lnTo>
                  <a:pt x="562467" y="3056321"/>
                </a:lnTo>
                <a:lnTo>
                  <a:pt x="562467" y="3056490"/>
                </a:lnTo>
                <a:lnTo>
                  <a:pt x="562467" y="3058457"/>
                </a:lnTo>
                <a:lnTo>
                  <a:pt x="562467" y="3061230"/>
                </a:lnTo>
                <a:lnTo>
                  <a:pt x="562467" y="3061945"/>
                </a:lnTo>
                <a:lnTo>
                  <a:pt x="562467" y="3062645"/>
                </a:lnTo>
                <a:lnTo>
                  <a:pt x="562467" y="3063045"/>
                </a:lnTo>
                <a:lnTo>
                  <a:pt x="562467" y="3065013"/>
                </a:lnTo>
                <a:lnTo>
                  <a:pt x="562467" y="3066618"/>
                </a:lnTo>
                <a:lnTo>
                  <a:pt x="562467" y="3068780"/>
                </a:lnTo>
                <a:lnTo>
                  <a:pt x="562467" y="3069181"/>
                </a:lnTo>
                <a:lnTo>
                  <a:pt x="562467" y="3069900"/>
                </a:lnTo>
                <a:lnTo>
                  <a:pt x="562467" y="3071148"/>
                </a:lnTo>
                <a:lnTo>
                  <a:pt x="562467" y="3071866"/>
                </a:lnTo>
                <a:lnTo>
                  <a:pt x="562467" y="3073014"/>
                </a:lnTo>
                <a:lnTo>
                  <a:pt x="562467" y="3073884"/>
                </a:lnTo>
                <a:lnTo>
                  <a:pt x="562467" y="3076339"/>
                </a:lnTo>
                <a:lnTo>
                  <a:pt x="562467" y="3076617"/>
                </a:lnTo>
                <a:lnTo>
                  <a:pt x="562467" y="3078706"/>
                </a:lnTo>
                <a:lnTo>
                  <a:pt x="562467" y="3079388"/>
                </a:lnTo>
                <a:lnTo>
                  <a:pt x="562467" y="3082038"/>
                </a:lnTo>
                <a:lnTo>
                  <a:pt x="562467" y="3082474"/>
                </a:lnTo>
                <a:lnTo>
                  <a:pt x="562467" y="3082750"/>
                </a:lnTo>
                <a:lnTo>
                  <a:pt x="562467" y="3083613"/>
                </a:lnTo>
                <a:lnTo>
                  <a:pt x="562467" y="3084329"/>
                </a:lnTo>
                <a:lnTo>
                  <a:pt x="562467" y="3084778"/>
                </a:lnTo>
                <a:lnTo>
                  <a:pt x="562467" y="3084841"/>
                </a:lnTo>
                <a:lnTo>
                  <a:pt x="562467" y="3085561"/>
                </a:lnTo>
                <a:lnTo>
                  <a:pt x="562467" y="3085686"/>
                </a:lnTo>
                <a:lnTo>
                  <a:pt x="562467" y="3086939"/>
                </a:lnTo>
                <a:lnTo>
                  <a:pt x="562467" y="3089240"/>
                </a:lnTo>
                <a:lnTo>
                  <a:pt x="562467" y="3089306"/>
                </a:lnTo>
                <a:lnTo>
                  <a:pt x="562467" y="3090198"/>
                </a:lnTo>
                <a:lnTo>
                  <a:pt x="562467" y="3090464"/>
                </a:lnTo>
                <a:lnTo>
                  <a:pt x="562467" y="3090910"/>
                </a:lnTo>
                <a:lnTo>
                  <a:pt x="562467" y="3091564"/>
                </a:lnTo>
                <a:lnTo>
                  <a:pt x="562467" y="3093531"/>
                </a:lnTo>
                <a:lnTo>
                  <a:pt x="562467" y="3096596"/>
                </a:lnTo>
                <a:lnTo>
                  <a:pt x="562467" y="3097465"/>
                </a:lnTo>
                <a:lnTo>
                  <a:pt x="562467" y="3101772"/>
                </a:lnTo>
                <a:lnTo>
                  <a:pt x="562467" y="3102600"/>
                </a:lnTo>
                <a:lnTo>
                  <a:pt x="562467" y="3103845"/>
                </a:lnTo>
                <a:lnTo>
                  <a:pt x="562467" y="3104227"/>
                </a:lnTo>
                <a:lnTo>
                  <a:pt x="562467" y="3104352"/>
                </a:lnTo>
                <a:lnTo>
                  <a:pt x="562467" y="3105134"/>
                </a:lnTo>
                <a:lnTo>
                  <a:pt x="562467" y="3105810"/>
                </a:lnTo>
                <a:lnTo>
                  <a:pt x="562467" y="3107225"/>
                </a:lnTo>
                <a:lnTo>
                  <a:pt x="562467" y="3107908"/>
                </a:lnTo>
                <a:lnTo>
                  <a:pt x="562467" y="3108613"/>
                </a:lnTo>
                <a:lnTo>
                  <a:pt x="562467" y="3109981"/>
                </a:lnTo>
                <a:lnTo>
                  <a:pt x="562467" y="3110487"/>
                </a:lnTo>
                <a:lnTo>
                  <a:pt x="562467" y="3111623"/>
                </a:lnTo>
                <a:lnTo>
                  <a:pt x="562467" y="3111690"/>
                </a:lnTo>
                <a:lnTo>
                  <a:pt x="562467" y="3111947"/>
                </a:lnTo>
                <a:lnTo>
                  <a:pt x="562467" y="3113294"/>
                </a:lnTo>
                <a:lnTo>
                  <a:pt x="562467" y="3113972"/>
                </a:lnTo>
                <a:lnTo>
                  <a:pt x="562467" y="3114793"/>
                </a:lnTo>
                <a:lnTo>
                  <a:pt x="562467" y="3117759"/>
                </a:lnTo>
                <a:lnTo>
                  <a:pt x="562467" y="3117826"/>
                </a:lnTo>
                <a:lnTo>
                  <a:pt x="562467" y="3119505"/>
                </a:lnTo>
                <a:lnTo>
                  <a:pt x="562467" y="3120108"/>
                </a:lnTo>
                <a:lnTo>
                  <a:pt x="562467" y="3125642"/>
                </a:lnTo>
                <a:lnTo>
                  <a:pt x="562467" y="3125829"/>
                </a:lnTo>
                <a:lnTo>
                  <a:pt x="562467" y="3126698"/>
                </a:lnTo>
                <a:lnTo>
                  <a:pt x="562467" y="3127666"/>
                </a:lnTo>
                <a:lnTo>
                  <a:pt x="562467" y="3127794"/>
                </a:lnTo>
                <a:lnTo>
                  <a:pt x="562467" y="3128536"/>
                </a:lnTo>
                <a:lnTo>
                  <a:pt x="562467" y="3130105"/>
                </a:lnTo>
                <a:lnTo>
                  <a:pt x="562467" y="3130997"/>
                </a:lnTo>
                <a:lnTo>
                  <a:pt x="562467" y="3131832"/>
                </a:lnTo>
                <a:lnTo>
                  <a:pt x="562467" y="3132194"/>
                </a:lnTo>
                <a:lnTo>
                  <a:pt x="562467" y="3132364"/>
                </a:lnTo>
                <a:lnTo>
                  <a:pt x="562467" y="3132871"/>
                </a:lnTo>
                <a:lnTo>
                  <a:pt x="562467" y="3133802"/>
                </a:lnTo>
                <a:lnTo>
                  <a:pt x="562467" y="3134331"/>
                </a:lnTo>
                <a:lnTo>
                  <a:pt x="562467" y="3134671"/>
                </a:lnTo>
                <a:lnTo>
                  <a:pt x="562467" y="3135918"/>
                </a:lnTo>
                <a:lnTo>
                  <a:pt x="562467" y="3137132"/>
                </a:lnTo>
                <a:lnTo>
                  <a:pt x="562467" y="3137884"/>
                </a:lnTo>
                <a:lnTo>
                  <a:pt x="562467" y="3138267"/>
                </a:lnTo>
                <a:lnTo>
                  <a:pt x="562467" y="3140402"/>
                </a:lnTo>
                <a:lnTo>
                  <a:pt x="562467" y="3141489"/>
                </a:lnTo>
                <a:lnTo>
                  <a:pt x="562467" y="3142358"/>
                </a:lnTo>
                <a:lnTo>
                  <a:pt x="562467" y="3142491"/>
                </a:lnTo>
                <a:lnTo>
                  <a:pt x="562467" y="3145954"/>
                </a:lnTo>
                <a:lnTo>
                  <a:pt x="562467" y="3148026"/>
                </a:lnTo>
                <a:lnTo>
                  <a:pt x="562467" y="3151579"/>
                </a:lnTo>
                <a:lnTo>
                  <a:pt x="562467" y="3152089"/>
                </a:lnTo>
                <a:lnTo>
                  <a:pt x="562467" y="3152489"/>
                </a:lnTo>
                <a:lnTo>
                  <a:pt x="562467" y="3153927"/>
                </a:lnTo>
                <a:lnTo>
                  <a:pt x="562467" y="3154095"/>
                </a:lnTo>
                <a:lnTo>
                  <a:pt x="562467" y="3154578"/>
                </a:lnTo>
                <a:lnTo>
                  <a:pt x="562467" y="3155291"/>
                </a:lnTo>
                <a:lnTo>
                  <a:pt x="562467" y="3156186"/>
                </a:lnTo>
                <a:lnTo>
                  <a:pt x="562467" y="3157055"/>
                </a:lnTo>
                <a:lnTo>
                  <a:pt x="562467" y="3158625"/>
                </a:lnTo>
                <a:lnTo>
                  <a:pt x="562467" y="3160651"/>
                </a:lnTo>
                <a:lnTo>
                  <a:pt x="562467" y="3160714"/>
                </a:lnTo>
                <a:lnTo>
                  <a:pt x="562467" y="3162786"/>
                </a:lnTo>
                <a:lnTo>
                  <a:pt x="562467" y="3165589"/>
                </a:lnTo>
                <a:lnTo>
                  <a:pt x="562467" y="3166787"/>
                </a:lnTo>
                <a:lnTo>
                  <a:pt x="562467" y="3168922"/>
                </a:lnTo>
                <a:lnTo>
                  <a:pt x="562467" y="3172443"/>
                </a:lnTo>
                <a:lnTo>
                  <a:pt x="562467" y="3174473"/>
                </a:lnTo>
                <a:lnTo>
                  <a:pt x="562467" y="3176311"/>
                </a:lnTo>
                <a:lnTo>
                  <a:pt x="562467" y="3176479"/>
                </a:lnTo>
                <a:lnTo>
                  <a:pt x="562467" y="3178579"/>
                </a:lnTo>
                <a:lnTo>
                  <a:pt x="562467" y="3180811"/>
                </a:lnTo>
                <a:lnTo>
                  <a:pt x="562467" y="3182447"/>
                </a:lnTo>
                <a:lnTo>
                  <a:pt x="562467" y="3182616"/>
                </a:lnTo>
                <a:lnTo>
                  <a:pt x="562467" y="3187081"/>
                </a:lnTo>
                <a:lnTo>
                  <a:pt x="562467" y="3189171"/>
                </a:lnTo>
                <a:lnTo>
                  <a:pt x="562467" y="3189483"/>
                </a:lnTo>
                <a:lnTo>
                  <a:pt x="562467" y="3195619"/>
                </a:lnTo>
                <a:lnTo>
                  <a:pt x="562467" y="3196739"/>
                </a:lnTo>
                <a:lnTo>
                  <a:pt x="562467" y="3198704"/>
                </a:lnTo>
                <a:lnTo>
                  <a:pt x="562467" y="3199852"/>
                </a:lnTo>
                <a:lnTo>
                  <a:pt x="562467" y="3200722"/>
                </a:lnTo>
                <a:lnTo>
                  <a:pt x="562467" y="3200963"/>
                </a:lnTo>
                <a:lnTo>
                  <a:pt x="562467" y="3202740"/>
                </a:lnTo>
                <a:lnTo>
                  <a:pt x="562467" y="3203178"/>
                </a:lnTo>
                <a:lnTo>
                  <a:pt x="562467" y="3206388"/>
                </a:lnTo>
                <a:lnTo>
                  <a:pt x="562467" y="3209313"/>
                </a:lnTo>
                <a:lnTo>
                  <a:pt x="562467" y="3210452"/>
                </a:lnTo>
                <a:lnTo>
                  <a:pt x="562467" y="3210901"/>
                </a:lnTo>
                <a:lnTo>
                  <a:pt x="562467" y="3211168"/>
                </a:lnTo>
                <a:lnTo>
                  <a:pt x="562467" y="3212400"/>
                </a:lnTo>
                <a:lnTo>
                  <a:pt x="562467" y="3213778"/>
                </a:lnTo>
                <a:lnTo>
                  <a:pt x="562467" y="3217303"/>
                </a:lnTo>
                <a:lnTo>
                  <a:pt x="562467" y="3218003"/>
                </a:lnTo>
                <a:lnTo>
                  <a:pt x="562467" y="3218403"/>
                </a:lnTo>
                <a:lnTo>
                  <a:pt x="562467" y="3219122"/>
                </a:lnTo>
                <a:lnTo>
                  <a:pt x="562467" y="3220370"/>
                </a:lnTo>
                <a:lnTo>
                  <a:pt x="562467" y="3221088"/>
                </a:lnTo>
                <a:lnTo>
                  <a:pt x="562467" y="3222236"/>
                </a:lnTo>
                <a:lnTo>
                  <a:pt x="562467" y="3223106"/>
                </a:lnTo>
                <a:lnTo>
                  <a:pt x="562467" y="3223435"/>
                </a:lnTo>
                <a:lnTo>
                  <a:pt x="562467" y="3224304"/>
                </a:lnTo>
                <a:lnTo>
                  <a:pt x="562467" y="3225258"/>
                </a:lnTo>
                <a:lnTo>
                  <a:pt x="562467" y="3227225"/>
                </a:lnTo>
                <a:lnTo>
                  <a:pt x="562467" y="3228372"/>
                </a:lnTo>
                <a:lnTo>
                  <a:pt x="562467" y="3228611"/>
                </a:lnTo>
                <a:lnTo>
                  <a:pt x="562467" y="3229242"/>
                </a:lnTo>
                <a:lnTo>
                  <a:pt x="562467" y="3229439"/>
                </a:lnTo>
                <a:lnTo>
                  <a:pt x="562467" y="3229970"/>
                </a:lnTo>
                <a:lnTo>
                  <a:pt x="562467" y="3231066"/>
                </a:lnTo>
                <a:lnTo>
                  <a:pt x="562467" y="3231697"/>
                </a:lnTo>
                <a:lnTo>
                  <a:pt x="562467" y="3231973"/>
                </a:lnTo>
                <a:lnTo>
                  <a:pt x="562467" y="3234064"/>
                </a:lnTo>
                <a:lnTo>
                  <a:pt x="562467" y="3234746"/>
                </a:lnTo>
                <a:lnTo>
                  <a:pt x="562467" y="3234784"/>
                </a:lnTo>
                <a:lnTo>
                  <a:pt x="562467" y="3236162"/>
                </a:lnTo>
                <a:lnTo>
                  <a:pt x="562467" y="3238462"/>
                </a:lnTo>
                <a:lnTo>
                  <a:pt x="562467" y="3238529"/>
                </a:lnTo>
                <a:lnTo>
                  <a:pt x="562467" y="3239687"/>
                </a:lnTo>
                <a:lnTo>
                  <a:pt x="562467" y="3240133"/>
                </a:lnTo>
                <a:lnTo>
                  <a:pt x="562467" y="3240918"/>
                </a:lnTo>
                <a:lnTo>
                  <a:pt x="562467" y="3242297"/>
                </a:lnTo>
                <a:lnTo>
                  <a:pt x="562467" y="3244598"/>
                </a:lnTo>
                <a:lnTo>
                  <a:pt x="562467" y="3244664"/>
                </a:lnTo>
                <a:lnTo>
                  <a:pt x="562467" y="3245384"/>
                </a:lnTo>
                <a:lnTo>
                  <a:pt x="562467" y="3245818"/>
                </a:lnTo>
                <a:lnTo>
                  <a:pt x="562467" y="3246531"/>
                </a:lnTo>
                <a:lnTo>
                  <a:pt x="562467" y="3246688"/>
                </a:lnTo>
                <a:lnTo>
                  <a:pt x="562467" y="3247401"/>
                </a:lnTo>
                <a:lnTo>
                  <a:pt x="562467" y="3248497"/>
                </a:lnTo>
                <a:lnTo>
                  <a:pt x="562467" y="3251822"/>
                </a:lnTo>
                <a:lnTo>
                  <a:pt x="562467" y="3251954"/>
                </a:lnTo>
                <a:lnTo>
                  <a:pt x="562467" y="3252823"/>
                </a:lnTo>
                <a:lnTo>
                  <a:pt x="562467" y="3253450"/>
                </a:lnTo>
                <a:lnTo>
                  <a:pt x="562467" y="3257130"/>
                </a:lnTo>
                <a:lnTo>
                  <a:pt x="562467" y="3257835"/>
                </a:lnTo>
                <a:lnTo>
                  <a:pt x="562467" y="3257958"/>
                </a:lnTo>
                <a:lnTo>
                  <a:pt x="562467" y="3259203"/>
                </a:lnTo>
                <a:lnTo>
                  <a:pt x="562467" y="3259585"/>
                </a:lnTo>
                <a:lnTo>
                  <a:pt x="562467" y="3259710"/>
                </a:lnTo>
                <a:lnTo>
                  <a:pt x="562467" y="3261169"/>
                </a:lnTo>
                <a:lnTo>
                  <a:pt x="562467" y="3262756"/>
                </a:lnTo>
                <a:lnTo>
                  <a:pt x="562467" y="3263971"/>
                </a:lnTo>
                <a:lnTo>
                  <a:pt x="562467" y="3264723"/>
                </a:lnTo>
                <a:lnTo>
                  <a:pt x="562467" y="3266981"/>
                </a:lnTo>
                <a:lnTo>
                  <a:pt x="562467" y="3267048"/>
                </a:lnTo>
                <a:lnTo>
                  <a:pt x="562467" y="3269330"/>
                </a:lnTo>
                <a:lnTo>
                  <a:pt x="562467" y="3272079"/>
                </a:lnTo>
                <a:lnTo>
                  <a:pt x="562467" y="3274865"/>
                </a:lnTo>
                <a:lnTo>
                  <a:pt x="562467" y="3277744"/>
                </a:lnTo>
                <a:lnTo>
                  <a:pt x="562467" y="3278418"/>
                </a:lnTo>
                <a:lnTo>
                  <a:pt x="562467" y="3279328"/>
                </a:lnTo>
                <a:lnTo>
                  <a:pt x="562467" y="3281416"/>
                </a:lnTo>
                <a:lnTo>
                  <a:pt x="562467" y="3282129"/>
                </a:lnTo>
                <a:lnTo>
                  <a:pt x="562467" y="3283024"/>
                </a:lnTo>
                <a:lnTo>
                  <a:pt x="562467" y="3283894"/>
                </a:lnTo>
                <a:lnTo>
                  <a:pt x="562467" y="3285140"/>
                </a:lnTo>
                <a:lnTo>
                  <a:pt x="562467" y="3285464"/>
                </a:lnTo>
                <a:lnTo>
                  <a:pt x="562467" y="3286355"/>
                </a:lnTo>
                <a:lnTo>
                  <a:pt x="562467" y="3287107"/>
                </a:lnTo>
                <a:lnTo>
                  <a:pt x="562467" y="3287490"/>
                </a:lnTo>
                <a:lnTo>
                  <a:pt x="562467" y="3287553"/>
                </a:lnTo>
                <a:lnTo>
                  <a:pt x="562467" y="3289625"/>
                </a:lnTo>
                <a:lnTo>
                  <a:pt x="562467" y="3291276"/>
                </a:lnTo>
                <a:lnTo>
                  <a:pt x="562467" y="3292427"/>
                </a:lnTo>
                <a:lnTo>
                  <a:pt x="562467" y="3293243"/>
                </a:lnTo>
                <a:lnTo>
                  <a:pt x="562467" y="3293625"/>
                </a:lnTo>
                <a:lnTo>
                  <a:pt x="562467" y="3295761"/>
                </a:lnTo>
                <a:lnTo>
                  <a:pt x="562467" y="3300801"/>
                </a:lnTo>
                <a:lnTo>
                  <a:pt x="562467" y="3301312"/>
                </a:lnTo>
                <a:lnTo>
                  <a:pt x="562467" y="3303149"/>
                </a:lnTo>
                <a:lnTo>
                  <a:pt x="562467" y="3303318"/>
                </a:lnTo>
                <a:lnTo>
                  <a:pt x="562467" y="3304513"/>
                </a:lnTo>
                <a:lnTo>
                  <a:pt x="562467" y="3306937"/>
                </a:lnTo>
                <a:lnTo>
                  <a:pt x="562467" y="3307847"/>
                </a:lnTo>
                <a:lnTo>
                  <a:pt x="562467" y="3309286"/>
                </a:lnTo>
                <a:lnTo>
                  <a:pt x="562467" y="3309455"/>
                </a:lnTo>
                <a:lnTo>
                  <a:pt x="562467" y="3309936"/>
                </a:lnTo>
                <a:lnTo>
                  <a:pt x="562467" y="3310649"/>
                </a:lnTo>
                <a:lnTo>
                  <a:pt x="562467" y="3311402"/>
                </a:lnTo>
                <a:lnTo>
                  <a:pt x="562467" y="3313920"/>
                </a:lnTo>
                <a:lnTo>
                  <a:pt x="562467" y="3314811"/>
                </a:lnTo>
                <a:lnTo>
                  <a:pt x="562467" y="3316009"/>
                </a:lnTo>
                <a:lnTo>
                  <a:pt x="562467" y="3316010"/>
                </a:lnTo>
                <a:lnTo>
                  <a:pt x="562467" y="3318145"/>
                </a:lnTo>
                <a:lnTo>
                  <a:pt x="562467" y="3320947"/>
                </a:lnTo>
                <a:lnTo>
                  <a:pt x="562467" y="3327802"/>
                </a:lnTo>
                <a:lnTo>
                  <a:pt x="562467" y="3329579"/>
                </a:lnTo>
                <a:lnTo>
                  <a:pt x="562467" y="3331155"/>
                </a:lnTo>
                <a:lnTo>
                  <a:pt x="562467" y="3331670"/>
                </a:lnTo>
                <a:lnTo>
                  <a:pt x="562467" y="3331838"/>
                </a:lnTo>
                <a:lnTo>
                  <a:pt x="562467" y="3333227"/>
                </a:lnTo>
                <a:lnTo>
                  <a:pt x="562467" y="3336304"/>
                </a:lnTo>
                <a:lnTo>
                  <a:pt x="562467" y="3337740"/>
                </a:lnTo>
                <a:lnTo>
                  <a:pt x="562467" y="3338393"/>
                </a:lnTo>
                <a:lnTo>
                  <a:pt x="562467" y="3339106"/>
                </a:lnTo>
                <a:lnTo>
                  <a:pt x="562467" y="3341073"/>
                </a:lnTo>
                <a:lnTo>
                  <a:pt x="562467" y="3342438"/>
                </a:lnTo>
                <a:lnTo>
                  <a:pt x="562467" y="3344529"/>
                </a:lnTo>
                <a:lnTo>
                  <a:pt x="562467" y="3344841"/>
                </a:lnTo>
                <a:lnTo>
                  <a:pt x="562467" y="3345961"/>
                </a:lnTo>
                <a:lnTo>
                  <a:pt x="562467" y="3347927"/>
                </a:lnTo>
                <a:lnTo>
                  <a:pt x="562467" y="3349075"/>
                </a:lnTo>
                <a:lnTo>
                  <a:pt x="562467" y="3349945"/>
                </a:lnTo>
                <a:lnTo>
                  <a:pt x="562467" y="3351963"/>
                </a:lnTo>
                <a:lnTo>
                  <a:pt x="562467" y="3352097"/>
                </a:lnTo>
                <a:lnTo>
                  <a:pt x="562467" y="3354064"/>
                </a:lnTo>
                <a:lnTo>
                  <a:pt x="562467" y="3354736"/>
                </a:lnTo>
                <a:lnTo>
                  <a:pt x="562467" y="3355210"/>
                </a:lnTo>
                <a:lnTo>
                  <a:pt x="562467" y="3355610"/>
                </a:lnTo>
                <a:lnTo>
                  <a:pt x="562467" y="3356081"/>
                </a:lnTo>
                <a:lnTo>
                  <a:pt x="562467" y="3356809"/>
                </a:lnTo>
                <a:lnTo>
                  <a:pt x="562467" y="3358098"/>
                </a:lnTo>
                <a:lnTo>
                  <a:pt x="562467" y="3358536"/>
                </a:lnTo>
                <a:lnTo>
                  <a:pt x="562467" y="3360124"/>
                </a:lnTo>
                <a:lnTo>
                  <a:pt x="562467" y="3361622"/>
                </a:lnTo>
                <a:lnTo>
                  <a:pt x="562467" y="3361747"/>
                </a:lnTo>
                <a:lnTo>
                  <a:pt x="562467" y="3363001"/>
                </a:lnTo>
                <a:lnTo>
                  <a:pt x="562467" y="3364655"/>
                </a:lnTo>
                <a:lnTo>
                  <a:pt x="562467" y="3366259"/>
                </a:lnTo>
                <a:lnTo>
                  <a:pt x="562467" y="3366526"/>
                </a:lnTo>
                <a:lnTo>
                  <a:pt x="562467" y="3367757"/>
                </a:lnTo>
                <a:lnTo>
                  <a:pt x="562467" y="3368300"/>
                </a:lnTo>
                <a:lnTo>
                  <a:pt x="562467" y="3369136"/>
                </a:lnTo>
                <a:lnTo>
                  <a:pt x="562467" y="3372223"/>
                </a:lnTo>
                <a:lnTo>
                  <a:pt x="562467" y="3372657"/>
                </a:lnTo>
                <a:lnTo>
                  <a:pt x="562467" y="3373370"/>
                </a:lnTo>
                <a:lnTo>
                  <a:pt x="562467" y="3373527"/>
                </a:lnTo>
                <a:lnTo>
                  <a:pt x="562467" y="3374240"/>
                </a:lnTo>
                <a:lnTo>
                  <a:pt x="562467" y="3374480"/>
                </a:lnTo>
                <a:lnTo>
                  <a:pt x="562467" y="3375336"/>
                </a:lnTo>
                <a:lnTo>
                  <a:pt x="562467" y="3376448"/>
                </a:lnTo>
                <a:lnTo>
                  <a:pt x="562467" y="3377594"/>
                </a:lnTo>
                <a:lnTo>
                  <a:pt x="562467" y="3378465"/>
                </a:lnTo>
                <a:lnTo>
                  <a:pt x="562467" y="3378661"/>
                </a:lnTo>
                <a:lnTo>
                  <a:pt x="562467" y="3378793"/>
                </a:lnTo>
                <a:lnTo>
                  <a:pt x="562467" y="3379193"/>
                </a:lnTo>
                <a:lnTo>
                  <a:pt x="562467" y="3379662"/>
                </a:lnTo>
                <a:lnTo>
                  <a:pt x="562467" y="3379906"/>
                </a:lnTo>
                <a:lnTo>
                  <a:pt x="562467" y="3380289"/>
                </a:lnTo>
                <a:lnTo>
                  <a:pt x="562467" y="3381871"/>
                </a:lnTo>
                <a:lnTo>
                  <a:pt x="562467" y="3383969"/>
                </a:lnTo>
                <a:lnTo>
                  <a:pt x="562467" y="3384797"/>
                </a:lnTo>
                <a:lnTo>
                  <a:pt x="562467" y="3385328"/>
                </a:lnTo>
                <a:lnTo>
                  <a:pt x="562467" y="3386424"/>
                </a:lnTo>
                <a:lnTo>
                  <a:pt x="562467" y="3390033"/>
                </a:lnTo>
                <a:lnTo>
                  <a:pt x="562467" y="3390140"/>
                </a:lnTo>
                <a:lnTo>
                  <a:pt x="562467" y="3391520"/>
                </a:lnTo>
                <a:lnTo>
                  <a:pt x="562467" y="3393820"/>
                </a:lnTo>
                <a:lnTo>
                  <a:pt x="562467" y="3393887"/>
                </a:lnTo>
                <a:lnTo>
                  <a:pt x="562467" y="3394606"/>
                </a:lnTo>
                <a:lnTo>
                  <a:pt x="562467" y="3395754"/>
                </a:lnTo>
                <a:lnTo>
                  <a:pt x="562467" y="3396623"/>
                </a:lnTo>
                <a:lnTo>
                  <a:pt x="562467" y="3397720"/>
                </a:lnTo>
                <a:lnTo>
                  <a:pt x="562467" y="3398918"/>
                </a:lnTo>
                <a:lnTo>
                  <a:pt x="562467" y="3400742"/>
                </a:lnTo>
                <a:lnTo>
                  <a:pt x="562467" y="3401176"/>
                </a:lnTo>
                <a:lnTo>
                  <a:pt x="562467" y="3401889"/>
                </a:lnTo>
                <a:lnTo>
                  <a:pt x="562467" y="3402045"/>
                </a:lnTo>
                <a:lnTo>
                  <a:pt x="562467" y="3402759"/>
                </a:lnTo>
                <a:lnTo>
                  <a:pt x="562467" y="3403855"/>
                </a:lnTo>
                <a:lnTo>
                  <a:pt x="562467" y="3404583"/>
                </a:lnTo>
                <a:lnTo>
                  <a:pt x="562467" y="3405453"/>
                </a:lnTo>
                <a:lnTo>
                  <a:pt x="562467" y="3407181"/>
                </a:lnTo>
                <a:lnTo>
                  <a:pt x="562467" y="3408808"/>
                </a:lnTo>
                <a:lnTo>
                  <a:pt x="562467" y="3411979"/>
                </a:lnTo>
                <a:lnTo>
                  <a:pt x="562467" y="3413193"/>
                </a:lnTo>
                <a:lnTo>
                  <a:pt x="562467" y="3413615"/>
                </a:lnTo>
                <a:lnTo>
                  <a:pt x="562467" y="3413946"/>
                </a:lnTo>
                <a:lnTo>
                  <a:pt x="562467" y="3418114"/>
                </a:lnTo>
                <a:lnTo>
                  <a:pt x="562467" y="3420081"/>
                </a:lnTo>
                <a:lnTo>
                  <a:pt x="562467" y="3421301"/>
                </a:lnTo>
                <a:lnTo>
                  <a:pt x="562467" y="3422014"/>
                </a:lnTo>
                <a:lnTo>
                  <a:pt x="562467" y="3426967"/>
                </a:lnTo>
                <a:lnTo>
                  <a:pt x="562467" y="3427438"/>
                </a:lnTo>
                <a:lnTo>
                  <a:pt x="562467" y="3427640"/>
                </a:lnTo>
                <a:lnTo>
                  <a:pt x="562467" y="3431352"/>
                </a:lnTo>
                <a:lnTo>
                  <a:pt x="562467" y="3433103"/>
                </a:lnTo>
                <a:lnTo>
                  <a:pt x="562467" y="3433776"/>
                </a:lnTo>
                <a:lnTo>
                  <a:pt x="562467" y="3434686"/>
                </a:lnTo>
                <a:lnTo>
                  <a:pt x="562467" y="3436775"/>
                </a:lnTo>
                <a:lnTo>
                  <a:pt x="562467" y="3437488"/>
                </a:lnTo>
                <a:lnTo>
                  <a:pt x="562467" y="3438240"/>
                </a:lnTo>
                <a:lnTo>
                  <a:pt x="562467" y="3440498"/>
                </a:lnTo>
                <a:lnTo>
                  <a:pt x="562467" y="3441650"/>
                </a:lnTo>
                <a:lnTo>
                  <a:pt x="562467" y="3442465"/>
                </a:lnTo>
                <a:lnTo>
                  <a:pt x="562467" y="3442848"/>
                </a:lnTo>
                <a:lnTo>
                  <a:pt x="562467" y="3444984"/>
                </a:lnTo>
                <a:lnTo>
                  <a:pt x="562467" y="3447786"/>
                </a:lnTo>
                <a:lnTo>
                  <a:pt x="562467" y="3448504"/>
                </a:lnTo>
                <a:lnTo>
                  <a:pt x="562467" y="3456159"/>
                </a:lnTo>
                <a:lnTo>
                  <a:pt x="562467" y="3457994"/>
                </a:lnTo>
                <a:lnTo>
                  <a:pt x="562467" y="3458509"/>
                </a:lnTo>
                <a:lnTo>
                  <a:pt x="562467" y="3458677"/>
                </a:lnTo>
                <a:lnTo>
                  <a:pt x="562467" y="3459834"/>
                </a:lnTo>
                <a:lnTo>
                  <a:pt x="562467" y="3459871"/>
                </a:lnTo>
                <a:lnTo>
                  <a:pt x="562467" y="3460624"/>
                </a:lnTo>
                <a:lnTo>
                  <a:pt x="562467" y="3463143"/>
                </a:lnTo>
                <a:lnTo>
                  <a:pt x="562467" y="3465232"/>
                </a:lnTo>
                <a:lnTo>
                  <a:pt x="562467" y="3465544"/>
                </a:lnTo>
                <a:lnTo>
                  <a:pt x="562467" y="3465945"/>
                </a:lnTo>
                <a:lnTo>
                  <a:pt x="562467" y="3466760"/>
                </a:lnTo>
                <a:lnTo>
                  <a:pt x="562467" y="3467912"/>
                </a:lnTo>
                <a:lnTo>
                  <a:pt x="562467" y="3469277"/>
                </a:lnTo>
                <a:lnTo>
                  <a:pt x="562467" y="3470169"/>
                </a:lnTo>
                <a:lnTo>
                  <a:pt x="562467" y="3471368"/>
                </a:lnTo>
                <a:lnTo>
                  <a:pt x="562467" y="3472086"/>
                </a:lnTo>
                <a:lnTo>
                  <a:pt x="562467" y="3478802"/>
                </a:lnTo>
                <a:lnTo>
                  <a:pt x="562467" y="3480377"/>
                </a:lnTo>
                <a:lnTo>
                  <a:pt x="562467" y="3481575"/>
                </a:lnTo>
                <a:lnTo>
                  <a:pt x="562467" y="3482449"/>
                </a:lnTo>
                <a:lnTo>
                  <a:pt x="562467" y="3484937"/>
                </a:lnTo>
                <a:lnTo>
                  <a:pt x="562467" y="3486513"/>
                </a:lnTo>
                <a:lnTo>
                  <a:pt x="562467" y="3486962"/>
                </a:lnTo>
                <a:lnTo>
                  <a:pt x="562467" y="3488328"/>
                </a:lnTo>
                <a:lnTo>
                  <a:pt x="562467" y="3488586"/>
                </a:lnTo>
                <a:lnTo>
                  <a:pt x="562467" y="3489126"/>
                </a:lnTo>
                <a:lnTo>
                  <a:pt x="562467" y="3490296"/>
                </a:lnTo>
                <a:lnTo>
                  <a:pt x="562467" y="3491493"/>
                </a:lnTo>
                <a:lnTo>
                  <a:pt x="562467" y="3491661"/>
                </a:lnTo>
                <a:lnTo>
                  <a:pt x="562467" y="3493097"/>
                </a:lnTo>
                <a:lnTo>
                  <a:pt x="562467" y="3493752"/>
                </a:lnTo>
                <a:lnTo>
                  <a:pt x="562467" y="3494464"/>
                </a:lnTo>
                <a:lnTo>
                  <a:pt x="562467" y="3495139"/>
                </a:lnTo>
                <a:lnTo>
                  <a:pt x="562467" y="3496431"/>
                </a:lnTo>
                <a:lnTo>
                  <a:pt x="562467" y="3501319"/>
                </a:lnTo>
                <a:lnTo>
                  <a:pt x="562467" y="3503287"/>
                </a:lnTo>
                <a:lnTo>
                  <a:pt x="562467" y="3503959"/>
                </a:lnTo>
                <a:lnTo>
                  <a:pt x="562467" y="3504433"/>
                </a:lnTo>
                <a:lnTo>
                  <a:pt x="562467" y="3504672"/>
                </a:lnTo>
                <a:lnTo>
                  <a:pt x="562467" y="3505304"/>
                </a:lnTo>
                <a:lnTo>
                  <a:pt x="562467" y="3506032"/>
                </a:lnTo>
                <a:lnTo>
                  <a:pt x="562467" y="3506744"/>
                </a:lnTo>
                <a:lnTo>
                  <a:pt x="562467" y="3507321"/>
                </a:lnTo>
                <a:lnTo>
                  <a:pt x="562467" y="3508710"/>
                </a:lnTo>
                <a:lnTo>
                  <a:pt x="562467" y="3510095"/>
                </a:lnTo>
                <a:lnTo>
                  <a:pt x="562467" y="3510970"/>
                </a:lnTo>
                <a:lnTo>
                  <a:pt x="562467" y="3512167"/>
                </a:lnTo>
                <a:lnTo>
                  <a:pt x="562467" y="3513877"/>
                </a:lnTo>
                <a:lnTo>
                  <a:pt x="562467" y="3514523"/>
                </a:lnTo>
                <a:lnTo>
                  <a:pt x="562467" y="3514590"/>
                </a:lnTo>
                <a:lnTo>
                  <a:pt x="562467" y="3515481"/>
                </a:lnTo>
                <a:lnTo>
                  <a:pt x="562467" y="3516872"/>
                </a:lnTo>
                <a:lnTo>
                  <a:pt x="562467" y="3516979"/>
                </a:lnTo>
                <a:lnTo>
                  <a:pt x="562467" y="3517522"/>
                </a:lnTo>
                <a:lnTo>
                  <a:pt x="562467" y="3518359"/>
                </a:lnTo>
                <a:lnTo>
                  <a:pt x="562467" y="3520013"/>
                </a:lnTo>
                <a:lnTo>
                  <a:pt x="562467" y="3521445"/>
                </a:lnTo>
                <a:lnTo>
                  <a:pt x="562467" y="3522593"/>
                </a:lnTo>
                <a:lnTo>
                  <a:pt x="562467" y="3523462"/>
                </a:lnTo>
                <a:lnTo>
                  <a:pt x="562467" y="3523658"/>
                </a:lnTo>
                <a:lnTo>
                  <a:pt x="562467" y="3524559"/>
                </a:lnTo>
                <a:lnTo>
                  <a:pt x="562467" y="3527581"/>
                </a:lnTo>
                <a:lnTo>
                  <a:pt x="562467" y="3528015"/>
                </a:lnTo>
                <a:lnTo>
                  <a:pt x="562467" y="3528728"/>
                </a:lnTo>
                <a:lnTo>
                  <a:pt x="562467" y="3528884"/>
                </a:lnTo>
                <a:lnTo>
                  <a:pt x="562467" y="3529128"/>
                </a:lnTo>
                <a:lnTo>
                  <a:pt x="562467" y="3529598"/>
                </a:lnTo>
                <a:lnTo>
                  <a:pt x="562467" y="3530694"/>
                </a:lnTo>
                <a:lnTo>
                  <a:pt x="562467" y="3531094"/>
                </a:lnTo>
                <a:lnTo>
                  <a:pt x="562467" y="3532292"/>
                </a:lnTo>
                <a:lnTo>
                  <a:pt x="562467" y="3534019"/>
                </a:lnTo>
                <a:lnTo>
                  <a:pt x="562467" y="3534551"/>
                </a:lnTo>
                <a:lnTo>
                  <a:pt x="562467" y="3535264"/>
                </a:lnTo>
                <a:lnTo>
                  <a:pt x="562467" y="3535647"/>
                </a:lnTo>
                <a:lnTo>
                  <a:pt x="562467" y="3537230"/>
                </a:lnTo>
                <a:lnTo>
                  <a:pt x="562467" y="3538105"/>
                </a:lnTo>
                <a:lnTo>
                  <a:pt x="562467" y="3539255"/>
                </a:lnTo>
                <a:lnTo>
                  <a:pt x="562467" y="3540454"/>
                </a:lnTo>
                <a:lnTo>
                  <a:pt x="562467" y="3541817"/>
                </a:lnTo>
                <a:lnTo>
                  <a:pt x="562467" y="3543784"/>
                </a:lnTo>
                <a:lnTo>
                  <a:pt x="562467" y="3545391"/>
                </a:lnTo>
                <a:lnTo>
                  <a:pt x="562467" y="3548140"/>
                </a:lnTo>
                <a:lnTo>
                  <a:pt x="562467" y="3548853"/>
                </a:lnTo>
                <a:lnTo>
                  <a:pt x="562467" y="3549965"/>
                </a:lnTo>
                <a:lnTo>
                  <a:pt x="562467" y="3551112"/>
                </a:lnTo>
                <a:lnTo>
                  <a:pt x="562467" y="3551981"/>
                </a:lnTo>
                <a:lnTo>
                  <a:pt x="562467" y="3553077"/>
                </a:lnTo>
                <a:lnTo>
                  <a:pt x="562467" y="3553806"/>
                </a:lnTo>
                <a:lnTo>
                  <a:pt x="562467" y="3554276"/>
                </a:lnTo>
                <a:lnTo>
                  <a:pt x="562467" y="3554676"/>
                </a:lnTo>
                <a:lnTo>
                  <a:pt x="562467" y="3555389"/>
                </a:lnTo>
                <a:lnTo>
                  <a:pt x="562467" y="3557477"/>
                </a:lnTo>
                <a:lnTo>
                  <a:pt x="562467" y="3559941"/>
                </a:lnTo>
                <a:lnTo>
                  <a:pt x="562467" y="3560814"/>
                </a:lnTo>
                <a:lnTo>
                  <a:pt x="562467" y="3562838"/>
                </a:lnTo>
                <a:lnTo>
                  <a:pt x="562467" y="3563551"/>
                </a:lnTo>
                <a:lnTo>
                  <a:pt x="562467" y="3565686"/>
                </a:lnTo>
                <a:lnTo>
                  <a:pt x="562467" y="3567337"/>
                </a:lnTo>
                <a:lnTo>
                  <a:pt x="562467" y="3568973"/>
                </a:lnTo>
                <a:lnTo>
                  <a:pt x="562467" y="3569304"/>
                </a:lnTo>
                <a:lnTo>
                  <a:pt x="562467" y="3571237"/>
                </a:lnTo>
                <a:lnTo>
                  <a:pt x="562467" y="3575343"/>
                </a:lnTo>
                <a:lnTo>
                  <a:pt x="562467" y="3576660"/>
                </a:lnTo>
                <a:lnTo>
                  <a:pt x="562467" y="3577372"/>
                </a:lnTo>
                <a:lnTo>
                  <a:pt x="562467" y="3582325"/>
                </a:lnTo>
                <a:lnTo>
                  <a:pt x="562467" y="3582998"/>
                </a:lnTo>
                <a:lnTo>
                  <a:pt x="562467" y="3586672"/>
                </a:lnTo>
                <a:lnTo>
                  <a:pt x="562467" y="3586710"/>
                </a:lnTo>
                <a:lnTo>
                  <a:pt x="562467" y="3587463"/>
                </a:lnTo>
                <a:lnTo>
                  <a:pt x="562467" y="3589266"/>
                </a:lnTo>
                <a:lnTo>
                  <a:pt x="562467" y="3592383"/>
                </a:lnTo>
                <a:lnTo>
                  <a:pt x="562467" y="3593599"/>
                </a:lnTo>
                <a:lnTo>
                  <a:pt x="562467" y="3597008"/>
                </a:lnTo>
                <a:lnTo>
                  <a:pt x="562467" y="3597727"/>
                </a:lnTo>
                <a:lnTo>
                  <a:pt x="562467" y="3598925"/>
                </a:lnTo>
                <a:lnTo>
                  <a:pt x="562467" y="3603863"/>
                </a:lnTo>
                <a:lnTo>
                  <a:pt x="562467" y="3607216"/>
                </a:lnTo>
                <a:lnTo>
                  <a:pt x="562467" y="3609056"/>
                </a:lnTo>
                <a:lnTo>
                  <a:pt x="562467" y="3613352"/>
                </a:lnTo>
                <a:lnTo>
                  <a:pt x="562467" y="3614767"/>
                </a:lnTo>
                <a:lnTo>
                  <a:pt x="562467" y="3615167"/>
                </a:lnTo>
                <a:lnTo>
                  <a:pt x="562467" y="3615191"/>
                </a:lnTo>
                <a:lnTo>
                  <a:pt x="562467" y="3615965"/>
                </a:lnTo>
                <a:lnTo>
                  <a:pt x="562467" y="3615982"/>
                </a:lnTo>
                <a:lnTo>
                  <a:pt x="562467" y="3617135"/>
                </a:lnTo>
                <a:lnTo>
                  <a:pt x="562467" y="3618500"/>
                </a:lnTo>
                <a:lnTo>
                  <a:pt x="562467" y="3620590"/>
                </a:lnTo>
                <a:lnTo>
                  <a:pt x="562467" y="3620902"/>
                </a:lnTo>
                <a:lnTo>
                  <a:pt x="562467" y="3621303"/>
                </a:lnTo>
                <a:lnTo>
                  <a:pt x="562467" y="3621309"/>
                </a:lnTo>
                <a:lnTo>
                  <a:pt x="562467" y="3622022"/>
                </a:lnTo>
                <a:lnTo>
                  <a:pt x="562467" y="3623270"/>
                </a:lnTo>
                <a:lnTo>
                  <a:pt x="562467" y="3623988"/>
                </a:lnTo>
                <a:lnTo>
                  <a:pt x="562467" y="3627444"/>
                </a:lnTo>
                <a:lnTo>
                  <a:pt x="562467" y="3630797"/>
                </a:lnTo>
                <a:lnTo>
                  <a:pt x="562467" y="3631510"/>
                </a:lnTo>
                <a:lnTo>
                  <a:pt x="562467" y="3633350"/>
                </a:lnTo>
                <a:lnTo>
                  <a:pt x="562467" y="3634160"/>
                </a:lnTo>
                <a:lnTo>
                  <a:pt x="562467" y="3635024"/>
                </a:lnTo>
                <a:lnTo>
                  <a:pt x="562467" y="3635736"/>
                </a:lnTo>
                <a:lnTo>
                  <a:pt x="562467" y="3636933"/>
                </a:lnTo>
                <a:lnTo>
                  <a:pt x="562467" y="3637808"/>
                </a:lnTo>
                <a:lnTo>
                  <a:pt x="562467" y="3638349"/>
                </a:lnTo>
                <a:lnTo>
                  <a:pt x="562467" y="3639061"/>
                </a:lnTo>
                <a:lnTo>
                  <a:pt x="562467" y="3640716"/>
                </a:lnTo>
                <a:lnTo>
                  <a:pt x="562467" y="3641362"/>
                </a:lnTo>
                <a:lnTo>
                  <a:pt x="562467" y="3641428"/>
                </a:lnTo>
                <a:lnTo>
                  <a:pt x="562467" y="3642320"/>
                </a:lnTo>
                <a:lnTo>
                  <a:pt x="562467" y="3643687"/>
                </a:lnTo>
                <a:lnTo>
                  <a:pt x="562467" y="3644361"/>
                </a:lnTo>
                <a:lnTo>
                  <a:pt x="562467" y="3644484"/>
                </a:lnTo>
                <a:lnTo>
                  <a:pt x="562467" y="3645653"/>
                </a:lnTo>
                <a:lnTo>
                  <a:pt x="562467" y="3646851"/>
                </a:lnTo>
                <a:lnTo>
                  <a:pt x="562467" y="3647571"/>
                </a:lnTo>
                <a:lnTo>
                  <a:pt x="562467" y="3648718"/>
                </a:lnTo>
                <a:lnTo>
                  <a:pt x="562467" y="3649587"/>
                </a:lnTo>
                <a:lnTo>
                  <a:pt x="562467" y="3650497"/>
                </a:lnTo>
                <a:lnTo>
                  <a:pt x="562467" y="3653894"/>
                </a:lnTo>
                <a:lnTo>
                  <a:pt x="562467" y="3655967"/>
                </a:lnTo>
                <a:lnTo>
                  <a:pt x="562467" y="3656349"/>
                </a:lnTo>
                <a:lnTo>
                  <a:pt x="562467" y="3657932"/>
                </a:lnTo>
                <a:lnTo>
                  <a:pt x="562467" y="3659317"/>
                </a:lnTo>
                <a:lnTo>
                  <a:pt x="562467" y="3660030"/>
                </a:lnTo>
                <a:lnTo>
                  <a:pt x="562467" y="3661390"/>
                </a:lnTo>
                <a:lnTo>
                  <a:pt x="562467" y="3662103"/>
                </a:lnTo>
                <a:lnTo>
                  <a:pt x="562467" y="3663745"/>
                </a:lnTo>
                <a:lnTo>
                  <a:pt x="562467" y="3663812"/>
                </a:lnTo>
                <a:lnTo>
                  <a:pt x="562467" y="3664069"/>
                </a:lnTo>
                <a:lnTo>
                  <a:pt x="562467" y="3664943"/>
                </a:lnTo>
                <a:lnTo>
                  <a:pt x="562467" y="3666094"/>
                </a:lnTo>
                <a:lnTo>
                  <a:pt x="562467" y="3668656"/>
                </a:lnTo>
                <a:lnTo>
                  <a:pt x="562467" y="3669235"/>
                </a:lnTo>
                <a:lnTo>
                  <a:pt x="562467" y="3669881"/>
                </a:lnTo>
                <a:lnTo>
                  <a:pt x="562467" y="3669948"/>
                </a:lnTo>
                <a:lnTo>
                  <a:pt x="562467" y="3670623"/>
                </a:lnTo>
                <a:lnTo>
                  <a:pt x="562467" y="3672230"/>
                </a:lnTo>
                <a:lnTo>
                  <a:pt x="562467" y="3672881"/>
                </a:lnTo>
                <a:lnTo>
                  <a:pt x="562467" y="3676803"/>
                </a:lnTo>
                <a:lnTo>
                  <a:pt x="562467" y="3677951"/>
                </a:lnTo>
                <a:lnTo>
                  <a:pt x="562467" y="3678820"/>
                </a:lnTo>
                <a:lnTo>
                  <a:pt x="562467" y="3679916"/>
                </a:lnTo>
                <a:lnTo>
                  <a:pt x="562467" y="3679932"/>
                </a:lnTo>
                <a:lnTo>
                  <a:pt x="562467" y="3681515"/>
                </a:lnTo>
                <a:lnTo>
                  <a:pt x="562467" y="3682228"/>
                </a:lnTo>
                <a:lnTo>
                  <a:pt x="562467" y="3684316"/>
                </a:lnTo>
                <a:lnTo>
                  <a:pt x="562467" y="3684486"/>
                </a:lnTo>
                <a:lnTo>
                  <a:pt x="562467" y="3686453"/>
                </a:lnTo>
                <a:lnTo>
                  <a:pt x="562467" y="3687327"/>
                </a:lnTo>
                <a:lnTo>
                  <a:pt x="562467" y="3687652"/>
                </a:lnTo>
                <a:lnTo>
                  <a:pt x="562467" y="3688040"/>
                </a:lnTo>
                <a:lnTo>
                  <a:pt x="562467" y="3689676"/>
                </a:lnTo>
                <a:lnTo>
                  <a:pt x="562467" y="3690007"/>
                </a:lnTo>
                <a:lnTo>
                  <a:pt x="562467" y="3690389"/>
                </a:lnTo>
                <a:lnTo>
                  <a:pt x="562467" y="3691040"/>
                </a:lnTo>
                <a:lnTo>
                  <a:pt x="562467" y="3692524"/>
                </a:lnTo>
                <a:lnTo>
                  <a:pt x="562467" y="3693007"/>
                </a:lnTo>
                <a:lnTo>
                  <a:pt x="562467" y="3693463"/>
                </a:lnTo>
                <a:lnTo>
                  <a:pt x="562467" y="3694613"/>
                </a:lnTo>
                <a:lnTo>
                  <a:pt x="562467" y="3695812"/>
                </a:lnTo>
                <a:lnTo>
                  <a:pt x="562467" y="3698076"/>
                </a:lnTo>
                <a:lnTo>
                  <a:pt x="562467" y="3703499"/>
                </a:lnTo>
                <a:lnTo>
                  <a:pt x="562467" y="3704211"/>
                </a:lnTo>
                <a:lnTo>
                  <a:pt x="562467" y="3704611"/>
                </a:lnTo>
                <a:lnTo>
                  <a:pt x="562467" y="3706700"/>
                </a:lnTo>
                <a:lnTo>
                  <a:pt x="562467" y="3709164"/>
                </a:lnTo>
                <a:lnTo>
                  <a:pt x="562467" y="3710036"/>
                </a:lnTo>
                <a:lnTo>
                  <a:pt x="562467" y="3712773"/>
                </a:lnTo>
                <a:lnTo>
                  <a:pt x="562467" y="3714908"/>
                </a:lnTo>
                <a:lnTo>
                  <a:pt x="562467" y="3716105"/>
                </a:lnTo>
                <a:lnTo>
                  <a:pt x="562467" y="3718196"/>
                </a:lnTo>
                <a:lnTo>
                  <a:pt x="562467" y="3724565"/>
                </a:lnTo>
                <a:lnTo>
                  <a:pt x="562467" y="3726595"/>
                </a:lnTo>
                <a:lnTo>
                  <a:pt x="562467" y="3730701"/>
                </a:lnTo>
                <a:lnTo>
                  <a:pt x="562467" y="3735895"/>
                </a:lnTo>
                <a:lnTo>
                  <a:pt x="562467" y="3738489"/>
                </a:lnTo>
                <a:lnTo>
                  <a:pt x="562467" y="3741605"/>
                </a:lnTo>
                <a:lnTo>
                  <a:pt x="562467" y="3742030"/>
                </a:lnTo>
                <a:lnTo>
                  <a:pt x="562467" y="3742821"/>
                </a:lnTo>
                <a:lnTo>
                  <a:pt x="562467" y="3747741"/>
                </a:lnTo>
                <a:lnTo>
                  <a:pt x="562467" y="3748148"/>
                </a:lnTo>
                <a:lnTo>
                  <a:pt x="562467" y="3748861"/>
                </a:lnTo>
                <a:lnTo>
                  <a:pt x="562467" y="3750826"/>
                </a:lnTo>
                <a:lnTo>
                  <a:pt x="562467" y="3753085"/>
                </a:lnTo>
                <a:lnTo>
                  <a:pt x="562467" y="3754283"/>
                </a:lnTo>
                <a:lnTo>
                  <a:pt x="562467" y="3760189"/>
                </a:lnTo>
                <a:lnTo>
                  <a:pt x="562467" y="3761862"/>
                </a:lnTo>
                <a:lnTo>
                  <a:pt x="562467" y="3762574"/>
                </a:lnTo>
                <a:lnTo>
                  <a:pt x="562467" y="3764414"/>
                </a:lnTo>
                <a:lnTo>
                  <a:pt x="562467" y="3765188"/>
                </a:lnTo>
                <a:lnTo>
                  <a:pt x="562467" y="3765900"/>
                </a:lnTo>
                <a:lnTo>
                  <a:pt x="562467" y="3770125"/>
                </a:lnTo>
                <a:lnTo>
                  <a:pt x="562467" y="3770525"/>
                </a:lnTo>
                <a:lnTo>
                  <a:pt x="562467" y="3771244"/>
                </a:lnTo>
                <a:lnTo>
                  <a:pt x="562467" y="3771323"/>
                </a:lnTo>
                <a:lnTo>
                  <a:pt x="562467" y="3772492"/>
                </a:lnTo>
                <a:lnTo>
                  <a:pt x="562467" y="3773210"/>
                </a:lnTo>
                <a:lnTo>
                  <a:pt x="562467" y="3774410"/>
                </a:lnTo>
                <a:lnTo>
                  <a:pt x="562467" y="3775557"/>
                </a:lnTo>
                <a:lnTo>
                  <a:pt x="562467" y="3776426"/>
                </a:lnTo>
                <a:lnTo>
                  <a:pt x="562467" y="3776667"/>
                </a:lnTo>
                <a:lnTo>
                  <a:pt x="562467" y="3780733"/>
                </a:lnTo>
                <a:lnTo>
                  <a:pt x="562467" y="3782573"/>
                </a:lnTo>
                <a:lnTo>
                  <a:pt x="562467" y="3783188"/>
                </a:lnTo>
                <a:lnTo>
                  <a:pt x="562467" y="3784246"/>
                </a:lnTo>
                <a:lnTo>
                  <a:pt x="562467" y="3786156"/>
                </a:lnTo>
                <a:lnTo>
                  <a:pt x="562467" y="3786868"/>
                </a:lnTo>
                <a:lnTo>
                  <a:pt x="562467" y="3788284"/>
                </a:lnTo>
                <a:lnTo>
                  <a:pt x="562467" y="3790584"/>
                </a:lnTo>
                <a:lnTo>
                  <a:pt x="562467" y="3790651"/>
                </a:lnTo>
                <a:lnTo>
                  <a:pt x="562467" y="3793707"/>
                </a:lnTo>
                <a:lnTo>
                  <a:pt x="562467" y="3796074"/>
                </a:lnTo>
                <a:lnTo>
                  <a:pt x="562467" y="3796720"/>
                </a:lnTo>
                <a:lnTo>
                  <a:pt x="562467" y="3796786"/>
                </a:lnTo>
                <a:lnTo>
                  <a:pt x="562467" y="3796794"/>
                </a:lnTo>
                <a:lnTo>
                  <a:pt x="562467" y="3797940"/>
                </a:lnTo>
                <a:lnTo>
                  <a:pt x="562467" y="3798810"/>
                </a:lnTo>
                <a:lnTo>
                  <a:pt x="562467" y="3799719"/>
                </a:lnTo>
                <a:lnTo>
                  <a:pt x="562467" y="3805572"/>
                </a:lnTo>
                <a:lnTo>
                  <a:pt x="562467" y="3806770"/>
                </a:lnTo>
                <a:lnTo>
                  <a:pt x="562467" y="3809252"/>
                </a:lnTo>
                <a:lnTo>
                  <a:pt x="562467" y="3811325"/>
                </a:lnTo>
                <a:lnTo>
                  <a:pt x="562467" y="3813292"/>
                </a:lnTo>
                <a:lnTo>
                  <a:pt x="562467" y="3814166"/>
                </a:lnTo>
                <a:lnTo>
                  <a:pt x="562467" y="3814878"/>
                </a:lnTo>
                <a:lnTo>
                  <a:pt x="562467" y="3816845"/>
                </a:lnTo>
                <a:lnTo>
                  <a:pt x="562467" y="3817878"/>
                </a:lnTo>
                <a:lnTo>
                  <a:pt x="562467" y="3819104"/>
                </a:lnTo>
                <a:lnTo>
                  <a:pt x="562467" y="3819170"/>
                </a:lnTo>
                <a:lnTo>
                  <a:pt x="562467" y="3819845"/>
                </a:lnTo>
                <a:lnTo>
                  <a:pt x="562467" y="3820301"/>
                </a:lnTo>
                <a:lnTo>
                  <a:pt x="562467" y="3821452"/>
                </a:lnTo>
                <a:lnTo>
                  <a:pt x="562467" y="3829154"/>
                </a:lnTo>
                <a:lnTo>
                  <a:pt x="562467" y="3831450"/>
                </a:lnTo>
                <a:lnTo>
                  <a:pt x="562467" y="3833539"/>
                </a:lnTo>
                <a:lnTo>
                  <a:pt x="562467" y="3836875"/>
                </a:lnTo>
                <a:lnTo>
                  <a:pt x="562467" y="3837262"/>
                </a:lnTo>
                <a:lnTo>
                  <a:pt x="562467" y="3839229"/>
                </a:lnTo>
                <a:lnTo>
                  <a:pt x="562467" y="3839612"/>
                </a:lnTo>
                <a:lnTo>
                  <a:pt x="562467" y="3841747"/>
                </a:lnTo>
                <a:lnTo>
                  <a:pt x="562467" y="3842685"/>
                </a:lnTo>
                <a:lnTo>
                  <a:pt x="559736" y="3842685"/>
                </a:lnTo>
                <a:lnTo>
                  <a:pt x="0" y="3393602"/>
                </a:lnTo>
                <a:lnTo>
                  <a:pt x="0" y="3392663"/>
                </a:lnTo>
                <a:lnTo>
                  <a:pt x="0" y="3390527"/>
                </a:lnTo>
                <a:lnTo>
                  <a:pt x="0" y="3390140"/>
                </a:lnTo>
                <a:lnTo>
                  <a:pt x="0" y="3388179"/>
                </a:lnTo>
                <a:lnTo>
                  <a:pt x="0" y="3383969"/>
                </a:lnTo>
                <a:lnTo>
                  <a:pt x="0" y="3380289"/>
                </a:lnTo>
                <a:lnTo>
                  <a:pt x="0" y="3378661"/>
                </a:lnTo>
                <a:lnTo>
                  <a:pt x="0" y="3376448"/>
                </a:lnTo>
                <a:lnTo>
                  <a:pt x="0" y="3372368"/>
                </a:lnTo>
                <a:lnTo>
                  <a:pt x="0" y="3371218"/>
                </a:lnTo>
                <a:lnTo>
                  <a:pt x="0" y="3370019"/>
                </a:lnTo>
                <a:lnTo>
                  <a:pt x="0" y="3368794"/>
                </a:lnTo>
                <a:lnTo>
                  <a:pt x="0" y="3367757"/>
                </a:lnTo>
                <a:lnTo>
                  <a:pt x="0" y="3365795"/>
                </a:lnTo>
                <a:lnTo>
                  <a:pt x="0" y="3365081"/>
                </a:lnTo>
                <a:lnTo>
                  <a:pt x="0" y="3362241"/>
                </a:lnTo>
                <a:lnTo>
                  <a:pt x="0" y="3361622"/>
                </a:lnTo>
                <a:lnTo>
                  <a:pt x="0" y="3354064"/>
                </a:lnTo>
                <a:lnTo>
                  <a:pt x="0" y="3351963"/>
                </a:lnTo>
                <a:lnTo>
                  <a:pt x="0" y="3350636"/>
                </a:lnTo>
                <a:lnTo>
                  <a:pt x="0" y="3349726"/>
                </a:lnTo>
                <a:lnTo>
                  <a:pt x="0" y="3348856"/>
                </a:lnTo>
                <a:lnTo>
                  <a:pt x="0" y="3347927"/>
                </a:lnTo>
                <a:lnTo>
                  <a:pt x="0" y="3347636"/>
                </a:lnTo>
                <a:lnTo>
                  <a:pt x="0" y="3344623"/>
                </a:lnTo>
                <a:lnTo>
                  <a:pt x="0" y="3341500"/>
                </a:lnTo>
                <a:lnTo>
                  <a:pt x="0" y="3339200"/>
                </a:lnTo>
                <a:lnTo>
                  <a:pt x="0" y="3335161"/>
                </a:lnTo>
                <a:lnTo>
                  <a:pt x="0" y="3331670"/>
                </a:lnTo>
                <a:lnTo>
                  <a:pt x="0" y="3329579"/>
                </a:lnTo>
                <a:lnTo>
                  <a:pt x="0" y="3327583"/>
                </a:lnTo>
                <a:lnTo>
                  <a:pt x="0" y="3327342"/>
                </a:lnTo>
                <a:lnTo>
                  <a:pt x="0" y="3326472"/>
                </a:lnTo>
                <a:lnTo>
                  <a:pt x="0" y="3322239"/>
                </a:lnTo>
                <a:lnTo>
                  <a:pt x="0" y="3322161"/>
                </a:lnTo>
                <a:lnTo>
                  <a:pt x="0" y="3321442"/>
                </a:lnTo>
                <a:lnTo>
                  <a:pt x="0" y="3321041"/>
                </a:lnTo>
                <a:lnTo>
                  <a:pt x="0" y="3316816"/>
                </a:lnTo>
                <a:lnTo>
                  <a:pt x="0" y="3316103"/>
                </a:lnTo>
                <a:lnTo>
                  <a:pt x="0" y="3312778"/>
                </a:lnTo>
                <a:lnTo>
                  <a:pt x="0" y="3309936"/>
                </a:lnTo>
                <a:lnTo>
                  <a:pt x="0" y="3309286"/>
                </a:lnTo>
                <a:lnTo>
                  <a:pt x="0" y="3307847"/>
                </a:lnTo>
                <a:lnTo>
                  <a:pt x="0" y="3305199"/>
                </a:lnTo>
                <a:lnTo>
                  <a:pt x="0" y="3304513"/>
                </a:lnTo>
                <a:lnTo>
                  <a:pt x="0" y="3304001"/>
                </a:lnTo>
                <a:lnTo>
                  <a:pt x="0" y="3303149"/>
                </a:lnTo>
                <a:lnTo>
                  <a:pt x="0" y="3301312"/>
                </a:lnTo>
                <a:lnTo>
                  <a:pt x="0" y="3300801"/>
                </a:lnTo>
                <a:lnTo>
                  <a:pt x="0" y="3299778"/>
                </a:lnTo>
                <a:lnTo>
                  <a:pt x="0" y="3299063"/>
                </a:lnTo>
                <a:lnTo>
                  <a:pt x="0" y="3298657"/>
                </a:lnTo>
                <a:lnTo>
                  <a:pt x="0" y="3292521"/>
                </a:lnTo>
                <a:lnTo>
                  <a:pt x="0" y="3289405"/>
                </a:lnTo>
                <a:lnTo>
                  <a:pt x="0" y="3287553"/>
                </a:lnTo>
                <a:lnTo>
                  <a:pt x="0" y="3287107"/>
                </a:lnTo>
                <a:lnTo>
                  <a:pt x="0" y="3286355"/>
                </a:lnTo>
                <a:lnTo>
                  <a:pt x="0" y="3285464"/>
                </a:lnTo>
                <a:lnTo>
                  <a:pt x="0" y="3282129"/>
                </a:lnTo>
                <a:lnTo>
                  <a:pt x="0" y="3281617"/>
                </a:lnTo>
                <a:lnTo>
                  <a:pt x="0" y="3281416"/>
                </a:lnTo>
                <a:lnTo>
                  <a:pt x="0" y="3279328"/>
                </a:lnTo>
                <a:lnTo>
                  <a:pt x="0" y="3278418"/>
                </a:lnTo>
                <a:lnTo>
                  <a:pt x="0" y="3275482"/>
                </a:lnTo>
                <a:lnTo>
                  <a:pt x="0" y="3274865"/>
                </a:lnTo>
                <a:lnTo>
                  <a:pt x="0" y="3269111"/>
                </a:lnTo>
                <a:lnTo>
                  <a:pt x="0" y="3267048"/>
                </a:lnTo>
                <a:lnTo>
                  <a:pt x="0" y="3267021"/>
                </a:lnTo>
                <a:lnTo>
                  <a:pt x="0" y="3265825"/>
                </a:lnTo>
                <a:lnTo>
                  <a:pt x="0" y="3264723"/>
                </a:lnTo>
                <a:lnTo>
                  <a:pt x="0" y="3263971"/>
                </a:lnTo>
                <a:lnTo>
                  <a:pt x="0" y="3263688"/>
                </a:lnTo>
                <a:lnTo>
                  <a:pt x="0" y="3261169"/>
                </a:lnTo>
                <a:lnTo>
                  <a:pt x="0" y="3257835"/>
                </a:lnTo>
                <a:lnTo>
                  <a:pt x="0" y="3257130"/>
                </a:lnTo>
                <a:lnTo>
                  <a:pt x="0" y="3253450"/>
                </a:lnTo>
                <a:lnTo>
                  <a:pt x="0" y="3251822"/>
                </a:lnTo>
                <a:lnTo>
                  <a:pt x="0" y="3246727"/>
                </a:lnTo>
                <a:lnTo>
                  <a:pt x="0" y="3245529"/>
                </a:lnTo>
                <a:lnTo>
                  <a:pt x="0" y="3244664"/>
                </a:lnTo>
                <a:lnTo>
                  <a:pt x="0" y="3244379"/>
                </a:lnTo>
                <a:lnTo>
                  <a:pt x="0" y="3243441"/>
                </a:lnTo>
                <a:lnTo>
                  <a:pt x="0" y="3241956"/>
                </a:lnTo>
                <a:lnTo>
                  <a:pt x="0" y="3241305"/>
                </a:lnTo>
                <a:lnTo>
                  <a:pt x="0" y="3240918"/>
                </a:lnTo>
                <a:lnTo>
                  <a:pt x="0" y="3240592"/>
                </a:lnTo>
                <a:lnTo>
                  <a:pt x="0" y="3238956"/>
                </a:lnTo>
                <a:lnTo>
                  <a:pt x="0" y="3238529"/>
                </a:lnTo>
                <a:lnTo>
                  <a:pt x="0" y="3238242"/>
                </a:lnTo>
                <a:lnTo>
                  <a:pt x="0" y="3235402"/>
                </a:lnTo>
                <a:lnTo>
                  <a:pt x="0" y="3234784"/>
                </a:lnTo>
                <a:lnTo>
                  <a:pt x="0" y="3234746"/>
                </a:lnTo>
                <a:lnTo>
                  <a:pt x="0" y="3234064"/>
                </a:lnTo>
                <a:lnTo>
                  <a:pt x="0" y="3231973"/>
                </a:lnTo>
                <a:lnTo>
                  <a:pt x="0" y="3231066"/>
                </a:lnTo>
                <a:lnTo>
                  <a:pt x="0" y="3229736"/>
                </a:lnTo>
                <a:lnTo>
                  <a:pt x="0" y="3229439"/>
                </a:lnTo>
                <a:lnTo>
                  <a:pt x="0" y="3228865"/>
                </a:lnTo>
                <a:lnTo>
                  <a:pt x="0" y="3228611"/>
                </a:lnTo>
                <a:lnTo>
                  <a:pt x="0" y="3227225"/>
                </a:lnTo>
                <a:lnTo>
                  <a:pt x="0" y="3223797"/>
                </a:lnTo>
                <a:lnTo>
                  <a:pt x="0" y="3223145"/>
                </a:lnTo>
                <a:lnTo>
                  <a:pt x="0" y="3221088"/>
                </a:lnTo>
                <a:lnTo>
                  <a:pt x="0" y="3220797"/>
                </a:lnTo>
                <a:lnTo>
                  <a:pt x="0" y="3220370"/>
                </a:lnTo>
                <a:lnTo>
                  <a:pt x="0" y="3219572"/>
                </a:lnTo>
                <a:lnTo>
                  <a:pt x="0" y="3217009"/>
                </a:lnTo>
                <a:lnTo>
                  <a:pt x="0" y="3215858"/>
                </a:lnTo>
                <a:lnTo>
                  <a:pt x="0" y="3214661"/>
                </a:lnTo>
                <a:lnTo>
                  <a:pt x="0" y="3213018"/>
                </a:lnTo>
                <a:lnTo>
                  <a:pt x="0" y="3212400"/>
                </a:lnTo>
                <a:lnTo>
                  <a:pt x="0" y="3212305"/>
                </a:lnTo>
                <a:lnTo>
                  <a:pt x="0" y="3210452"/>
                </a:lnTo>
                <a:lnTo>
                  <a:pt x="0" y="3206882"/>
                </a:lnTo>
                <a:lnTo>
                  <a:pt x="0" y="3202740"/>
                </a:lnTo>
                <a:lnTo>
                  <a:pt x="0" y="3201413"/>
                </a:lnTo>
                <a:lnTo>
                  <a:pt x="0" y="3200503"/>
                </a:lnTo>
                <a:lnTo>
                  <a:pt x="0" y="3199633"/>
                </a:lnTo>
                <a:lnTo>
                  <a:pt x="0" y="3198704"/>
                </a:lnTo>
                <a:lnTo>
                  <a:pt x="0" y="3195400"/>
                </a:lnTo>
                <a:lnTo>
                  <a:pt x="0" y="3195277"/>
                </a:lnTo>
                <a:lnTo>
                  <a:pt x="0" y="3194603"/>
                </a:lnTo>
                <a:lnTo>
                  <a:pt x="0" y="3193235"/>
                </a:lnTo>
                <a:lnTo>
                  <a:pt x="0" y="3192278"/>
                </a:lnTo>
                <a:lnTo>
                  <a:pt x="0" y="3189977"/>
                </a:lnTo>
                <a:lnTo>
                  <a:pt x="0" y="3189265"/>
                </a:lnTo>
                <a:lnTo>
                  <a:pt x="0" y="3188724"/>
                </a:lnTo>
                <a:lnTo>
                  <a:pt x="0" y="3185939"/>
                </a:lnTo>
                <a:lnTo>
                  <a:pt x="0" y="3182447"/>
                </a:lnTo>
                <a:lnTo>
                  <a:pt x="0" y="3180811"/>
                </a:lnTo>
                <a:lnTo>
                  <a:pt x="0" y="3178360"/>
                </a:lnTo>
                <a:lnTo>
                  <a:pt x="0" y="3176311"/>
                </a:lnTo>
                <a:lnTo>
                  <a:pt x="0" y="3174473"/>
                </a:lnTo>
                <a:lnTo>
                  <a:pt x="0" y="3172939"/>
                </a:lnTo>
                <a:lnTo>
                  <a:pt x="0" y="3172224"/>
                </a:lnTo>
                <a:lnTo>
                  <a:pt x="0" y="3172219"/>
                </a:lnTo>
                <a:lnTo>
                  <a:pt x="0" y="3171818"/>
                </a:lnTo>
                <a:lnTo>
                  <a:pt x="0" y="3171506"/>
                </a:lnTo>
                <a:lnTo>
                  <a:pt x="0" y="3169416"/>
                </a:lnTo>
                <a:lnTo>
                  <a:pt x="0" y="3166881"/>
                </a:lnTo>
                <a:lnTo>
                  <a:pt x="0" y="3166084"/>
                </a:lnTo>
                <a:lnTo>
                  <a:pt x="0" y="3165682"/>
                </a:lnTo>
                <a:lnTo>
                  <a:pt x="0" y="3160714"/>
                </a:lnTo>
                <a:lnTo>
                  <a:pt x="0" y="3158625"/>
                </a:lnTo>
                <a:lnTo>
                  <a:pt x="0" y="3155291"/>
                </a:lnTo>
                <a:lnTo>
                  <a:pt x="0" y="3154779"/>
                </a:lnTo>
                <a:lnTo>
                  <a:pt x="0" y="3154578"/>
                </a:lnTo>
                <a:lnTo>
                  <a:pt x="0" y="3153927"/>
                </a:lnTo>
                <a:lnTo>
                  <a:pt x="0" y="3152489"/>
                </a:lnTo>
                <a:lnTo>
                  <a:pt x="0" y="3152089"/>
                </a:lnTo>
                <a:lnTo>
                  <a:pt x="0" y="3151579"/>
                </a:lnTo>
                <a:lnTo>
                  <a:pt x="0" y="3149840"/>
                </a:lnTo>
                <a:lnTo>
                  <a:pt x="0" y="3148643"/>
                </a:lnTo>
                <a:lnTo>
                  <a:pt x="0" y="3148026"/>
                </a:lnTo>
                <a:lnTo>
                  <a:pt x="0" y="3147924"/>
                </a:lnTo>
                <a:lnTo>
                  <a:pt x="0" y="3145954"/>
                </a:lnTo>
                <a:lnTo>
                  <a:pt x="0" y="3143299"/>
                </a:lnTo>
                <a:lnTo>
                  <a:pt x="0" y="3142358"/>
                </a:lnTo>
                <a:lnTo>
                  <a:pt x="0" y="3141489"/>
                </a:lnTo>
                <a:lnTo>
                  <a:pt x="0" y="3140183"/>
                </a:lnTo>
                <a:lnTo>
                  <a:pt x="0" y="3137884"/>
                </a:lnTo>
                <a:lnTo>
                  <a:pt x="0" y="3137132"/>
                </a:lnTo>
                <a:lnTo>
                  <a:pt x="0" y="3134331"/>
                </a:lnTo>
                <a:lnTo>
                  <a:pt x="0" y="3132194"/>
                </a:lnTo>
                <a:lnTo>
                  <a:pt x="0" y="3131832"/>
                </a:lnTo>
                <a:lnTo>
                  <a:pt x="0" y="3130997"/>
                </a:lnTo>
                <a:lnTo>
                  <a:pt x="0" y="3130105"/>
                </a:lnTo>
                <a:lnTo>
                  <a:pt x="0" y="3127794"/>
                </a:lnTo>
                <a:lnTo>
                  <a:pt x="0" y="3126259"/>
                </a:lnTo>
                <a:lnTo>
                  <a:pt x="0" y="3125642"/>
                </a:lnTo>
                <a:lnTo>
                  <a:pt x="0" y="3119888"/>
                </a:lnTo>
                <a:lnTo>
                  <a:pt x="0" y="3119505"/>
                </a:lnTo>
                <a:lnTo>
                  <a:pt x="0" y="3118253"/>
                </a:lnTo>
                <a:lnTo>
                  <a:pt x="0" y="3117826"/>
                </a:lnTo>
                <a:lnTo>
                  <a:pt x="0" y="3116602"/>
                </a:lnTo>
                <a:lnTo>
                  <a:pt x="0" y="3114793"/>
                </a:lnTo>
                <a:lnTo>
                  <a:pt x="0" y="3114466"/>
                </a:lnTo>
                <a:lnTo>
                  <a:pt x="0" y="3113753"/>
                </a:lnTo>
                <a:lnTo>
                  <a:pt x="0" y="3111947"/>
                </a:lnTo>
                <a:lnTo>
                  <a:pt x="0" y="3111690"/>
                </a:lnTo>
                <a:lnTo>
                  <a:pt x="0" y="3108613"/>
                </a:lnTo>
                <a:lnTo>
                  <a:pt x="0" y="3107908"/>
                </a:lnTo>
                <a:lnTo>
                  <a:pt x="0" y="3107225"/>
                </a:lnTo>
                <a:lnTo>
                  <a:pt x="0" y="3105810"/>
                </a:lnTo>
                <a:lnTo>
                  <a:pt x="0" y="3105134"/>
                </a:lnTo>
                <a:lnTo>
                  <a:pt x="0" y="3104227"/>
                </a:lnTo>
                <a:lnTo>
                  <a:pt x="0" y="3102897"/>
                </a:lnTo>
                <a:lnTo>
                  <a:pt x="0" y="3102600"/>
                </a:lnTo>
                <a:lnTo>
                  <a:pt x="0" y="3102027"/>
                </a:lnTo>
                <a:lnTo>
                  <a:pt x="0" y="3101772"/>
                </a:lnTo>
                <a:lnTo>
                  <a:pt x="0" y="3096306"/>
                </a:lnTo>
                <a:lnTo>
                  <a:pt x="0" y="3093531"/>
                </a:lnTo>
                <a:lnTo>
                  <a:pt x="0" y="3092733"/>
                </a:lnTo>
                <a:lnTo>
                  <a:pt x="0" y="3091369"/>
                </a:lnTo>
                <a:lnTo>
                  <a:pt x="0" y="3090171"/>
                </a:lnTo>
                <a:lnTo>
                  <a:pt x="0" y="3089306"/>
                </a:lnTo>
                <a:lnTo>
                  <a:pt x="0" y="3089019"/>
                </a:lnTo>
                <a:lnTo>
                  <a:pt x="0" y="3086180"/>
                </a:lnTo>
                <a:lnTo>
                  <a:pt x="0" y="3085561"/>
                </a:lnTo>
                <a:lnTo>
                  <a:pt x="0" y="3085467"/>
                </a:lnTo>
                <a:lnTo>
                  <a:pt x="0" y="3084841"/>
                </a:lnTo>
                <a:lnTo>
                  <a:pt x="0" y="3083613"/>
                </a:lnTo>
                <a:lnTo>
                  <a:pt x="0" y="3082750"/>
                </a:lnTo>
                <a:lnTo>
                  <a:pt x="0" y="3082038"/>
                </a:lnTo>
                <a:lnTo>
                  <a:pt x="0" y="3080514"/>
                </a:lnTo>
                <a:lnTo>
                  <a:pt x="0" y="3080043"/>
                </a:lnTo>
                <a:lnTo>
                  <a:pt x="0" y="3079801"/>
                </a:lnTo>
                <a:lnTo>
                  <a:pt x="0" y="3079643"/>
                </a:lnTo>
                <a:lnTo>
                  <a:pt x="0" y="3079388"/>
                </a:lnTo>
                <a:lnTo>
                  <a:pt x="0" y="3078931"/>
                </a:lnTo>
                <a:lnTo>
                  <a:pt x="0" y="3078706"/>
                </a:lnTo>
                <a:lnTo>
                  <a:pt x="0" y="3076617"/>
                </a:lnTo>
                <a:lnTo>
                  <a:pt x="0" y="3074574"/>
                </a:lnTo>
                <a:lnTo>
                  <a:pt x="0" y="3074378"/>
                </a:lnTo>
                <a:lnTo>
                  <a:pt x="0" y="3073507"/>
                </a:lnTo>
                <a:lnTo>
                  <a:pt x="0" y="3071866"/>
                </a:lnTo>
                <a:lnTo>
                  <a:pt x="0" y="3071148"/>
                </a:lnTo>
                <a:lnTo>
                  <a:pt x="0" y="3069274"/>
                </a:lnTo>
                <a:lnTo>
                  <a:pt x="0" y="3068438"/>
                </a:lnTo>
                <a:lnTo>
                  <a:pt x="0" y="3067787"/>
                </a:lnTo>
                <a:lnTo>
                  <a:pt x="0" y="3066396"/>
                </a:lnTo>
                <a:lnTo>
                  <a:pt x="0" y="3065439"/>
                </a:lnTo>
                <a:lnTo>
                  <a:pt x="0" y="3065013"/>
                </a:lnTo>
                <a:lnTo>
                  <a:pt x="0" y="3063083"/>
                </a:lnTo>
                <a:lnTo>
                  <a:pt x="0" y="3061885"/>
                </a:lnTo>
                <a:lnTo>
                  <a:pt x="0" y="3061230"/>
                </a:lnTo>
                <a:lnTo>
                  <a:pt x="0" y="3058457"/>
                </a:lnTo>
                <a:lnTo>
                  <a:pt x="0" y="3057659"/>
                </a:lnTo>
                <a:lnTo>
                  <a:pt x="0" y="3056947"/>
                </a:lnTo>
                <a:lnTo>
                  <a:pt x="0" y="3056321"/>
                </a:lnTo>
                <a:lnTo>
                  <a:pt x="0" y="3056219"/>
                </a:lnTo>
                <a:lnTo>
                  <a:pt x="0" y="3055349"/>
                </a:lnTo>
                <a:lnTo>
                  <a:pt x="0" y="3055094"/>
                </a:lnTo>
                <a:lnTo>
                  <a:pt x="0" y="3053972"/>
                </a:lnTo>
                <a:lnTo>
                  <a:pt x="0" y="3052234"/>
                </a:lnTo>
                <a:lnTo>
                  <a:pt x="0" y="3046055"/>
                </a:lnTo>
                <a:lnTo>
                  <a:pt x="0" y="3045380"/>
                </a:lnTo>
                <a:lnTo>
                  <a:pt x="0" y="3044667"/>
                </a:lnTo>
                <a:lnTo>
                  <a:pt x="0" y="3044013"/>
                </a:lnTo>
                <a:lnTo>
                  <a:pt x="0" y="3042577"/>
                </a:lnTo>
                <a:lnTo>
                  <a:pt x="0" y="3040042"/>
                </a:lnTo>
                <a:lnTo>
                  <a:pt x="0" y="3039501"/>
                </a:lnTo>
                <a:lnTo>
                  <a:pt x="0" y="3039245"/>
                </a:lnTo>
                <a:lnTo>
                  <a:pt x="0" y="3037880"/>
                </a:lnTo>
                <a:lnTo>
                  <a:pt x="0" y="3034588"/>
                </a:lnTo>
                <a:lnTo>
                  <a:pt x="0" y="3033365"/>
                </a:lnTo>
                <a:lnTo>
                  <a:pt x="0" y="3031588"/>
                </a:lnTo>
                <a:lnTo>
                  <a:pt x="0" y="3030876"/>
                </a:lnTo>
                <a:lnTo>
                  <a:pt x="0" y="3027088"/>
                </a:lnTo>
                <a:lnTo>
                  <a:pt x="0" y="3025453"/>
                </a:lnTo>
                <a:lnTo>
                  <a:pt x="0" y="3025250"/>
                </a:lnTo>
                <a:lnTo>
                  <a:pt x="0" y="3023002"/>
                </a:lnTo>
                <a:lnTo>
                  <a:pt x="0" y="3022284"/>
                </a:lnTo>
                <a:lnTo>
                  <a:pt x="0" y="3021086"/>
                </a:lnTo>
                <a:lnTo>
                  <a:pt x="0" y="3020194"/>
                </a:lnTo>
                <a:lnTo>
                  <a:pt x="0" y="3019115"/>
                </a:lnTo>
                <a:lnTo>
                  <a:pt x="0" y="3016861"/>
                </a:lnTo>
                <a:lnTo>
                  <a:pt x="0" y="3016460"/>
                </a:lnTo>
                <a:lnTo>
                  <a:pt x="0" y="3016148"/>
                </a:lnTo>
                <a:lnTo>
                  <a:pt x="0" y="3015519"/>
                </a:lnTo>
                <a:lnTo>
                  <a:pt x="0" y="3014650"/>
                </a:lnTo>
                <a:lnTo>
                  <a:pt x="0" y="3014057"/>
                </a:lnTo>
                <a:lnTo>
                  <a:pt x="0" y="3009592"/>
                </a:lnTo>
                <a:lnTo>
                  <a:pt x="0" y="3007294"/>
                </a:lnTo>
                <a:lnTo>
                  <a:pt x="0" y="3005355"/>
                </a:lnTo>
                <a:lnTo>
                  <a:pt x="0" y="3004993"/>
                </a:lnTo>
                <a:lnTo>
                  <a:pt x="0" y="3003267"/>
                </a:lnTo>
                <a:lnTo>
                  <a:pt x="0" y="3000955"/>
                </a:lnTo>
                <a:lnTo>
                  <a:pt x="0" y="2999420"/>
                </a:lnTo>
                <a:lnTo>
                  <a:pt x="0" y="2998803"/>
                </a:lnTo>
                <a:lnTo>
                  <a:pt x="0" y="2998702"/>
                </a:lnTo>
                <a:lnTo>
                  <a:pt x="0" y="2996731"/>
                </a:lnTo>
                <a:lnTo>
                  <a:pt x="0" y="2995899"/>
                </a:lnTo>
                <a:lnTo>
                  <a:pt x="0" y="2993763"/>
                </a:lnTo>
                <a:lnTo>
                  <a:pt x="0" y="2993136"/>
                </a:lnTo>
                <a:lnTo>
                  <a:pt x="0" y="2992666"/>
                </a:lnTo>
                <a:lnTo>
                  <a:pt x="0" y="2992566"/>
                </a:lnTo>
                <a:lnTo>
                  <a:pt x="0" y="2992266"/>
                </a:lnTo>
                <a:lnTo>
                  <a:pt x="0" y="2991414"/>
                </a:lnTo>
                <a:lnTo>
                  <a:pt x="0" y="2987954"/>
                </a:lnTo>
                <a:lnTo>
                  <a:pt x="0" y="2987001"/>
                </a:lnTo>
                <a:lnTo>
                  <a:pt x="0" y="2986130"/>
                </a:lnTo>
                <a:lnTo>
                  <a:pt x="0" y="2985108"/>
                </a:lnTo>
                <a:lnTo>
                  <a:pt x="0" y="2982610"/>
                </a:lnTo>
                <a:lnTo>
                  <a:pt x="0" y="2981897"/>
                </a:lnTo>
                <a:lnTo>
                  <a:pt x="0" y="2981774"/>
                </a:lnTo>
                <a:lnTo>
                  <a:pt x="0" y="2978971"/>
                </a:lnTo>
                <a:lnTo>
                  <a:pt x="0" y="2978571"/>
                </a:lnTo>
                <a:lnTo>
                  <a:pt x="0" y="2976474"/>
                </a:lnTo>
                <a:lnTo>
                  <a:pt x="0" y="2972436"/>
                </a:lnTo>
                <a:lnTo>
                  <a:pt x="0" y="2970282"/>
                </a:lnTo>
                <a:lnTo>
                  <a:pt x="0" y="2969031"/>
                </a:lnTo>
                <a:lnTo>
                  <a:pt x="0" y="2965571"/>
                </a:lnTo>
                <a:lnTo>
                  <a:pt x="0" y="2964857"/>
                </a:lnTo>
                <a:lnTo>
                  <a:pt x="0" y="2964530"/>
                </a:lnTo>
                <a:lnTo>
                  <a:pt x="0" y="2962895"/>
                </a:lnTo>
                <a:lnTo>
                  <a:pt x="0" y="2962467"/>
                </a:lnTo>
                <a:lnTo>
                  <a:pt x="0" y="2959435"/>
                </a:lnTo>
                <a:lnTo>
                  <a:pt x="0" y="2958315"/>
                </a:lnTo>
                <a:lnTo>
                  <a:pt x="0" y="2958002"/>
                </a:lnTo>
                <a:lnTo>
                  <a:pt x="0" y="2956588"/>
                </a:lnTo>
                <a:lnTo>
                  <a:pt x="0" y="2955911"/>
                </a:lnTo>
                <a:lnTo>
                  <a:pt x="0" y="2955199"/>
                </a:lnTo>
                <a:lnTo>
                  <a:pt x="0" y="2953675"/>
                </a:lnTo>
                <a:lnTo>
                  <a:pt x="0" y="2952962"/>
                </a:lnTo>
                <a:lnTo>
                  <a:pt x="0" y="2952804"/>
                </a:lnTo>
                <a:lnTo>
                  <a:pt x="0" y="2952549"/>
                </a:lnTo>
                <a:lnTo>
                  <a:pt x="0" y="2952092"/>
                </a:lnTo>
                <a:lnTo>
                  <a:pt x="0" y="2951867"/>
                </a:lnTo>
                <a:lnTo>
                  <a:pt x="0" y="2949778"/>
                </a:lnTo>
                <a:lnTo>
                  <a:pt x="0" y="2947539"/>
                </a:lnTo>
                <a:lnTo>
                  <a:pt x="0" y="2946669"/>
                </a:lnTo>
                <a:lnTo>
                  <a:pt x="0" y="2944736"/>
                </a:lnTo>
                <a:lnTo>
                  <a:pt x="0" y="2944309"/>
                </a:lnTo>
                <a:lnTo>
                  <a:pt x="0" y="2942436"/>
                </a:lnTo>
                <a:lnTo>
                  <a:pt x="0" y="2941276"/>
                </a:lnTo>
                <a:lnTo>
                  <a:pt x="0" y="2940948"/>
                </a:lnTo>
                <a:lnTo>
                  <a:pt x="0" y="2938174"/>
                </a:lnTo>
                <a:lnTo>
                  <a:pt x="0" y="2936244"/>
                </a:lnTo>
                <a:lnTo>
                  <a:pt x="0" y="2934391"/>
                </a:lnTo>
                <a:lnTo>
                  <a:pt x="0" y="2932815"/>
                </a:lnTo>
                <a:lnTo>
                  <a:pt x="0" y="2931618"/>
                </a:lnTo>
                <a:lnTo>
                  <a:pt x="0" y="2930820"/>
                </a:lnTo>
                <a:lnTo>
                  <a:pt x="0" y="2930578"/>
                </a:lnTo>
                <a:lnTo>
                  <a:pt x="0" y="2930108"/>
                </a:lnTo>
                <a:lnTo>
                  <a:pt x="0" y="2929708"/>
                </a:lnTo>
                <a:lnTo>
                  <a:pt x="0" y="2929483"/>
                </a:lnTo>
                <a:lnTo>
                  <a:pt x="0" y="2929482"/>
                </a:lnTo>
                <a:lnTo>
                  <a:pt x="0" y="2929381"/>
                </a:lnTo>
                <a:lnTo>
                  <a:pt x="0" y="2928510"/>
                </a:lnTo>
                <a:lnTo>
                  <a:pt x="0" y="2928255"/>
                </a:lnTo>
                <a:lnTo>
                  <a:pt x="0" y="2927394"/>
                </a:lnTo>
                <a:lnTo>
                  <a:pt x="0" y="2926679"/>
                </a:lnTo>
                <a:lnTo>
                  <a:pt x="0" y="2925396"/>
                </a:lnTo>
                <a:lnTo>
                  <a:pt x="0" y="2925155"/>
                </a:lnTo>
                <a:lnTo>
                  <a:pt x="0" y="2924442"/>
                </a:lnTo>
                <a:lnTo>
                  <a:pt x="0" y="2924285"/>
                </a:lnTo>
                <a:lnTo>
                  <a:pt x="0" y="2923572"/>
                </a:lnTo>
                <a:lnTo>
                  <a:pt x="0" y="2920052"/>
                </a:lnTo>
                <a:lnTo>
                  <a:pt x="0" y="2919216"/>
                </a:lnTo>
                <a:lnTo>
                  <a:pt x="0" y="2917442"/>
                </a:lnTo>
                <a:lnTo>
                  <a:pt x="0" y="2917174"/>
                </a:lnTo>
                <a:lnTo>
                  <a:pt x="0" y="2915790"/>
                </a:lnTo>
                <a:lnTo>
                  <a:pt x="0" y="2913916"/>
                </a:lnTo>
                <a:lnTo>
                  <a:pt x="0" y="2912662"/>
                </a:lnTo>
                <a:lnTo>
                  <a:pt x="0" y="2911041"/>
                </a:lnTo>
                <a:lnTo>
                  <a:pt x="0" y="2909451"/>
                </a:lnTo>
                <a:lnTo>
                  <a:pt x="0" y="2909234"/>
                </a:lnTo>
                <a:lnTo>
                  <a:pt x="0" y="2907749"/>
                </a:lnTo>
                <a:lnTo>
                  <a:pt x="0" y="2907724"/>
                </a:lnTo>
                <a:lnTo>
                  <a:pt x="0" y="2907098"/>
                </a:lnTo>
                <a:lnTo>
                  <a:pt x="0" y="2906997"/>
                </a:lnTo>
                <a:lnTo>
                  <a:pt x="0" y="2906526"/>
                </a:lnTo>
                <a:lnTo>
                  <a:pt x="0" y="2906386"/>
                </a:lnTo>
                <a:lnTo>
                  <a:pt x="0" y="2906127"/>
                </a:lnTo>
                <a:lnTo>
                  <a:pt x="0" y="2905871"/>
                </a:lnTo>
                <a:lnTo>
                  <a:pt x="0" y="2904750"/>
                </a:lnTo>
                <a:lnTo>
                  <a:pt x="0" y="2904037"/>
                </a:lnTo>
                <a:lnTo>
                  <a:pt x="0" y="2903099"/>
                </a:lnTo>
                <a:lnTo>
                  <a:pt x="0" y="2903012"/>
                </a:lnTo>
                <a:lnTo>
                  <a:pt x="0" y="2900963"/>
                </a:lnTo>
                <a:lnTo>
                  <a:pt x="0" y="2900860"/>
                </a:lnTo>
                <a:lnTo>
                  <a:pt x="0" y="2899990"/>
                </a:lnTo>
                <a:lnTo>
                  <a:pt x="0" y="2898614"/>
                </a:lnTo>
                <a:lnTo>
                  <a:pt x="0" y="2896878"/>
                </a:lnTo>
                <a:lnTo>
                  <a:pt x="0" y="2895757"/>
                </a:lnTo>
                <a:lnTo>
                  <a:pt x="0" y="2895445"/>
                </a:lnTo>
                <a:lnTo>
                  <a:pt x="0" y="2893355"/>
                </a:lnTo>
                <a:lnTo>
                  <a:pt x="0" y="2890022"/>
                </a:lnTo>
                <a:lnTo>
                  <a:pt x="0" y="2889309"/>
                </a:lnTo>
                <a:lnTo>
                  <a:pt x="0" y="2888657"/>
                </a:lnTo>
                <a:lnTo>
                  <a:pt x="0" y="2887218"/>
                </a:lnTo>
                <a:lnTo>
                  <a:pt x="0" y="2885365"/>
                </a:lnTo>
                <a:lnTo>
                  <a:pt x="0" y="2884142"/>
                </a:lnTo>
                <a:lnTo>
                  <a:pt x="0" y="2882804"/>
                </a:lnTo>
                <a:lnTo>
                  <a:pt x="0" y="2882753"/>
                </a:lnTo>
                <a:lnTo>
                  <a:pt x="0" y="2881653"/>
                </a:lnTo>
                <a:lnTo>
                  <a:pt x="0" y="2880455"/>
                </a:lnTo>
                <a:lnTo>
                  <a:pt x="0" y="2879230"/>
                </a:lnTo>
                <a:lnTo>
                  <a:pt x="0" y="2878718"/>
                </a:lnTo>
                <a:lnTo>
                  <a:pt x="0" y="2876230"/>
                </a:lnTo>
                <a:lnTo>
                  <a:pt x="0" y="2875518"/>
                </a:lnTo>
                <a:lnTo>
                  <a:pt x="0" y="2872676"/>
                </a:lnTo>
                <a:lnTo>
                  <a:pt x="0" y="2871863"/>
                </a:lnTo>
                <a:lnTo>
                  <a:pt x="0" y="2869892"/>
                </a:lnTo>
                <a:lnTo>
                  <a:pt x="0" y="2869061"/>
                </a:lnTo>
                <a:lnTo>
                  <a:pt x="0" y="2866925"/>
                </a:lnTo>
                <a:lnTo>
                  <a:pt x="0" y="2866924"/>
                </a:lnTo>
                <a:lnTo>
                  <a:pt x="0" y="2866297"/>
                </a:lnTo>
                <a:lnTo>
                  <a:pt x="0" y="2865728"/>
                </a:lnTo>
                <a:lnTo>
                  <a:pt x="0" y="2865427"/>
                </a:lnTo>
                <a:lnTo>
                  <a:pt x="0" y="2864834"/>
                </a:lnTo>
                <a:lnTo>
                  <a:pt x="0" y="2861071"/>
                </a:lnTo>
                <a:lnTo>
                  <a:pt x="0" y="2860369"/>
                </a:lnTo>
                <a:lnTo>
                  <a:pt x="0" y="2860162"/>
                </a:lnTo>
                <a:lnTo>
                  <a:pt x="0" y="2859291"/>
                </a:lnTo>
                <a:lnTo>
                  <a:pt x="0" y="2858071"/>
                </a:lnTo>
                <a:lnTo>
                  <a:pt x="0" y="2855771"/>
                </a:lnTo>
                <a:lnTo>
                  <a:pt x="0" y="2855058"/>
                </a:lnTo>
                <a:lnTo>
                  <a:pt x="0" y="2854234"/>
                </a:lnTo>
                <a:lnTo>
                  <a:pt x="0" y="2851936"/>
                </a:lnTo>
                <a:lnTo>
                  <a:pt x="0" y="2851733"/>
                </a:lnTo>
                <a:lnTo>
                  <a:pt x="0" y="2849635"/>
                </a:lnTo>
                <a:lnTo>
                  <a:pt x="0" y="2846677"/>
                </a:lnTo>
                <a:lnTo>
                  <a:pt x="0" y="2845598"/>
                </a:lnTo>
                <a:lnTo>
                  <a:pt x="0" y="2844541"/>
                </a:lnTo>
                <a:lnTo>
                  <a:pt x="0" y="2843443"/>
                </a:lnTo>
                <a:lnTo>
                  <a:pt x="0" y="2843344"/>
                </a:lnTo>
                <a:lnTo>
                  <a:pt x="0" y="2842192"/>
                </a:lnTo>
                <a:lnTo>
                  <a:pt x="0" y="2840541"/>
                </a:lnTo>
                <a:lnTo>
                  <a:pt x="0" y="2838732"/>
                </a:lnTo>
                <a:lnTo>
                  <a:pt x="0" y="2838405"/>
                </a:lnTo>
                <a:lnTo>
                  <a:pt x="0" y="2838018"/>
                </a:lnTo>
                <a:lnTo>
                  <a:pt x="0" y="2837778"/>
                </a:lnTo>
                <a:lnTo>
                  <a:pt x="0" y="2836907"/>
                </a:lnTo>
                <a:lnTo>
                  <a:pt x="0" y="2836056"/>
                </a:lnTo>
                <a:lnTo>
                  <a:pt x="0" y="2834810"/>
                </a:lnTo>
                <a:lnTo>
                  <a:pt x="0" y="2833940"/>
                </a:lnTo>
                <a:lnTo>
                  <a:pt x="0" y="2832675"/>
                </a:lnTo>
                <a:lnTo>
                  <a:pt x="0" y="2832596"/>
                </a:lnTo>
                <a:lnTo>
                  <a:pt x="0" y="2831877"/>
                </a:lnTo>
                <a:lnTo>
                  <a:pt x="0" y="2831477"/>
                </a:lnTo>
                <a:lnTo>
                  <a:pt x="0" y="2829749"/>
                </a:lnTo>
                <a:lnTo>
                  <a:pt x="0" y="2827251"/>
                </a:lnTo>
                <a:lnTo>
                  <a:pt x="0" y="2826539"/>
                </a:lnTo>
                <a:lnTo>
                  <a:pt x="0" y="2823214"/>
                </a:lnTo>
                <a:lnTo>
                  <a:pt x="0" y="2820245"/>
                </a:lnTo>
                <a:lnTo>
                  <a:pt x="0" y="2817897"/>
                </a:lnTo>
                <a:lnTo>
                  <a:pt x="0" y="2815635"/>
                </a:lnTo>
                <a:lnTo>
                  <a:pt x="0" y="2814438"/>
                </a:lnTo>
                <a:lnTo>
                  <a:pt x="0" y="2813673"/>
                </a:lnTo>
                <a:lnTo>
                  <a:pt x="0" y="2810625"/>
                </a:lnTo>
                <a:lnTo>
                  <a:pt x="0" y="2810213"/>
                </a:lnTo>
                <a:lnTo>
                  <a:pt x="0" y="2810119"/>
                </a:lnTo>
                <a:lnTo>
                  <a:pt x="0" y="2809500"/>
                </a:lnTo>
                <a:lnTo>
                  <a:pt x="0" y="2809093"/>
                </a:lnTo>
                <a:lnTo>
                  <a:pt x="0" y="2805976"/>
                </a:lnTo>
                <a:lnTo>
                  <a:pt x="0" y="2803740"/>
                </a:lnTo>
                <a:lnTo>
                  <a:pt x="0" y="2802957"/>
                </a:lnTo>
                <a:lnTo>
                  <a:pt x="0" y="2802869"/>
                </a:lnTo>
                <a:lnTo>
                  <a:pt x="0" y="2802644"/>
                </a:lnTo>
                <a:lnTo>
                  <a:pt x="0" y="2800555"/>
                </a:lnTo>
                <a:lnTo>
                  <a:pt x="0" y="2799841"/>
                </a:lnTo>
                <a:lnTo>
                  <a:pt x="0" y="2798317"/>
                </a:lnTo>
                <a:lnTo>
                  <a:pt x="0" y="2797604"/>
                </a:lnTo>
                <a:lnTo>
                  <a:pt x="0" y="2797446"/>
                </a:lnTo>
                <a:lnTo>
                  <a:pt x="0" y="2796734"/>
                </a:lnTo>
                <a:lnTo>
                  <a:pt x="0" y="2795513"/>
                </a:lnTo>
                <a:lnTo>
                  <a:pt x="0" y="2793213"/>
                </a:lnTo>
                <a:lnTo>
                  <a:pt x="0" y="2792054"/>
                </a:lnTo>
                <a:lnTo>
                  <a:pt x="0" y="2791051"/>
                </a:lnTo>
                <a:lnTo>
                  <a:pt x="0" y="2790603"/>
                </a:lnTo>
                <a:lnTo>
                  <a:pt x="0" y="2789378"/>
                </a:lnTo>
                <a:lnTo>
                  <a:pt x="0" y="2788951"/>
                </a:lnTo>
                <a:lnTo>
                  <a:pt x="0" y="2787078"/>
                </a:lnTo>
                <a:lnTo>
                  <a:pt x="0" y="2785917"/>
                </a:lnTo>
                <a:lnTo>
                  <a:pt x="0" y="2782613"/>
                </a:lnTo>
                <a:lnTo>
                  <a:pt x="0" y="2782395"/>
                </a:lnTo>
                <a:lnTo>
                  <a:pt x="0" y="2780885"/>
                </a:lnTo>
                <a:lnTo>
                  <a:pt x="0" y="2780260"/>
                </a:lnTo>
                <a:lnTo>
                  <a:pt x="0" y="2780158"/>
                </a:lnTo>
                <a:lnTo>
                  <a:pt x="0" y="2779548"/>
                </a:lnTo>
                <a:lnTo>
                  <a:pt x="0" y="2779288"/>
                </a:lnTo>
                <a:lnTo>
                  <a:pt x="0" y="2779033"/>
                </a:lnTo>
                <a:lnTo>
                  <a:pt x="0" y="2777457"/>
                </a:lnTo>
                <a:lnTo>
                  <a:pt x="0" y="2776260"/>
                </a:lnTo>
                <a:lnTo>
                  <a:pt x="0" y="2776173"/>
                </a:lnTo>
                <a:lnTo>
                  <a:pt x="0" y="2775220"/>
                </a:lnTo>
                <a:lnTo>
                  <a:pt x="0" y="2774350"/>
                </a:lnTo>
                <a:lnTo>
                  <a:pt x="0" y="2774124"/>
                </a:lnTo>
                <a:lnTo>
                  <a:pt x="0" y="2774021"/>
                </a:lnTo>
                <a:lnTo>
                  <a:pt x="0" y="2773151"/>
                </a:lnTo>
                <a:lnTo>
                  <a:pt x="0" y="2770039"/>
                </a:lnTo>
                <a:lnTo>
                  <a:pt x="0" y="2769320"/>
                </a:lnTo>
                <a:lnTo>
                  <a:pt x="0" y="2768918"/>
                </a:lnTo>
                <a:lnTo>
                  <a:pt x="0" y="2768219"/>
                </a:lnTo>
                <a:lnTo>
                  <a:pt x="0" y="2764694"/>
                </a:lnTo>
                <a:lnTo>
                  <a:pt x="0" y="2762083"/>
                </a:lnTo>
                <a:lnTo>
                  <a:pt x="0" y="2761818"/>
                </a:lnTo>
                <a:lnTo>
                  <a:pt x="0" y="2760229"/>
                </a:lnTo>
                <a:lnTo>
                  <a:pt x="0" y="2758527"/>
                </a:lnTo>
                <a:lnTo>
                  <a:pt x="0" y="2757304"/>
                </a:lnTo>
                <a:lnTo>
                  <a:pt x="0" y="2757164"/>
                </a:lnTo>
                <a:lnTo>
                  <a:pt x="0" y="2755965"/>
                </a:lnTo>
                <a:lnTo>
                  <a:pt x="0" y="2754815"/>
                </a:lnTo>
                <a:lnTo>
                  <a:pt x="0" y="2754093"/>
                </a:lnTo>
                <a:lnTo>
                  <a:pt x="0" y="2753876"/>
                </a:lnTo>
                <a:lnTo>
                  <a:pt x="0" y="2752391"/>
                </a:lnTo>
                <a:lnTo>
                  <a:pt x="0" y="2751879"/>
                </a:lnTo>
                <a:lnTo>
                  <a:pt x="0" y="2751740"/>
                </a:lnTo>
                <a:lnTo>
                  <a:pt x="0" y="2751638"/>
                </a:lnTo>
                <a:lnTo>
                  <a:pt x="0" y="2751027"/>
                </a:lnTo>
                <a:lnTo>
                  <a:pt x="0" y="2750768"/>
                </a:lnTo>
                <a:lnTo>
                  <a:pt x="0" y="2749392"/>
                </a:lnTo>
                <a:lnTo>
                  <a:pt x="0" y="2748679"/>
                </a:lnTo>
                <a:lnTo>
                  <a:pt x="0" y="2747655"/>
                </a:lnTo>
                <a:lnTo>
                  <a:pt x="0" y="2746535"/>
                </a:lnTo>
                <a:lnTo>
                  <a:pt x="0" y="2745837"/>
                </a:lnTo>
                <a:lnTo>
                  <a:pt x="0" y="2740399"/>
                </a:lnTo>
                <a:lnTo>
                  <a:pt x="0" y="2740171"/>
                </a:lnTo>
                <a:lnTo>
                  <a:pt x="0" y="2740087"/>
                </a:lnTo>
                <a:lnTo>
                  <a:pt x="0" y="2739302"/>
                </a:lnTo>
                <a:lnTo>
                  <a:pt x="0" y="2737995"/>
                </a:lnTo>
                <a:lnTo>
                  <a:pt x="0" y="2734232"/>
                </a:lnTo>
                <a:lnTo>
                  <a:pt x="0" y="2733582"/>
                </a:lnTo>
                <a:lnTo>
                  <a:pt x="0" y="2733531"/>
                </a:lnTo>
                <a:lnTo>
                  <a:pt x="0" y="2731232"/>
                </a:lnTo>
                <a:lnTo>
                  <a:pt x="0" y="2730007"/>
                </a:lnTo>
                <a:lnTo>
                  <a:pt x="0" y="2729495"/>
                </a:lnTo>
                <a:lnTo>
                  <a:pt x="0" y="2727445"/>
                </a:lnTo>
                <a:lnTo>
                  <a:pt x="0" y="2727395"/>
                </a:lnTo>
                <a:lnTo>
                  <a:pt x="0" y="2726295"/>
                </a:lnTo>
                <a:lnTo>
                  <a:pt x="0" y="2725097"/>
                </a:lnTo>
                <a:lnTo>
                  <a:pt x="0" y="2723453"/>
                </a:lnTo>
                <a:lnTo>
                  <a:pt x="0" y="2723360"/>
                </a:lnTo>
                <a:lnTo>
                  <a:pt x="0" y="2722743"/>
                </a:lnTo>
                <a:lnTo>
                  <a:pt x="0" y="2719838"/>
                </a:lnTo>
                <a:lnTo>
                  <a:pt x="0" y="2717702"/>
                </a:lnTo>
                <a:lnTo>
                  <a:pt x="0" y="2717318"/>
                </a:lnTo>
                <a:lnTo>
                  <a:pt x="0" y="2716505"/>
                </a:lnTo>
                <a:lnTo>
                  <a:pt x="0" y="2713702"/>
                </a:lnTo>
                <a:lnTo>
                  <a:pt x="0" y="2711849"/>
                </a:lnTo>
                <a:lnTo>
                  <a:pt x="0" y="2711566"/>
                </a:lnTo>
                <a:lnTo>
                  <a:pt x="0" y="2710939"/>
                </a:lnTo>
                <a:lnTo>
                  <a:pt x="0" y="2710069"/>
                </a:lnTo>
                <a:lnTo>
                  <a:pt x="0" y="2707971"/>
                </a:lnTo>
                <a:lnTo>
                  <a:pt x="0" y="2707101"/>
                </a:lnTo>
                <a:lnTo>
                  <a:pt x="0" y="2705836"/>
                </a:lnTo>
                <a:lnTo>
                  <a:pt x="0" y="2705713"/>
                </a:lnTo>
                <a:lnTo>
                  <a:pt x="0" y="2705038"/>
                </a:lnTo>
                <a:lnTo>
                  <a:pt x="0" y="2705011"/>
                </a:lnTo>
                <a:lnTo>
                  <a:pt x="0" y="2703674"/>
                </a:lnTo>
                <a:lnTo>
                  <a:pt x="0" y="2702713"/>
                </a:lnTo>
                <a:lnTo>
                  <a:pt x="0" y="2700413"/>
                </a:lnTo>
                <a:lnTo>
                  <a:pt x="0" y="2699700"/>
                </a:lnTo>
                <a:lnTo>
                  <a:pt x="0" y="2699159"/>
                </a:lnTo>
                <a:lnTo>
                  <a:pt x="0" y="2696375"/>
                </a:lnTo>
                <a:lnTo>
                  <a:pt x="0" y="2693407"/>
                </a:lnTo>
                <a:lnTo>
                  <a:pt x="0" y="2691319"/>
                </a:lnTo>
                <a:lnTo>
                  <a:pt x="0" y="2689182"/>
                </a:lnTo>
                <a:lnTo>
                  <a:pt x="0" y="2688796"/>
                </a:lnTo>
                <a:lnTo>
                  <a:pt x="0" y="2686834"/>
                </a:lnTo>
                <a:lnTo>
                  <a:pt x="0" y="2685587"/>
                </a:lnTo>
                <a:lnTo>
                  <a:pt x="0" y="2684717"/>
                </a:lnTo>
                <a:lnTo>
                  <a:pt x="0" y="2683787"/>
                </a:lnTo>
                <a:lnTo>
                  <a:pt x="0" y="2683374"/>
                </a:lnTo>
                <a:lnTo>
                  <a:pt x="0" y="2683280"/>
                </a:lnTo>
                <a:lnTo>
                  <a:pt x="0" y="2682661"/>
                </a:lnTo>
                <a:lnTo>
                  <a:pt x="0" y="2682654"/>
                </a:lnTo>
                <a:lnTo>
                  <a:pt x="0" y="2682254"/>
                </a:lnTo>
                <a:lnTo>
                  <a:pt x="0" y="2681942"/>
                </a:lnTo>
                <a:lnTo>
                  <a:pt x="0" y="2679850"/>
                </a:lnTo>
                <a:lnTo>
                  <a:pt x="0" y="2679452"/>
                </a:lnTo>
                <a:lnTo>
                  <a:pt x="0" y="2678582"/>
                </a:lnTo>
                <a:lnTo>
                  <a:pt x="0" y="2677614"/>
                </a:lnTo>
                <a:lnTo>
                  <a:pt x="0" y="2677316"/>
                </a:lnTo>
                <a:lnTo>
                  <a:pt x="0" y="2676743"/>
                </a:lnTo>
                <a:lnTo>
                  <a:pt x="0" y="2676519"/>
                </a:lnTo>
                <a:lnTo>
                  <a:pt x="0" y="2676118"/>
                </a:lnTo>
                <a:lnTo>
                  <a:pt x="0" y="2671023"/>
                </a:lnTo>
                <a:lnTo>
                  <a:pt x="0" y="2668675"/>
                </a:lnTo>
                <a:lnTo>
                  <a:pt x="0" y="2665215"/>
                </a:lnTo>
                <a:lnTo>
                  <a:pt x="0" y="2664887"/>
                </a:lnTo>
                <a:lnTo>
                  <a:pt x="0" y="2664213"/>
                </a:lnTo>
                <a:lnTo>
                  <a:pt x="0" y="2662539"/>
                </a:lnTo>
                <a:lnTo>
                  <a:pt x="0" y="2661403"/>
                </a:lnTo>
                <a:lnTo>
                  <a:pt x="0" y="2660896"/>
                </a:lnTo>
                <a:lnTo>
                  <a:pt x="0" y="2660278"/>
                </a:lnTo>
                <a:lnTo>
                  <a:pt x="0" y="2659079"/>
                </a:lnTo>
                <a:lnTo>
                  <a:pt x="0" y="2658360"/>
                </a:lnTo>
                <a:lnTo>
                  <a:pt x="0" y="2655267"/>
                </a:lnTo>
                <a:lnTo>
                  <a:pt x="0" y="2654760"/>
                </a:lnTo>
                <a:lnTo>
                  <a:pt x="0" y="2653734"/>
                </a:lnTo>
                <a:lnTo>
                  <a:pt x="0" y="2650618"/>
                </a:lnTo>
                <a:lnTo>
                  <a:pt x="0" y="2648381"/>
                </a:lnTo>
                <a:lnTo>
                  <a:pt x="0" y="2647511"/>
                </a:lnTo>
                <a:lnTo>
                  <a:pt x="0" y="2642481"/>
                </a:lnTo>
                <a:lnTo>
                  <a:pt x="0" y="2641829"/>
                </a:lnTo>
                <a:lnTo>
                  <a:pt x="0" y="2641380"/>
                </a:lnTo>
                <a:lnTo>
                  <a:pt x="0" y="2641113"/>
                </a:lnTo>
                <a:lnTo>
                  <a:pt x="0" y="2640155"/>
                </a:lnTo>
                <a:lnTo>
                  <a:pt x="0" y="2637855"/>
                </a:lnTo>
                <a:lnTo>
                  <a:pt x="0" y="2636695"/>
                </a:lnTo>
                <a:lnTo>
                  <a:pt x="0" y="2636602"/>
                </a:lnTo>
                <a:lnTo>
                  <a:pt x="0" y="2635693"/>
                </a:lnTo>
                <a:lnTo>
                  <a:pt x="0" y="2635244"/>
                </a:lnTo>
                <a:lnTo>
                  <a:pt x="0" y="2633390"/>
                </a:lnTo>
                <a:lnTo>
                  <a:pt x="0" y="2630325"/>
                </a:lnTo>
                <a:lnTo>
                  <a:pt x="0" y="2628689"/>
                </a:lnTo>
                <a:lnTo>
                  <a:pt x="0" y="2627255"/>
                </a:lnTo>
                <a:lnTo>
                  <a:pt x="0" y="2627038"/>
                </a:lnTo>
                <a:lnTo>
                  <a:pt x="0" y="2624901"/>
                </a:lnTo>
                <a:lnTo>
                  <a:pt x="0" y="2624799"/>
                </a:lnTo>
                <a:lnTo>
                  <a:pt x="0" y="2624188"/>
                </a:lnTo>
                <a:lnTo>
                  <a:pt x="0" y="2623929"/>
                </a:lnTo>
                <a:lnTo>
                  <a:pt x="0" y="2620817"/>
                </a:lnTo>
                <a:lnTo>
                  <a:pt x="0" y="2620097"/>
                </a:lnTo>
                <a:lnTo>
                  <a:pt x="0" y="2619696"/>
                </a:lnTo>
                <a:lnTo>
                  <a:pt x="0" y="2617532"/>
                </a:lnTo>
                <a:lnTo>
                  <a:pt x="0" y="2613961"/>
                </a:lnTo>
                <a:lnTo>
                  <a:pt x="0" y="2613560"/>
                </a:lnTo>
                <a:lnTo>
                  <a:pt x="0" y="2613332"/>
                </a:lnTo>
                <a:lnTo>
                  <a:pt x="0" y="2612861"/>
                </a:lnTo>
                <a:lnTo>
                  <a:pt x="0" y="2612463"/>
                </a:lnTo>
                <a:lnTo>
                  <a:pt x="0" y="2607406"/>
                </a:lnTo>
                <a:lnTo>
                  <a:pt x="0" y="2606743"/>
                </a:lnTo>
                <a:lnTo>
                  <a:pt x="0" y="2604871"/>
                </a:lnTo>
                <a:lnTo>
                  <a:pt x="0" y="2603168"/>
                </a:lnTo>
                <a:lnTo>
                  <a:pt x="0" y="2602656"/>
                </a:lnTo>
                <a:lnTo>
                  <a:pt x="0" y="2601805"/>
                </a:lnTo>
                <a:lnTo>
                  <a:pt x="0" y="2600606"/>
                </a:lnTo>
                <a:lnTo>
                  <a:pt x="0" y="2599457"/>
                </a:lnTo>
                <a:lnTo>
                  <a:pt x="0" y="2596615"/>
                </a:lnTo>
                <a:lnTo>
                  <a:pt x="0" y="2596521"/>
                </a:lnTo>
                <a:lnTo>
                  <a:pt x="0" y="2595904"/>
                </a:lnTo>
                <a:lnTo>
                  <a:pt x="0" y="2595802"/>
                </a:lnTo>
                <a:lnTo>
                  <a:pt x="0" y="2591177"/>
                </a:lnTo>
                <a:lnTo>
                  <a:pt x="0" y="2590948"/>
                </a:lnTo>
                <a:lnTo>
                  <a:pt x="0" y="2590479"/>
                </a:lnTo>
                <a:lnTo>
                  <a:pt x="0" y="2590236"/>
                </a:lnTo>
                <a:lnTo>
                  <a:pt x="0" y="2590079"/>
                </a:lnTo>
                <a:lnTo>
                  <a:pt x="0" y="2589367"/>
                </a:lnTo>
                <a:lnTo>
                  <a:pt x="0" y="2585010"/>
                </a:lnTo>
                <a:lnTo>
                  <a:pt x="0" y="2584813"/>
                </a:lnTo>
                <a:lnTo>
                  <a:pt x="0" y="2583943"/>
                </a:lnTo>
                <a:lnTo>
                  <a:pt x="0" y="2579710"/>
                </a:lnTo>
                <a:lnTo>
                  <a:pt x="0" y="2578874"/>
                </a:lnTo>
                <a:lnTo>
                  <a:pt x="0" y="2578222"/>
                </a:lnTo>
                <a:lnTo>
                  <a:pt x="0" y="2578172"/>
                </a:lnTo>
                <a:lnTo>
                  <a:pt x="0" y="2576835"/>
                </a:lnTo>
                <a:lnTo>
                  <a:pt x="0" y="2575874"/>
                </a:lnTo>
                <a:lnTo>
                  <a:pt x="0" y="2574137"/>
                </a:lnTo>
                <a:lnTo>
                  <a:pt x="0" y="2573520"/>
                </a:lnTo>
                <a:lnTo>
                  <a:pt x="0" y="2572320"/>
                </a:lnTo>
                <a:lnTo>
                  <a:pt x="0" y="2568095"/>
                </a:lnTo>
                <a:lnTo>
                  <a:pt x="0" y="2567382"/>
                </a:lnTo>
                <a:lnTo>
                  <a:pt x="0" y="2566654"/>
                </a:lnTo>
                <a:lnTo>
                  <a:pt x="0" y="2565784"/>
                </a:lnTo>
                <a:lnTo>
                  <a:pt x="0" y="2564480"/>
                </a:lnTo>
                <a:lnTo>
                  <a:pt x="0" y="2562671"/>
                </a:lnTo>
                <a:lnTo>
                  <a:pt x="0" y="2562344"/>
                </a:lnTo>
                <a:lnTo>
                  <a:pt x="0" y="2558748"/>
                </a:lnTo>
                <a:lnTo>
                  <a:pt x="0" y="2557878"/>
                </a:lnTo>
                <a:lnTo>
                  <a:pt x="0" y="2556491"/>
                </a:lnTo>
                <a:lnTo>
                  <a:pt x="0" y="2555815"/>
                </a:lnTo>
                <a:lnTo>
                  <a:pt x="0" y="2555103"/>
                </a:lnTo>
                <a:lnTo>
                  <a:pt x="0" y="2554451"/>
                </a:lnTo>
                <a:lnTo>
                  <a:pt x="0" y="2553012"/>
                </a:lnTo>
                <a:lnTo>
                  <a:pt x="0" y="2552613"/>
                </a:lnTo>
                <a:lnTo>
                  <a:pt x="0" y="2551743"/>
                </a:lnTo>
                <a:lnTo>
                  <a:pt x="0" y="2550775"/>
                </a:lnTo>
                <a:lnTo>
                  <a:pt x="0" y="2550478"/>
                </a:lnTo>
                <a:lnTo>
                  <a:pt x="0" y="2549937"/>
                </a:lnTo>
                <a:lnTo>
                  <a:pt x="0" y="2549905"/>
                </a:lnTo>
                <a:lnTo>
                  <a:pt x="0" y="2549680"/>
                </a:lnTo>
                <a:lnTo>
                  <a:pt x="0" y="2548315"/>
                </a:lnTo>
                <a:lnTo>
                  <a:pt x="0" y="2544184"/>
                </a:lnTo>
                <a:lnTo>
                  <a:pt x="0" y="2543800"/>
                </a:lnTo>
                <a:lnTo>
                  <a:pt x="0" y="2538048"/>
                </a:lnTo>
                <a:lnTo>
                  <a:pt x="0" y="2534564"/>
                </a:lnTo>
                <a:lnTo>
                  <a:pt x="0" y="2534057"/>
                </a:lnTo>
                <a:lnTo>
                  <a:pt x="0" y="2533439"/>
                </a:lnTo>
                <a:lnTo>
                  <a:pt x="0" y="2532719"/>
                </a:lnTo>
                <a:lnTo>
                  <a:pt x="0" y="2531521"/>
                </a:lnTo>
                <a:lnTo>
                  <a:pt x="0" y="2530628"/>
                </a:lnTo>
                <a:lnTo>
                  <a:pt x="0" y="2530230"/>
                </a:lnTo>
                <a:lnTo>
                  <a:pt x="0" y="2529359"/>
                </a:lnTo>
                <a:lnTo>
                  <a:pt x="0" y="2528429"/>
                </a:lnTo>
                <a:lnTo>
                  <a:pt x="0" y="2528391"/>
                </a:lnTo>
                <a:lnTo>
                  <a:pt x="0" y="2527921"/>
                </a:lnTo>
                <a:lnTo>
                  <a:pt x="0" y="2527521"/>
                </a:lnTo>
                <a:lnTo>
                  <a:pt x="0" y="2527296"/>
                </a:lnTo>
                <a:lnTo>
                  <a:pt x="0" y="2526895"/>
                </a:lnTo>
                <a:lnTo>
                  <a:pt x="0" y="2526584"/>
                </a:lnTo>
                <a:lnTo>
                  <a:pt x="0" y="2524495"/>
                </a:lnTo>
                <a:lnTo>
                  <a:pt x="0" y="2522256"/>
                </a:lnTo>
                <a:lnTo>
                  <a:pt x="0" y="2521385"/>
                </a:lnTo>
                <a:lnTo>
                  <a:pt x="0" y="2520028"/>
                </a:lnTo>
                <a:lnTo>
                  <a:pt x="0" y="2517791"/>
                </a:lnTo>
                <a:lnTo>
                  <a:pt x="0" y="2515665"/>
                </a:lnTo>
                <a:lnTo>
                  <a:pt x="0" y="2515255"/>
                </a:lnTo>
                <a:lnTo>
                  <a:pt x="0" y="2514990"/>
                </a:lnTo>
                <a:lnTo>
                  <a:pt x="0" y="2514274"/>
                </a:lnTo>
                <a:lnTo>
                  <a:pt x="0" y="2513317"/>
                </a:lnTo>
                <a:lnTo>
                  <a:pt x="0" y="2509856"/>
                </a:lnTo>
                <a:lnTo>
                  <a:pt x="0" y="2509763"/>
                </a:lnTo>
                <a:lnTo>
                  <a:pt x="0" y="2509137"/>
                </a:lnTo>
                <a:lnTo>
                  <a:pt x="0" y="2508854"/>
                </a:lnTo>
                <a:lnTo>
                  <a:pt x="0" y="2507264"/>
                </a:lnTo>
                <a:lnTo>
                  <a:pt x="0" y="2506334"/>
                </a:lnTo>
                <a:lnTo>
                  <a:pt x="0" y="2506045"/>
                </a:lnTo>
                <a:lnTo>
                  <a:pt x="0" y="2505537"/>
                </a:lnTo>
                <a:lnTo>
                  <a:pt x="0" y="2504199"/>
                </a:lnTo>
                <a:lnTo>
                  <a:pt x="0" y="2504097"/>
                </a:lnTo>
                <a:lnTo>
                  <a:pt x="0" y="2503227"/>
                </a:lnTo>
                <a:lnTo>
                  <a:pt x="0" y="2503002"/>
                </a:lnTo>
                <a:lnTo>
                  <a:pt x="0" y="2501850"/>
                </a:lnTo>
                <a:lnTo>
                  <a:pt x="0" y="2493258"/>
                </a:lnTo>
                <a:lnTo>
                  <a:pt x="0" y="2491891"/>
                </a:lnTo>
                <a:lnTo>
                  <a:pt x="0" y="2490694"/>
                </a:lnTo>
                <a:lnTo>
                  <a:pt x="0" y="2487379"/>
                </a:lnTo>
                <a:lnTo>
                  <a:pt x="0" y="2487123"/>
                </a:lnTo>
                <a:lnTo>
                  <a:pt x="0" y="2486470"/>
                </a:lnTo>
                <a:lnTo>
                  <a:pt x="0" y="2486022"/>
                </a:lnTo>
                <a:lnTo>
                  <a:pt x="0" y="2485758"/>
                </a:lnTo>
                <a:lnTo>
                  <a:pt x="0" y="2481243"/>
                </a:lnTo>
                <a:lnTo>
                  <a:pt x="0" y="2480567"/>
                </a:lnTo>
                <a:lnTo>
                  <a:pt x="0" y="2479466"/>
                </a:lnTo>
                <a:lnTo>
                  <a:pt x="0" y="2478032"/>
                </a:lnTo>
                <a:lnTo>
                  <a:pt x="0" y="2474966"/>
                </a:lnTo>
                <a:lnTo>
                  <a:pt x="0" y="2473331"/>
                </a:lnTo>
                <a:lnTo>
                  <a:pt x="0" y="2468964"/>
                </a:lnTo>
                <a:lnTo>
                  <a:pt x="0" y="2468310"/>
                </a:lnTo>
                <a:lnTo>
                  <a:pt x="0" y="2464739"/>
                </a:lnTo>
                <a:lnTo>
                  <a:pt x="0" y="2464338"/>
                </a:lnTo>
                <a:lnTo>
                  <a:pt x="0" y="2464110"/>
                </a:lnTo>
                <a:lnTo>
                  <a:pt x="0" y="2463397"/>
                </a:lnTo>
                <a:lnTo>
                  <a:pt x="0" y="2463240"/>
                </a:lnTo>
                <a:lnTo>
                  <a:pt x="0" y="2462528"/>
                </a:lnTo>
                <a:lnTo>
                  <a:pt x="0" y="2462174"/>
                </a:lnTo>
                <a:lnTo>
                  <a:pt x="0" y="2458183"/>
                </a:lnTo>
                <a:lnTo>
                  <a:pt x="0" y="2457974"/>
                </a:lnTo>
                <a:lnTo>
                  <a:pt x="0" y="2457470"/>
                </a:lnTo>
                <a:lnTo>
                  <a:pt x="0" y="2457105"/>
                </a:lnTo>
                <a:lnTo>
                  <a:pt x="0" y="2455172"/>
                </a:lnTo>
                <a:lnTo>
                  <a:pt x="0" y="2452871"/>
                </a:lnTo>
                <a:lnTo>
                  <a:pt x="0" y="2452047"/>
                </a:lnTo>
                <a:lnTo>
                  <a:pt x="0" y="2451384"/>
                </a:lnTo>
                <a:lnTo>
                  <a:pt x="0" y="2447298"/>
                </a:lnTo>
                <a:lnTo>
                  <a:pt x="0" y="2446681"/>
                </a:lnTo>
                <a:lnTo>
                  <a:pt x="0" y="2446580"/>
                </a:lnTo>
                <a:lnTo>
                  <a:pt x="0" y="2441257"/>
                </a:lnTo>
                <a:lnTo>
                  <a:pt x="0" y="2441014"/>
                </a:lnTo>
                <a:lnTo>
                  <a:pt x="0" y="2440544"/>
                </a:lnTo>
                <a:lnTo>
                  <a:pt x="0" y="2440444"/>
                </a:lnTo>
                <a:lnTo>
                  <a:pt x="0" y="2440144"/>
                </a:lnTo>
                <a:lnTo>
                  <a:pt x="0" y="2439816"/>
                </a:lnTo>
                <a:lnTo>
                  <a:pt x="0" y="2438945"/>
                </a:lnTo>
                <a:lnTo>
                  <a:pt x="0" y="2435832"/>
                </a:lnTo>
                <a:lnTo>
                  <a:pt x="0" y="2435590"/>
                </a:lnTo>
                <a:lnTo>
                  <a:pt x="0" y="2434879"/>
                </a:lnTo>
                <a:lnTo>
                  <a:pt x="0" y="2434721"/>
                </a:lnTo>
                <a:lnTo>
                  <a:pt x="0" y="2434008"/>
                </a:lnTo>
                <a:lnTo>
                  <a:pt x="0" y="2433889"/>
                </a:lnTo>
                <a:lnTo>
                  <a:pt x="0" y="2432623"/>
                </a:lnTo>
                <a:lnTo>
                  <a:pt x="0" y="2431753"/>
                </a:lnTo>
                <a:lnTo>
                  <a:pt x="0" y="2430487"/>
                </a:lnTo>
                <a:lnTo>
                  <a:pt x="0" y="2429652"/>
                </a:lnTo>
                <a:lnTo>
                  <a:pt x="0" y="2427877"/>
                </a:lnTo>
                <a:lnTo>
                  <a:pt x="0" y="2427612"/>
                </a:lnTo>
                <a:lnTo>
                  <a:pt x="0" y="2424352"/>
                </a:lnTo>
                <a:lnTo>
                  <a:pt x="0" y="2423098"/>
                </a:lnTo>
                <a:lnTo>
                  <a:pt x="0" y="2421477"/>
                </a:lnTo>
                <a:lnTo>
                  <a:pt x="0" y="2419887"/>
                </a:lnTo>
                <a:lnTo>
                  <a:pt x="0" y="2418160"/>
                </a:lnTo>
                <a:lnTo>
                  <a:pt x="0" y="2417432"/>
                </a:lnTo>
                <a:lnTo>
                  <a:pt x="0" y="2416961"/>
                </a:lnTo>
                <a:lnTo>
                  <a:pt x="0" y="2416561"/>
                </a:lnTo>
                <a:lnTo>
                  <a:pt x="0" y="2413449"/>
                </a:lnTo>
                <a:lnTo>
                  <a:pt x="0" y="2411296"/>
                </a:lnTo>
                <a:lnTo>
                  <a:pt x="0" y="2410427"/>
                </a:lnTo>
                <a:lnTo>
                  <a:pt x="0" y="2408438"/>
                </a:lnTo>
                <a:lnTo>
                  <a:pt x="0" y="2407313"/>
                </a:lnTo>
                <a:lnTo>
                  <a:pt x="0" y="2406193"/>
                </a:lnTo>
                <a:lnTo>
                  <a:pt x="0" y="2405880"/>
                </a:lnTo>
                <a:lnTo>
                  <a:pt x="0" y="2403789"/>
                </a:lnTo>
                <a:lnTo>
                  <a:pt x="0" y="2403391"/>
                </a:lnTo>
                <a:lnTo>
                  <a:pt x="0" y="2402520"/>
                </a:lnTo>
                <a:lnTo>
                  <a:pt x="0" y="2401553"/>
                </a:lnTo>
                <a:lnTo>
                  <a:pt x="0" y="2400682"/>
                </a:lnTo>
                <a:lnTo>
                  <a:pt x="0" y="2400457"/>
                </a:lnTo>
                <a:lnTo>
                  <a:pt x="0" y="2399745"/>
                </a:lnTo>
                <a:lnTo>
                  <a:pt x="0" y="2399093"/>
                </a:lnTo>
                <a:lnTo>
                  <a:pt x="0" y="2397656"/>
                </a:lnTo>
                <a:lnTo>
                  <a:pt x="0" y="2395417"/>
                </a:lnTo>
                <a:lnTo>
                  <a:pt x="0" y="2394578"/>
                </a:lnTo>
                <a:lnTo>
                  <a:pt x="0" y="2394546"/>
                </a:lnTo>
                <a:lnTo>
                  <a:pt x="0" y="2393189"/>
                </a:lnTo>
                <a:lnTo>
                  <a:pt x="0" y="2390952"/>
                </a:lnTo>
                <a:lnTo>
                  <a:pt x="0" y="2389154"/>
                </a:lnTo>
                <a:lnTo>
                  <a:pt x="0" y="2388826"/>
                </a:lnTo>
                <a:lnTo>
                  <a:pt x="0" y="2388416"/>
                </a:lnTo>
                <a:lnTo>
                  <a:pt x="0" y="2382299"/>
                </a:lnTo>
                <a:lnTo>
                  <a:pt x="0" y="2380426"/>
                </a:lnTo>
                <a:lnTo>
                  <a:pt x="0" y="2379496"/>
                </a:lnTo>
                <a:lnTo>
                  <a:pt x="0" y="2379206"/>
                </a:lnTo>
                <a:lnTo>
                  <a:pt x="0" y="2378698"/>
                </a:lnTo>
                <a:lnTo>
                  <a:pt x="0" y="2377361"/>
                </a:lnTo>
                <a:lnTo>
                  <a:pt x="0" y="2377360"/>
                </a:lnTo>
                <a:lnTo>
                  <a:pt x="0" y="2377258"/>
                </a:lnTo>
                <a:lnTo>
                  <a:pt x="0" y="2376388"/>
                </a:lnTo>
                <a:lnTo>
                  <a:pt x="0" y="2376164"/>
                </a:lnTo>
                <a:lnTo>
                  <a:pt x="0" y="2375272"/>
                </a:lnTo>
                <a:lnTo>
                  <a:pt x="0" y="2373033"/>
                </a:lnTo>
                <a:lnTo>
                  <a:pt x="0" y="2372163"/>
                </a:lnTo>
                <a:lnTo>
                  <a:pt x="0" y="2370805"/>
                </a:lnTo>
                <a:lnTo>
                  <a:pt x="0" y="2368568"/>
                </a:lnTo>
                <a:lnTo>
                  <a:pt x="0" y="2366032"/>
                </a:lnTo>
                <a:lnTo>
                  <a:pt x="0" y="2365320"/>
                </a:lnTo>
                <a:lnTo>
                  <a:pt x="0" y="2365052"/>
                </a:lnTo>
                <a:lnTo>
                  <a:pt x="0" y="2364669"/>
                </a:lnTo>
                <a:lnTo>
                  <a:pt x="0" y="2362432"/>
                </a:lnTo>
                <a:lnTo>
                  <a:pt x="0" y="2360540"/>
                </a:lnTo>
                <a:lnTo>
                  <a:pt x="0" y="2359896"/>
                </a:lnTo>
                <a:lnTo>
                  <a:pt x="0" y="2359631"/>
                </a:lnTo>
                <a:lnTo>
                  <a:pt x="0" y="2358919"/>
                </a:lnTo>
                <a:lnTo>
                  <a:pt x="0" y="2358042"/>
                </a:lnTo>
                <a:lnTo>
                  <a:pt x="0" y="2357329"/>
                </a:lnTo>
                <a:lnTo>
                  <a:pt x="0" y="2357112"/>
                </a:lnTo>
                <a:lnTo>
                  <a:pt x="0" y="2354976"/>
                </a:lnTo>
                <a:lnTo>
                  <a:pt x="0" y="2354875"/>
                </a:lnTo>
                <a:lnTo>
                  <a:pt x="0" y="2354404"/>
                </a:lnTo>
                <a:lnTo>
                  <a:pt x="0" y="2354005"/>
                </a:lnTo>
                <a:lnTo>
                  <a:pt x="0" y="2353780"/>
                </a:lnTo>
                <a:lnTo>
                  <a:pt x="0" y="2352628"/>
                </a:lnTo>
                <a:lnTo>
                  <a:pt x="0" y="2351906"/>
                </a:lnTo>
                <a:lnTo>
                  <a:pt x="0" y="2350977"/>
                </a:lnTo>
                <a:lnTo>
                  <a:pt x="0" y="2348841"/>
                </a:lnTo>
                <a:lnTo>
                  <a:pt x="0" y="2348738"/>
                </a:lnTo>
                <a:lnTo>
                  <a:pt x="0" y="2347868"/>
                </a:lnTo>
                <a:lnTo>
                  <a:pt x="0" y="2346492"/>
                </a:lnTo>
                <a:lnTo>
                  <a:pt x="0" y="2345246"/>
                </a:lnTo>
                <a:lnTo>
                  <a:pt x="0" y="2344376"/>
                </a:lnTo>
                <a:lnTo>
                  <a:pt x="0" y="2341738"/>
                </a:lnTo>
                <a:lnTo>
                  <a:pt x="0" y="2341471"/>
                </a:lnTo>
                <a:lnTo>
                  <a:pt x="0" y="2337900"/>
                </a:lnTo>
                <a:lnTo>
                  <a:pt x="0" y="2336535"/>
                </a:lnTo>
                <a:lnTo>
                  <a:pt x="0" y="2335336"/>
                </a:lnTo>
                <a:lnTo>
                  <a:pt x="0" y="2333747"/>
                </a:lnTo>
                <a:lnTo>
                  <a:pt x="0" y="2332020"/>
                </a:lnTo>
                <a:lnTo>
                  <a:pt x="0" y="2331345"/>
                </a:lnTo>
                <a:lnTo>
                  <a:pt x="0" y="2330682"/>
                </a:lnTo>
                <a:lnTo>
                  <a:pt x="0" y="2330631"/>
                </a:lnTo>
                <a:lnTo>
                  <a:pt x="0" y="2328333"/>
                </a:lnTo>
                <a:lnTo>
                  <a:pt x="0" y="2325208"/>
                </a:lnTo>
                <a:lnTo>
                  <a:pt x="0" y="2324108"/>
                </a:lnTo>
                <a:lnTo>
                  <a:pt x="0" y="2321061"/>
                </a:lnTo>
                <a:lnTo>
                  <a:pt x="0" y="2320554"/>
                </a:lnTo>
                <a:lnTo>
                  <a:pt x="0" y="2319741"/>
                </a:lnTo>
                <a:lnTo>
                  <a:pt x="0" y="2314175"/>
                </a:lnTo>
                <a:lnTo>
                  <a:pt x="0" y="2313605"/>
                </a:lnTo>
                <a:lnTo>
                  <a:pt x="0" y="2313305"/>
                </a:lnTo>
                <a:lnTo>
                  <a:pt x="0" y="2312952"/>
                </a:lnTo>
                <a:lnTo>
                  <a:pt x="0" y="2308752"/>
                </a:lnTo>
                <a:lnTo>
                  <a:pt x="0" y="2308247"/>
                </a:lnTo>
                <a:lnTo>
                  <a:pt x="0" y="2308040"/>
                </a:lnTo>
                <a:lnTo>
                  <a:pt x="0" y="2307882"/>
                </a:lnTo>
                <a:lnTo>
                  <a:pt x="0" y="2307169"/>
                </a:lnTo>
                <a:lnTo>
                  <a:pt x="0" y="2307050"/>
                </a:lnTo>
                <a:lnTo>
                  <a:pt x="0" y="2305949"/>
                </a:lnTo>
                <a:lnTo>
                  <a:pt x="0" y="2305784"/>
                </a:lnTo>
                <a:lnTo>
                  <a:pt x="0" y="2304914"/>
                </a:lnTo>
                <a:lnTo>
                  <a:pt x="0" y="2303649"/>
                </a:lnTo>
                <a:lnTo>
                  <a:pt x="0" y="2302824"/>
                </a:lnTo>
                <a:lnTo>
                  <a:pt x="0" y="2302112"/>
                </a:lnTo>
                <a:lnTo>
                  <a:pt x="0" y="2301487"/>
                </a:lnTo>
                <a:lnTo>
                  <a:pt x="0" y="2301038"/>
                </a:lnTo>
                <a:lnTo>
                  <a:pt x="0" y="2299814"/>
                </a:lnTo>
                <a:lnTo>
                  <a:pt x="0" y="2297513"/>
                </a:lnTo>
                <a:lnTo>
                  <a:pt x="0" y="2293048"/>
                </a:lnTo>
                <a:lnTo>
                  <a:pt x="0" y="2291321"/>
                </a:lnTo>
                <a:lnTo>
                  <a:pt x="0" y="2291222"/>
                </a:lnTo>
                <a:lnTo>
                  <a:pt x="0" y="2290593"/>
                </a:lnTo>
                <a:lnTo>
                  <a:pt x="0" y="2289722"/>
                </a:lnTo>
                <a:lnTo>
                  <a:pt x="0" y="2286610"/>
                </a:lnTo>
                <a:lnTo>
                  <a:pt x="0" y="2285656"/>
                </a:lnTo>
                <a:lnTo>
                  <a:pt x="0" y="2284785"/>
                </a:lnTo>
                <a:lnTo>
                  <a:pt x="0" y="2284667"/>
                </a:lnTo>
                <a:lnTo>
                  <a:pt x="0" y="2284458"/>
                </a:lnTo>
                <a:lnTo>
                  <a:pt x="0" y="2283588"/>
                </a:lnTo>
                <a:lnTo>
                  <a:pt x="0" y="2283401"/>
                </a:lnTo>
                <a:lnTo>
                  <a:pt x="0" y="2282688"/>
                </a:lnTo>
                <a:lnTo>
                  <a:pt x="0" y="2282531"/>
                </a:lnTo>
                <a:lnTo>
                  <a:pt x="0" y="2281818"/>
                </a:lnTo>
                <a:lnTo>
                  <a:pt x="0" y="2281599"/>
                </a:lnTo>
                <a:lnTo>
                  <a:pt x="0" y="2280474"/>
                </a:lnTo>
                <a:lnTo>
                  <a:pt x="0" y="2279755"/>
                </a:lnTo>
                <a:lnTo>
                  <a:pt x="0" y="2279355"/>
                </a:lnTo>
                <a:lnTo>
                  <a:pt x="0" y="2278654"/>
                </a:lnTo>
                <a:lnTo>
                  <a:pt x="0" y="2278531"/>
                </a:lnTo>
                <a:lnTo>
                  <a:pt x="0" y="2277265"/>
                </a:lnTo>
                <a:lnTo>
                  <a:pt x="0" y="2276395"/>
                </a:lnTo>
                <a:lnTo>
                  <a:pt x="0" y="2275129"/>
                </a:lnTo>
                <a:lnTo>
                  <a:pt x="0" y="2272519"/>
                </a:lnTo>
                <a:lnTo>
                  <a:pt x="0" y="2272254"/>
                </a:lnTo>
                <a:lnTo>
                  <a:pt x="0" y="2270664"/>
                </a:lnTo>
                <a:lnTo>
                  <a:pt x="0" y="2267739"/>
                </a:lnTo>
                <a:lnTo>
                  <a:pt x="0" y="2264529"/>
                </a:lnTo>
                <a:lnTo>
                  <a:pt x="0" y="2262316"/>
                </a:lnTo>
                <a:lnTo>
                  <a:pt x="0" y="2262074"/>
                </a:lnTo>
                <a:lnTo>
                  <a:pt x="0" y="2261204"/>
                </a:lnTo>
                <a:lnTo>
                  <a:pt x="0" y="2259216"/>
                </a:lnTo>
                <a:lnTo>
                  <a:pt x="0" y="2259106"/>
                </a:lnTo>
                <a:lnTo>
                  <a:pt x="0" y="2258503"/>
                </a:lnTo>
                <a:lnTo>
                  <a:pt x="0" y="2258236"/>
                </a:lnTo>
                <a:lnTo>
                  <a:pt x="0" y="2258090"/>
                </a:lnTo>
                <a:lnTo>
                  <a:pt x="0" y="2256971"/>
                </a:lnTo>
                <a:lnTo>
                  <a:pt x="0" y="2253080"/>
                </a:lnTo>
                <a:lnTo>
                  <a:pt x="0" y="2250835"/>
                </a:lnTo>
                <a:lnTo>
                  <a:pt x="0" y="2250522"/>
                </a:lnTo>
                <a:lnTo>
                  <a:pt x="0" y="2248433"/>
                </a:lnTo>
                <a:lnTo>
                  <a:pt x="0" y="2246194"/>
                </a:lnTo>
                <a:lnTo>
                  <a:pt x="0" y="2245324"/>
                </a:lnTo>
                <a:lnTo>
                  <a:pt x="0" y="2243966"/>
                </a:lnTo>
                <a:lnTo>
                  <a:pt x="0" y="2241730"/>
                </a:lnTo>
                <a:lnTo>
                  <a:pt x="0" y="2239932"/>
                </a:lnTo>
                <a:lnTo>
                  <a:pt x="0" y="2239193"/>
                </a:lnTo>
                <a:lnTo>
                  <a:pt x="0" y="2238929"/>
                </a:lnTo>
                <a:lnTo>
                  <a:pt x="0" y="2238481"/>
                </a:lnTo>
                <a:lnTo>
                  <a:pt x="0" y="2237831"/>
                </a:lnTo>
                <a:lnTo>
                  <a:pt x="0" y="2235594"/>
                </a:lnTo>
                <a:lnTo>
                  <a:pt x="0" y="2234922"/>
                </a:lnTo>
                <a:lnTo>
                  <a:pt x="0" y="2233795"/>
                </a:lnTo>
                <a:lnTo>
                  <a:pt x="0" y="2233057"/>
                </a:lnTo>
                <a:lnTo>
                  <a:pt x="0" y="2231203"/>
                </a:lnTo>
                <a:lnTo>
                  <a:pt x="0" y="2230491"/>
                </a:lnTo>
                <a:lnTo>
                  <a:pt x="0" y="2230273"/>
                </a:lnTo>
                <a:lnTo>
                  <a:pt x="0" y="2228137"/>
                </a:lnTo>
                <a:lnTo>
                  <a:pt x="0" y="2228036"/>
                </a:lnTo>
                <a:lnTo>
                  <a:pt x="0" y="2227166"/>
                </a:lnTo>
                <a:lnTo>
                  <a:pt x="0" y="2226941"/>
                </a:lnTo>
                <a:lnTo>
                  <a:pt x="0" y="2225067"/>
                </a:lnTo>
                <a:lnTo>
                  <a:pt x="0" y="2224138"/>
                </a:lnTo>
                <a:lnTo>
                  <a:pt x="0" y="2222002"/>
                </a:lnTo>
                <a:lnTo>
                  <a:pt x="0" y="2221899"/>
                </a:lnTo>
                <a:lnTo>
                  <a:pt x="0" y="2221029"/>
                </a:lnTo>
                <a:lnTo>
                  <a:pt x="0" y="2218407"/>
                </a:lnTo>
                <a:lnTo>
                  <a:pt x="0" y="2217538"/>
                </a:lnTo>
                <a:lnTo>
                  <a:pt x="0" y="2216097"/>
                </a:lnTo>
                <a:lnTo>
                  <a:pt x="0" y="2215447"/>
                </a:lnTo>
                <a:lnTo>
                  <a:pt x="0" y="2214899"/>
                </a:lnTo>
                <a:lnTo>
                  <a:pt x="0" y="2213210"/>
                </a:lnTo>
                <a:lnTo>
                  <a:pt x="0" y="2210674"/>
                </a:lnTo>
                <a:lnTo>
                  <a:pt x="0" y="2209961"/>
                </a:lnTo>
                <a:lnTo>
                  <a:pt x="0" y="2209696"/>
                </a:lnTo>
                <a:lnTo>
                  <a:pt x="0" y="2208107"/>
                </a:lnTo>
                <a:lnTo>
                  <a:pt x="0" y="2206908"/>
                </a:lnTo>
                <a:lnTo>
                  <a:pt x="0" y="2205182"/>
                </a:lnTo>
                <a:lnTo>
                  <a:pt x="0" y="2203843"/>
                </a:lnTo>
                <a:lnTo>
                  <a:pt x="0" y="2202684"/>
                </a:lnTo>
                <a:lnTo>
                  <a:pt x="0" y="2201971"/>
                </a:lnTo>
                <a:lnTo>
                  <a:pt x="0" y="2201754"/>
                </a:lnTo>
                <a:lnTo>
                  <a:pt x="0" y="2199618"/>
                </a:lnTo>
                <a:lnTo>
                  <a:pt x="0" y="2199515"/>
                </a:lnTo>
                <a:lnTo>
                  <a:pt x="0" y="2198645"/>
                </a:lnTo>
                <a:lnTo>
                  <a:pt x="0" y="2197269"/>
                </a:lnTo>
                <a:lnTo>
                  <a:pt x="0" y="2196023"/>
                </a:lnTo>
                <a:lnTo>
                  <a:pt x="0" y="2195154"/>
                </a:lnTo>
                <a:lnTo>
                  <a:pt x="0" y="2194222"/>
                </a:lnTo>
                <a:lnTo>
                  <a:pt x="0" y="2193715"/>
                </a:lnTo>
                <a:lnTo>
                  <a:pt x="0" y="2192515"/>
                </a:lnTo>
                <a:lnTo>
                  <a:pt x="0" y="2189888"/>
                </a:lnTo>
                <a:lnTo>
                  <a:pt x="0" y="2189017"/>
                </a:lnTo>
                <a:lnTo>
                  <a:pt x="0" y="2188049"/>
                </a:lnTo>
                <a:lnTo>
                  <a:pt x="0" y="2187179"/>
                </a:lnTo>
                <a:lnTo>
                  <a:pt x="0" y="2186380"/>
                </a:lnTo>
                <a:lnTo>
                  <a:pt x="0" y="2186113"/>
                </a:lnTo>
                <a:lnTo>
                  <a:pt x="0" y="2184525"/>
                </a:lnTo>
                <a:lnTo>
                  <a:pt x="0" y="2181460"/>
                </a:lnTo>
                <a:lnTo>
                  <a:pt x="0" y="2181408"/>
                </a:lnTo>
                <a:lnTo>
                  <a:pt x="0" y="2179110"/>
                </a:lnTo>
                <a:lnTo>
                  <a:pt x="0" y="2178389"/>
                </a:lnTo>
                <a:lnTo>
                  <a:pt x="0" y="2175985"/>
                </a:lnTo>
                <a:lnTo>
                  <a:pt x="0" y="2175323"/>
                </a:lnTo>
                <a:lnTo>
                  <a:pt x="0" y="2175273"/>
                </a:lnTo>
                <a:lnTo>
                  <a:pt x="0" y="2174648"/>
                </a:lnTo>
                <a:lnTo>
                  <a:pt x="0" y="2172975"/>
                </a:lnTo>
                <a:lnTo>
                  <a:pt x="0" y="2171838"/>
                </a:lnTo>
                <a:lnTo>
                  <a:pt x="0" y="2171331"/>
                </a:lnTo>
                <a:lnTo>
                  <a:pt x="0" y="2165703"/>
                </a:lnTo>
                <a:lnTo>
                  <a:pt x="0" y="2165196"/>
                </a:lnTo>
                <a:lnTo>
                  <a:pt x="0" y="2164383"/>
                </a:lnTo>
                <a:lnTo>
                  <a:pt x="0" y="2158817"/>
                </a:lnTo>
                <a:lnTo>
                  <a:pt x="0" y="2157947"/>
                </a:lnTo>
                <a:lnTo>
                  <a:pt x="0" y="2157828"/>
                </a:lnTo>
                <a:lnTo>
                  <a:pt x="0" y="2156562"/>
                </a:lnTo>
                <a:lnTo>
                  <a:pt x="0" y="2155849"/>
                </a:lnTo>
                <a:lnTo>
                  <a:pt x="0" y="2155692"/>
                </a:lnTo>
                <a:lnTo>
                  <a:pt x="0" y="2154979"/>
                </a:lnTo>
                <a:lnTo>
                  <a:pt x="0" y="2152916"/>
                </a:lnTo>
                <a:lnTo>
                  <a:pt x="0" y="2152889"/>
                </a:lnTo>
                <a:lnTo>
                  <a:pt x="0" y="2152264"/>
                </a:lnTo>
                <a:lnTo>
                  <a:pt x="0" y="2151816"/>
                </a:lnTo>
                <a:lnTo>
                  <a:pt x="0" y="2151692"/>
                </a:lnTo>
                <a:lnTo>
                  <a:pt x="0" y="2151551"/>
                </a:lnTo>
                <a:lnTo>
                  <a:pt x="0" y="2150591"/>
                </a:lnTo>
                <a:lnTo>
                  <a:pt x="0" y="2150426"/>
                </a:lnTo>
                <a:lnTo>
                  <a:pt x="0" y="2149556"/>
                </a:lnTo>
                <a:lnTo>
                  <a:pt x="0" y="2148291"/>
                </a:lnTo>
                <a:lnTo>
                  <a:pt x="0" y="2147037"/>
                </a:lnTo>
                <a:lnTo>
                  <a:pt x="0" y="2146128"/>
                </a:lnTo>
                <a:lnTo>
                  <a:pt x="0" y="2145680"/>
                </a:lnTo>
                <a:lnTo>
                  <a:pt x="0" y="2143826"/>
                </a:lnTo>
                <a:lnTo>
                  <a:pt x="0" y="2137690"/>
                </a:lnTo>
                <a:lnTo>
                  <a:pt x="0" y="2135235"/>
                </a:lnTo>
                <a:lnTo>
                  <a:pt x="0" y="2134366"/>
                </a:lnTo>
                <a:lnTo>
                  <a:pt x="0" y="2133465"/>
                </a:lnTo>
                <a:lnTo>
                  <a:pt x="0" y="2132595"/>
                </a:lnTo>
                <a:lnTo>
                  <a:pt x="0" y="2132377"/>
                </a:lnTo>
                <a:lnTo>
                  <a:pt x="0" y="2132268"/>
                </a:lnTo>
                <a:lnTo>
                  <a:pt x="0" y="2131665"/>
                </a:lnTo>
                <a:lnTo>
                  <a:pt x="0" y="2131397"/>
                </a:lnTo>
                <a:lnTo>
                  <a:pt x="0" y="2131252"/>
                </a:lnTo>
                <a:lnTo>
                  <a:pt x="0" y="2130532"/>
                </a:lnTo>
                <a:lnTo>
                  <a:pt x="0" y="2130132"/>
                </a:lnTo>
                <a:lnTo>
                  <a:pt x="0" y="2129824"/>
                </a:lnTo>
                <a:lnTo>
                  <a:pt x="0" y="2129309"/>
                </a:lnTo>
                <a:lnTo>
                  <a:pt x="0" y="2128042"/>
                </a:lnTo>
                <a:lnTo>
                  <a:pt x="0" y="2127969"/>
                </a:lnTo>
                <a:lnTo>
                  <a:pt x="0" y="2127330"/>
                </a:lnTo>
                <a:lnTo>
                  <a:pt x="0" y="2127172"/>
                </a:lnTo>
                <a:lnTo>
                  <a:pt x="0" y="2126459"/>
                </a:lnTo>
                <a:lnTo>
                  <a:pt x="0" y="2126241"/>
                </a:lnTo>
                <a:lnTo>
                  <a:pt x="0" y="2124397"/>
                </a:lnTo>
                <a:lnTo>
                  <a:pt x="0" y="2123996"/>
                </a:lnTo>
                <a:lnTo>
                  <a:pt x="0" y="2123296"/>
                </a:lnTo>
                <a:lnTo>
                  <a:pt x="0" y="2117840"/>
                </a:lnTo>
                <a:lnTo>
                  <a:pt x="0" y="2115604"/>
                </a:lnTo>
                <a:lnTo>
                  <a:pt x="0" y="2115306"/>
                </a:lnTo>
                <a:lnTo>
                  <a:pt x="0" y="2113093"/>
                </a:lnTo>
                <a:lnTo>
                  <a:pt x="0" y="2112090"/>
                </a:lnTo>
                <a:lnTo>
                  <a:pt x="0" y="2109884"/>
                </a:lnTo>
                <a:lnTo>
                  <a:pt x="0" y="2109281"/>
                </a:lnTo>
                <a:lnTo>
                  <a:pt x="0" y="2109013"/>
                </a:lnTo>
                <a:lnTo>
                  <a:pt x="0" y="2108083"/>
                </a:lnTo>
                <a:lnTo>
                  <a:pt x="0" y="2106956"/>
                </a:lnTo>
                <a:lnTo>
                  <a:pt x="0" y="2106238"/>
                </a:lnTo>
                <a:lnTo>
                  <a:pt x="0" y="2103858"/>
                </a:lnTo>
                <a:lnTo>
                  <a:pt x="0" y="2103747"/>
                </a:lnTo>
                <a:lnTo>
                  <a:pt x="0" y="2103145"/>
                </a:lnTo>
                <a:lnTo>
                  <a:pt x="0" y="2102877"/>
                </a:lnTo>
                <a:lnTo>
                  <a:pt x="0" y="2101612"/>
                </a:lnTo>
                <a:lnTo>
                  <a:pt x="0" y="2089707"/>
                </a:lnTo>
                <a:lnTo>
                  <a:pt x="0" y="2089258"/>
                </a:lnTo>
                <a:lnTo>
                  <a:pt x="0" y="2088608"/>
                </a:lnTo>
                <a:lnTo>
                  <a:pt x="0" y="2086371"/>
                </a:lnTo>
                <a:lnTo>
                  <a:pt x="0" y="2085699"/>
                </a:lnTo>
                <a:lnTo>
                  <a:pt x="0" y="2084573"/>
                </a:lnTo>
                <a:lnTo>
                  <a:pt x="0" y="2083835"/>
                </a:lnTo>
                <a:lnTo>
                  <a:pt x="0" y="2083571"/>
                </a:lnTo>
                <a:lnTo>
                  <a:pt x="0" y="2083122"/>
                </a:lnTo>
                <a:lnTo>
                  <a:pt x="0" y="2081268"/>
                </a:lnTo>
                <a:lnTo>
                  <a:pt x="0" y="2079564"/>
                </a:lnTo>
                <a:lnTo>
                  <a:pt x="0" y="2079103"/>
                </a:lnTo>
                <a:lnTo>
                  <a:pt x="0" y="2075845"/>
                </a:lnTo>
                <a:lnTo>
                  <a:pt x="0" y="2075132"/>
                </a:lnTo>
                <a:lnTo>
                  <a:pt x="0" y="2074916"/>
                </a:lnTo>
                <a:lnTo>
                  <a:pt x="0" y="2072779"/>
                </a:lnTo>
                <a:lnTo>
                  <a:pt x="0" y="2072677"/>
                </a:lnTo>
                <a:lnTo>
                  <a:pt x="0" y="2071807"/>
                </a:lnTo>
                <a:lnTo>
                  <a:pt x="0" y="2069184"/>
                </a:lnTo>
                <a:lnTo>
                  <a:pt x="0" y="2068315"/>
                </a:lnTo>
                <a:lnTo>
                  <a:pt x="0" y="2065677"/>
                </a:lnTo>
                <a:lnTo>
                  <a:pt x="0" y="2065410"/>
                </a:lnTo>
                <a:lnTo>
                  <a:pt x="0" y="2063050"/>
                </a:lnTo>
                <a:lnTo>
                  <a:pt x="0" y="2062178"/>
                </a:lnTo>
                <a:lnTo>
                  <a:pt x="0" y="2061210"/>
                </a:lnTo>
                <a:lnTo>
                  <a:pt x="0" y="2060739"/>
                </a:lnTo>
                <a:lnTo>
                  <a:pt x="0" y="2060341"/>
                </a:lnTo>
                <a:lnTo>
                  <a:pt x="0" y="2059541"/>
                </a:lnTo>
                <a:lnTo>
                  <a:pt x="0" y="2057686"/>
                </a:lnTo>
                <a:lnTo>
                  <a:pt x="0" y="2055284"/>
                </a:lnTo>
                <a:lnTo>
                  <a:pt x="0" y="2054621"/>
                </a:lnTo>
                <a:lnTo>
                  <a:pt x="0" y="2052749"/>
                </a:lnTo>
                <a:lnTo>
                  <a:pt x="0" y="2051550"/>
                </a:lnTo>
                <a:lnTo>
                  <a:pt x="0" y="2048484"/>
                </a:lnTo>
                <a:lnTo>
                  <a:pt x="0" y="2045000"/>
                </a:lnTo>
                <a:lnTo>
                  <a:pt x="0" y="2044493"/>
                </a:lnTo>
                <a:lnTo>
                  <a:pt x="0" y="2040666"/>
                </a:lnTo>
                <a:lnTo>
                  <a:pt x="0" y="2039795"/>
                </a:lnTo>
                <a:lnTo>
                  <a:pt x="0" y="2038864"/>
                </a:lnTo>
                <a:lnTo>
                  <a:pt x="0" y="2038826"/>
                </a:lnTo>
                <a:lnTo>
                  <a:pt x="0" y="2038357"/>
                </a:lnTo>
                <a:lnTo>
                  <a:pt x="0" y="2037957"/>
                </a:lnTo>
                <a:lnTo>
                  <a:pt x="0" y="2037157"/>
                </a:lnTo>
                <a:lnTo>
                  <a:pt x="0" y="2032691"/>
                </a:lnTo>
                <a:lnTo>
                  <a:pt x="0" y="2031821"/>
                </a:lnTo>
                <a:lnTo>
                  <a:pt x="0" y="2029166"/>
                </a:lnTo>
                <a:lnTo>
                  <a:pt x="0" y="2028226"/>
                </a:lnTo>
                <a:lnTo>
                  <a:pt x="0" y="2026100"/>
                </a:lnTo>
                <a:lnTo>
                  <a:pt x="0" y="2026050"/>
                </a:lnTo>
                <a:lnTo>
                  <a:pt x="0" y="2025690"/>
                </a:lnTo>
                <a:lnTo>
                  <a:pt x="0" y="2025426"/>
                </a:lnTo>
                <a:lnTo>
                  <a:pt x="0" y="2024713"/>
                </a:lnTo>
                <a:lnTo>
                  <a:pt x="0" y="2023752"/>
                </a:lnTo>
                <a:lnTo>
                  <a:pt x="0" y="2020198"/>
                </a:lnTo>
                <a:lnTo>
                  <a:pt x="0" y="2019290"/>
                </a:lnTo>
                <a:lnTo>
                  <a:pt x="0" y="2017700"/>
                </a:lnTo>
                <a:lnTo>
                  <a:pt x="0" y="2016480"/>
                </a:lnTo>
                <a:lnTo>
                  <a:pt x="0" y="2015973"/>
                </a:lnTo>
                <a:lnTo>
                  <a:pt x="0" y="2014532"/>
                </a:lnTo>
                <a:lnTo>
                  <a:pt x="0" y="2013662"/>
                </a:lnTo>
                <a:lnTo>
                  <a:pt x="0" y="2006626"/>
                </a:lnTo>
                <a:lnTo>
                  <a:pt x="0" y="2005756"/>
                </a:lnTo>
                <a:lnTo>
                  <a:pt x="0" y="2003693"/>
                </a:lnTo>
                <a:lnTo>
                  <a:pt x="0" y="2002985"/>
                </a:lnTo>
                <a:lnTo>
                  <a:pt x="0" y="2002470"/>
                </a:lnTo>
                <a:lnTo>
                  <a:pt x="0" y="2002329"/>
                </a:lnTo>
                <a:lnTo>
                  <a:pt x="0" y="2001204"/>
                </a:lnTo>
                <a:lnTo>
                  <a:pt x="0" y="2001130"/>
                </a:lnTo>
                <a:lnTo>
                  <a:pt x="0" y="2000491"/>
                </a:lnTo>
                <a:lnTo>
                  <a:pt x="0" y="2000334"/>
                </a:lnTo>
                <a:lnTo>
                  <a:pt x="0" y="1999621"/>
                </a:lnTo>
                <a:lnTo>
                  <a:pt x="0" y="1997815"/>
                </a:lnTo>
                <a:lnTo>
                  <a:pt x="0" y="1997558"/>
                </a:lnTo>
                <a:lnTo>
                  <a:pt x="0" y="1996906"/>
                </a:lnTo>
                <a:lnTo>
                  <a:pt x="0" y="1996457"/>
                </a:lnTo>
                <a:lnTo>
                  <a:pt x="0" y="1996193"/>
                </a:lnTo>
                <a:lnTo>
                  <a:pt x="0" y="1991678"/>
                </a:lnTo>
                <a:lnTo>
                  <a:pt x="0" y="1991002"/>
                </a:lnTo>
                <a:lnTo>
                  <a:pt x="0" y="1988765"/>
                </a:lnTo>
                <a:lnTo>
                  <a:pt x="0" y="1988468"/>
                </a:lnTo>
                <a:lnTo>
                  <a:pt x="0" y="1983045"/>
                </a:lnTo>
                <a:lnTo>
                  <a:pt x="0" y="1982442"/>
                </a:lnTo>
                <a:lnTo>
                  <a:pt x="0" y="1982175"/>
                </a:lnTo>
                <a:lnTo>
                  <a:pt x="0" y="1980602"/>
                </a:lnTo>
                <a:lnTo>
                  <a:pt x="0" y="1979399"/>
                </a:lnTo>
                <a:lnTo>
                  <a:pt x="0" y="1978747"/>
                </a:lnTo>
                <a:lnTo>
                  <a:pt x="0" y="1978107"/>
                </a:lnTo>
                <a:lnTo>
                  <a:pt x="0" y="1977237"/>
                </a:lnTo>
                <a:lnTo>
                  <a:pt x="0" y="1977019"/>
                </a:lnTo>
                <a:lnTo>
                  <a:pt x="0" y="1976908"/>
                </a:lnTo>
                <a:lnTo>
                  <a:pt x="0" y="1976306"/>
                </a:lnTo>
                <a:lnTo>
                  <a:pt x="0" y="1976038"/>
                </a:lnTo>
                <a:lnTo>
                  <a:pt x="0" y="1975174"/>
                </a:lnTo>
                <a:lnTo>
                  <a:pt x="0" y="1974773"/>
                </a:lnTo>
                <a:lnTo>
                  <a:pt x="0" y="1974466"/>
                </a:lnTo>
                <a:lnTo>
                  <a:pt x="0" y="1972611"/>
                </a:lnTo>
                <a:lnTo>
                  <a:pt x="0" y="1968618"/>
                </a:lnTo>
                <a:lnTo>
                  <a:pt x="0" y="1967905"/>
                </a:lnTo>
                <a:lnTo>
                  <a:pt x="0" y="1966381"/>
                </a:lnTo>
                <a:lnTo>
                  <a:pt x="0" y="1965669"/>
                </a:lnTo>
                <a:lnTo>
                  <a:pt x="0" y="1963133"/>
                </a:lnTo>
                <a:lnTo>
                  <a:pt x="0" y="1962868"/>
                </a:lnTo>
                <a:lnTo>
                  <a:pt x="0" y="1962485"/>
                </a:lnTo>
                <a:lnTo>
                  <a:pt x="0" y="1960246"/>
                </a:lnTo>
                <a:lnTo>
                  <a:pt x="0" y="1958860"/>
                </a:lnTo>
                <a:lnTo>
                  <a:pt x="0" y="1957734"/>
                </a:lnTo>
                <a:lnTo>
                  <a:pt x="0" y="1957015"/>
                </a:lnTo>
                <a:lnTo>
                  <a:pt x="0" y="1956732"/>
                </a:lnTo>
                <a:lnTo>
                  <a:pt x="0" y="1955214"/>
                </a:lnTo>
                <a:lnTo>
                  <a:pt x="0" y="1955142"/>
                </a:lnTo>
                <a:lnTo>
                  <a:pt x="0" y="1954525"/>
                </a:lnTo>
                <a:lnTo>
                  <a:pt x="0" y="1954276"/>
                </a:lnTo>
                <a:lnTo>
                  <a:pt x="0" y="1953923"/>
                </a:lnTo>
                <a:lnTo>
                  <a:pt x="0" y="1953655"/>
                </a:lnTo>
                <a:lnTo>
                  <a:pt x="0" y="1952725"/>
                </a:lnTo>
                <a:lnTo>
                  <a:pt x="0" y="1952264"/>
                </a:lnTo>
                <a:lnTo>
                  <a:pt x="0" y="1952140"/>
                </a:lnTo>
                <a:lnTo>
                  <a:pt x="0" y="1951753"/>
                </a:lnTo>
                <a:lnTo>
                  <a:pt x="0" y="1950880"/>
                </a:lnTo>
                <a:lnTo>
                  <a:pt x="0" y="1949791"/>
                </a:lnTo>
                <a:lnTo>
                  <a:pt x="0" y="1945582"/>
                </a:lnTo>
                <a:lnTo>
                  <a:pt x="0" y="1944324"/>
                </a:lnTo>
                <a:lnTo>
                  <a:pt x="0" y="1943060"/>
                </a:lnTo>
                <a:lnTo>
                  <a:pt x="0" y="1942189"/>
                </a:lnTo>
                <a:lnTo>
                  <a:pt x="0" y="1942087"/>
                </a:lnTo>
                <a:lnTo>
                  <a:pt x="0" y="1941901"/>
                </a:lnTo>
                <a:lnTo>
                  <a:pt x="0" y="1940274"/>
                </a:lnTo>
                <a:lnTo>
                  <a:pt x="0" y="1938572"/>
                </a:lnTo>
                <a:lnTo>
                  <a:pt x="0" y="1938061"/>
                </a:lnTo>
                <a:lnTo>
                  <a:pt x="0" y="1934348"/>
                </a:lnTo>
                <a:lnTo>
                  <a:pt x="0" y="1933980"/>
                </a:lnTo>
                <a:lnTo>
                  <a:pt x="0" y="1933900"/>
                </a:lnTo>
                <a:lnTo>
                  <a:pt x="0" y="1932831"/>
                </a:lnTo>
                <a:lnTo>
                  <a:pt x="0" y="1931632"/>
                </a:lnTo>
                <a:lnTo>
                  <a:pt x="0" y="1930407"/>
                </a:lnTo>
                <a:lnTo>
                  <a:pt x="0" y="1930341"/>
                </a:lnTo>
                <a:lnTo>
                  <a:pt x="0" y="1929880"/>
                </a:lnTo>
                <a:lnTo>
                  <a:pt x="0" y="1929369"/>
                </a:lnTo>
                <a:lnTo>
                  <a:pt x="0" y="1928445"/>
                </a:lnTo>
                <a:lnTo>
                  <a:pt x="0" y="1927407"/>
                </a:lnTo>
                <a:lnTo>
                  <a:pt x="0" y="1926693"/>
                </a:lnTo>
                <a:lnTo>
                  <a:pt x="0" y="1925910"/>
                </a:lnTo>
                <a:lnTo>
                  <a:pt x="0" y="1923854"/>
                </a:lnTo>
                <a:lnTo>
                  <a:pt x="0" y="1923748"/>
                </a:lnTo>
                <a:lnTo>
                  <a:pt x="0" y="1923235"/>
                </a:lnTo>
                <a:lnTo>
                  <a:pt x="0" y="1918874"/>
                </a:lnTo>
                <a:lnTo>
                  <a:pt x="0" y="1916188"/>
                </a:lnTo>
                <a:lnTo>
                  <a:pt x="0" y="1915677"/>
                </a:lnTo>
                <a:lnTo>
                  <a:pt x="0" y="1913827"/>
                </a:lnTo>
                <a:lnTo>
                  <a:pt x="0" y="1913576"/>
                </a:lnTo>
                <a:lnTo>
                  <a:pt x="0" y="1912956"/>
                </a:lnTo>
                <a:lnTo>
                  <a:pt x="0" y="1912248"/>
                </a:lnTo>
                <a:lnTo>
                  <a:pt x="0" y="1911988"/>
                </a:lnTo>
                <a:lnTo>
                  <a:pt x="0" y="1911338"/>
                </a:lnTo>
                <a:lnTo>
                  <a:pt x="0" y="1911118"/>
                </a:lnTo>
                <a:lnTo>
                  <a:pt x="0" y="1910468"/>
                </a:lnTo>
                <a:lnTo>
                  <a:pt x="0" y="1910319"/>
                </a:lnTo>
                <a:lnTo>
                  <a:pt x="0" y="1910052"/>
                </a:lnTo>
                <a:lnTo>
                  <a:pt x="0" y="1909540"/>
                </a:lnTo>
                <a:lnTo>
                  <a:pt x="0" y="1909248"/>
                </a:lnTo>
                <a:lnTo>
                  <a:pt x="0" y="1906236"/>
                </a:lnTo>
                <a:lnTo>
                  <a:pt x="0" y="1906061"/>
                </a:lnTo>
                <a:lnTo>
                  <a:pt x="0" y="1905852"/>
                </a:lnTo>
                <a:lnTo>
                  <a:pt x="0" y="1904983"/>
                </a:lnTo>
                <a:lnTo>
                  <a:pt x="0" y="1903113"/>
                </a:lnTo>
                <a:lnTo>
                  <a:pt x="0" y="1902328"/>
                </a:lnTo>
                <a:lnTo>
                  <a:pt x="0" y="1901387"/>
                </a:lnTo>
                <a:lnTo>
                  <a:pt x="0" y="1900812"/>
                </a:lnTo>
                <a:lnTo>
                  <a:pt x="0" y="1899925"/>
                </a:lnTo>
                <a:lnTo>
                  <a:pt x="0" y="1899262"/>
                </a:lnTo>
                <a:lnTo>
                  <a:pt x="0" y="1898852"/>
                </a:lnTo>
                <a:lnTo>
                  <a:pt x="0" y="1896774"/>
                </a:lnTo>
                <a:lnTo>
                  <a:pt x="0" y="1893283"/>
                </a:lnTo>
                <a:lnTo>
                  <a:pt x="0" y="1891192"/>
                </a:lnTo>
                <a:lnTo>
                  <a:pt x="0" y="1890861"/>
                </a:lnTo>
                <a:lnTo>
                  <a:pt x="0" y="1889642"/>
                </a:lnTo>
                <a:lnTo>
                  <a:pt x="0" y="1889195"/>
                </a:lnTo>
                <a:lnTo>
                  <a:pt x="0" y="1889134"/>
                </a:lnTo>
                <a:lnTo>
                  <a:pt x="0" y="1888955"/>
                </a:lnTo>
                <a:lnTo>
                  <a:pt x="0" y="1888085"/>
                </a:lnTo>
                <a:lnTo>
                  <a:pt x="0" y="1887694"/>
                </a:lnTo>
                <a:lnTo>
                  <a:pt x="0" y="1886823"/>
                </a:lnTo>
                <a:lnTo>
                  <a:pt x="0" y="1883852"/>
                </a:lnTo>
                <a:lnTo>
                  <a:pt x="0" y="1883774"/>
                </a:lnTo>
                <a:lnTo>
                  <a:pt x="0" y="1883468"/>
                </a:lnTo>
                <a:lnTo>
                  <a:pt x="0" y="1883054"/>
                </a:lnTo>
                <a:lnTo>
                  <a:pt x="0" y="1882653"/>
                </a:lnTo>
                <a:lnTo>
                  <a:pt x="0" y="1882599"/>
                </a:lnTo>
                <a:lnTo>
                  <a:pt x="0" y="1881767"/>
                </a:lnTo>
                <a:lnTo>
                  <a:pt x="0" y="1880501"/>
                </a:lnTo>
                <a:lnTo>
                  <a:pt x="0" y="1879631"/>
                </a:lnTo>
                <a:lnTo>
                  <a:pt x="0" y="1879003"/>
                </a:lnTo>
                <a:lnTo>
                  <a:pt x="0" y="1878429"/>
                </a:lnTo>
                <a:lnTo>
                  <a:pt x="0" y="1877716"/>
                </a:lnTo>
                <a:lnTo>
                  <a:pt x="0" y="1876468"/>
                </a:lnTo>
                <a:lnTo>
                  <a:pt x="0" y="1875755"/>
                </a:lnTo>
                <a:lnTo>
                  <a:pt x="0" y="1875490"/>
                </a:lnTo>
                <a:lnTo>
                  <a:pt x="0" y="1874390"/>
                </a:lnTo>
                <a:lnTo>
                  <a:pt x="0" y="1872868"/>
                </a:lnTo>
                <a:lnTo>
                  <a:pt x="0" y="1871549"/>
                </a:lnTo>
                <a:lnTo>
                  <a:pt x="0" y="1870976"/>
                </a:lnTo>
                <a:lnTo>
                  <a:pt x="0" y="1870899"/>
                </a:lnTo>
                <a:lnTo>
                  <a:pt x="0" y="1870332"/>
                </a:lnTo>
                <a:lnTo>
                  <a:pt x="0" y="1870067"/>
                </a:lnTo>
                <a:lnTo>
                  <a:pt x="0" y="1869460"/>
                </a:lnTo>
                <a:lnTo>
                  <a:pt x="0" y="1869355"/>
                </a:lnTo>
                <a:lnTo>
                  <a:pt x="0" y="1868477"/>
                </a:lnTo>
                <a:lnTo>
                  <a:pt x="0" y="1867765"/>
                </a:lnTo>
                <a:lnTo>
                  <a:pt x="0" y="1866812"/>
                </a:lnTo>
                <a:lnTo>
                  <a:pt x="0" y="1866126"/>
                </a:lnTo>
                <a:lnTo>
                  <a:pt x="0" y="1865614"/>
                </a:lnTo>
                <a:lnTo>
                  <a:pt x="0" y="1865310"/>
                </a:lnTo>
                <a:lnTo>
                  <a:pt x="0" y="1864839"/>
                </a:lnTo>
                <a:lnTo>
                  <a:pt x="0" y="1864762"/>
                </a:lnTo>
                <a:lnTo>
                  <a:pt x="0" y="1864439"/>
                </a:lnTo>
                <a:lnTo>
                  <a:pt x="0" y="1862924"/>
                </a:lnTo>
                <a:lnTo>
                  <a:pt x="0" y="1862414"/>
                </a:lnTo>
                <a:lnTo>
                  <a:pt x="0" y="1862342"/>
                </a:lnTo>
                <a:lnTo>
                  <a:pt x="0" y="1861390"/>
                </a:lnTo>
                <a:lnTo>
                  <a:pt x="0" y="1860676"/>
                </a:lnTo>
                <a:lnTo>
                  <a:pt x="0" y="1860269"/>
                </a:lnTo>
                <a:lnTo>
                  <a:pt x="0" y="1859174"/>
                </a:lnTo>
                <a:lnTo>
                  <a:pt x="0" y="1858305"/>
                </a:lnTo>
                <a:lnTo>
                  <a:pt x="0" y="1856316"/>
                </a:lnTo>
                <a:lnTo>
                  <a:pt x="0" y="1854134"/>
                </a:lnTo>
                <a:lnTo>
                  <a:pt x="0" y="1853763"/>
                </a:lnTo>
                <a:lnTo>
                  <a:pt x="0" y="1852173"/>
                </a:lnTo>
                <a:lnTo>
                  <a:pt x="0" y="1851908"/>
                </a:lnTo>
                <a:lnTo>
                  <a:pt x="0" y="1851269"/>
                </a:lnTo>
                <a:lnTo>
                  <a:pt x="0" y="1851018"/>
                </a:lnTo>
                <a:lnTo>
                  <a:pt x="0" y="1850398"/>
                </a:lnTo>
                <a:lnTo>
                  <a:pt x="0" y="1849165"/>
                </a:lnTo>
                <a:lnTo>
                  <a:pt x="0" y="1848720"/>
                </a:lnTo>
                <a:lnTo>
                  <a:pt x="0" y="1848335"/>
                </a:lnTo>
                <a:lnTo>
                  <a:pt x="0" y="1847967"/>
                </a:lnTo>
                <a:lnTo>
                  <a:pt x="0" y="1847627"/>
                </a:lnTo>
                <a:lnTo>
                  <a:pt x="0" y="1847076"/>
                </a:lnTo>
                <a:lnTo>
                  <a:pt x="0" y="1846971"/>
                </a:lnTo>
                <a:lnTo>
                  <a:pt x="0" y="1845772"/>
                </a:lnTo>
                <a:lnTo>
                  <a:pt x="0" y="1844183"/>
                </a:lnTo>
                <a:lnTo>
                  <a:pt x="0" y="1843742"/>
                </a:lnTo>
                <a:lnTo>
                  <a:pt x="0" y="1843230"/>
                </a:lnTo>
                <a:lnTo>
                  <a:pt x="0" y="1843029"/>
                </a:lnTo>
                <a:lnTo>
                  <a:pt x="0" y="1842455"/>
                </a:lnTo>
                <a:lnTo>
                  <a:pt x="0" y="1841779"/>
                </a:lnTo>
                <a:lnTo>
                  <a:pt x="0" y="1841067"/>
                </a:lnTo>
                <a:lnTo>
                  <a:pt x="0" y="1840941"/>
                </a:lnTo>
                <a:lnTo>
                  <a:pt x="0" y="1840030"/>
                </a:lnTo>
                <a:lnTo>
                  <a:pt x="0" y="1839543"/>
                </a:lnTo>
                <a:lnTo>
                  <a:pt x="0" y="1838830"/>
                </a:lnTo>
                <a:lnTo>
                  <a:pt x="0" y="1837095"/>
                </a:lnTo>
                <a:lnTo>
                  <a:pt x="0" y="1836478"/>
                </a:lnTo>
                <a:lnTo>
                  <a:pt x="0" y="1836294"/>
                </a:lnTo>
                <a:lnTo>
                  <a:pt x="0" y="1835646"/>
                </a:lnTo>
                <a:lnTo>
                  <a:pt x="0" y="1833407"/>
                </a:lnTo>
                <a:lnTo>
                  <a:pt x="0" y="1830724"/>
                </a:lnTo>
                <a:lnTo>
                  <a:pt x="0" y="1830177"/>
                </a:lnTo>
                <a:lnTo>
                  <a:pt x="0" y="1828661"/>
                </a:lnTo>
                <a:lnTo>
                  <a:pt x="0" y="1828634"/>
                </a:lnTo>
                <a:lnTo>
                  <a:pt x="0" y="1828303"/>
                </a:lnTo>
                <a:lnTo>
                  <a:pt x="0" y="1827686"/>
                </a:lnTo>
                <a:lnTo>
                  <a:pt x="0" y="1827437"/>
                </a:lnTo>
                <a:lnTo>
                  <a:pt x="0" y="1827084"/>
                </a:lnTo>
                <a:lnTo>
                  <a:pt x="0" y="1826816"/>
                </a:lnTo>
                <a:lnTo>
                  <a:pt x="0" y="1826336"/>
                </a:lnTo>
                <a:lnTo>
                  <a:pt x="0" y="1825584"/>
                </a:lnTo>
                <a:lnTo>
                  <a:pt x="0" y="1825301"/>
                </a:lnTo>
                <a:lnTo>
                  <a:pt x="0" y="1825243"/>
                </a:lnTo>
                <a:lnTo>
                  <a:pt x="0" y="1824042"/>
                </a:lnTo>
                <a:lnTo>
                  <a:pt x="0" y="1823389"/>
                </a:lnTo>
                <a:lnTo>
                  <a:pt x="0" y="1822782"/>
                </a:lnTo>
                <a:lnTo>
                  <a:pt x="0" y="1819448"/>
                </a:lnTo>
                <a:lnTo>
                  <a:pt x="0" y="1818743"/>
                </a:lnTo>
                <a:lnTo>
                  <a:pt x="0" y="1818683"/>
                </a:lnTo>
                <a:lnTo>
                  <a:pt x="0" y="1817486"/>
                </a:lnTo>
                <a:lnTo>
                  <a:pt x="0" y="1816446"/>
                </a:lnTo>
                <a:lnTo>
                  <a:pt x="0" y="1816221"/>
                </a:lnTo>
                <a:lnTo>
                  <a:pt x="0" y="1815350"/>
                </a:lnTo>
                <a:lnTo>
                  <a:pt x="0" y="1815248"/>
                </a:lnTo>
                <a:lnTo>
                  <a:pt x="0" y="1815063"/>
                </a:lnTo>
                <a:lnTo>
                  <a:pt x="0" y="1813910"/>
                </a:lnTo>
                <a:lnTo>
                  <a:pt x="0" y="1813435"/>
                </a:lnTo>
                <a:lnTo>
                  <a:pt x="0" y="1813262"/>
                </a:lnTo>
                <a:lnTo>
                  <a:pt x="0" y="1812547"/>
                </a:lnTo>
                <a:lnTo>
                  <a:pt x="0" y="1811023"/>
                </a:lnTo>
                <a:lnTo>
                  <a:pt x="0" y="1810310"/>
                </a:lnTo>
                <a:lnTo>
                  <a:pt x="0" y="1808340"/>
                </a:lnTo>
                <a:lnTo>
                  <a:pt x="0" y="1807774"/>
                </a:lnTo>
                <a:lnTo>
                  <a:pt x="0" y="1807509"/>
                </a:lnTo>
                <a:lnTo>
                  <a:pt x="0" y="1807141"/>
                </a:lnTo>
                <a:lnTo>
                  <a:pt x="0" y="1806277"/>
                </a:lnTo>
                <a:lnTo>
                  <a:pt x="0" y="1805992"/>
                </a:lnTo>
                <a:lnTo>
                  <a:pt x="0" y="1805920"/>
                </a:lnTo>
                <a:lnTo>
                  <a:pt x="0" y="1805054"/>
                </a:lnTo>
                <a:lnTo>
                  <a:pt x="0" y="1803568"/>
                </a:lnTo>
                <a:lnTo>
                  <a:pt x="0" y="1803502"/>
                </a:lnTo>
                <a:lnTo>
                  <a:pt x="0" y="1803310"/>
                </a:lnTo>
                <a:lnTo>
                  <a:pt x="0" y="1803042"/>
                </a:lnTo>
                <a:lnTo>
                  <a:pt x="0" y="1802917"/>
                </a:lnTo>
                <a:lnTo>
                  <a:pt x="0" y="1802531"/>
                </a:lnTo>
                <a:lnTo>
                  <a:pt x="0" y="1802204"/>
                </a:lnTo>
                <a:lnTo>
                  <a:pt x="0" y="1801658"/>
                </a:lnTo>
                <a:lnTo>
                  <a:pt x="0" y="1800569"/>
                </a:lnTo>
                <a:lnTo>
                  <a:pt x="0" y="1800141"/>
                </a:lnTo>
                <a:lnTo>
                  <a:pt x="0" y="1799855"/>
                </a:lnTo>
                <a:lnTo>
                  <a:pt x="0" y="1799784"/>
                </a:lnTo>
                <a:lnTo>
                  <a:pt x="0" y="1797015"/>
                </a:lnTo>
                <a:lnTo>
                  <a:pt x="0" y="1796909"/>
                </a:lnTo>
                <a:lnTo>
                  <a:pt x="0" y="1796396"/>
                </a:lnTo>
                <a:lnTo>
                  <a:pt x="0" y="1796359"/>
                </a:lnTo>
                <a:lnTo>
                  <a:pt x="0" y="1795677"/>
                </a:lnTo>
                <a:lnTo>
                  <a:pt x="0" y="1795102"/>
                </a:lnTo>
                <a:lnTo>
                  <a:pt x="0" y="1793837"/>
                </a:lnTo>
                <a:lnTo>
                  <a:pt x="0" y="1793585"/>
                </a:lnTo>
                <a:lnTo>
                  <a:pt x="0" y="1793124"/>
                </a:lnTo>
                <a:lnTo>
                  <a:pt x="0" y="1792966"/>
                </a:lnTo>
                <a:lnTo>
                  <a:pt x="0" y="1792864"/>
                </a:lnTo>
                <a:lnTo>
                  <a:pt x="0" y="1792679"/>
                </a:lnTo>
                <a:lnTo>
                  <a:pt x="0" y="1792254"/>
                </a:lnTo>
                <a:lnTo>
                  <a:pt x="0" y="1792035"/>
                </a:lnTo>
                <a:lnTo>
                  <a:pt x="0" y="1791349"/>
                </a:lnTo>
                <a:lnTo>
                  <a:pt x="0" y="1791051"/>
                </a:lnTo>
                <a:lnTo>
                  <a:pt x="0" y="1790478"/>
                </a:lnTo>
                <a:lnTo>
                  <a:pt x="0" y="1790224"/>
                </a:lnTo>
                <a:lnTo>
                  <a:pt x="0" y="1789616"/>
                </a:lnTo>
                <a:lnTo>
                  <a:pt x="0" y="1789349"/>
                </a:lnTo>
                <a:lnTo>
                  <a:pt x="0" y="1788966"/>
                </a:lnTo>
                <a:lnTo>
                  <a:pt x="0" y="1788838"/>
                </a:lnTo>
                <a:lnTo>
                  <a:pt x="0" y="1787701"/>
                </a:lnTo>
                <a:lnTo>
                  <a:pt x="0" y="1786831"/>
                </a:lnTo>
                <a:lnTo>
                  <a:pt x="0" y="1786728"/>
                </a:lnTo>
                <a:lnTo>
                  <a:pt x="0" y="1785410"/>
                </a:lnTo>
                <a:lnTo>
                  <a:pt x="0" y="1784758"/>
                </a:lnTo>
                <a:lnTo>
                  <a:pt x="0" y="1783214"/>
                </a:lnTo>
                <a:lnTo>
                  <a:pt x="0" y="1782701"/>
                </a:lnTo>
                <a:lnTo>
                  <a:pt x="0" y="1782410"/>
                </a:lnTo>
                <a:lnTo>
                  <a:pt x="0" y="1781983"/>
                </a:lnTo>
                <a:lnTo>
                  <a:pt x="0" y="1781625"/>
                </a:lnTo>
                <a:lnTo>
                  <a:pt x="0" y="1781184"/>
                </a:lnTo>
                <a:lnTo>
                  <a:pt x="0" y="1780443"/>
                </a:lnTo>
                <a:lnTo>
                  <a:pt x="0" y="1779223"/>
                </a:lnTo>
                <a:lnTo>
                  <a:pt x="0" y="1778622"/>
                </a:lnTo>
                <a:lnTo>
                  <a:pt x="0" y="1777471"/>
                </a:lnTo>
                <a:lnTo>
                  <a:pt x="0" y="1776274"/>
                </a:lnTo>
                <a:lnTo>
                  <a:pt x="0" y="1774631"/>
                </a:lnTo>
                <a:lnTo>
                  <a:pt x="0" y="1774525"/>
                </a:lnTo>
                <a:lnTo>
                  <a:pt x="0" y="1774012"/>
                </a:lnTo>
                <a:lnTo>
                  <a:pt x="0" y="1773918"/>
                </a:lnTo>
                <a:lnTo>
                  <a:pt x="0" y="1773086"/>
                </a:lnTo>
                <a:lnTo>
                  <a:pt x="0" y="1772065"/>
                </a:lnTo>
                <a:lnTo>
                  <a:pt x="0" y="1770947"/>
                </a:lnTo>
                <a:lnTo>
                  <a:pt x="0" y="1769651"/>
                </a:lnTo>
                <a:lnTo>
                  <a:pt x="0" y="1769543"/>
                </a:lnTo>
                <a:lnTo>
                  <a:pt x="0" y="1768939"/>
                </a:lnTo>
                <a:lnTo>
                  <a:pt x="0" y="1768671"/>
                </a:lnTo>
                <a:lnTo>
                  <a:pt x="0" y="1768494"/>
                </a:lnTo>
                <a:lnTo>
                  <a:pt x="0" y="1764353"/>
                </a:lnTo>
                <a:lnTo>
                  <a:pt x="0" y="1763516"/>
                </a:lnTo>
                <a:lnTo>
                  <a:pt x="0" y="1763026"/>
                </a:lnTo>
                <a:lnTo>
                  <a:pt x="0" y="1762116"/>
                </a:lnTo>
                <a:lnTo>
                  <a:pt x="0" y="1761246"/>
                </a:lnTo>
                <a:lnTo>
                  <a:pt x="0" y="1760830"/>
                </a:lnTo>
                <a:lnTo>
                  <a:pt x="0" y="1760317"/>
                </a:lnTo>
                <a:lnTo>
                  <a:pt x="0" y="1757013"/>
                </a:lnTo>
                <a:lnTo>
                  <a:pt x="0" y="1756890"/>
                </a:lnTo>
                <a:lnTo>
                  <a:pt x="0" y="1756630"/>
                </a:lnTo>
                <a:lnTo>
                  <a:pt x="0" y="1756216"/>
                </a:lnTo>
                <a:lnTo>
                  <a:pt x="0" y="1755760"/>
                </a:lnTo>
                <a:lnTo>
                  <a:pt x="0" y="1754928"/>
                </a:lnTo>
                <a:lnTo>
                  <a:pt x="0" y="1754848"/>
                </a:lnTo>
                <a:lnTo>
                  <a:pt x="0" y="1753890"/>
                </a:lnTo>
                <a:lnTo>
                  <a:pt x="0" y="1753662"/>
                </a:lnTo>
                <a:lnTo>
                  <a:pt x="0" y="1752792"/>
                </a:lnTo>
                <a:lnTo>
                  <a:pt x="0" y="1752165"/>
                </a:lnTo>
                <a:lnTo>
                  <a:pt x="0" y="1751590"/>
                </a:lnTo>
                <a:lnTo>
                  <a:pt x="0" y="1750877"/>
                </a:lnTo>
                <a:lnTo>
                  <a:pt x="0" y="1750702"/>
                </a:lnTo>
                <a:lnTo>
                  <a:pt x="0" y="1750336"/>
                </a:lnTo>
                <a:lnTo>
                  <a:pt x="0" y="1749629"/>
                </a:lnTo>
                <a:lnTo>
                  <a:pt x="0" y="1749365"/>
                </a:lnTo>
                <a:lnTo>
                  <a:pt x="0" y="1748916"/>
                </a:lnTo>
                <a:lnTo>
                  <a:pt x="0" y="1747552"/>
                </a:lnTo>
                <a:lnTo>
                  <a:pt x="0" y="1746030"/>
                </a:lnTo>
                <a:lnTo>
                  <a:pt x="0" y="1745357"/>
                </a:lnTo>
                <a:lnTo>
                  <a:pt x="0" y="1744060"/>
                </a:lnTo>
                <a:lnTo>
                  <a:pt x="0" y="1743493"/>
                </a:lnTo>
                <a:lnTo>
                  <a:pt x="0" y="1742424"/>
                </a:lnTo>
                <a:lnTo>
                  <a:pt x="0" y="1741639"/>
                </a:lnTo>
                <a:lnTo>
                  <a:pt x="0" y="1740926"/>
                </a:lnTo>
                <a:lnTo>
                  <a:pt x="0" y="1739973"/>
                </a:lnTo>
                <a:lnTo>
                  <a:pt x="0" y="1738471"/>
                </a:lnTo>
                <a:lnTo>
                  <a:pt x="0" y="1737923"/>
                </a:lnTo>
                <a:lnTo>
                  <a:pt x="0" y="1737600"/>
                </a:lnTo>
                <a:lnTo>
                  <a:pt x="0" y="1736086"/>
                </a:lnTo>
                <a:lnTo>
                  <a:pt x="0" y="1735503"/>
                </a:lnTo>
                <a:lnTo>
                  <a:pt x="0" y="1734552"/>
                </a:lnTo>
                <a:lnTo>
                  <a:pt x="0" y="1733837"/>
                </a:lnTo>
                <a:lnTo>
                  <a:pt x="0" y="1733832"/>
                </a:lnTo>
                <a:lnTo>
                  <a:pt x="0" y="1733431"/>
                </a:lnTo>
                <a:lnTo>
                  <a:pt x="0" y="1733119"/>
                </a:lnTo>
                <a:lnTo>
                  <a:pt x="0" y="1732545"/>
                </a:lnTo>
                <a:lnTo>
                  <a:pt x="0" y="1732335"/>
                </a:lnTo>
                <a:lnTo>
                  <a:pt x="0" y="1731466"/>
                </a:lnTo>
                <a:lnTo>
                  <a:pt x="0" y="1731278"/>
                </a:lnTo>
                <a:lnTo>
                  <a:pt x="0" y="1731029"/>
                </a:lnTo>
                <a:lnTo>
                  <a:pt x="0" y="1730408"/>
                </a:lnTo>
                <a:lnTo>
                  <a:pt x="0" y="1729477"/>
                </a:lnTo>
                <a:lnTo>
                  <a:pt x="0" y="1728494"/>
                </a:lnTo>
                <a:lnTo>
                  <a:pt x="0" y="1727696"/>
                </a:lnTo>
                <a:lnTo>
                  <a:pt x="0" y="1727638"/>
                </a:lnTo>
                <a:lnTo>
                  <a:pt x="0" y="1727295"/>
                </a:lnTo>
                <a:lnTo>
                  <a:pt x="0" y="1726532"/>
                </a:lnTo>
                <a:lnTo>
                  <a:pt x="0" y="1726409"/>
                </a:lnTo>
                <a:lnTo>
                  <a:pt x="0" y="1725334"/>
                </a:lnTo>
                <a:lnTo>
                  <a:pt x="0" y="1725143"/>
                </a:lnTo>
                <a:lnTo>
                  <a:pt x="0" y="1724273"/>
                </a:lnTo>
                <a:lnTo>
                  <a:pt x="0" y="1723646"/>
                </a:lnTo>
                <a:lnTo>
                  <a:pt x="0" y="1722326"/>
                </a:lnTo>
                <a:lnTo>
                  <a:pt x="0" y="1721109"/>
                </a:lnTo>
                <a:lnTo>
                  <a:pt x="0" y="1720677"/>
                </a:lnTo>
                <a:lnTo>
                  <a:pt x="0" y="1720397"/>
                </a:lnTo>
                <a:lnTo>
                  <a:pt x="0" y="1720237"/>
                </a:lnTo>
                <a:lnTo>
                  <a:pt x="0" y="1720132"/>
                </a:lnTo>
                <a:lnTo>
                  <a:pt x="0" y="1718542"/>
                </a:lnTo>
                <a:lnTo>
                  <a:pt x="0" y="1717344"/>
                </a:lnTo>
                <a:lnTo>
                  <a:pt x="0" y="1716903"/>
                </a:lnTo>
                <a:lnTo>
                  <a:pt x="0" y="1716391"/>
                </a:lnTo>
                <a:lnTo>
                  <a:pt x="0" y="1716190"/>
                </a:lnTo>
                <a:lnTo>
                  <a:pt x="0" y="1715617"/>
                </a:lnTo>
                <a:lnTo>
                  <a:pt x="0" y="1715540"/>
                </a:lnTo>
                <a:lnTo>
                  <a:pt x="0" y="1714102"/>
                </a:lnTo>
                <a:lnTo>
                  <a:pt x="0" y="1713702"/>
                </a:lnTo>
                <a:lnTo>
                  <a:pt x="0" y="1713191"/>
                </a:lnTo>
                <a:lnTo>
                  <a:pt x="0" y="1713119"/>
                </a:lnTo>
                <a:lnTo>
                  <a:pt x="0" y="1712407"/>
                </a:lnTo>
                <a:lnTo>
                  <a:pt x="0" y="1711453"/>
                </a:lnTo>
                <a:lnTo>
                  <a:pt x="0" y="1710256"/>
                </a:lnTo>
                <a:lnTo>
                  <a:pt x="0" y="1709952"/>
                </a:lnTo>
                <a:lnTo>
                  <a:pt x="0" y="1709639"/>
                </a:lnTo>
                <a:lnTo>
                  <a:pt x="0" y="1709537"/>
                </a:lnTo>
                <a:lnTo>
                  <a:pt x="0" y="1709082"/>
                </a:lnTo>
                <a:lnTo>
                  <a:pt x="0" y="1707566"/>
                </a:lnTo>
                <a:lnTo>
                  <a:pt x="0" y="1707094"/>
                </a:lnTo>
                <a:lnTo>
                  <a:pt x="0" y="1706984"/>
                </a:lnTo>
                <a:lnTo>
                  <a:pt x="0" y="1706114"/>
                </a:lnTo>
                <a:lnTo>
                  <a:pt x="0" y="1704911"/>
                </a:lnTo>
                <a:lnTo>
                  <a:pt x="0" y="1703971"/>
                </a:lnTo>
                <a:lnTo>
                  <a:pt x="0" y="1703101"/>
                </a:lnTo>
                <a:lnTo>
                  <a:pt x="0" y="1702951"/>
                </a:lnTo>
                <a:lnTo>
                  <a:pt x="0" y="1701795"/>
                </a:lnTo>
                <a:lnTo>
                  <a:pt x="0" y="1700958"/>
                </a:lnTo>
                <a:lnTo>
                  <a:pt x="0" y="1699497"/>
                </a:lnTo>
                <a:lnTo>
                  <a:pt x="0" y="1698745"/>
                </a:lnTo>
                <a:lnTo>
                  <a:pt x="0" y="1698405"/>
                </a:lnTo>
                <a:lnTo>
                  <a:pt x="0" y="1696816"/>
                </a:lnTo>
                <a:lnTo>
                  <a:pt x="0" y="1696550"/>
                </a:lnTo>
                <a:lnTo>
                  <a:pt x="0" y="1696493"/>
                </a:lnTo>
                <a:lnTo>
                  <a:pt x="0" y="1695943"/>
                </a:lnTo>
                <a:lnTo>
                  <a:pt x="0" y="1694960"/>
                </a:lnTo>
                <a:lnTo>
                  <a:pt x="0" y="1693807"/>
                </a:lnTo>
                <a:lnTo>
                  <a:pt x="0" y="1693445"/>
                </a:lnTo>
                <a:lnTo>
                  <a:pt x="0" y="1692609"/>
                </a:lnTo>
                <a:lnTo>
                  <a:pt x="0" y="1691844"/>
                </a:lnTo>
                <a:lnTo>
                  <a:pt x="0" y="1691718"/>
                </a:lnTo>
                <a:lnTo>
                  <a:pt x="0" y="1689608"/>
                </a:lnTo>
                <a:lnTo>
                  <a:pt x="0" y="1689407"/>
                </a:lnTo>
                <a:lnTo>
                  <a:pt x="0" y="1688825"/>
                </a:lnTo>
                <a:lnTo>
                  <a:pt x="0" y="1687872"/>
                </a:lnTo>
                <a:lnTo>
                  <a:pt x="0" y="1687255"/>
                </a:lnTo>
                <a:lnTo>
                  <a:pt x="0" y="1687071"/>
                </a:lnTo>
                <a:lnTo>
                  <a:pt x="0" y="1686423"/>
                </a:lnTo>
                <a:lnTo>
                  <a:pt x="0" y="1685709"/>
                </a:lnTo>
                <a:lnTo>
                  <a:pt x="0" y="1684184"/>
                </a:lnTo>
                <a:lnTo>
                  <a:pt x="0" y="1683471"/>
                </a:lnTo>
                <a:lnTo>
                  <a:pt x="0" y="1682800"/>
                </a:lnTo>
                <a:lnTo>
                  <a:pt x="0" y="1681501"/>
                </a:lnTo>
                <a:lnTo>
                  <a:pt x="0" y="1681117"/>
                </a:lnTo>
                <a:lnTo>
                  <a:pt x="0" y="1680935"/>
                </a:lnTo>
                <a:lnTo>
                  <a:pt x="0" y="1679866"/>
                </a:lnTo>
                <a:lnTo>
                  <a:pt x="0" y="1679438"/>
                </a:lnTo>
                <a:lnTo>
                  <a:pt x="0" y="1679081"/>
                </a:lnTo>
                <a:lnTo>
                  <a:pt x="0" y="1678215"/>
                </a:lnTo>
                <a:lnTo>
                  <a:pt x="0" y="1676919"/>
                </a:lnTo>
                <a:lnTo>
                  <a:pt x="0" y="1676471"/>
                </a:lnTo>
                <a:lnTo>
                  <a:pt x="0" y="1676406"/>
                </a:lnTo>
                <a:lnTo>
                  <a:pt x="0" y="1676079"/>
                </a:lnTo>
                <a:lnTo>
                  <a:pt x="0" y="1675366"/>
                </a:lnTo>
                <a:lnTo>
                  <a:pt x="0" y="1674819"/>
                </a:lnTo>
                <a:lnTo>
                  <a:pt x="0" y="1673560"/>
                </a:lnTo>
                <a:lnTo>
                  <a:pt x="0" y="1673303"/>
                </a:lnTo>
                <a:lnTo>
                  <a:pt x="0" y="1672945"/>
                </a:lnTo>
                <a:lnTo>
                  <a:pt x="0" y="1670226"/>
                </a:lnTo>
                <a:lnTo>
                  <a:pt x="0" y="1669520"/>
                </a:lnTo>
                <a:lnTo>
                  <a:pt x="0" y="1668838"/>
                </a:lnTo>
                <a:lnTo>
                  <a:pt x="0" y="1668263"/>
                </a:lnTo>
                <a:lnTo>
                  <a:pt x="0" y="1667423"/>
                </a:lnTo>
                <a:lnTo>
                  <a:pt x="0" y="1666998"/>
                </a:lnTo>
                <a:lnTo>
                  <a:pt x="0" y="1666747"/>
                </a:lnTo>
                <a:lnTo>
                  <a:pt x="0" y="1666285"/>
                </a:lnTo>
                <a:lnTo>
                  <a:pt x="0" y="1666127"/>
                </a:lnTo>
                <a:lnTo>
                  <a:pt x="0" y="1666025"/>
                </a:lnTo>
                <a:lnTo>
                  <a:pt x="0" y="1665840"/>
                </a:lnTo>
                <a:lnTo>
                  <a:pt x="0" y="1665416"/>
                </a:lnTo>
                <a:lnTo>
                  <a:pt x="0" y="1664510"/>
                </a:lnTo>
                <a:lnTo>
                  <a:pt x="0" y="1664213"/>
                </a:lnTo>
                <a:lnTo>
                  <a:pt x="0" y="1663639"/>
                </a:lnTo>
                <a:lnTo>
                  <a:pt x="0" y="1663385"/>
                </a:lnTo>
                <a:lnTo>
                  <a:pt x="0" y="1663325"/>
                </a:lnTo>
                <a:lnTo>
                  <a:pt x="0" y="1662777"/>
                </a:lnTo>
                <a:lnTo>
                  <a:pt x="0" y="1662127"/>
                </a:lnTo>
                <a:lnTo>
                  <a:pt x="0" y="1661088"/>
                </a:lnTo>
                <a:lnTo>
                  <a:pt x="0" y="1660862"/>
                </a:lnTo>
                <a:lnTo>
                  <a:pt x="0" y="1659992"/>
                </a:lnTo>
                <a:lnTo>
                  <a:pt x="0" y="1659889"/>
                </a:lnTo>
                <a:lnTo>
                  <a:pt x="0" y="1658551"/>
                </a:lnTo>
                <a:lnTo>
                  <a:pt x="0" y="1657919"/>
                </a:lnTo>
                <a:lnTo>
                  <a:pt x="0" y="1655144"/>
                </a:lnTo>
                <a:lnTo>
                  <a:pt x="0" y="1654786"/>
                </a:lnTo>
                <a:lnTo>
                  <a:pt x="0" y="1654346"/>
                </a:lnTo>
                <a:lnTo>
                  <a:pt x="0" y="1654087"/>
                </a:lnTo>
                <a:lnTo>
                  <a:pt x="0" y="1653604"/>
                </a:lnTo>
                <a:lnTo>
                  <a:pt x="0" y="1652982"/>
                </a:lnTo>
                <a:lnTo>
                  <a:pt x="0" y="1651783"/>
                </a:lnTo>
                <a:lnTo>
                  <a:pt x="0" y="1650919"/>
                </a:lnTo>
                <a:lnTo>
                  <a:pt x="0" y="1650632"/>
                </a:lnTo>
                <a:lnTo>
                  <a:pt x="0" y="1650562"/>
                </a:lnTo>
                <a:lnTo>
                  <a:pt x="0" y="1647951"/>
                </a:lnTo>
                <a:lnTo>
                  <a:pt x="0" y="1647792"/>
                </a:lnTo>
                <a:lnTo>
                  <a:pt x="0" y="1647686"/>
                </a:lnTo>
                <a:lnTo>
                  <a:pt x="0" y="1647174"/>
                </a:lnTo>
                <a:lnTo>
                  <a:pt x="0" y="1647079"/>
                </a:lnTo>
                <a:lnTo>
                  <a:pt x="0" y="1646454"/>
                </a:lnTo>
                <a:lnTo>
                  <a:pt x="0" y="1645226"/>
                </a:lnTo>
                <a:lnTo>
                  <a:pt x="0" y="1644363"/>
                </a:lnTo>
                <a:lnTo>
                  <a:pt x="0" y="1644109"/>
                </a:lnTo>
                <a:lnTo>
                  <a:pt x="0" y="1643901"/>
                </a:lnTo>
                <a:lnTo>
                  <a:pt x="0" y="1643650"/>
                </a:lnTo>
                <a:lnTo>
                  <a:pt x="0" y="1643032"/>
                </a:lnTo>
                <a:lnTo>
                  <a:pt x="0" y="1642813"/>
                </a:lnTo>
                <a:lnTo>
                  <a:pt x="0" y="1642704"/>
                </a:lnTo>
                <a:lnTo>
                  <a:pt x="0" y="1642126"/>
                </a:lnTo>
                <a:lnTo>
                  <a:pt x="0" y="1642100"/>
                </a:lnTo>
                <a:lnTo>
                  <a:pt x="0" y="1641833"/>
                </a:lnTo>
                <a:lnTo>
                  <a:pt x="0" y="1641656"/>
                </a:lnTo>
                <a:lnTo>
                  <a:pt x="0" y="1641414"/>
                </a:lnTo>
                <a:lnTo>
                  <a:pt x="0" y="1641256"/>
                </a:lnTo>
                <a:lnTo>
                  <a:pt x="0" y="1641001"/>
                </a:lnTo>
                <a:lnTo>
                  <a:pt x="0" y="1640543"/>
                </a:lnTo>
                <a:lnTo>
                  <a:pt x="0" y="1640393"/>
                </a:lnTo>
                <a:lnTo>
                  <a:pt x="0" y="1640319"/>
                </a:lnTo>
                <a:lnTo>
                  <a:pt x="0" y="1640260"/>
                </a:lnTo>
                <a:lnTo>
                  <a:pt x="0" y="1639744"/>
                </a:lnTo>
                <a:lnTo>
                  <a:pt x="0" y="1638478"/>
                </a:lnTo>
                <a:lnTo>
                  <a:pt x="0" y="1638230"/>
                </a:lnTo>
                <a:lnTo>
                  <a:pt x="0" y="1637766"/>
                </a:lnTo>
                <a:lnTo>
                  <a:pt x="0" y="1637608"/>
                </a:lnTo>
                <a:lnTo>
                  <a:pt x="0" y="1637505"/>
                </a:lnTo>
                <a:lnTo>
                  <a:pt x="0" y="1636895"/>
                </a:lnTo>
                <a:lnTo>
                  <a:pt x="0" y="1636677"/>
                </a:lnTo>
                <a:lnTo>
                  <a:pt x="0" y="1636187"/>
                </a:lnTo>
                <a:lnTo>
                  <a:pt x="0" y="1635991"/>
                </a:lnTo>
                <a:lnTo>
                  <a:pt x="0" y="1635120"/>
                </a:lnTo>
                <a:lnTo>
                  <a:pt x="0" y="1634258"/>
                </a:lnTo>
                <a:lnTo>
                  <a:pt x="0" y="1633991"/>
                </a:lnTo>
                <a:lnTo>
                  <a:pt x="0" y="1633478"/>
                </a:lnTo>
                <a:lnTo>
                  <a:pt x="0" y="1632760"/>
                </a:lnTo>
                <a:lnTo>
                  <a:pt x="0" y="1632402"/>
                </a:lnTo>
                <a:lnTo>
                  <a:pt x="0" y="1631221"/>
                </a:lnTo>
                <a:lnTo>
                  <a:pt x="0" y="1630887"/>
                </a:lnTo>
                <a:lnTo>
                  <a:pt x="0" y="1630051"/>
                </a:lnTo>
                <a:lnTo>
                  <a:pt x="0" y="1629400"/>
                </a:lnTo>
                <a:lnTo>
                  <a:pt x="0" y="1628009"/>
                </a:lnTo>
                <a:lnTo>
                  <a:pt x="0" y="1627051"/>
                </a:lnTo>
                <a:lnTo>
                  <a:pt x="0" y="1626625"/>
                </a:lnTo>
                <a:lnTo>
                  <a:pt x="0" y="1626267"/>
                </a:lnTo>
                <a:lnTo>
                  <a:pt x="0" y="1626039"/>
                </a:lnTo>
                <a:lnTo>
                  <a:pt x="0" y="1625086"/>
                </a:lnTo>
                <a:lnTo>
                  <a:pt x="0" y="1624696"/>
                </a:lnTo>
                <a:lnTo>
                  <a:pt x="0" y="1623863"/>
                </a:lnTo>
                <a:lnTo>
                  <a:pt x="0" y="1623498"/>
                </a:lnTo>
                <a:lnTo>
                  <a:pt x="0" y="1622842"/>
                </a:lnTo>
                <a:lnTo>
                  <a:pt x="0" y="1622526"/>
                </a:lnTo>
                <a:lnTo>
                  <a:pt x="0" y="1621725"/>
                </a:lnTo>
                <a:lnTo>
                  <a:pt x="0" y="1620321"/>
                </a:lnTo>
                <a:lnTo>
                  <a:pt x="0" y="1620069"/>
                </a:lnTo>
                <a:lnTo>
                  <a:pt x="0" y="1619716"/>
                </a:lnTo>
                <a:lnTo>
                  <a:pt x="0" y="1619449"/>
                </a:lnTo>
                <a:lnTo>
                  <a:pt x="0" y="1619272"/>
                </a:lnTo>
                <a:lnTo>
                  <a:pt x="0" y="1618560"/>
                </a:lnTo>
                <a:lnTo>
                  <a:pt x="0" y="1618518"/>
                </a:lnTo>
                <a:lnTo>
                  <a:pt x="0" y="1617934"/>
                </a:lnTo>
                <a:lnTo>
                  <a:pt x="0" y="1617832"/>
                </a:lnTo>
                <a:lnTo>
                  <a:pt x="0" y="1616962"/>
                </a:lnTo>
                <a:lnTo>
                  <a:pt x="0" y="1616707"/>
                </a:lnTo>
                <a:lnTo>
                  <a:pt x="0" y="1615589"/>
                </a:lnTo>
                <a:lnTo>
                  <a:pt x="0" y="1615585"/>
                </a:lnTo>
                <a:lnTo>
                  <a:pt x="0" y="1614293"/>
                </a:lnTo>
                <a:lnTo>
                  <a:pt x="0" y="1614183"/>
                </a:lnTo>
                <a:lnTo>
                  <a:pt x="0" y="1613847"/>
                </a:lnTo>
                <a:lnTo>
                  <a:pt x="0" y="1607667"/>
                </a:lnTo>
                <a:lnTo>
                  <a:pt x="0" y="1606993"/>
                </a:lnTo>
                <a:lnTo>
                  <a:pt x="0" y="1606280"/>
                </a:lnTo>
                <a:lnTo>
                  <a:pt x="0" y="1605706"/>
                </a:lnTo>
                <a:lnTo>
                  <a:pt x="0" y="1605625"/>
                </a:lnTo>
                <a:lnTo>
                  <a:pt x="0" y="1604440"/>
                </a:lnTo>
                <a:lnTo>
                  <a:pt x="0" y="1604190"/>
                </a:lnTo>
                <a:lnTo>
                  <a:pt x="0" y="1603570"/>
                </a:lnTo>
                <a:lnTo>
                  <a:pt x="0" y="1601655"/>
                </a:lnTo>
                <a:lnTo>
                  <a:pt x="0" y="1601114"/>
                </a:lnTo>
                <a:lnTo>
                  <a:pt x="0" y="1600858"/>
                </a:lnTo>
                <a:lnTo>
                  <a:pt x="0" y="1600799"/>
                </a:lnTo>
                <a:lnTo>
                  <a:pt x="0" y="1600142"/>
                </a:lnTo>
                <a:lnTo>
                  <a:pt x="0" y="1599693"/>
                </a:lnTo>
                <a:lnTo>
                  <a:pt x="0" y="1599570"/>
                </a:lnTo>
                <a:lnTo>
                  <a:pt x="0" y="1599493"/>
                </a:lnTo>
                <a:lnTo>
                  <a:pt x="0" y="1598304"/>
                </a:lnTo>
                <a:lnTo>
                  <a:pt x="0" y="1597434"/>
                </a:lnTo>
                <a:lnTo>
                  <a:pt x="0" y="1596807"/>
                </a:lnTo>
                <a:lnTo>
                  <a:pt x="0" y="1596201"/>
                </a:lnTo>
                <a:lnTo>
                  <a:pt x="0" y="1596134"/>
                </a:lnTo>
                <a:lnTo>
                  <a:pt x="0" y="1594978"/>
                </a:lnTo>
                <a:lnTo>
                  <a:pt x="0" y="1594270"/>
                </a:lnTo>
                <a:lnTo>
                  <a:pt x="0" y="1593839"/>
                </a:lnTo>
                <a:lnTo>
                  <a:pt x="0" y="1593558"/>
                </a:lnTo>
                <a:lnTo>
                  <a:pt x="0" y="1593201"/>
                </a:lnTo>
                <a:lnTo>
                  <a:pt x="0" y="1592489"/>
                </a:lnTo>
                <a:lnTo>
                  <a:pt x="0" y="1591704"/>
                </a:lnTo>
                <a:lnTo>
                  <a:pt x="0" y="1588701"/>
                </a:lnTo>
                <a:lnTo>
                  <a:pt x="0" y="1587066"/>
                </a:lnTo>
                <a:lnTo>
                  <a:pt x="0" y="1586863"/>
                </a:lnTo>
                <a:lnTo>
                  <a:pt x="0" y="1586281"/>
                </a:lnTo>
                <a:lnTo>
                  <a:pt x="0" y="1585568"/>
                </a:lnTo>
                <a:lnTo>
                  <a:pt x="0" y="1584614"/>
                </a:lnTo>
                <a:lnTo>
                  <a:pt x="0" y="1583896"/>
                </a:lnTo>
                <a:lnTo>
                  <a:pt x="0" y="1583113"/>
                </a:lnTo>
                <a:lnTo>
                  <a:pt x="0" y="1582698"/>
                </a:lnTo>
                <a:lnTo>
                  <a:pt x="0" y="1582243"/>
                </a:lnTo>
                <a:lnTo>
                  <a:pt x="0" y="1581806"/>
                </a:lnTo>
                <a:lnTo>
                  <a:pt x="0" y="1580728"/>
                </a:lnTo>
                <a:lnTo>
                  <a:pt x="0" y="1580255"/>
                </a:lnTo>
                <a:lnTo>
                  <a:pt x="0" y="1580146"/>
                </a:lnTo>
                <a:lnTo>
                  <a:pt x="0" y="1579275"/>
                </a:lnTo>
                <a:lnTo>
                  <a:pt x="0" y="1578474"/>
                </a:lnTo>
                <a:lnTo>
                  <a:pt x="0" y="1578416"/>
                </a:lnTo>
                <a:lnTo>
                  <a:pt x="0" y="1578073"/>
                </a:lnTo>
                <a:lnTo>
                  <a:pt x="0" y="1577761"/>
                </a:lnTo>
                <a:lnTo>
                  <a:pt x="0" y="1577187"/>
                </a:lnTo>
                <a:lnTo>
                  <a:pt x="0" y="1577132"/>
                </a:lnTo>
                <a:lnTo>
                  <a:pt x="0" y="1576263"/>
                </a:lnTo>
                <a:lnTo>
                  <a:pt x="0" y="1576112"/>
                </a:lnTo>
                <a:lnTo>
                  <a:pt x="0" y="1575920"/>
                </a:lnTo>
                <a:lnTo>
                  <a:pt x="0" y="1575670"/>
                </a:lnTo>
                <a:lnTo>
                  <a:pt x="0" y="1575050"/>
                </a:lnTo>
                <a:lnTo>
                  <a:pt x="0" y="1574119"/>
                </a:lnTo>
                <a:lnTo>
                  <a:pt x="0" y="1571455"/>
                </a:lnTo>
                <a:lnTo>
                  <a:pt x="0" y="1571205"/>
                </a:lnTo>
                <a:lnTo>
                  <a:pt x="0" y="1571174"/>
                </a:lnTo>
                <a:lnTo>
                  <a:pt x="0" y="1569977"/>
                </a:lnTo>
                <a:lnTo>
                  <a:pt x="0" y="1569654"/>
                </a:lnTo>
                <a:lnTo>
                  <a:pt x="0" y="1568907"/>
                </a:lnTo>
                <a:lnTo>
                  <a:pt x="0" y="1568121"/>
                </a:lnTo>
                <a:lnTo>
                  <a:pt x="0" y="1566968"/>
                </a:lnTo>
                <a:lnTo>
                  <a:pt x="0" y="1566606"/>
                </a:lnTo>
                <a:lnTo>
                  <a:pt x="0" y="1564879"/>
                </a:lnTo>
                <a:lnTo>
                  <a:pt x="0" y="1563184"/>
                </a:lnTo>
                <a:lnTo>
                  <a:pt x="0" y="1562568"/>
                </a:lnTo>
                <a:lnTo>
                  <a:pt x="0" y="1561986"/>
                </a:lnTo>
                <a:lnTo>
                  <a:pt x="0" y="1561033"/>
                </a:lnTo>
                <a:lnTo>
                  <a:pt x="0" y="1560416"/>
                </a:lnTo>
                <a:lnTo>
                  <a:pt x="0" y="1560315"/>
                </a:lnTo>
                <a:lnTo>
                  <a:pt x="0" y="1558344"/>
                </a:lnTo>
                <a:lnTo>
                  <a:pt x="0" y="1557762"/>
                </a:lnTo>
                <a:lnTo>
                  <a:pt x="0" y="1557512"/>
                </a:lnTo>
                <a:lnTo>
                  <a:pt x="0" y="1556891"/>
                </a:lnTo>
                <a:lnTo>
                  <a:pt x="0" y="1555961"/>
                </a:lnTo>
                <a:lnTo>
                  <a:pt x="0" y="1555376"/>
                </a:lnTo>
                <a:lnTo>
                  <a:pt x="0" y="1554748"/>
                </a:lnTo>
                <a:lnTo>
                  <a:pt x="0" y="1554278"/>
                </a:lnTo>
                <a:lnTo>
                  <a:pt x="0" y="1554179"/>
                </a:lnTo>
                <a:lnTo>
                  <a:pt x="0" y="1553879"/>
                </a:lnTo>
                <a:lnTo>
                  <a:pt x="0" y="1553027"/>
                </a:lnTo>
                <a:lnTo>
                  <a:pt x="0" y="1551736"/>
                </a:lnTo>
                <a:lnTo>
                  <a:pt x="0" y="1550080"/>
                </a:lnTo>
                <a:lnTo>
                  <a:pt x="0" y="1549567"/>
                </a:lnTo>
                <a:lnTo>
                  <a:pt x="0" y="1548613"/>
                </a:lnTo>
                <a:lnTo>
                  <a:pt x="0" y="1547743"/>
                </a:lnTo>
                <a:lnTo>
                  <a:pt x="0" y="1547593"/>
                </a:lnTo>
                <a:lnTo>
                  <a:pt x="0" y="1547271"/>
                </a:lnTo>
                <a:lnTo>
                  <a:pt x="0" y="1546721"/>
                </a:lnTo>
                <a:lnTo>
                  <a:pt x="0" y="1544222"/>
                </a:lnTo>
                <a:lnTo>
                  <a:pt x="0" y="1543510"/>
                </a:lnTo>
                <a:lnTo>
                  <a:pt x="0" y="1543387"/>
                </a:lnTo>
                <a:lnTo>
                  <a:pt x="0" y="1540584"/>
                </a:lnTo>
                <a:lnTo>
                  <a:pt x="0" y="1540184"/>
                </a:lnTo>
                <a:lnTo>
                  <a:pt x="0" y="1539602"/>
                </a:lnTo>
                <a:lnTo>
                  <a:pt x="0" y="1538087"/>
                </a:lnTo>
                <a:lnTo>
                  <a:pt x="0" y="1536486"/>
                </a:lnTo>
                <a:lnTo>
                  <a:pt x="0" y="1534249"/>
                </a:lnTo>
                <a:lnTo>
                  <a:pt x="0" y="1534049"/>
                </a:lnTo>
                <a:lnTo>
                  <a:pt x="0" y="1533577"/>
                </a:lnTo>
                <a:lnTo>
                  <a:pt x="0" y="1531895"/>
                </a:lnTo>
                <a:lnTo>
                  <a:pt x="0" y="1531713"/>
                </a:lnTo>
                <a:lnTo>
                  <a:pt x="0" y="1530643"/>
                </a:lnTo>
                <a:lnTo>
                  <a:pt x="0" y="1527697"/>
                </a:lnTo>
                <a:lnTo>
                  <a:pt x="0" y="1527248"/>
                </a:lnTo>
                <a:lnTo>
                  <a:pt x="0" y="1527183"/>
                </a:lnTo>
                <a:lnTo>
                  <a:pt x="0" y="1526470"/>
                </a:lnTo>
                <a:lnTo>
                  <a:pt x="0" y="1526143"/>
                </a:lnTo>
                <a:lnTo>
                  <a:pt x="0" y="1524508"/>
                </a:lnTo>
                <a:lnTo>
                  <a:pt x="0" y="1524080"/>
                </a:lnTo>
                <a:lnTo>
                  <a:pt x="0" y="1523723"/>
                </a:lnTo>
                <a:lnTo>
                  <a:pt x="0" y="1521112"/>
                </a:lnTo>
                <a:lnTo>
                  <a:pt x="0" y="1521048"/>
                </a:lnTo>
                <a:lnTo>
                  <a:pt x="0" y="1519928"/>
                </a:lnTo>
                <a:lnTo>
                  <a:pt x="0" y="1519615"/>
                </a:lnTo>
                <a:lnTo>
                  <a:pt x="0" y="1518200"/>
                </a:lnTo>
                <a:lnTo>
                  <a:pt x="0" y="1517524"/>
                </a:lnTo>
                <a:lnTo>
                  <a:pt x="0" y="1517062"/>
                </a:lnTo>
                <a:lnTo>
                  <a:pt x="0" y="1516812"/>
                </a:lnTo>
                <a:lnTo>
                  <a:pt x="0" y="1516193"/>
                </a:lnTo>
                <a:lnTo>
                  <a:pt x="0" y="1515287"/>
                </a:lnTo>
                <a:lnTo>
                  <a:pt x="0" y="1514575"/>
                </a:lnTo>
                <a:lnTo>
                  <a:pt x="0" y="1514417"/>
                </a:lnTo>
                <a:lnTo>
                  <a:pt x="0" y="1514162"/>
                </a:lnTo>
                <a:lnTo>
                  <a:pt x="0" y="1513704"/>
                </a:lnTo>
                <a:lnTo>
                  <a:pt x="0" y="1513555"/>
                </a:lnTo>
                <a:lnTo>
                  <a:pt x="0" y="1513480"/>
                </a:lnTo>
                <a:lnTo>
                  <a:pt x="0" y="1513421"/>
                </a:lnTo>
                <a:lnTo>
                  <a:pt x="0" y="1512905"/>
                </a:lnTo>
                <a:lnTo>
                  <a:pt x="0" y="1511639"/>
                </a:lnTo>
                <a:lnTo>
                  <a:pt x="0" y="1511391"/>
                </a:lnTo>
                <a:lnTo>
                  <a:pt x="0" y="1510927"/>
                </a:lnTo>
                <a:lnTo>
                  <a:pt x="0" y="1510769"/>
                </a:lnTo>
                <a:lnTo>
                  <a:pt x="0" y="1510667"/>
                </a:lnTo>
                <a:lnTo>
                  <a:pt x="0" y="1510056"/>
                </a:lnTo>
                <a:lnTo>
                  <a:pt x="0" y="1509152"/>
                </a:lnTo>
                <a:lnTo>
                  <a:pt x="0" y="1508281"/>
                </a:lnTo>
                <a:lnTo>
                  <a:pt x="0" y="1507419"/>
                </a:lnTo>
                <a:lnTo>
                  <a:pt x="0" y="1506349"/>
                </a:lnTo>
                <a:lnTo>
                  <a:pt x="0" y="1505922"/>
                </a:lnTo>
                <a:lnTo>
                  <a:pt x="0" y="1505564"/>
                </a:lnTo>
                <a:lnTo>
                  <a:pt x="0" y="1504382"/>
                </a:lnTo>
                <a:lnTo>
                  <a:pt x="0" y="1504048"/>
                </a:lnTo>
                <a:lnTo>
                  <a:pt x="0" y="1502889"/>
                </a:lnTo>
                <a:lnTo>
                  <a:pt x="0" y="1502561"/>
                </a:lnTo>
                <a:lnTo>
                  <a:pt x="0" y="1499787"/>
                </a:lnTo>
                <a:lnTo>
                  <a:pt x="0" y="1499428"/>
                </a:lnTo>
                <a:lnTo>
                  <a:pt x="0" y="1499200"/>
                </a:lnTo>
                <a:lnTo>
                  <a:pt x="0" y="1498728"/>
                </a:lnTo>
                <a:lnTo>
                  <a:pt x="0" y="1498247"/>
                </a:lnTo>
                <a:lnTo>
                  <a:pt x="0" y="1497857"/>
                </a:lnTo>
                <a:lnTo>
                  <a:pt x="0" y="1496004"/>
                </a:lnTo>
                <a:lnTo>
                  <a:pt x="0" y="1494886"/>
                </a:lnTo>
                <a:lnTo>
                  <a:pt x="0" y="1494428"/>
                </a:lnTo>
                <a:lnTo>
                  <a:pt x="0" y="1493482"/>
                </a:lnTo>
                <a:lnTo>
                  <a:pt x="0" y="1493230"/>
                </a:lnTo>
                <a:lnTo>
                  <a:pt x="0" y="1492878"/>
                </a:lnTo>
                <a:lnTo>
                  <a:pt x="0" y="1492610"/>
                </a:lnTo>
                <a:lnTo>
                  <a:pt x="0" y="1492433"/>
                </a:lnTo>
                <a:lnTo>
                  <a:pt x="0" y="1492191"/>
                </a:lnTo>
                <a:lnTo>
                  <a:pt x="0" y="1491721"/>
                </a:lnTo>
                <a:lnTo>
                  <a:pt x="0" y="1491321"/>
                </a:lnTo>
                <a:lnTo>
                  <a:pt x="0" y="1491096"/>
                </a:lnTo>
                <a:lnTo>
                  <a:pt x="0" y="1491095"/>
                </a:lnTo>
                <a:lnTo>
                  <a:pt x="0" y="1491038"/>
                </a:lnTo>
                <a:lnTo>
                  <a:pt x="0" y="1490993"/>
                </a:lnTo>
                <a:lnTo>
                  <a:pt x="0" y="1490123"/>
                </a:lnTo>
                <a:lnTo>
                  <a:pt x="0" y="1489868"/>
                </a:lnTo>
                <a:lnTo>
                  <a:pt x="0" y="1489007"/>
                </a:lnTo>
                <a:lnTo>
                  <a:pt x="0" y="1488750"/>
                </a:lnTo>
                <a:lnTo>
                  <a:pt x="0" y="1488544"/>
                </a:lnTo>
                <a:lnTo>
                  <a:pt x="0" y="1488292"/>
                </a:lnTo>
                <a:lnTo>
                  <a:pt x="0" y="1487673"/>
                </a:lnTo>
                <a:lnTo>
                  <a:pt x="0" y="1487454"/>
                </a:lnTo>
                <a:lnTo>
                  <a:pt x="0" y="1487344"/>
                </a:lnTo>
                <a:lnTo>
                  <a:pt x="0" y="1487008"/>
                </a:lnTo>
                <a:lnTo>
                  <a:pt x="0" y="1486768"/>
                </a:lnTo>
                <a:lnTo>
                  <a:pt x="0" y="1486055"/>
                </a:lnTo>
                <a:lnTo>
                  <a:pt x="0" y="1485898"/>
                </a:lnTo>
                <a:lnTo>
                  <a:pt x="0" y="1485185"/>
                </a:lnTo>
                <a:lnTo>
                  <a:pt x="0" y="1485035"/>
                </a:lnTo>
                <a:lnTo>
                  <a:pt x="0" y="1481665"/>
                </a:lnTo>
                <a:lnTo>
                  <a:pt x="0" y="1480828"/>
                </a:lnTo>
                <a:lnTo>
                  <a:pt x="0" y="1479055"/>
                </a:lnTo>
                <a:lnTo>
                  <a:pt x="0" y="1478787"/>
                </a:lnTo>
                <a:lnTo>
                  <a:pt x="0" y="1477403"/>
                </a:lnTo>
                <a:lnTo>
                  <a:pt x="0" y="1477044"/>
                </a:lnTo>
                <a:lnTo>
                  <a:pt x="0" y="1476816"/>
                </a:lnTo>
                <a:lnTo>
                  <a:pt x="0" y="1475863"/>
                </a:lnTo>
                <a:lnTo>
                  <a:pt x="0" y="1475529"/>
                </a:lnTo>
                <a:lnTo>
                  <a:pt x="0" y="1474275"/>
                </a:lnTo>
                <a:lnTo>
                  <a:pt x="0" y="1473304"/>
                </a:lnTo>
                <a:lnTo>
                  <a:pt x="0" y="1472654"/>
                </a:lnTo>
                <a:lnTo>
                  <a:pt x="0" y="1471064"/>
                </a:lnTo>
                <a:lnTo>
                  <a:pt x="0" y="1470847"/>
                </a:lnTo>
                <a:lnTo>
                  <a:pt x="0" y="1469362"/>
                </a:lnTo>
                <a:lnTo>
                  <a:pt x="0" y="1469337"/>
                </a:lnTo>
                <a:lnTo>
                  <a:pt x="0" y="1469295"/>
                </a:lnTo>
                <a:lnTo>
                  <a:pt x="0" y="1468711"/>
                </a:lnTo>
                <a:lnTo>
                  <a:pt x="0" y="1468610"/>
                </a:lnTo>
                <a:lnTo>
                  <a:pt x="0" y="1468139"/>
                </a:lnTo>
                <a:lnTo>
                  <a:pt x="0" y="1467999"/>
                </a:lnTo>
                <a:lnTo>
                  <a:pt x="0" y="1467740"/>
                </a:lnTo>
                <a:lnTo>
                  <a:pt x="0" y="1467484"/>
                </a:lnTo>
                <a:lnTo>
                  <a:pt x="0" y="1466366"/>
                </a:lnTo>
                <a:lnTo>
                  <a:pt x="0" y="1466362"/>
                </a:lnTo>
                <a:lnTo>
                  <a:pt x="0" y="1465650"/>
                </a:lnTo>
                <a:lnTo>
                  <a:pt x="0" y="1464960"/>
                </a:lnTo>
                <a:lnTo>
                  <a:pt x="0" y="1464712"/>
                </a:lnTo>
                <a:lnTo>
                  <a:pt x="0" y="1464625"/>
                </a:lnTo>
                <a:lnTo>
                  <a:pt x="0" y="1462576"/>
                </a:lnTo>
                <a:lnTo>
                  <a:pt x="0" y="1462473"/>
                </a:lnTo>
                <a:lnTo>
                  <a:pt x="0" y="1461603"/>
                </a:lnTo>
                <a:lnTo>
                  <a:pt x="0" y="1460227"/>
                </a:lnTo>
                <a:lnTo>
                  <a:pt x="0" y="1458491"/>
                </a:lnTo>
                <a:lnTo>
                  <a:pt x="0" y="1457370"/>
                </a:lnTo>
                <a:lnTo>
                  <a:pt x="0" y="1457058"/>
                </a:lnTo>
                <a:lnTo>
                  <a:pt x="0" y="1454967"/>
                </a:lnTo>
                <a:lnTo>
                  <a:pt x="0" y="1451635"/>
                </a:lnTo>
                <a:lnTo>
                  <a:pt x="0" y="1450922"/>
                </a:lnTo>
                <a:lnTo>
                  <a:pt x="0" y="1450270"/>
                </a:lnTo>
                <a:lnTo>
                  <a:pt x="0" y="1448831"/>
                </a:lnTo>
                <a:lnTo>
                  <a:pt x="0" y="1446978"/>
                </a:lnTo>
                <a:lnTo>
                  <a:pt x="0" y="1445755"/>
                </a:lnTo>
                <a:lnTo>
                  <a:pt x="0" y="1444417"/>
                </a:lnTo>
                <a:lnTo>
                  <a:pt x="0" y="1444366"/>
                </a:lnTo>
                <a:lnTo>
                  <a:pt x="0" y="1443266"/>
                </a:lnTo>
                <a:lnTo>
                  <a:pt x="0" y="1442068"/>
                </a:lnTo>
                <a:lnTo>
                  <a:pt x="0" y="1440843"/>
                </a:lnTo>
                <a:lnTo>
                  <a:pt x="0" y="1440331"/>
                </a:lnTo>
                <a:lnTo>
                  <a:pt x="0" y="1437843"/>
                </a:lnTo>
                <a:lnTo>
                  <a:pt x="0" y="1437131"/>
                </a:lnTo>
                <a:lnTo>
                  <a:pt x="0" y="1434289"/>
                </a:lnTo>
                <a:lnTo>
                  <a:pt x="0" y="1433476"/>
                </a:lnTo>
                <a:lnTo>
                  <a:pt x="0" y="1431505"/>
                </a:lnTo>
                <a:lnTo>
                  <a:pt x="0" y="1430673"/>
                </a:lnTo>
                <a:lnTo>
                  <a:pt x="0" y="1428538"/>
                </a:lnTo>
                <a:lnTo>
                  <a:pt x="0" y="1428537"/>
                </a:lnTo>
                <a:lnTo>
                  <a:pt x="0" y="1427910"/>
                </a:lnTo>
                <a:lnTo>
                  <a:pt x="0" y="1427340"/>
                </a:lnTo>
                <a:lnTo>
                  <a:pt x="0" y="1427040"/>
                </a:lnTo>
                <a:lnTo>
                  <a:pt x="0" y="1426447"/>
                </a:lnTo>
                <a:lnTo>
                  <a:pt x="0" y="1422684"/>
                </a:lnTo>
                <a:lnTo>
                  <a:pt x="0" y="1421982"/>
                </a:lnTo>
                <a:lnTo>
                  <a:pt x="0" y="1421775"/>
                </a:lnTo>
                <a:lnTo>
                  <a:pt x="0" y="1420904"/>
                </a:lnTo>
                <a:lnTo>
                  <a:pt x="0" y="1419684"/>
                </a:lnTo>
                <a:lnTo>
                  <a:pt x="0" y="1417384"/>
                </a:lnTo>
                <a:lnTo>
                  <a:pt x="0" y="1416671"/>
                </a:lnTo>
                <a:lnTo>
                  <a:pt x="0" y="1415847"/>
                </a:lnTo>
                <a:lnTo>
                  <a:pt x="0" y="1413548"/>
                </a:lnTo>
                <a:lnTo>
                  <a:pt x="0" y="1413345"/>
                </a:lnTo>
                <a:lnTo>
                  <a:pt x="0" y="1411248"/>
                </a:lnTo>
                <a:lnTo>
                  <a:pt x="0" y="1408290"/>
                </a:lnTo>
                <a:lnTo>
                  <a:pt x="0" y="1407210"/>
                </a:lnTo>
                <a:lnTo>
                  <a:pt x="0" y="1406153"/>
                </a:lnTo>
                <a:lnTo>
                  <a:pt x="0" y="1405056"/>
                </a:lnTo>
                <a:lnTo>
                  <a:pt x="0" y="1404957"/>
                </a:lnTo>
                <a:lnTo>
                  <a:pt x="0" y="1403805"/>
                </a:lnTo>
                <a:lnTo>
                  <a:pt x="0" y="1402154"/>
                </a:lnTo>
                <a:lnTo>
                  <a:pt x="0" y="1400345"/>
                </a:lnTo>
                <a:lnTo>
                  <a:pt x="0" y="1400018"/>
                </a:lnTo>
                <a:lnTo>
                  <a:pt x="0" y="1399631"/>
                </a:lnTo>
                <a:lnTo>
                  <a:pt x="0" y="1399391"/>
                </a:lnTo>
                <a:lnTo>
                  <a:pt x="0" y="1398520"/>
                </a:lnTo>
                <a:lnTo>
                  <a:pt x="0" y="1397669"/>
                </a:lnTo>
                <a:lnTo>
                  <a:pt x="0" y="1396422"/>
                </a:lnTo>
                <a:lnTo>
                  <a:pt x="0" y="1395552"/>
                </a:lnTo>
                <a:lnTo>
                  <a:pt x="0" y="1394287"/>
                </a:lnTo>
                <a:lnTo>
                  <a:pt x="0" y="1394209"/>
                </a:lnTo>
                <a:lnTo>
                  <a:pt x="0" y="1393489"/>
                </a:lnTo>
                <a:lnTo>
                  <a:pt x="0" y="1393089"/>
                </a:lnTo>
                <a:lnTo>
                  <a:pt x="0" y="1391362"/>
                </a:lnTo>
                <a:lnTo>
                  <a:pt x="0" y="1388864"/>
                </a:lnTo>
                <a:lnTo>
                  <a:pt x="0" y="1388152"/>
                </a:lnTo>
                <a:lnTo>
                  <a:pt x="0" y="1384827"/>
                </a:lnTo>
                <a:lnTo>
                  <a:pt x="0" y="1381858"/>
                </a:lnTo>
                <a:lnTo>
                  <a:pt x="0" y="1379510"/>
                </a:lnTo>
                <a:lnTo>
                  <a:pt x="0" y="1377247"/>
                </a:lnTo>
                <a:lnTo>
                  <a:pt x="0" y="1376051"/>
                </a:lnTo>
                <a:lnTo>
                  <a:pt x="0" y="1375285"/>
                </a:lnTo>
                <a:lnTo>
                  <a:pt x="0" y="1372238"/>
                </a:lnTo>
                <a:lnTo>
                  <a:pt x="0" y="1371825"/>
                </a:lnTo>
                <a:lnTo>
                  <a:pt x="0" y="1371732"/>
                </a:lnTo>
                <a:lnTo>
                  <a:pt x="0" y="1371113"/>
                </a:lnTo>
                <a:lnTo>
                  <a:pt x="0" y="1370706"/>
                </a:lnTo>
                <a:lnTo>
                  <a:pt x="0" y="1367589"/>
                </a:lnTo>
                <a:lnTo>
                  <a:pt x="0" y="1365352"/>
                </a:lnTo>
                <a:lnTo>
                  <a:pt x="0" y="1364570"/>
                </a:lnTo>
                <a:lnTo>
                  <a:pt x="0" y="1364482"/>
                </a:lnTo>
                <a:lnTo>
                  <a:pt x="0" y="1364257"/>
                </a:lnTo>
                <a:lnTo>
                  <a:pt x="0" y="1362168"/>
                </a:lnTo>
                <a:lnTo>
                  <a:pt x="0" y="1361454"/>
                </a:lnTo>
                <a:lnTo>
                  <a:pt x="0" y="1359929"/>
                </a:lnTo>
                <a:lnTo>
                  <a:pt x="0" y="1359216"/>
                </a:lnTo>
                <a:lnTo>
                  <a:pt x="0" y="1359059"/>
                </a:lnTo>
                <a:lnTo>
                  <a:pt x="0" y="1358346"/>
                </a:lnTo>
                <a:lnTo>
                  <a:pt x="0" y="1357126"/>
                </a:lnTo>
                <a:lnTo>
                  <a:pt x="0" y="1354826"/>
                </a:lnTo>
                <a:lnTo>
                  <a:pt x="0" y="1353667"/>
                </a:lnTo>
                <a:lnTo>
                  <a:pt x="0" y="1352664"/>
                </a:lnTo>
                <a:lnTo>
                  <a:pt x="0" y="1352216"/>
                </a:lnTo>
                <a:lnTo>
                  <a:pt x="0" y="1350991"/>
                </a:lnTo>
                <a:lnTo>
                  <a:pt x="0" y="1350564"/>
                </a:lnTo>
                <a:lnTo>
                  <a:pt x="0" y="1348690"/>
                </a:lnTo>
                <a:lnTo>
                  <a:pt x="0" y="1347530"/>
                </a:lnTo>
                <a:lnTo>
                  <a:pt x="0" y="1344225"/>
                </a:lnTo>
                <a:lnTo>
                  <a:pt x="0" y="1344008"/>
                </a:lnTo>
                <a:lnTo>
                  <a:pt x="0" y="1342498"/>
                </a:lnTo>
                <a:lnTo>
                  <a:pt x="0" y="1341872"/>
                </a:lnTo>
                <a:lnTo>
                  <a:pt x="0" y="1341771"/>
                </a:lnTo>
                <a:lnTo>
                  <a:pt x="0" y="1341160"/>
                </a:lnTo>
                <a:lnTo>
                  <a:pt x="0" y="1340901"/>
                </a:lnTo>
                <a:lnTo>
                  <a:pt x="0" y="1340646"/>
                </a:lnTo>
                <a:lnTo>
                  <a:pt x="0" y="1339070"/>
                </a:lnTo>
                <a:lnTo>
                  <a:pt x="0" y="1337873"/>
                </a:lnTo>
                <a:lnTo>
                  <a:pt x="0" y="1337786"/>
                </a:lnTo>
                <a:lnTo>
                  <a:pt x="0" y="1336833"/>
                </a:lnTo>
                <a:lnTo>
                  <a:pt x="0" y="1335963"/>
                </a:lnTo>
                <a:lnTo>
                  <a:pt x="0" y="1335737"/>
                </a:lnTo>
                <a:lnTo>
                  <a:pt x="0" y="1335634"/>
                </a:lnTo>
                <a:lnTo>
                  <a:pt x="0" y="1334764"/>
                </a:lnTo>
                <a:lnTo>
                  <a:pt x="0" y="1331652"/>
                </a:lnTo>
                <a:lnTo>
                  <a:pt x="0" y="1330932"/>
                </a:lnTo>
                <a:lnTo>
                  <a:pt x="0" y="1330531"/>
                </a:lnTo>
                <a:lnTo>
                  <a:pt x="0" y="1329832"/>
                </a:lnTo>
                <a:lnTo>
                  <a:pt x="0" y="1326307"/>
                </a:lnTo>
                <a:lnTo>
                  <a:pt x="0" y="1323696"/>
                </a:lnTo>
                <a:lnTo>
                  <a:pt x="0" y="1323431"/>
                </a:lnTo>
                <a:lnTo>
                  <a:pt x="0" y="1321842"/>
                </a:lnTo>
                <a:lnTo>
                  <a:pt x="0" y="1320139"/>
                </a:lnTo>
                <a:lnTo>
                  <a:pt x="0" y="1318917"/>
                </a:lnTo>
                <a:lnTo>
                  <a:pt x="0" y="1318777"/>
                </a:lnTo>
                <a:lnTo>
                  <a:pt x="0" y="1317578"/>
                </a:lnTo>
                <a:lnTo>
                  <a:pt x="0" y="1316427"/>
                </a:lnTo>
                <a:lnTo>
                  <a:pt x="0" y="1315706"/>
                </a:lnTo>
                <a:lnTo>
                  <a:pt x="0" y="1315489"/>
                </a:lnTo>
                <a:lnTo>
                  <a:pt x="0" y="1314004"/>
                </a:lnTo>
                <a:lnTo>
                  <a:pt x="0" y="1313492"/>
                </a:lnTo>
                <a:lnTo>
                  <a:pt x="0" y="1313353"/>
                </a:lnTo>
                <a:lnTo>
                  <a:pt x="0" y="1313250"/>
                </a:lnTo>
                <a:lnTo>
                  <a:pt x="0" y="1312640"/>
                </a:lnTo>
                <a:lnTo>
                  <a:pt x="0" y="1312380"/>
                </a:lnTo>
                <a:lnTo>
                  <a:pt x="0" y="1311004"/>
                </a:lnTo>
                <a:lnTo>
                  <a:pt x="0" y="1310292"/>
                </a:lnTo>
                <a:lnTo>
                  <a:pt x="0" y="1309268"/>
                </a:lnTo>
                <a:lnTo>
                  <a:pt x="0" y="1308147"/>
                </a:lnTo>
                <a:lnTo>
                  <a:pt x="0" y="1307450"/>
                </a:lnTo>
                <a:lnTo>
                  <a:pt x="0" y="1302012"/>
                </a:lnTo>
                <a:lnTo>
                  <a:pt x="0" y="1301784"/>
                </a:lnTo>
                <a:lnTo>
                  <a:pt x="0" y="1301700"/>
                </a:lnTo>
                <a:lnTo>
                  <a:pt x="0" y="1300914"/>
                </a:lnTo>
                <a:lnTo>
                  <a:pt x="0" y="1299608"/>
                </a:lnTo>
                <a:lnTo>
                  <a:pt x="0" y="1295845"/>
                </a:lnTo>
                <a:lnTo>
                  <a:pt x="0" y="1295194"/>
                </a:lnTo>
                <a:lnTo>
                  <a:pt x="0" y="1295143"/>
                </a:lnTo>
                <a:lnTo>
                  <a:pt x="0" y="1292845"/>
                </a:lnTo>
                <a:lnTo>
                  <a:pt x="0" y="1291620"/>
                </a:lnTo>
                <a:lnTo>
                  <a:pt x="0" y="1291108"/>
                </a:lnTo>
                <a:lnTo>
                  <a:pt x="0" y="1289058"/>
                </a:lnTo>
                <a:lnTo>
                  <a:pt x="0" y="1289008"/>
                </a:lnTo>
                <a:lnTo>
                  <a:pt x="0" y="1287908"/>
                </a:lnTo>
                <a:lnTo>
                  <a:pt x="0" y="1286710"/>
                </a:lnTo>
                <a:lnTo>
                  <a:pt x="0" y="1285066"/>
                </a:lnTo>
                <a:lnTo>
                  <a:pt x="0" y="1284972"/>
                </a:lnTo>
                <a:lnTo>
                  <a:pt x="0" y="1284355"/>
                </a:lnTo>
                <a:lnTo>
                  <a:pt x="0" y="1281451"/>
                </a:lnTo>
                <a:lnTo>
                  <a:pt x="0" y="1279315"/>
                </a:lnTo>
                <a:lnTo>
                  <a:pt x="0" y="1278931"/>
                </a:lnTo>
                <a:lnTo>
                  <a:pt x="0" y="1278118"/>
                </a:lnTo>
                <a:lnTo>
                  <a:pt x="0" y="1275315"/>
                </a:lnTo>
                <a:lnTo>
                  <a:pt x="0" y="1273462"/>
                </a:lnTo>
                <a:lnTo>
                  <a:pt x="0" y="1273179"/>
                </a:lnTo>
                <a:lnTo>
                  <a:pt x="0" y="1272552"/>
                </a:lnTo>
                <a:lnTo>
                  <a:pt x="0" y="1271682"/>
                </a:lnTo>
                <a:lnTo>
                  <a:pt x="0" y="1269584"/>
                </a:lnTo>
                <a:lnTo>
                  <a:pt x="0" y="1268714"/>
                </a:lnTo>
                <a:lnTo>
                  <a:pt x="0" y="1267449"/>
                </a:lnTo>
                <a:lnTo>
                  <a:pt x="0" y="1267326"/>
                </a:lnTo>
                <a:lnTo>
                  <a:pt x="0" y="1266651"/>
                </a:lnTo>
                <a:lnTo>
                  <a:pt x="0" y="1266624"/>
                </a:lnTo>
                <a:lnTo>
                  <a:pt x="0" y="1265286"/>
                </a:lnTo>
                <a:lnTo>
                  <a:pt x="0" y="1264326"/>
                </a:lnTo>
                <a:lnTo>
                  <a:pt x="0" y="1262025"/>
                </a:lnTo>
                <a:lnTo>
                  <a:pt x="0" y="1261313"/>
                </a:lnTo>
                <a:lnTo>
                  <a:pt x="0" y="1260772"/>
                </a:lnTo>
                <a:lnTo>
                  <a:pt x="0" y="1257988"/>
                </a:lnTo>
                <a:lnTo>
                  <a:pt x="0" y="1255019"/>
                </a:lnTo>
                <a:lnTo>
                  <a:pt x="0" y="1252931"/>
                </a:lnTo>
                <a:lnTo>
                  <a:pt x="0" y="1250795"/>
                </a:lnTo>
                <a:lnTo>
                  <a:pt x="0" y="1250409"/>
                </a:lnTo>
                <a:lnTo>
                  <a:pt x="0" y="1248447"/>
                </a:lnTo>
                <a:lnTo>
                  <a:pt x="0" y="1247200"/>
                </a:lnTo>
                <a:lnTo>
                  <a:pt x="0" y="1246330"/>
                </a:lnTo>
                <a:lnTo>
                  <a:pt x="0" y="1245399"/>
                </a:lnTo>
                <a:lnTo>
                  <a:pt x="0" y="1244987"/>
                </a:lnTo>
                <a:lnTo>
                  <a:pt x="0" y="1244893"/>
                </a:lnTo>
                <a:lnTo>
                  <a:pt x="0" y="1244274"/>
                </a:lnTo>
                <a:lnTo>
                  <a:pt x="0" y="1244267"/>
                </a:lnTo>
                <a:lnTo>
                  <a:pt x="0" y="1243867"/>
                </a:lnTo>
                <a:lnTo>
                  <a:pt x="0" y="1243555"/>
                </a:lnTo>
                <a:lnTo>
                  <a:pt x="0" y="1241463"/>
                </a:lnTo>
                <a:lnTo>
                  <a:pt x="0" y="1241065"/>
                </a:lnTo>
                <a:lnTo>
                  <a:pt x="0" y="1240194"/>
                </a:lnTo>
                <a:lnTo>
                  <a:pt x="0" y="1239227"/>
                </a:lnTo>
                <a:lnTo>
                  <a:pt x="0" y="1238929"/>
                </a:lnTo>
                <a:lnTo>
                  <a:pt x="0" y="1238356"/>
                </a:lnTo>
                <a:lnTo>
                  <a:pt x="0" y="1238131"/>
                </a:lnTo>
                <a:lnTo>
                  <a:pt x="0" y="1237731"/>
                </a:lnTo>
                <a:lnTo>
                  <a:pt x="0" y="1232636"/>
                </a:lnTo>
                <a:lnTo>
                  <a:pt x="0" y="1230288"/>
                </a:lnTo>
                <a:lnTo>
                  <a:pt x="0" y="1226828"/>
                </a:lnTo>
                <a:lnTo>
                  <a:pt x="0" y="1226500"/>
                </a:lnTo>
                <a:lnTo>
                  <a:pt x="0" y="1225825"/>
                </a:lnTo>
                <a:lnTo>
                  <a:pt x="0" y="1224152"/>
                </a:lnTo>
                <a:lnTo>
                  <a:pt x="0" y="1223016"/>
                </a:lnTo>
                <a:lnTo>
                  <a:pt x="0" y="1222509"/>
                </a:lnTo>
                <a:lnTo>
                  <a:pt x="0" y="1221890"/>
                </a:lnTo>
                <a:lnTo>
                  <a:pt x="0" y="1220691"/>
                </a:lnTo>
                <a:lnTo>
                  <a:pt x="0" y="1219973"/>
                </a:lnTo>
                <a:lnTo>
                  <a:pt x="0" y="1216880"/>
                </a:lnTo>
                <a:lnTo>
                  <a:pt x="0" y="1216372"/>
                </a:lnTo>
                <a:lnTo>
                  <a:pt x="0" y="1215347"/>
                </a:lnTo>
                <a:lnTo>
                  <a:pt x="0" y="1212231"/>
                </a:lnTo>
                <a:lnTo>
                  <a:pt x="0" y="1209994"/>
                </a:lnTo>
                <a:lnTo>
                  <a:pt x="0" y="1209124"/>
                </a:lnTo>
                <a:lnTo>
                  <a:pt x="0" y="1204094"/>
                </a:lnTo>
                <a:lnTo>
                  <a:pt x="0" y="1203442"/>
                </a:lnTo>
                <a:lnTo>
                  <a:pt x="0" y="1202993"/>
                </a:lnTo>
                <a:lnTo>
                  <a:pt x="0" y="1202726"/>
                </a:lnTo>
                <a:lnTo>
                  <a:pt x="0" y="1201768"/>
                </a:lnTo>
                <a:lnTo>
                  <a:pt x="0" y="1199468"/>
                </a:lnTo>
                <a:lnTo>
                  <a:pt x="0" y="1198308"/>
                </a:lnTo>
                <a:lnTo>
                  <a:pt x="0" y="1198214"/>
                </a:lnTo>
                <a:lnTo>
                  <a:pt x="0" y="1197306"/>
                </a:lnTo>
                <a:lnTo>
                  <a:pt x="0" y="1196857"/>
                </a:lnTo>
                <a:lnTo>
                  <a:pt x="0" y="1195003"/>
                </a:lnTo>
                <a:lnTo>
                  <a:pt x="0" y="1191938"/>
                </a:lnTo>
                <a:lnTo>
                  <a:pt x="0" y="1190302"/>
                </a:lnTo>
                <a:lnTo>
                  <a:pt x="0" y="1188867"/>
                </a:lnTo>
                <a:lnTo>
                  <a:pt x="0" y="1188650"/>
                </a:lnTo>
                <a:lnTo>
                  <a:pt x="0" y="1186514"/>
                </a:lnTo>
                <a:lnTo>
                  <a:pt x="0" y="1186412"/>
                </a:lnTo>
                <a:lnTo>
                  <a:pt x="0" y="1185801"/>
                </a:lnTo>
                <a:lnTo>
                  <a:pt x="0" y="1185542"/>
                </a:lnTo>
                <a:lnTo>
                  <a:pt x="0" y="1182429"/>
                </a:lnTo>
                <a:lnTo>
                  <a:pt x="0" y="1181710"/>
                </a:lnTo>
                <a:lnTo>
                  <a:pt x="0" y="1181309"/>
                </a:lnTo>
                <a:lnTo>
                  <a:pt x="0" y="1179145"/>
                </a:lnTo>
                <a:lnTo>
                  <a:pt x="0" y="1175574"/>
                </a:lnTo>
                <a:lnTo>
                  <a:pt x="0" y="1175173"/>
                </a:lnTo>
                <a:lnTo>
                  <a:pt x="0" y="1174945"/>
                </a:lnTo>
                <a:lnTo>
                  <a:pt x="0" y="1174473"/>
                </a:lnTo>
                <a:lnTo>
                  <a:pt x="0" y="1174076"/>
                </a:lnTo>
                <a:lnTo>
                  <a:pt x="0" y="1169019"/>
                </a:lnTo>
                <a:lnTo>
                  <a:pt x="0" y="1168356"/>
                </a:lnTo>
                <a:lnTo>
                  <a:pt x="0" y="1166484"/>
                </a:lnTo>
                <a:lnTo>
                  <a:pt x="0" y="1164781"/>
                </a:lnTo>
                <a:lnTo>
                  <a:pt x="0" y="1164269"/>
                </a:lnTo>
                <a:lnTo>
                  <a:pt x="0" y="1163418"/>
                </a:lnTo>
                <a:lnTo>
                  <a:pt x="0" y="1162219"/>
                </a:lnTo>
                <a:lnTo>
                  <a:pt x="0" y="1161069"/>
                </a:lnTo>
                <a:lnTo>
                  <a:pt x="0" y="1158227"/>
                </a:lnTo>
                <a:lnTo>
                  <a:pt x="0" y="1158134"/>
                </a:lnTo>
                <a:lnTo>
                  <a:pt x="0" y="1157517"/>
                </a:lnTo>
                <a:lnTo>
                  <a:pt x="0" y="1157415"/>
                </a:lnTo>
                <a:lnTo>
                  <a:pt x="0" y="1152789"/>
                </a:lnTo>
                <a:lnTo>
                  <a:pt x="0" y="1152561"/>
                </a:lnTo>
                <a:lnTo>
                  <a:pt x="0" y="1152092"/>
                </a:lnTo>
                <a:lnTo>
                  <a:pt x="0" y="1151849"/>
                </a:lnTo>
                <a:lnTo>
                  <a:pt x="0" y="1151692"/>
                </a:lnTo>
                <a:lnTo>
                  <a:pt x="0" y="1150979"/>
                </a:lnTo>
                <a:lnTo>
                  <a:pt x="0" y="1146623"/>
                </a:lnTo>
                <a:lnTo>
                  <a:pt x="0" y="1146426"/>
                </a:lnTo>
                <a:lnTo>
                  <a:pt x="0" y="1145556"/>
                </a:lnTo>
                <a:lnTo>
                  <a:pt x="0" y="1141323"/>
                </a:lnTo>
                <a:lnTo>
                  <a:pt x="0" y="1140487"/>
                </a:lnTo>
                <a:lnTo>
                  <a:pt x="0" y="1139835"/>
                </a:lnTo>
                <a:lnTo>
                  <a:pt x="0" y="1139785"/>
                </a:lnTo>
                <a:lnTo>
                  <a:pt x="0" y="1138448"/>
                </a:lnTo>
                <a:lnTo>
                  <a:pt x="0" y="1137487"/>
                </a:lnTo>
                <a:lnTo>
                  <a:pt x="0" y="1135750"/>
                </a:lnTo>
                <a:lnTo>
                  <a:pt x="0" y="1135133"/>
                </a:lnTo>
                <a:lnTo>
                  <a:pt x="0" y="1133933"/>
                </a:lnTo>
                <a:lnTo>
                  <a:pt x="0" y="1129708"/>
                </a:lnTo>
                <a:lnTo>
                  <a:pt x="0" y="1128995"/>
                </a:lnTo>
                <a:lnTo>
                  <a:pt x="0" y="1128267"/>
                </a:lnTo>
                <a:lnTo>
                  <a:pt x="0" y="1127397"/>
                </a:lnTo>
                <a:lnTo>
                  <a:pt x="0" y="1126093"/>
                </a:lnTo>
                <a:lnTo>
                  <a:pt x="0" y="1124284"/>
                </a:lnTo>
                <a:lnTo>
                  <a:pt x="0" y="1123957"/>
                </a:lnTo>
                <a:lnTo>
                  <a:pt x="0" y="1120361"/>
                </a:lnTo>
                <a:lnTo>
                  <a:pt x="0" y="1119491"/>
                </a:lnTo>
                <a:lnTo>
                  <a:pt x="0" y="1118103"/>
                </a:lnTo>
                <a:lnTo>
                  <a:pt x="0" y="1117428"/>
                </a:lnTo>
                <a:lnTo>
                  <a:pt x="0" y="1116716"/>
                </a:lnTo>
                <a:lnTo>
                  <a:pt x="0" y="1116064"/>
                </a:lnTo>
                <a:lnTo>
                  <a:pt x="0" y="1114625"/>
                </a:lnTo>
                <a:lnTo>
                  <a:pt x="0" y="1114226"/>
                </a:lnTo>
                <a:lnTo>
                  <a:pt x="0" y="1113356"/>
                </a:lnTo>
                <a:lnTo>
                  <a:pt x="0" y="1112388"/>
                </a:lnTo>
                <a:lnTo>
                  <a:pt x="0" y="1112091"/>
                </a:lnTo>
                <a:lnTo>
                  <a:pt x="0" y="1111550"/>
                </a:lnTo>
                <a:lnTo>
                  <a:pt x="0" y="1111517"/>
                </a:lnTo>
                <a:lnTo>
                  <a:pt x="0" y="1111293"/>
                </a:lnTo>
                <a:lnTo>
                  <a:pt x="0" y="1109928"/>
                </a:lnTo>
                <a:lnTo>
                  <a:pt x="0" y="1105797"/>
                </a:lnTo>
                <a:lnTo>
                  <a:pt x="0" y="1105413"/>
                </a:lnTo>
                <a:lnTo>
                  <a:pt x="0" y="1099661"/>
                </a:lnTo>
                <a:lnTo>
                  <a:pt x="0" y="1096177"/>
                </a:lnTo>
                <a:lnTo>
                  <a:pt x="0" y="1095670"/>
                </a:lnTo>
                <a:lnTo>
                  <a:pt x="0" y="1095052"/>
                </a:lnTo>
                <a:lnTo>
                  <a:pt x="0" y="1094332"/>
                </a:lnTo>
                <a:lnTo>
                  <a:pt x="0" y="1093134"/>
                </a:lnTo>
                <a:lnTo>
                  <a:pt x="0" y="1092241"/>
                </a:lnTo>
                <a:lnTo>
                  <a:pt x="0" y="1091842"/>
                </a:lnTo>
                <a:lnTo>
                  <a:pt x="0" y="1090972"/>
                </a:lnTo>
                <a:lnTo>
                  <a:pt x="0" y="1090041"/>
                </a:lnTo>
                <a:lnTo>
                  <a:pt x="0" y="1090004"/>
                </a:lnTo>
                <a:lnTo>
                  <a:pt x="0" y="1089534"/>
                </a:lnTo>
                <a:lnTo>
                  <a:pt x="0" y="1089134"/>
                </a:lnTo>
                <a:lnTo>
                  <a:pt x="0" y="1088909"/>
                </a:lnTo>
                <a:lnTo>
                  <a:pt x="0" y="1088509"/>
                </a:lnTo>
                <a:lnTo>
                  <a:pt x="0" y="1088196"/>
                </a:lnTo>
                <a:lnTo>
                  <a:pt x="0" y="1086107"/>
                </a:lnTo>
                <a:lnTo>
                  <a:pt x="0" y="1083869"/>
                </a:lnTo>
                <a:lnTo>
                  <a:pt x="0" y="1082998"/>
                </a:lnTo>
                <a:lnTo>
                  <a:pt x="0" y="1081640"/>
                </a:lnTo>
                <a:lnTo>
                  <a:pt x="0" y="1079404"/>
                </a:lnTo>
                <a:lnTo>
                  <a:pt x="0" y="1077278"/>
                </a:lnTo>
                <a:lnTo>
                  <a:pt x="0" y="1076868"/>
                </a:lnTo>
                <a:lnTo>
                  <a:pt x="0" y="1076603"/>
                </a:lnTo>
                <a:lnTo>
                  <a:pt x="0" y="1075887"/>
                </a:lnTo>
                <a:lnTo>
                  <a:pt x="0" y="1074930"/>
                </a:lnTo>
                <a:lnTo>
                  <a:pt x="0" y="1071469"/>
                </a:lnTo>
                <a:lnTo>
                  <a:pt x="0" y="1071376"/>
                </a:lnTo>
                <a:lnTo>
                  <a:pt x="0" y="1070751"/>
                </a:lnTo>
                <a:lnTo>
                  <a:pt x="0" y="1070467"/>
                </a:lnTo>
                <a:lnTo>
                  <a:pt x="0" y="1068877"/>
                </a:lnTo>
                <a:lnTo>
                  <a:pt x="0" y="1067947"/>
                </a:lnTo>
                <a:lnTo>
                  <a:pt x="0" y="1067658"/>
                </a:lnTo>
                <a:lnTo>
                  <a:pt x="0" y="1067150"/>
                </a:lnTo>
                <a:lnTo>
                  <a:pt x="0" y="1065812"/>
                </a:lnTo>
                <a:lnTo>
                  <a:pt x="0" y="1065710"/>
                </a:lnTo>
                <a:lnTo>
                  <a:pt x="0" y="1064840"/>
                </a:lnTo>
                <a:lnTo>
                  <a:pt x="0" y="1064615"/>
                </a:lnTo>
                <a:lnTo>
                  <a:pt x="0" y="1063463"/>
                </a:lnTo>
                <a:lnTo>
                  <a:pt x="0" y="1054871"/>
                </a:lnTo>
                <a:lnTo>
                  <a:pt x="0" y="1053503"/>
                </a:lnTo>
                <a:lnTo>
                  <a:pt x="0" y="1052307"/>
                </a:lnTo>
                <a:lnTo>
                  <a:pt x="0" y="1048992"/>
                </a:lnTo>
                <a:lnTo>
                  <a:pt x="0" y="1048736"/>
                </a:lnTo>
                <a:lnTo>
                  <a:pt x="0" y="1048083"/>
                </a:lnTo>
                <a:lnTo>
                  <a:pt x="0" y="1047635"/>
                </a:lnTo>
                <a:lnTo>
                  <a:pt x="0" y="1047371"/>
                </a:lnTo>
                <a:lnTo>
                  <a:pt x="0" y="1042856"/>
                </a:lnTo>
                <a:lnTo>
                  <a:pt x="0" y="1042180"/>
                </a:lnTo>
                <a:lnTo>
                  <a:pt x="0" y="1041079"/>
                </a:lnTo>
                <a:lnTo>
                  <a:pt x="0" y="1039645"/>
                </a:lnTo>
                <a:lnTo>
                  <a:pt x="0" y="1036579"/>
                </a:lnTo>
                <a:lnTo>
                  <a:pt x="0" y="1034944"/>
                </a:lnTo>
                <a:lnTo>
                  <a:pt x="0" y="1030576"/>
                </a:lnTo>
                <a:lnTo>
                  <a:pt x="0" y="1029923"/>
                </a:lnTo>
                <a:lnTo>
                  <a:pt x="0" y="1026352"/>
                </a:lnTo>
                <a:lnTo>
                  <a:pt x="0" y="1025951"/>
                </a:lnTo>
                <a:lnTo>
                  <a:pt x="0" y="1025723"/>
                </a:lnTo>
                <a:lnTo>
                  <a:pt x="0" y="1025010"/>
                </a:lnTo>
                <a:lnTo>
                  <a:pt x="0" y="1024854"/>
                </a:lnTo>
                <a:lnTo>
                  <a:pt x="0" y="1024141"/>
                </a:lnTo>
                <a:lnTo>
                  <a:pt x="0" y="1023787"/>
                </a:lnTo>
                <a:lnTo>
                  <a:pt x="0" y="1019797"/>
                </a:lnTo>
                <a:lnTo>
                  <a:pt x="0" y="1019587"/>
                </a:lnTo>
                <a:lnTo>
                  <a:pt x="0" y="1019083"/>
                </a:lnTo>
                <a:lnTo>
                  <a:pt x="0" y="1018718"/>
                </a:lnTo>
                <a:lnTo>
                  <a:pt x="0" y="1016784"/>
                </a:lnTo>
                <a:lnTo>
                  <a:pt x="0" y="1014484"/>
                </a:lnTo>
                <a:lnTo>
                  <a:pt x="0" y="1013660"/>
                </a:lnTo>
                <a:lnTo>
                  <a:pt x="0" y="1012996"/>
                </a:lnTo>
                <a:lnTo>
                  <a:pt x="0" y="1008911"/>
                </a:lnTo>
                <a:lnTo>
                  <a:pt x="0" y="1008295"/>
                </a:lnTo>
                <a:lnTo>
                  <a:pt x="0" y="1008193"/>
                </a:lnTo>
                <a:lnTo>
                  <a:pt x="0" y="1002869"/>
                </a:lnTo>
                <a:lnTo>
                  <a:pt x="0" y="1002627"/>
                </a:lnTo>
                <a:lnTo>
                  <a:pt x="0" y="1002156"/>
                </a:lnTo>
                <a:lnTo>
                  <a:pt x="0" y="1002058"/>
                </a:lnTo>
                <a:lnTo>
                  <a:pt x="0" y="1001757"/>
                </a:lnTo>
                <a:lnTo>
                  <a:pt x="0" y="1001428"/>
                </a:lnTo>
                <a:lnTo>
                  <a:pt x="0" y="1000558"/>
                </a:lnTo>
                <a:lnTo>
                  <a:pt x="0" y="997445"/>
                </a:lnTo>
                <a:lnTo>
                  <a:pt x="0" y="997204"/>
                </a:lnTo>
                <a:lnTo>
                  <a:pt x="0" y="996491"/>
                </a:lnTo>
                <a:lnTo>
                  <a:pt x="0" y="996334"/>
                </a:lnTo>
                <a:lnTo>
                  <a:pt x="0" y="995621"/>
                </a:lnTo>
                <a:lnTo>
                  <a:pt x="0" y="995502"/>
                </a:lnTo>
                <a:lnTo>
                  <a:pt x="0" y="994236"/>
                </a:lnTo>
                <a:lnTo>
                  <a:pt x="0" y="993366"/>
                </a:lnTo>
                <a:lnTo>
                  <a:pt x="0" y="992100"/>
                </a:lnTo>
                <a:lnTo>
                  <a:pt x="0" y="991265"/>
                </a:lnTo>
                <a:lnTo>
                  <a:pt x="0" y="989490"/>
                </a:lnTo>
                <a:lnTo>
                  <a:pt x="0" y="989225"/>
                </a:lnTo>
                <a:lnTo>
                  <a:pt x="0" y="985965"/>
                </a:lnTo>
                <a:lnTo>
                  <a:pt x="0" y="984711"/>
                </a:lnTo>
                <a:lnTo>
                  <a:pt x="0" y="983090"/>
                </a:lnTo>
                <a:lnTo>
                  <a:pt x="0" y="981500"/>
                </a:lnTo>
                <a:lnTo>
                  <a:pt x="0" y="979773"/>
                </a:lnTo>
                <a:lnTo>
                  <a:pt x="0" y="979045"/>
                </a:lnTo>
                <a:lnTo>
                  <a:pt x="0" y="978575"/>
                </a:lnTo>
                <a:lnTo>
                  <a:pt x="0" y="978175"/>
                </a:lnTo>
                <a:lnTo>
                  <a:pt x="0" y="975061"/>
                </a:lnTo>
                <a:lnTo>
                  <a:pt x="0" y="972909"/>
                </a:lnTo>
                <a:lnTo>
                  <a:pt x="0" y="972040"/>
                </a:lnTo>
                <a:lnTo>
                  <a:pt x="0" y="970051"/>
                </a:lnTo>
                <a:lnTo>
                  <a:pt x="0" y="968926"/>
                </a:lnTo>
                <a:lnTo>
                  <a:pt x="0" y="967807"/>
                </a:lnTo>
                <a:lnTo>
                  <a:pt x="0" y="967493"/>
                </a:lnTo>
                <a:lnTo>
                  <a:pt x="0" y="965403"/>
                </a:lnTo>
                <a:lnTo>
                  <a:pt x="0" y="965004"/>
                </a:lnTo>
                <a:lnTo>
                  <a:pt x="0" y="964133"/>
                </a:lnTo>
                <a:lnTo>
                  <a:pt x="0" y="963166"/>
                </a:lnTo>
                <a:lnTo>
                  <a:pt x="0" y="962295"/>
                </a:lnTo>
                <a:lnTo>
                  <a:pt x="0" y="962070"/>
                </a:lnTo>
                <a:lnTo>
                  <a:pt x="0" y="961358"/>
                </a:lnTo>
                <a:lnTo>
                  <a:pt x="0" y="960706"/>
                </a:lnTo>
                <a:lnTo>
                  <a:pt x="0" y="959269"/>
                </a:lnTo>
                <a:lnTo>
                  <a:pt x="0" y="957030"/>
                </a:lnTo>
                <a:lnTo>
                  <a:pt x="0" y="956190"/>
                </a:lnTo>
                <a:lnTo>
                  <a:pt x="0" y="956160"/>
                </a:lnTo>
                <a:lnTo>
                  <a:pt x="0" y="954802"/>
                </a:lnTo>
                <a:lnTo>
                  <a:pt x="0" y="952565"/>
                </a:lnTo>
                <a:lnTo>
                  <a:pt x="0" y="950767"/>
                </a:lnTo>
                <a:lnTo>
                  <a:pt x="0" y="950439"/>
                </a:lnTo>
                <a:lnTo>
                  <a:pt x="0" y="950029"/>
                </a:lnTo>
                <a:lnTo>
                  <a:pt x="0" y="943912"/>
                </a:lnTo>
                <a:lnTo>
                  <a:pt x="0" y="942039"/>
                </a:lnTo>
                <a:lnTo>
                  <a:pt x="0" y="941108"/>
                </a:lnTo>
                <a:lnTo>
                  <a:pt x="0" y="940819"/>
                </a:lnTo>
                <a:lnTo>
                  <a:pt x="0" y="940311"/>
                </a:lnTo>
                <a:lnTo>
                  <a:pt x="0" y="938974"/>
                </a:lnTo>
                <a:lnTo>
                  <a:pt x="0" y="938973"/>
                </a:lnTo>
                <a:lnTo>
                  <a:pt x="0" y="938871"/>
                </a:lnTo>
                <a:lnTo>
                  <a:pt x="0" y="938001"/>
                </a:lnTo>
                <a:lnTo>
                  <a:pt x="0" y="937777"/>
                </a:lnTo>
                <a:lnTo>
                  <a:pt x="0" y="936885"/>
                </a:lnTo>
                <a:lnTo>
                  <a:pt x="0" y="934646"/>
                </a:lnTo>
                <a:lnTo>
                  <a:pt x="0" y="933776"/>
                </a:lnTo>
                <a:lnTo>
                  <a:pt x="0" y="932418"/>
                </a:lnTo>
                <a:lnTo>
                  <a:pt x="0" y="930181"/>
                </a:lnTo>
                <a:lnTo>
                  <a:pt x="0" y="927646"/>
                </a:lnTo>
                <a:lnTo>
                  <a:pt x="0" y="926933"/>
                </a:lnTo>
                <a:lnTo>
                  <a:pt x="0" y="926665"/>
                </a:lnTo>
                <a:lnTo>
                  <a:pt x="0" y="926282"/>
                </a:lnTo>
                <a:lnTo>
                  <a:pt x="0" y="924045"/>
                </a:lnTo>
                <a:lnTo>
                  <a:pt x="0" y="922153"/>
                </a:lnTo>
                <a:lnTo>
                  <a:pt x="0" y="921509"/>
                </a:lnTo>
                <a:lnTo>
                  <a:pt x="0" y="921244"/>
                </a:lnTo>
                <a:lnTo>
                  <a:pt x="0" y="920532"/>
                </a:lnTo>
                <a:lnTo>
                  <a:pt x="0" y="919655"/>
                </a:lnTo>
                <a:lnTo>
                  <a:pt x="0" y="918943"/>
                </a:lnTo>
                <a:lnTo>
                  <a:pt x="0" y="918725"/>
                </a:lnTo>
                <a:lnTo>
                  <a:pt x="0" y="916590"/>
                </a:lnTo>
                <a:lnTo>
                  <a:pt x="0" y="916487"/>
                </a:lnTo>
                <a:lnTo>
                  <a:pt x="0" y="916018"/>
                </a:lnTo>
                <a:lnTo>
                  <a:pt x="0" y="915617"/>
                </a:lnTo>
                <a:lnTo>
                  <a:pt x="0" y="915393"/>
                </a:lnTo>
                <a:lnTo>
                  <a:pt x="0" y="914240"/>
                </a:lnTo>
                <a:lnTo>
                  <a:pt x="0" y="913519"/>
                </a:lnTo>
                <a:lnTo>
                  <a:pt x="0" y="912590"/>
                </a:lnTo>
                <a:lnTo>
                  <a:pt x="0" y="910453"/>
                </a:lnTo>
                <a:lnTo>
                  <a:pt x="0" y="910351"/>
                </a:lnTo>
                <a:lnTo>
                  <a:pt x="0" y="909481"/>
                </a:lnTo>
                <a:lnTo>
                  <a:pt x="0" y="908105"/>
                </a:lnTo>
                <a:lnTo>
                  <a:pt x="0" y="906859"/>
                </a:lnTo>
                <a:lnTo>
                  <a:pt x="0" y="905989"/>
                </a:lnTo>
                <a:lnTo>
                  <a:pt x="0" y="903351"/>
                </a:lnTo>
                <a:lnTo>
                  <a:pt x="0" y="903084"/>
                </a:lnTo>
                <a:lnTo>
                  <a:pt x="0" y="899513"/>
                </a:lnTo>
                <a:lnTo>
                  <a:pt x="0" y="898148"/>
                </a:lnTo>
                <a:lnTo>
                  <a:pt x="0" y="896949"/>
                </a:lnTo>
                <a:lnTo>
                  <a:pt x="0" y="895360"/>
                </a:lnTo>
                <a:lnTo>
                  <a:pt x="0" y="893633"/>
                </a:lnTo>
                <a:lnTo>
                  <a:pt x="0" y="892957"/>
                </a:lnTo>
                <a:lnTo>
                  <a:pt x="0" y="892295"/>
                </a:lnTo>
                <a:lnTo>
                  <a:pt x="0" y="892244"/>
                </a:lnTo>
                <a:lnTo>
                  <a:pt x="0" y="889946"/>
                </a:lnTo>
                <a:lnTo>
                  <a:pt x="0" y="886821"/>
                </a:lnTo>
                <a:lnTo>
                  <a:pt x="0" y="885721"/>
                </a:lnTo>
                <a:lnTo>
                  <a:pt x="0" y="882674"/>
                </a:lnTo>
                <a:lnTo>
                  <a:pt x="0" y="882167"/>
                </a:lnTo>
                <a:lnTo>
                  <a:pt x="0" y="881354"/>
                </a:lnTo>
                <a:lnTo>
                  <a:pt x="0" y="875788"/>
                </a:lnTo>
                <a:lnTo>
                  <a:pt x="0" y="875218"/>
                </a:lnTo>
                <a:lnTo>
                  <a:pt x="0" y="874919"/>
                </a:lnTo>
                <a:lnTo>
                  <a:pt x="0" y="874565"/>
                </a:lnTo>
                <a:lnTo>
                  <a:pt x="0" y="870365"/>
                </a:lnTo>
                <a:lnTo>
                  <a:pt x="0" y="869860"/>
                </a:lnTo>
                <a:lnTo>
                  <a:pt x="0" y="869653"/>
                </a:lnTo>
                <a:lnTo>
                  <a:pt x="0" y="869495"/>
                </a:lnTo>
                <a:lnTo>
                  <a:pt x="0" y="868783"/>
                </a:lnTo>
                <a:lnTo>
                  <a:pt x="0" y="868663"/>
                </a:lnTo>
                <a:lnTo>
                  <a:pt x="0" y="867562"/>
                </a:lnTo>
                <a:lnTo>
                  <a:pt x="0" y="867397"/>
                </a:lnTo>
                <a:lnTo>
                  <a:pt x="0" y="866527"/>
                </a:lnTo>
                <a:lnTo>
                  <a:pt x="0" y="865261"/>
                </a:lnTo>
                <a:lnTo>
                  <a:pt x="0" y="864437"/>
                </a:lnTo>
                <a:lnTo>
                  <a:pt x="0" y="863725"/>
                </a:lnTo>
                <a:lnTo>
                  <a:pt x="0" y="863100"/>
                </a:lnTo>
                <a:lnTo>
                  <a:pt x="0" y="862651"/>
                </a:lnTo>
                <a:lnTo>
                  <a:pt x="0" y="861426"/>
                </a:lnTo>
                <a:lnTo>
                  <a:pt x="0" y="859126"/>
                </a:lnTo>
                <a:lnTo>
                  <a:pt x="0" y="856826"/>
                </a:lnTo>
                <a:lnTo>
                  <a:pt x="0" y="854661"/>
                </a:lnTo>
                <a:lnTo>
                  <a:pt x="0" y="853365"/>
                </a:lnTo>
                <a:lnTo>
                  <a:pt x="0" y="852934"/>
                </a:lnTo>
                <a:lnTo>
                  <a:pt x="0" y="852834"/>
                </a:lnTo>
                <a:lnTo>
                  <a:pt x="0" y="852206"/>
                </a:lnTo>
                <a:lnTo>
                  <a:pt x="0" y="851403"/>
                </a:lnTo>
                <a:lnTo>
                  <a:pt x="0" y="851336"/>
                </a:lnTo>
                <a:lnTo>
                  <a:pt x="0" y="848223"/>
                </a:lnTo>
                <a:lnTo>
                  <a:pt x="0" y="847269"/>
                </a:lnTo>
                <a:lnTo>
                  <a:pt x="0" y="846398"/>
                </a:lnTo>
                <a:lnTo>
                  <a:pt x="0" y="846279"/>
                </a:lnTo>
                <a:lnTo>
                  <a:pt x="0" y="846070"/>
                </a:lnTo>
                <a:lnTo>
                  <a:pt x="0" y="845201"/>
                </a:lnTo>
                <a:lnTo>
                  <a:pt x="0" y="845014"/>
                </a:lnTo>
                <a:lnTo>
                  <a:pt x="0" y="844300"/>
                </a:lnTo>
                <a:lnTo>
                  <a:pt x="0" y="844143"/>
                </a:lnTo>
                <a:lnTo>
                  <a:pt x="0" y="843431"/>
                </a:lnTo>
                <a:lnTo>
                  <a:pt x="0" y="843212"/>
                </a:lnTo>
                <a:lnTo>
                  <a:pt x="0" y="842087"/>
                </a:lnTo>
                <a:lnTo>
                  <a:pt x="0" y="841367"/>
                </a:lnTo>
                <a:lnTo>
                  <a:pt x="0" y="840967"/>
                </a:lnTo>
                <a:lnTo>
                  <a:pt x="0" y="840268"/>
                </a:lnTo>
                <a:lnTo>
                  <a:pt x="0" y="840144"/>
                </a:lnTo>
                <a:lnTo>
                  <a:pt x="0" y="839672"/>
                </a:lnTo>
                <a:lnTo>
                  <a:pt x="0" y="838878"/>
                </a:lnTo>
                <a:lnTo>
                  <a:pt x="0" y="838008"/>
                </a:lnTo>
                <a:lnTo>
                  <a:pt x="0" y="836742"/>
                </a:lnTo>
                <a:lnTo>
                  <a:pt x="0" y="834132"/>
                </a:lnTo>
                <a:lnTo>
                  <a:pt x="0" y="833867"/>
                </a:lnTo>
                <a:lnTo>
                  <a:pt x="0" y="833244"/>
                </a:lnTo>
                <a:lnTo>
                  <a:pt x="0" y="832277"/>
                </a:lnTo>
                <a:lnTo>
                  <a:pt x="0" y="829352"/>
                </a:lnTo>
                <a:lnTo>
                  <a:pt x="0" y="826142"/>
                </a:lnTo>
                <a:lnTo>
                  <a:pt x="0" y="823928"/>
                </a:lnTo>
                <a:lnTo>
                  <a:pt x="0" y="823687"/>
                </a:lnTo>
                <a:lnTo>
                  <a:pt x="0" y="822817"/>
                </a:lnTo>
                <a:lnTo>
                  <a:pt x="0" y="820829"/>
                </a:lnTo>
                <a:lnTo>
                  <a:pt x="0" y="820719"/>
                </a:lnTo>
                <a:lnTo>
                  <a:pt x="0" y="820116"/>
                </a:lnTo>
                <a:lnTo>
                  <a:pt x="0" y="819849"/>
                </a:lnTo>
                <a:lnTo>
                  <a:pt x="0" y="819704"/>
                </a:lnTo>
                <a:lnTo>
                  <a:pt x="0" y="818584"/>
                </a:lnTo>
                <a:lnTo>
                  <a:pt x="0" y="815187"/>
                </a:lnTo>
                <a:lnTo>
                  <a:pt x="0" y="814693"/>
                </a:lnTo>
                <a:lnTo>
                  <a:pt x="0" y="812950"/>
                </a:lnTo>
                <a:lnTo>
                  <a:pt x="0" y="812447"/>
                </a:lnTo>
                <a:lnTo>
                  <a:pt x="0" y="812135"/>
                </a:lnTo>
                <a:lnTo>
                  <a:pt x="0" y="812080"/>
                </a:lnTo>
                <a:lnTo>
                  <a:pt x="0" y="810046"/>
                </a:lnTo>
                <a:lnTo>
                  <a:pt x="0" y="807847"/>
                </a:lnTo>
                <a:lnTo>
                  <a:pt x="0" y="807808"/>
                </a:lnTo>
                <a:lnTo>
                  <a:pt x="0" y="806937"/>
                </a:lnTo>
                <a:lnTo>
                  <a:pt x="0" y="805579"/>
                </a:lnTo>
                <a:lnTo>
                  <a:pt x="0" y="803342"/>
                </a:lnTo>
                <a:lnTo>
                  <a:pt x="0" y="802424"/>
                </a:lnTo>
                <a:lnTo>
                  <a:pt x="0" y="801545"/>
                </a:lnTo>
                <a:lnTo>
                  <a:pt x="0" y="800807"/>
                </a:lnTo>
                <a:lnTo>
                  <a:pt x="0" y="800542"/>
                </a:lnTo>
                <a:lnTo>
                  <a:pt x="0" y="800094"/>
                </a:lnTo>
                <a:lnTo>
                  <a:pt x="0" y="799443"/>
                </a:lnTo>
                <a:lnTo>
                  <a:pt x="0" y="798386"/>
                </a:lnTo>
                <a:lnTo>
                  <a:pt x="0" y="797207"/>
                </a:lnTo>
                <a:lnTo>
                  <a:pt x="0" y="796534"/>
                </a:lnTo>
                <a:lnTo>
                  <a:pt x="0" y="795408"/>
                </a:lnTo>
                <a:lnTo>
                  <a:pt x="0" y="794894"/>
                </a:lnTo>
                <a:lnTo>
                  <a:pt x="0" y="794670"/>
                </a:lnTo>
                <a:lnTo>
                  <a:pt x="0" y="792816"/>
                </a:lnTo>
                <a:lnTo>
                  <a:pt x="0" y="792104"/>
                </a:lnTo>
                <a:lnTo>
                  <a:pt x="0" y="791886"/>
                </a:lnTo>
                <a:lnTo>
                  <a:pt x="0" y="790807"/>
                </a:lnTo>
                <a:lnTo>
                  <a:pt x="0" y="789750"/>
                </a:lnTo>
                <a:lnTo>
                  <a:pt x="0" y="789649"/>
                </a:lnTo>
                <a:lnTo>
                  <a:pt x="0" y="788779"/>
                </a:lnTo>
                <a:lnTo>
                  <a:pt x="0" y="788554"/>
                </a:lnTo>
                <a:lnTo>
                  <a:pt x="0" y="786681"/>
                </a:lnTo>
                <a:lnTo>
                  <a:pt x="0" y="785751"/>
                </a:lnTo>
                <a:lnTo>
                  <a:pt x="0" y="785386"/>
                </a:lnTo>
                <a:lnTo>
                  <a:pt x="0" y="784265"/>
                </a:lnTo>
                <a:lnTo>
                  <a:pt x="0" y="783615"/>
                </a:lnTo>
                <a:lnTo>
                  <a:pt x="0" y="783512"/>
                </a:lnTo>
                <a:lnTo>
                  <a:pt x="0" y="782642"/>
                </a:lnTo>
                <a:lnTo>
                  <a:pt x="0" y="780020"/>
                </a:lnTo>
                <a:lnTo>
                  <a:pt x="0" y="779150"/>
                </a:lnTo>
                <a:lnTo>
                  <a:pt x="0" y="777711"/>
                </a:lnTo>
                <a:lnTo>
                  <a:pt x="0" y="777060"/>
                </a:lnTo>
                <a:lnTo>
                  <a:pt x="0" y="776512"/>
                </a:lnTo>
                <a:lnTo>
                  <a:pt x="0" y="774823"/>
                </a:lnTo>
                <a:lnTo>
                  <a:pt x="0" y="773161"/>
                </a:lnTo>
                <a:lnTo>
                  <a:pt x="0" y="772286"/>
                </a:lnTo>
                <a:lnTo>
                  <a:pt x="0" y="771574"/>
                </a:lnTo>
                <a:lnTo>
                  <a:pt x="0" y="771309"/>
                </a:lnTo>
                <a:lnTo>
                  <a:pt x="0" y="771072"/>
                </a:lnTo>
                <a:lnTo>
                  <a:pt x="0" y="769720"/>
                </a:lnTo>
                <a:lnTo>
                  <a:pt x="0" y="768521"/>
                </a:lnTo>
                <a:lnTo>
                  <a:pt x="0" y="767738"/>
                </a:lnTo>
                <a:lnTo>
                  <a:pt x="0" y="767225"/>
                </a:lnTo>
                <a:lnTo>
                  <a:pt x="0" y="766794"/>
                </a:lnTo>
                <a:lnTo>
                  <a:pt x="0" y="765456"/>
                </a:lnTo>
                <a:lnTo>
                  <a:pt x="0" y="764296"/>
                </a:lnTo>
                <a:lnTo>
                  <a:pt x="0" y="764026"/>
                </a:lnTo>
                <a:lnTo>
                  <a:pt x="0" y="763585"/>
                </a:lnTo>
                <a:lnTo>
                  <a:pt x="0" y="763368"/>
                </a:lnTo>
                <a:lnTo>
                  <a:pt x="0" y="761231"/>
                </a:lnTo>
                <a:lnTo>
                  <a:pt x="0" y="761128"/>
                </a:lnTo>
                <a:lnTo>
                  <a:pt x="0" y="760258"/>
                </a:lnTo>
                <a:lnTo>
                  <a:pt x="0" y="758882"/>
                </a:lnTo>
                <a:lnTo>
                  <a:pt x="0" y="757636"/>
                </a:lnTo>
                <a:lnTo>
                  <a:pt x="0" y="756767"/>
                </a:lnTo>
                <a:lnTo>
                  <a:pt x="0" y="755836"/>
                </a:lnTo>
                <a:lnTo>
                  <a:pt x="0" y="755328"/>
                </a:lnTo>
                <a:lnTo>
                  <a:pt x="0" y="754128"/>
                </a:lnTo>
                <a:lnTo>
                  <a:pt x="0" y="752630"/>
                </a:lnTo>
                <a:lnTo>
                  <a:pt x="0" y="751502"/>
                </a:lnTo>
                <a:lnTo>
                  <a:pt x="0" y="750630"/>
                </a:lnTo>
                <a:lnTo>
                  <a:pt x="0" y="750331"/>
                </a:lnTo>
                <a:lnTo>
                  <a:pt x="0" y="749662"/>
                </a:lnTo>
                <a:lnTo>
                  <a:pt x="0" y="749579"/>
                </a:lnTo>
                <a:lnTo>
                  <a:pt x="0" y="748792"/>
                </a:lnTo>
                <a:lnTo>
                  <a:pt x="0" y="747993"/>
                </a:lnTo>
                <a:lnTo>
                  <a:pt x="0" y="747726"/>
                </a:lnTo>
                <a:lnTo>
                  <a:pt x="0" y="746138"/>
                </a:lnTo>
                <a:lnTo>
                  <a:pt x="0" y="743072"/>
                </a:lnTo>
                <a:lnTo>
                  <a:pt x="0" y="743021"/>
                </a:lnTo>
                <a:lnTo>
                  <a:pt x="0" y="740723"/>
                </a:lnTo>
                <a:lnTo>
                  <a:pt x="0" y="740002"/>
                </a:lnTo>
                <a:lnTo>
                  <a:pt x="0" y="737598"/>
                </a:lnTo>
                <a:lnTo>
                  <a:pt x="0" y="736936"/>
                </a:lnTo>
                <a:lnTo>
                  <a:pt x="0" y="736886"/>
                </a:lnTo>
                <a:lnTo>
                  <a:pt x="0" y="736261"/>
                </a:lnTo>
                <a:lnTo>
                  <a:pt x="0" y="734588"/>
                </a:lnTo>
                <a:lnTo>
                  <a:pt x="0" y="733451"/>
                </a:lnTo>
                <a:lnTo>
                  <a:pt x="0" y="732944"/>
                </a:lnTo>
                <a:lnTo>
                  <a:pt x="0" y="732335"/>
                </a:lnTo>
                <a:lnTo>
                  <a:pt x="0" y="730272"/>
                </a:lnTo>
                <a:lnTo>
                  <a:pt x="0" y="729049"/>
                </a:lnTo>
                <a:lnTo>
                  <a:pt x="0" y="727316"/>
                </a:lnTo>
                <a:lnTo>
                  <a:pt x="0" y="726913"/>
                </a:lnTo>
                <a:lnTo>
                  <a:pt x="0" y="726809"/>
                </a:lnTo>
                <a:lnTo>
                  <a:pt x="0" y="725996"/>
                </a:lnTo>
                <a:lnTo>
                  <a:pt x="0" y="720430"/>
                </a:lnTo>
                <a:lnTo>
                  <a:pt x="0" y="720355"/>
                </a:lnTo>
                <a:lnTo>
                  <a:pt x="0" y="719559"/>
                </a:lnTo>
                <a:lnTo>
                  <a:pt x="0" y="719441"/>
                </a:lnTo>
                <a:lnTo>
                  <a:pt x="0" y="718175"/>
                </a:lnTo>
                <a:lnTo>
                  <a:pt x="0" y="717462"/>
                </a:lnTo>
                <a:lnTo>
                  <a:pt x="0" y="717305"/>
                </a:lnTo>
                <a:lnTo>
                  <a:pt x="0" y="716674"/>
                </a:lnTo>
                <a:lnTo>
                  <a:pt x="0" y="716592"/>
                </a:lnTo>
                <a:lnTo>
                  <a:pt x="0" y="715047"/>
                </a:lnTo>
                <a:lnTo>
                  <a:pt x="0" y="714529"/>
                </a:lnTo>
                <a:lnTo>
                  <a:pt x="0" y="714502"/>
                </a:lnTo>
                <a:lnTo>
                  <a:pt x="0" y="713877"/>
                </a:lnTo>
                <a:lnTo>
                  <a:pt x="0" y="713428"/>
                </a:lnTo>
                <a:lnTo>
                  <a:pt x="0" y="713306"/>
                </a:lnTo>
                <a:lnTo>
                  <a:pt x="0" y="713164"/>
                </a:lnTo>
                <a:lnTo>
                  <a:pt x="0" y="712204"/>
                </a:lnTo>
                <a:lnTo>
                  <a:pt x="0" y="712039"/>
                </a:lnTo>
                <a:lnTo>
                  <a:pt x="0" y="711169"/>
                </a:lnTo>
                <a:lnTo>
                  <a:pt x="0" y="709903"/>
                </a:lnTo>
                <a:lnTo>
                  <a:pt x="0" y="708753"/>
                </a:lnTo>
                <a:lnTo>
                  <a:pt x="0" y="708650"/>
                </a:lnTo>
                <a:lnTo>
                  <a:pt x="0" y="707741"/>
                </a:lnTo>
                <a:lnTo>
                  <a:pt x="0" y="707604"/>
                </a:lnTo>
                <a:lnTo>
                  <a:pt x="0" y="707293"/>
                </a:lnTo>
                <a:lnTo>
                  <a:pt x="0" y="705438"/>
                </a:lnTo>
                <a:lnTo>
                  <a:pt x="0" y="705180"/>
                </a:lnTo>
                <a:lnTo>
                  <a:pt x="0" y="704142"/>
                </a:lnTo>
                <a:lnTo>
                  <a:pt x="0" y="702180"/>
                </a:lnTo>
                <a:lnTo>
                  <a:pt x="0" y="701466"/>
                </a:lnTo>
                <a:lnTo>
                  <a:pt x="0" y="699303"/>
                </a:lnTo>
                <a:lnTo>
                  <a:pt x="0" y="698627"/>
                </a:lnTo>
                <a:lnTo>
                  <a:pt x="0" y="698008"/>
                </a:lnTo>
                <a:lnTo>
                  <a:pt x="0" y="696848"/>
                </a:lnTo>
                <a:lnTo>
                  <a:pt x="0" y="695978"/>
                </a:lnTo>
                <a:lnTo>
                  <a:pt x="0" y="695078"/>
                </a:lnTo>
                <a:lnTo>
                  <a:pt x="0" y="694208"/>
                </a:lnTo>
                <a:lnTo>
                  <a:pt x="0" y="693990"/>
                </a:lnTo>
                <a:lnTo>
                  <a:pt x="0" y="693880"/>
                </a:lnTo>
                <a:lnTo>
                  <a:pt x="0" y="693277"/>
                </a:lnTo>
                <a:lnTo>
                  <a:pt x="0" y="693010"/>
                </a:lnTo>
                <a:lnTo>
                  <a:pt x="0" y="692864"/>
                </a:lnTo>
                <a:lnTo>
                  <a:pt x="0" y="692145"/>
                </a:lnTo>
                <a:lnTo>
                  <a:pt x="0" y="691745"/>
                </a:lnTo>
                <a:lnTo>
                  <a:pt x="0" y="691437"/>
                </a:lnTo>
                <a:lnTo>
                  <a:pt x="0" y="690921"/>
                </a:lnTo>
                <a:lnTo>
                  <a:pt x="0" y="690450"/>
                </a:lnTo>
                <a:lnTo>
                  <a:pt x="0" y="689656"/>
                </a:lnTo>
                <a:lnTo>
                  <a:pt x="0" y="689583"/>
                </a:lnTo>
                <a:lnTo>
                  <a:pt x="0" y="688943"/>
                </a:lnTo>
                <a:lnTo>
                  <a:pt x="0" y="688785"/>
                </a:lnTo>
                <a:lnTo>
                  <a:pt x="0" y="688072"/>
                </a:lnTo>
                <a:lnTo>
                  <a:pt x="0" y="687854"/>
                </a:lnTo>
                <a:lnTo>
                  <a:pt x="0" y="687021"/>
                </a:lnTo>
                <a:lnTo>
                  <a:pt x="0" y="686009"/>
                </a:lnTo>
                <a:lnTo>
                  <a:pt x="0" y="685609"/>
                </a:lnTo>
                <a:lnTo>
                  <a:pt x="0" y="684910"/>
                </a:lnTo>
                <a:lnTo>
                  <a:pt x="0" y="684313"/>
                </a:lnTo>
                <a:lnTo>
                  <a:pt x="0" y="684021"/>
                </a:lnTo>
                <a:lnTo>
                  <a:pt x="0" y="679453"/>
                </a:lnTo>
                <a:lnTo>
                  <a:pt x="0" y="677886"/>
                </a:lnTo>
                <a:lnTo>
                  <a:pt x="0" y="677217"/>
                </a:lnTo>
                <a:lnTo>
                  <a:pt x="0" y="676919"/>
                </a:lnTo>
                <a:lnTo>
                  <a:pt x="0" y="674706"/>
                </a:lnTo>
                <a:lnTo>
                  <a:pt x="0" y="673703"/>
                </a:lnTo>
                <a:lnTo>
                  <a:pt x="0" y="671497"/>
                </a:lnTo>
                <a:lnTo>
                  <a:pt x="0" y="670894"/>
                </a:lnTo>
                <a:lnTo>
                  <a:pt x="0" y="670626"/>
                </a:lnTo>
                <a:lnTo>
                  <a:pt x="0" y="669696"/>
                </a:lnTo>
                <a:lnTo>
                  <a:pt x="0" y="668569"/>
                </a:lnTo>
                <a:lnTo>
                  <a:pt x="0" y="667851"/>
                </a:lnTo>
                <a:lnTo>
                  <a:pt x="0" y="665965"/>
                </a:lnTo>
                <a:lnTo>
                  <a:pt x="0" y="665470"/>
                </a:lnTo>
                <a:lnTo>
                  <a:pt x="0" y="665360"/>
                </a:lnTo>
                <a:lnTo>
                  <a:pt x="0" y="664758"/>
                </a:lnTo>
                <a:lnTo>
                  <a:pt x="0" y="664490"/>
                </a:lnTo>
                <a:lnTo>
                  <a:pt x="0" y="663728"/>
                </a:lnTo>
                <a:lnTo>
                  <a:pt x="0" y="663225"/>
                </a:lnTo>
                <a:lnTo>
                  <a:pt x="0" y="662858"/>
                </a:lnTo>
                <a:lnTo>
                  <a:pt x="0" y="658625"/>
                </a:lnTo>
                <a:lnTo>
                  <a:pt x="0" y="657827"/>
                </a:lnTo>
                <a:lnTo>
                  <a:pt x="0" y="653202"/>
                </a:lnTo>
                <a:lnTo>
                  <a:pt x="0" y="652489"/>
                </a:lnTo>
                <a:lnTo>
                  <a:pt x="0" y="651319"/>
                </a:lnTo>
                <a:lnTo>
                  <a:pt x="0" y="650872"/>
                </a:lnTo>
                <a:lnTo>
                  <a:pt x="0" y="650221"/>
                </a:lnTo>
                <a:lnTo>
                  <a:pt x="0" y="649163"/>
                </a:lnTo>
                <a:lnTo>
                  <a:pt x="0" y="647984"/>
                </a:lnTo>
                <a:lnTo>
                  <a:pt x="0" y="647312"/>
                </a:lnTo>
                <a:lnTo>
                  <a:pt x="0" y="646185"/>
                </a:lnTo>
                <a:lnTo>
                  <a:pt x="0" y="645672"/>
                </a:lnTo>
                <a:lnTo>
                  <a:pt x="0" y="645448"/>
                </a:lnTo>
                <a:lnTo>
                  <a:pt x="0" y="645183"/>
                </a:lnTo>
                <a:lnTo>
                  <a:pt x="0" y="644735"/>
                </a:lnTo>
                <a:lnTo>
                  <a:pt x="0" y="642881"/>
                </a:lnTo>
                <a:lnTo>
                  <a:pt x="0" y="641585"/>
                </a:lnTo>
                <a:lnTo>
                  <a:pt x="0" y="641176"/>
                </a:lnTo>
                <a:lnTo>
                  <a:pt x="0" y="640716"/>
                </a:lnTo>
                <a:lnTo>
                  <a:pt x="0" y="639535"/>
                </a:lnTo>
                <a:lnTo>
                  <a:pt x="0" y="637697"/>
                </a:lnTo>
                <a:lnTo>
                  <a:pt x="0" y="637458"/>
                </a:lnTo>
                <a:lnTo>
                  <a:pt x="0" y="636745"/>
                </a:lnTo>
                <a:lnTo>
                  <a:pt x="0" y="636528"/>
                </a:lnTo>
                <a:lnTo>
                  <a:pt x="0" y="636163"/>
                </a:lnTo>
                <a:lnTo>
                  <a:pt x="0" y="635449"/>
                </a:lnTo>
                <a:lnTo>
                  <a:pt x="0" y="635042"/>
                </a:lnTo>
                <a:lnTo>
                  <a:pt x="0" y="634392"/>
                </a:lnTo>
                <a:lnTo>
                  <a:pt x="0" y="634289"/>
                </a:lnTo>
                <a:lnTo>
                  <a:pt x="0" y="633419"/>
                </a:lnTo>
                <a:lnTo>
                  <a:pt x="0" y="630797"/>
                </a:lnTo>
                <a:lnTo>
                  <a:pt x="0" y="629928"/>
                </a:lnTo>
                <a:lnTo>
                  <a:pt x="0" y="628907"/>
                </a:lnTo>
                <a:lnTo>
                  <a:pt x="0" y="627289"/>
                </a:lnTo>
                <a:lnTo>
                  <a:pt x="0" y="627023"/>
                </a:lnTo>
                <a:lnTo>
                  <a:pt x="0" y="624662"/>
                </a:lnTo>
                <a:lnTo>
                  <a:pt x="0" y="623938"/>
                </a:lnTo>
                <a:lnTo>
                  <a:pt x="0" y="623791"/>
                </a:lnTo>
                <a:lnTo>
                  <a:pt x="0" y="622823"/>
                </a:lnTo>
                <a:lnTo>
                  <a:pt x="0" y="622351"/>
                </a:lnTo>
                <a:lnTo>
                  <a:pt x="0" y="621953"/>
                </a:lnTo>
                <a:lnTo>
                  <a:pt x="0" y="621849"/>
                </a:lnTo>
                <a:lnTo>
                  <a:pt x="0" y="621154"/>
                </a:lnTo>
                <a:lnTo>
                  <a:pt x="0" y="619299"/>
                </a:lnTo>
                <a:lnTo>
                  <a:pt x="0" y="618515"/>
                </a:lnTo>
                <a:lnTo>
                  <a:pt x="0" y="618003"/>
                </a:lnTo>
                <a:lnTo>
                  <a:pt x="0" y="617802"/>
                </a:lnTo>
                <a:lnTo>
                  <a:pt x="0" y="616897"/>
                </a:lnTo>
                <a:lnTo>
                  <a:pt x="0" y="616234"/>
                </a:lnTo>
                <a:lnTo>
                  <a:pt x="0" y="615714"/>
                </a:lnTo>
                <a:lnTo>
                  <a:pt x="0" y="614803"/>
                </a:lnTo>
                <a:lnTo>
                  <a:pt x="0" y="614361"/>
                </a:lnTo>
                <a:lnTo>
                  <a:pt x="0" y="613163"/>
                </a:lnTo>
                <a:lnTo>
                  <a:pt x="0" y="611867"/>
                </a:lnTo>
                <a:lnTo>
                  <a:pt x="0" y="611250"/>
                </a:lnTo>
                <a:lnTo>
                  <a:pt x="0" y="610097"/>
                </a:lnTo>
                <a:lnTo>
                  <a:pt x="0" y="606612"/>
                </a:lnTo>
                <a:lnTo>
                  <a:pt x="0" y="606105"/>
                </a:lnTo>
                <a:lnTo>
                  <a:pt x="0" y="603407"/>
                </a:lnTo>
                <a:lnTo>
                  <a:pt x="0" y="602279"/>
                </a:lnTo>
                <a:lnTo>
                  <a:pt x="0" y="601407"/>
                </a:lnTo>
                <a:lnTo>
                  <a:pt x="0" y="601109"/>
                </a:lnTo>
                <a:lnTo>
                  <a:pt x="0" y="600477"/>
                </a:lnTo>
                <a:lnTo>
                  <a:pt x="0" y="600439"/>
                </a:lnTo>
                <a:lnTo>
                  <a:pt x="0" y="600356"/>
                </a:lnTo>
                <a:lnTo>
                  <a:pt x="0" y="599970"/>
                </a:lnTo>
                <a:lnTo>
                  <a:pt x="0" y="599570"/>
                </a:lnTo>
                <a:lnTo>
                  <a:pt x="0" y="598770"/>
                </a:lnTo>
                <a:lnTo>
                  <a:pt x="0" y="597555"/>
                </a:lnTo>
                <a:lnTo>
                  <a:pt x="0" y="594304"/>
                </a:lnTo>
                <a:lnTo>
                  <a:pt x="0" y="594221"/>
                </a:lnTo>
                <a:lnTo>
                  <a:pt x="0" y="593434"/>
                </a:lnTo>
                <a:lnTo>
                  <a:pt x="0" y="590779"/>
                </a:lnTo>
                <a:lnTo>
                  <a:pt x="0" y="589839"/>
                </a:lnTo>
                <a:lnTo>
                  <a:pt x="0" y="587713"/>
                </a:lnTo>
                <a:lnTo>
                  <a:pt x="0" y="587663"/>
                </a:lnTo>
                <a:lnTo>
                  <a:pt x="0" y="587303"/>
                </a:lnTo>
                <a:lnTo>
                  <a:pt x="0" y="587038"/>
                </a:lnTo>
                <a:lnTo>
                  <a:pt x="0" y="586325"/>
                </a:lnTo>
                <a:lnTo>
                  <a:pt x="0" y="585365"/>
                </a:lnTo>
                <a:lnTo>
                  <a:pt x="0" y="583113"/>
                </a:lnTo>
                <a:lnTo>
                  <a:pt x="0" y="581811"/>
                </a:lnTo>
                <a:lnTo>
                  <a:pt x="0" y="581050"/>
                </a:lnTo>
                <a:lnTo>
                  <a:pt x="0" y="580902"/>
                </a:lnTo>
                <a:lnTo>
                  <a:pt x="0" y="579826"/>
                </a:lnTo>
                <a:lnTo>
                  <a:pt x="0" y="579313"/>
                </a:lnTo>
                <a:lnTo>
                  <a:pt x="0" y="578093"/>
                </a:lnTo>
                <a:lnTo>
                  <a:pt x="0" y="577690"/>
                </a:lnTo>
                <a:lnTo>
                  <a:pt x="0" y="577586"/>
                </a:lnTo>
                <a:lnTo>
                  <a:pt x="0" y="576977"/>
                </a:lnTo>
                <a:lnTo>
                  <a:pt x="0" y="576145"/>
                </a:lnTo>
                <a:lnTo>
                  <a:pt x="0" y="575274"/>
                </a:lnTo>
                <a:lnTo>
                  <a:pt x="0" y="574914"/>
                </a:lnTo>
                <a:lnTo>
                  <a:pt x="0" y="571132"/>
                </a:lnTo>
                <a:lnTo>
                  <a:pt x="0" y="570450"/>
                </a:lnTo>
                <a:lnTo>
                  <a:pt x="0" y="568358"/>
                </a:lnTo>
                <a:lnTo>
                  <a:pt x="0" y="568240"/>
                </a:lnTo>
                <a:lnTo>
                  <a:pt x="0" y="567452"/>
                </a:lnTo>
                <a:lnTo>
                  <a:pt x="0" y="567369"/>
                </a:lnTo>
                <a:lnTo>
                  <a:pt x="0" y="566122"/>
                </a:lnTo>
                <a:lnTo>
                  <a:pt x="0" y="565824"/>
                </a:lnTo>
                <a:lnTo>
                  <a:pt x="0" y="565306"/>
                </a:lnTo>
                <a:lnTo>
                  <a:pt x="0" y="565251"/>
                </a:lnTo>
                <a:lnTo>
                  <a:pt x="0" y="564996"/>
                </a:lnTo>
                <a:lnTo>
                  <a:pt x="0" y="564599"/>
                </a:lnTo>
                <a:lnTo>
                  <a:pt x="0" y="564083"/>
                </a:lnTo>
                <a:lnTo>
                  <a:pt x="0" y="563942"/>
                </a:lnTo>
                <a:lnTo>
                  <a:pt x="0" y="562816"/>
                </a:lnTo>
                <a:lnTo>
                  <a:pt x="0" y="562743"/>
                </a:lnTo>
                <a:lnTo>
                  <a:pt x="0" y="562104"/>
                </a:lnTo>
                <a:lnTo>
                  <a:pt x="0" y="561946"/>
                </a:lnTo>
                <a:lnTo>
                  <a:pt x="0" y="561234"/>
                </a:lnTo>
                <a:lnTo>
                  <a:pt x="0" y="559531"/>
                </a:lnTo>
                <a:lnTo>
                  <a:pt x="0" y="559427"/>
                </a:lnTo>
                <a:lnTo>
                  <a:pt x="0" y="559171"/>
                </a:lnTo>
                <a:lnTo>
                  <a:pt x="0" y="558519"/>
                </a:lnTo>
                <a:lnTo>
                  <a:pt x="0" y="558070"/>
                </a:lnTo>
                <a:lnTo>
                  <a:pt x="0" y="557806"/>
                </a:lnTo>
                <a:lnTo>
                  <a:pt x="0" y="556756"/>
                </a:lnTo>
                <a:lnTo>
                  <a:pt x="0" y="555957"/>
                </a:lnTo>
                <a:lnTo>
                  <a:pt x="0" y="553395"/>
                </a:lnTo>
                <a:lnTo>
                  <a:pt x="0" y="553291"/>
                </a:lnTo>
                <a:lnTo>
                  <a:pt x="0" y="552614"/>
                </a:lnTo>
                <a:lnTo>
                  <a:pt x="0" y="552244"/>
                </a:lnTo>
                <a:lnTo>
                  <a:pt x="0" y="550378"/>
                </a:lnTo>
                <a:lnTo>
                  <a:pt x="0" y="550080"/>
                </a:lnTo>
                <a:lnTo>
                  <a:pt x="0" y="549404"/>
                </a:lnTo>
                <a:lnTo>
                  <a:pt x="0" y="548785"/>
                </a:lnTo>
                <a:lnTo>
                  <a:pt x="0" y="548691"/>
                </a:lnTo>
                <a:lnTo>
                  <a:pt x="0" y="546838"/>
                </a:lnTo>
                <a:lnTo>
                  <a:pt x="0" y="544658"/>
                </a:lnTo>
                <a:lnTo>
                  <a:pt x="0" y="544055"/>
                </a:lnTo>
                <a:lnTo>
                  <a:pt x="0" y="543787"/>
                </a:lnTo>
                <a:lnTo>
                  <a:pt x="0" y="543267"/>
                </a:lnTo>
                <a:lnTo>
                  <a:pt x="0" y="542214"/>
                </a:lnTo>
                <a:lnTo>
                  <a:pt x="0" y="541012"/>
                </a:lnTo>
                <a:lnTo>
                  <a:pt x="0" y="540359"/>
                </a:lnTo>
                <a:lnTo>
                  <a:pt x="0" y="539720"/>
                </a:lnTo>
                <a:lnTo>
                  <a:pt x="0" y="538850"/>
                </a:lnTo>
                <a:lnTo>
                  <a:pt x="0" y="538632"/>
                </a:lnTo>
                <a:lnTo>
                  <a:pt x="0" y="538521"/>
                </a:lnTo>
                <a:lnTo>
                  <a:pt x="0" y="537919"/>
                </a:lnTo>
                <a:lnTo>
                  <a:pt x="0" y="537799"/>
                </a:lnTo>
                <a:lnTo>
                  <a:pt x="0" y="537651"/>
                </a:lnTo>
                <a:lnTo>
                  <a:pt x="0" y="536787"/>
                </a:lnTo>
                <a:lnTo>
                  <a:pt x="0" y="536386"/>
                </a:lnTo>
                <a:lnTo>
                  <a:pt x="0" y="536079"/>
                </a:lnTo>
                <a:lnTo>
                  <a:pt x="0" y="535090"/>
                </a:lnTo>
                <a:lnTo>
                  <a:pt x="0" y="534224"/>
                </a:lnTo>
                <a:lnTo>
                  <a:pt x="0" y="531663"/>
                </a:lnTo>
                <a:lnTo>
                  <a:pt x="0" y="530231"/>
                </a:lnTo>
                <a:lnTo>
                  <a:pt x="0" y="529621"/>
                </a:lnTo>
                <a:lnTo>
                  <a:pt x="0" y="529518"/>
                </a:lnTo>
                <a:lnTo>
                  <a:pt x="0" y="528663"/>
                </a:lnTo>
                <a:lnTo>
                  <a:pt x="0" y="527994"/>
                </a:lnTo>
                <a:lnTo>
                  <a:pt x="0" y="527282"/>
                </a:lnTo>
                <a:lnTo>
                  <a:pt x="0" y="525109"/>
                </a:lnTo>
                <a:lnTo>
                  <a:pt x="0" y="524745"/>
                </a:lnTo>
                <a:lnTo>
                  <a:pt x="0" y="524481"/>
                </a:lnTo>
                <a:lnTo>
                  <a:pt x="0" y="524097"/>
                </a:lnTo>
                <a:lnTo>
                  <a:pt x="0" y="521859"/>
                </a:lnTo>
                <a:lnTo>
                  <a:pt x="0" y="520473"/>
                </a:lnTo>
                <a:lnTo>
                  <a:pt x="0" y="519347"/>
                </a:lnTo>
                <a:lnTo>
                  <a:pt x="0" y="518628"/>
                </a:lnTo>
                <a:lnTo>
                  <a:pt x="0" y="518345"/>
                </a:lnTo>
                <a:lnTo>
                  <a:pt x="0" y="517197"/>
                </a:lnTo>
                <a:lnTo>
                  <a:pt x="0" y="516755"/>
                </a:lnTo>
                <a:lnTo>
                  <a:pt x="0" y="516137"/>
                </a:lnTo>
                <a:lnTo>
                  <a:pt x="0" y="515536"/>
                </a:lnTo>
                <a:lnTo>
                  <a:pt x="0" y="515267"/>
                </a:lnTo>
                <a:lnTo>
                  <a:pt x="0" y="514338"/>
                </a:lnTo>
                <a:lnTo>
                  <a:pt x="0" y="513878"/>
                </a:lnTo>
                <a:lnTo>
                  <a:pt x="0" y="512493"/>
                </a:lnTo>
                <a:lnTo>
                  <a:pt x="0" y="508605"/>
                </a:lnTo>
                <a:lnTo>
                  <a:pt x="0" y="507892"/>
                </a:lnTo>
                <a:lnTo>
                  <a:pt x="0" y="505937"/>
                </a:lnTo>
                <a:lnTo>
                  <a:pt x="0" y="505802"/>
                </a:lnTo>
                <a:lnTo>
                  <a:pt x="0" y="504673"/>
                </a:lnTo>
                <a:lnTo>
                  <a:pt x="0" y="503801"/>
                </a:lnTo>
                <a:lnTo>
                  <a:pt x="0" y="503699"/>
                </a:lnTo>
                <a:lnTo>
                  <a:pt x="0" y="503267"/>
                </a:lnTo>
                <a:lnTo>
                  <a:pt x="0" y="502469"/>
                </a:lnTo>
                <a:lnTo>
                  <a:pt x="0" y="500184"/>
                </a:lnTo>
                <a:lnTo>
                  <a:pt x="0" y="495961"/>
                </a:lnTo>
                <a:lnTo>
                  <a:pt x="0" y="495513"/>
                </a:lnTo>
                <a:lnTo>
                  <a:pt x="0" y="491954"/>
                </a:lnTo>
                <a:lnTo>
                  <a:pt x="0" y="491493"/>
                </a:lnTo>
                <a:lnTo>
                  <a:pt x="0" y="490312"/>
                </a:lnTo>
                <a:lnTo>
                  <a:pt x="0" y="490058"/>
                </a:lnTo>
                <a:lnTo>
                  <a:pt x="0" y="488475"/>
                </a:lnTo>
                <a:lnTo>
                  <a:pt x="0" y="487523"/>
                </a:lnTo>
                <a:lnTo>
                  <a:pt x="0" y="486226"/>
                </a:lnTo>
                <a:lnTo>
                  <a:pt x="0" y="485360"/>
                </a:lnTo>
                <a:lnTo>
                  <a:pt x="0" y="484310"/>
                </a:lnTo>
                <a:lnTo>
                  <a:pt x="0" y="482339"/>
                </a:lnTo>
                <a:lnTo>
                  <a:pt x="0" y="480487"/>
                </a:lnTo>
                <a:lnTo>
                  <a:pt x="0" y="479684"/>
                </a:lnTo>
                <a:lnTo>
                  <a:pt x="0" y="478744"/>
                </a:lnTo>
                <a:lnTo>
                  <a:pt x="0" y="477874"/>
                </a:lnTo>
                <a:lnTo>
                  <a:pt x="0" y="477801"/>
                </a:lnTo>
                <a:lnTo>
                  <a:pt x="0" y="475440"/>
                </a:lnTo>
                <a:lnTo>
                  <a:pt x="0" y="474569"/>
                </a:lnTo>
                <a:lnTo>
                  <a:pt x="0" y="473600"/>
                </a:lnTo>
                <a:lnTo>
                  <a:pt x="0" y="472731"/>
                </a:lnTo>
                <a:lnTo>
                  <a:pt x="0" y="471931"/>
                </a:lnTo>
                <a:lnTo>
                  <a:pt x="0" y="471665"/>
                </a:lnTo>
                <a:lnTo>
                  <a:pt x="0" y="468580"/>
                </a:lnTo>
                <a:lnTo>
                  <a:pt x="0" y="468218"/>
                </a:lnTo>
                <a:lnTo>
                  <a:pt x="0" y="467674"/>
                </a:lnTo>
                <a:lnTo>
                  <a:pt x="0" y="467465"/>
                </a:lnTo>
                <a:lnTo>
                  <a:pt x="0" y="466595"/>
                </a:lnTo>
                <a:lnTo>
                  <a:pt x="0" y="466491"/>
                </a:lnTo>
                <a:lnTo>
                  <a:pt x="0" y="464180"/>
                </a:lnTo>
                <a:lnTo>
                  <a:pt x="0" y="463940"/>
                </a:lnTo>
                <a:lnTo>
                  <a:pt x="0" y="463000"/>
                </a:lnTo>
                <a:lnTo>
                  <a:pt x="0" y="462645"/>
                </a:lnTo>
                <a:lnTo>
                  <a:pt x="0" y="462028"/>
                </a:lnTo>
                <a:lnTo>
                  <a:pt x="0" y="461537"/>
                </a:lnTo>
                <a:lnTo>
                  <a:pt x="0" y="460874"/>
                </a:lnTo>
                <a:lnTo>
                  <a:pt x="0" y="460465"/>
                </a:lnTo>
                <a:lnTo>
                  <a:pt x="0" y="455890"/>
                </a:lnTo>
                <a:lnTo>
                  <a:pt x="0" y="454639"/>
                </a:lnTo>
                <a:lnTo>
                  <a:pt x="0" y="452474"/>
                </a:lnTo>
                <a:lnTo>
                  <a:pt x="0" y="451254"/>
                </a:lnTo>
                <a:lnTo>
                  <a:pt x="0" y="451179"/>
                </a:lnTo>
                <a:lnTo>
                  <a:pt x="0" y="450747"/>
                </a:lnTo>
                <a:lnTo>
                  <a:pt x="0" y="449306"/>
                </a:lnTo>
                <a:lnTo>
                  <a:pt x="0" y="448436"/>
                </a:lnTo>
                <a:lnTo>
                  <a:pt x="0" y="448333"/>
                </a:lnTo>
                <a:lnTo>
                  <a:pt x="0" y="445081"/>
                </a:lnTo>
                <a:lnTo>
                  <a:pt x="0" y="444998"/>
                </a:lnTo>
                <a:lnTo>
                  <a:pt x="0" y="444212"/>
                </a:lnTo>
                <a:lnTo>
                  <a:pt x="0" y="443380"/>
                </a:lnTo>
                <a:lnTo>
                  <a:pt x="0" y="442196"/>
                </a:lnTo>
                <a:lnTo>
                  <a:pt x="0" y="442114"/>
                </a:lnTo>
                <a:lnTo>
                  <a:pt x="0" y="441244"/>
                </a:lnTo>
                <a:lnTo>
                  <a:pt x="0" y="440617"/>
                </a:lnTo>
                <a:lnTo>
                  <a:pt x="0" y="438081"/>
                </a:lnTo>
                <a:lnTo>
                  <a:pt x="0" y="437368"/>
                </a:lnTo>
                <a:lnTo>
                  <a:pt x="0" y="437103"/>
                </a:lnTo>
                <a:lnTo>
                  <a:pt x="0" y="434481"/>
                </a:lnTo>
                <a:lnTo>
                  <a:pt x="0" y="432589"/>
                </a:lnTo>
                <a:lnTo>
                  <a:pt x="0" y="431944"/>
                </a:lnTo>
                <a:lnTo>
                  <a:pt x="0" y="431680"/>
                </a:lnTo>
                <a:lnTo>
                  <a:pt x="0" y="430967"/>
                </a:lnTo>
                <a:lnTo>
                  <a:pt x="0" y="430091"/>
                </a:lnTo>
                <a:lnTo>
                  <a:pt x="0" y="429378"/>
                </a:lnTo>
                <a:lnTo>
                  <a:pt x="0" y="427755"/>
                </a:lnTo>
                <a:lnTo>
                  <a:pt x="0" y="426923"/>
                </a:lnTo>
                <a:lnTo>
                  <a:pt x="0" y="426452"/>
                </a:lnTo>
                <a:lnTo>
                  <a:pt x="0" y="426052"/>
                </a:lnTo>
                <a:lnTo>
                  <a:pt x="0" y="425692"/>
                </a:lnTo>
                <a:lnTo>
                  <a:pt x="0" y="423955"/>
                </a:lnTo>
                <a:lnTo>
                  <a:pt x="0" y="421227"/>
                </a:lnTo>
                <a:lnTo>
                  <a:pt x="0" y="420787"/>
                </a:lnTo>
                <a:lnTo>
                  <a:pt x="0" y="419918"/>
                </a:lnTo>
                <a:lnTo>
                  <a:pt x="0" y="419136"/>
                </a:lnTo>
                <a:lnTo>
                  <a:pt x="0" y="418423"/>
                </a:lnTo>
                <a:lnTo>
                  <a:pt x="0" y="417929"/>
                </a:lnTo>
                <a:lnTo>
                  <a:pt x="0" y="416899"/>
                </a:lnTo>
                <a:lnTo>
                  <a:pt x="0" y="416187"/>
                </a:lnTo>
                <a:lnTo>
                  <a:pt x="0" y="416029"/>
                </a:lnTo>
                <a:lnTo>
                  <a:pt x="0" y="415774"/>
                </a:lnTo>
                <a:lnTo>
                  <a:pt x="0" y="415376"/>
                </a:lnTo>
                <a:lnTo>
                  <a:pt x="0" y="415316"/>
                </a:lnTo>
                <a:lnTo>
                  <a:pt x="0" y="415091"/>
                </a:lnTo>
                <a:lnTo>
                  <a:pt x="0" y="413786"/>
                </a:lnTo>
                <a:lnTo>
                  <a:pt x="0" y="413521"/>
                </a:lnTo>
                <a:lnTo>
                  <a:pt x="0" y="413002"/>
                </a:lnTo>
                <a:lnTo>
                  <a:pt x="0" y="412882"/>
                </a:lnTo>
                <a:lnTo>
                  <a:pt x="0" y="412011"/>
                </a:lnTo>
                <a:lnTo>
                  <a:pt x="0" y="410764"/>
                </a:lnTo>
                <a:lnTo>
                  <a:pt x="0" y="409948"/>
                </a:lnTo>
                <a:lnTo>
                  <a:pt x="0" y="409893"/>
                </a:lnTo>
                <a:lnTo>
                  <a:pt x="0" y="409240"/>
                </a:lnTo>
                <a:lnTo>
                  <a:pt x="0" y="408584"/>
                </a:lnTo>
                <a:lnTo>
                  <a:pt x="0" y="407533"/>
                </a:lnTo>
                <a:lnTo>
                  <a:pt x="0" y="407386"/>
                </a:lnTo>
                <a:lnTo>
                  <a:pt x="0" y="405796"/>
                </a:lnTo>
                <a:lnTo>
                  <a:pt x="0" y="405660"/>
                </a:lnTo>
                <a:lnTo>
                  <a:pt x="0" y="404173"/>
                </a:lnTo>
                <a:lnTo>
                  <a:pt x="0" y="404068"/>
                </a:lnTo>
                <a:lnTo>
                  <a:pt x="0" y="403392"/>
                </a:lnTo>
                <a:lnTo>
                  <a:pt x="0" y="402679"/>
                </a:lnTo>
                <a:lnTo>
                  <a:pt x="0" y="401398"/>
                </a:lnTo>
                <a:lnTo>
                  <a:pt x="0" y="401155"/>
                </a:lnTo>
                <a:lnTo>
                  <a:pt x="0" y="400443"/>
                </a:lnTo>
                <a:lnTo>
                  <a:pt x="0" y="399469"/>
                </a:lnTo>
                <a:lnTo>
                  <a:pt x="0" y="397907"/>
                </a:lnTo>
                <a:lnTo>
                  <a:pt x="0" y="397615"/>
                </a:lnTo>
                <a:lnTo>
                  <a:pt x="0" y="397259"/>
                </a:lnTo>
                <a:lnTo>
                  <a:pt x="0" y="395020"/>
                </a:lnTo>
                <a:lnTo>
                  <a:pt x="0" y="394842"/>
                </a:lnTo>
                <a:lnTo>
                  <a:pt x="0" y="394045"/>
                </a:lnTo>
                <a:lnTo>
                  <a:pt x="0" y="393332"/>
                </a:lnTo>
                <a:lnTo>
                  <a:pt x="0" y="392707"/>
                </a:lnTo>
                <a:lnTo>
                  <a:pt x="0" y="392605"/>
                </a:lnTo>
                <a:lnTo>
                  <a:pt x="0" y="391789"/>
                </a:lnTo>
                <a:lnTo>
                  <a:pt x="0" y="391735"/>
                </a:lnTo>
                <a:lnTo>
                  <a:pt x="0" y="391480"/>
                </a:lnTo>
                <a:lnTo>
                  <a:pt x="0" y="389916"/>
                </a:lnTo>
                <a:lnTo>
                  <a:pt x="0" y="389299"/>
                </a:lnTo>
                <a:lnTo>
                  <a:pt x="0" y="388697"/>
                </a:lnTo>
                <a:lnTo>
                  <a:pt x="0" y="388620"/>
                </a:lnTo>
                <a:lnTo>
                  <a:pt x="0" y="388429"/>
                </a:lnTo>
                <a:lnTo>
                  <a:pt x="0" y="386856"/>
                </a:lnTo>
                <a:lnTo>
                  <a:pt x="0" y="385655"/>
                </a:lnTo>
                <a:lnTo>
                  <a:pt x="0" y="385001"/>
                </a:lnTo>
                <a:lnTo>
                  <a:pt x="0" y="382440"/>
                </a:lnTo>
                <a:lnTo>
                  <a:pt x="0" y="380398"/>
                </a:lnTo>
                <a:lnTo>
                  <a:pt x="0" y="380296"/>
                </a:lnTo>
                <a:lnTo>
                  <a:pt x="0" y="379098"/>
                </a:lnTo>
                <a:lnTo>
                  <a:pt x="0" y="378060"/>
                </a:lnTo>
                <a:lnTo>
                  <a:pt x="0" y="377834"/>
                </a:lnTo>
                <a:lnTo>
                  <a:pt x="0" y="376963"/>
                </a:lnTo>
                <a:lnTo>
                  <a:pt x="0" y="376861"/>
                </a:lnTo>
                <a:lnTo>
                  <a:pt x="0" y="375887"/>
                </a:lnTo>
                <a:lnTo>
                  <a:pt x="0" y="375523"/>
                </a:lnTo>
                <a:lnTo>
                  <a:pt x="0" y="374875"/>
                </a:lnTo>
                <a:lnTo>
                  <a:pt x="0" y="374266"/>
                </a:lnTo>
                <a:lnTo>
                  <a:pt x="0" y="374160"/>
                </a:lnTo>
                <a:lnTo>
                  <a:pt x="0" y="372637"/>
                </a:lnTo>
                <a:lnTo>
                  <a:pt x="0" y="371923"/>
                </a:lnTo>
                <a:lnTo>
                  <a:pt x="0" y="370974"/>
                </a:lnTo>
                <a:lnTo>
                  <a:pt x="0" y="369751"/>
                </a:lnTo>
                <a:lnTo>
                  <a:pt x="0" y="369387"/>
                </a:lnTo>
                <a:lnTo>
                  <a:pt x="0" y="369122"/>
                </a:lnTo>
                <a:lnTo>
                  <a:pt x="0" y="367974"/>
                </a:lnTo>
                <a:lnTo>
                  <a:pt x="0" y="367532"/>
                </a:lnTo>
                <a:lnTo>
                  <a:pt x="0" y="367262"/>
                </a:lnTo>
                <a:lnTo>
                  <a:pt x="0" y="365115"/>
                </a:lnTo>
                <a:lnTo>
                  <a:pt x="0" y="364922"/>
                </a:lnTo>
                <a:lnTo>
                  <a:pt x="0" y="364654"/>
                </a:lnTo>
                <a:lnTo>
                  <a:pt x="0" y="363271"/>
                </a:lnTo>
                <a:lnTo>
                  <a:pt x="0" y="361839"/>
                </a:lnTo>
                <a:lnTo>
                  <a:pt x="0" y="361397"/>
                </a:lnTo>
                <a:lnTo>
                  <a:pt x="0" y="358669"/>
                </a:lnTo>
                <a:lnTo>
                  <a:pt x="0" y="358522"/>
                </a:lnTo>
                <a:lnTo>
                  <a:pt x="0" y="356715"/>
                </a:lnTo>
                <a:lnTo>
                  <a:pt x="0" y="356579"/>
                </a:lnTo>
                <a:lnTo>
                  <a:pt x="0" y="355451"/>
                </a:lnTo>
                <a:lnTo>
                  <a:pt x="0" y="354736"/>
                </a:lnTo>
                <a:lnTo>
                  <a:pt x="0" y="354579"/>
                </a:lnTo>
                <a:lnTo>
                  <a:pt x="0" y="354477"/>
                </a:lnTo>
                <a:lnTo>
                  <a:pt x="0" y="353867"/>
                </a:lnTo>
                <a:lnTo>
                  <a:pt x="0" y="353648"/>
                </a:lnTo>
                <a:lnTo>
                  <a:pt x="0" y="353247"/>
                </a:lnTo>
                <a:lnTo>
                  <a:pt x="0" y="352534"/>
                </a:lnTo>
                <a:lnTo>
                  <a:pt x="0" y="351229"/>
                </a:lnTo>
                <a:lnTo>
                  <a:pt x="0" y="350962"/>
                </a:lnTo>
                <a:lnTo>
                  <a:pt x="0" y="350579"/>
                </a:lnTo>
                <a:lnTo>
                  <a:pt x="0" y="350443"/>
                </a:lnTo>
                <a:lnTo>
                  <a:pt x="0" y="349313"/>
                </a:lnTo>
                <a:lnTo>
                  <a:pt x="0" y="348443"/>
                </a:lnTo>
                <a:lnTo>
                  <a:pt x="0" y="348341"/>
                </a:lnTo>
                <a:lnTo>
                  <a:pt x="0" y="345978"/>
                </a:lnTo>
                <a:lnTo>
                  <a:pt x="0" y="344826"/>
                </a:lnTo>
                <a:lnTo>
                  <a:pt x="0" y="343679"/>
                </a:lnTo>
                <a:lnTo>
                  <a:pt x="0" y="343238"/>
                </a:lnTo>
                <a:lnTo>
                  <a:pt x="0" y="342056"/>
                </a:lnTo>
                <a:lnTo>
                  <a:pt x="0" y="340835"/>
                </a:lnTo>
                <a:lnTo>
                  <a:pt x="0" y="336138"/>
                </a:lnTo>
                <a:lnTo>
                  <a:pt x="0" y="335088"/>
                </a:lnTo>
                <a:lnTo>
                  <a:pt x="0" y="334699"/>
                </a:lnTo>
                <a:lnTo>
                  <a:pt x="0" y="333117"/>
                </a:lnTo>
                <a:lnTo>
                  <a:pt x="0" y="332560"/>
                </a:lnTo>
                <a:lnTo>
                  <a:pt x="0" y="332285"/>
                </a:lnTo>
                <a:lnTo>
                  <a:pt x="0" y="331264"/>
                </a:lnTo>
                <a:lnTo>
                  <a:pt x="0" y="331156"/>
                </a:lnTo>
                <a:lnTo>
                  <a:pt x="0" y="330552"/>
                </a:lnTo>
                <a:lnTo>
                  <a:pt x="0" y="330284"/>
                </a:lnTo>
                <a:lnTo>
                  <a:pt x="0" y="330149"/>
                </a:lnTo>
                <a:lnTo>
                  <a:pt x="0" y="329521"/>
                </a:lnTo>
                <a:lnTo>
                  <a:pt x="0" y="328952"/>
                </a:lnTo>
                <a:lnTo>
                  <a:pt x="0" y="328652"/>
                </a:lnTo>
                <a:lnTo>
                  <a:pt x="0" y="325129"/>
                </a:lnTo>
                <a:lnTo>
                  <a:pt x="0" y="323386"/>
                </a:lnTo>
                <a:lnTo>
                  <a:pt x="0" y="322516"/>
                </a:lnTo>
                <a:lnTo>
                  <a:pt x="0" y="322443"/>
                </a:lnTo>
                <a:lnTo>
                  <a:pt x="0" y="318995"/>
                </a:lnTo>
                <a:lnTo>
                  <a:pt x="0" y="318283"/>
                </a:lnTo>
                <a:lnTo>
                  <a:pt x="0" y="318242"/>
                </a:lnTo>
                <a:lnTo>
                  <a:pt x="0" y="317373"/>
                </a:lnTo>
                <a:lnTo>
                  <a:pt x="0" y="316541"/>
                </a:lnTo>
                <a:lnTo>
                  <a:pt x="0" y="315276"/>
                </a:lnTo>
                <a:lnTo>
                  <a:pt x="0" y="314957"/>
                </a:lnTo>
                <a:lnTo>
                  <a:pt x="0" y="314405"/>
                </a:lnTo>
                <a:lnTo>
                  <a:pt x="0" y="313777"/>
                </a:lnTo>
                <a:lnTo>
                  <a:pt x="0" y="312860"/>
                </a:lnTo>
                <a:lnTo>
                  <a:pt x="0" y="312315"/>
                </a:lnTo>
                <a:lnTo>
                  <a:pt x="0" y="311242"/>
                </a:lnTo>
                <a:lnTo>
                  <a:pt x="0" y="310978"/>
                </a:lnTo>
                <a:lnTo>
                  <a:pt x="0" y="310529"/>
                </a:lnTo>
                <a:lnTo>
                  <a:pt x="0" y="308822"/>
                </a:lnTo>
                <a:lnTo>
                  <a:pt x="0" y="307642"/>
                </a:lnTo>
                <a:lnTo>
                  <a:pt x="0" y="306969"/>
                </a:lnTo>
                <a:lnTo>
                  <a:pt x="0" y="306668"/>
                </a:lnTo>
                <a:lnTo>
                  <a:pt x="0" y="305416"/>
                </a:lnTo>
                <a:lnTo>
                  <a:pt x="0" y="305106"/>
                </a:lnTo>
                <a:lnTo>
                  <a:pt x="0" y="303251"/>
                </a:lnTo>
                <a:lnTo>
                  <a:pt x="0" y="302539"/>
                </a:lnTo>
                <a:lnTo>
                  <a:pt x="0" y="301956"/>
                </a:lnTo>
                <a:lnTo>
                  <a:pt x="0" y="301243"/>
                </a:lnTo>
                <a:lnTo>
                  <a:pt x="0" y="300084"/>
                </a:lnTo>
                <a:lnTo>
                  <a:pt x="0" y="299281"/>
                </a:lnTo>
                <a:lnTo>
                  <a:pt x="0" y="299213"/>
                </a:lnTo>
                <a:lnTo>
                  <a:pt x="0" y="297116"/>
                </a:lnTo>
                <a:lnTo>
                  <a:pt x="0" y="295821"/>
                </a:lnTo>
                <a:lnTo>
                  <a:pt x="0" y="294701"/>
                </a:lnTo>
                <a:lnTo>
                  <a:pt x="0" y="294158"/>
                </a:lnTo>
                <a:lnTo>
                  <a:pt x="0" y="293948"/>
                </a:lnTo>
                <a:lnTo>
                  <a:pt x="0" y="293079"/>
                </a:lnTo>
                <a:lnTo>
                  <a:pt x="0" y="292973"/>
                </a:lnTo>
                <a:lnTo>
                  <a:pt x="0" y="292891"/>
                </a:lnTo>
                <a:lnTo>
                  <a:pt x="0" y="292021"/>
                </a:lnTo>
                <a:lnTo>
                  <a:pt x="0" y="291091"/>
                </a:lnTo>
                <a:lnTo>
                  <a:pt x="0" y="289251"/>
                </a:lnTo>
                <a:lnTo>
                  <a:pt x="0" y="288145"/>
                </a:lnTo>
                <a:lnTo>
                  <a:pt x="0" y="288022"/>
                </a:lnTo>
                <a:lnTo>
                  <a:pt x="0" y="286947"/>
                </a:lnTo>
                <a:lnTo>
                  <a:pt x="0" y="286756"/>
                </a:lnTo>
                <a:lnTo>
                  <a:pt x="0" y="285886"/>
                </a:lnTo>
                <a:lnTo>
                  <a:pt x="0" y="285259"/>
                </a:lnTo>
                <a:lnTo>
                  <a:pt x="0" y="282722"/>
                </a:lnTo>
                <a:lnTo>
                  <a:pt x="0" y="282290"/>
                </a:lnTo>
                <a:lnTo>
                  <a:pt x="0" y="282009"/>
                </a:lnTo>
                <a:lnTo>
                  <a:pt x="0" y="281745"/>
                </a:lnTo>
                <a:lnTo>
                  <a:pt x="0" y="281122"/>
                </a:lnTo>
                <a:lnTo>
                  <a:pt x="0" y="280155"/>
                </a:lnTo>
                <a:lnTo>
                  <a:pt x="0" y="278957"/>
                </a:lnTo>
                <a:lnTo>
                  <a:pt x="0" y="277662"/>
                </a:lnTo>
                <a:lnTo>
                  <a:pt x="0" y="277229"/>
                </a:lnTo>
                <a:lnTo>
                  <a:pt x="0" y="274732"/>
                </a:lnTo>
                <a:lnTo>
                  <a:pt x="0" y="274020"/>
                </a:lnTo>
                <a:lnTo>
                  <a:pt x="0" y="271565"/>
                </a:lnTo>
                <a:lnTo>
                  <a:pt x="0" y="270695"/>
                </a:lnTo>
                <a:lnTo>
                  <a:pt x="0" y="269201"/>
                </a:lnTo>
                <a:lnTo>
                  <a:pt x="0" y="268706"/>
                </a:lnTo>
                <a:lnTo>
                  <a:pt x="0" y="268597"/>
                </a:lnTo>
                <a:lnTo>
                  <a:pt x="0" y="267727"/>
                </a:lnTo>
                <a:lnTo>
                  <a:pt x="0" y="266964"/>
                </a:lnTo>
                <a:lnTo>
                  <a:pt x="0" y="266094"/>
                </a:lnTo>
                <a:lnTo>
                  <a:pt x="0" y="265869"/>
                </a:lnTo>
                <a:lnTo>
                  <a:pt x="0" y="264564"/>
                </a:lnTo>
                <a:lnTo>
                  <a:pt x="0" y="263780"/>
                </a:lnTo>
                <a:lnTo>
                  <a:pt x="0" y="263065"/>
                </a:lnTo>
                <a:lnTo>
                  <a:pt x="0" y="262571"/>
                </a:lnTo>
                <a:lnTo>
                  <a:pt x="0" y="261541"/>
                </a:lnTo>
                <a:lnTo>
                  <a:pt x="0" y="260828"/>
                </a:lnTo>
                <a:lnTo>
                  <a:pt x="0" y="260671"/>
                </a:lnTo>
                <a:lnTo>
                  <a:pt x="0" y="260017"/>
                </a:lnTo>
                <a:lnTo>
                  <a:pt x="0" y="259958"/>
                </a:lnTo>
                <a:lnTo>
                  <a:pt x="0" y="258428"/>
                </a:lnTo>
                <a:lnTo>
                  <a:pt x="0" y="258163"/>
                </a:lnTo>
                <a:lnTo>
                  <a:pt x="0" y="258106"/>
                </a:lnTo>
                <a:lnTo>
                  <a:pt x="0" y="256573"/>
                </a:lnTo>
                <a:lnTo>
                  <a:pt x="0" y="256438"/>
                </a:lnTo>
                <a:lnTo>
                  <a:pt x="0" y="253828"/>
                </a:lnTo>
                <a:lnTo>
                  <a:pt x="0" y="253457"/>
                </a:lnTo>
                <a:lnTo>
                  <a:pt x="0" y="252176"/>
                </a:lnTo>
                <a:lnTo>
                  <a:pt x="0" y="251220"/>
                </a:lnTo>
                <a:lnTo>
                  <a:pt x="0" y="250437"/>
                </a:lnTo>
                <a:lnTo>
                  <a:pt x="0" y="250302"/>
                </a:lnTo>
                <a:lnTo>
                  <a:pt x="0" y="248684"/>
                </a:lnTo>
                <a:lnTo>
                  <a:pt x="0" y="248037"/>
                </a:lnTo>
                <a:lnTo>
                  <a:pt x="0" y="247321"/>
                </a:lnTo>
                <a:lnTo>
                  <a:pt x="0" y="245837"/>
                </a:lnTo>
                <a:lnTo>
                  <a:pt x="0" y="245797"/>
                </a:lnTo>
                <a:lnTo>
                  <a:pt x="0" y="245620"/>
                </a:lnTo>
                <a:lnTo>
                  <a:pt x="0" y="245084"/>
                </a:lnTo>
                <a:lnTo>
                  <a:pt x="0" y="244412"/>
                </a:lnTo>
                <a:lnTo>
                  <a:pt x="0" y="244110"/>
                </a:lnTo>
                <a:lnTo>
                  <a:pt x="0" y="243484"/>
                </a:lnTo>
                <a:lnTo>
                  <a:pt x="0" y="243382"/>
                </a:lnTo>
                <a:lnTo>
                  <a:pt x="0" y="242772"/>
                </a:lnTo>
                <a:lnTo>
                  <a:pt x="0" y="242548"/>
                </a:lnTo>
                <a:lnTo>
                  <a:pt x="0" y="242512"/>
                </a:lnTo>
                <a:lnTo>
                  <a:pt x="0" y="242257"/>
                </a:lnTo>
                <a:lnTo>
                  <a:pt x="0" y="240694"/>
                </a:lnTo>
                <a:lnTo>
                  <a:pt x="0" y="239485"/>
                </a:lnTo>
                <a:lnTo>
                  <a:pt x="0" y="239398"/>
                </a:lnTo>
                <a:lnTo>
                  <a:pt x="0" y="238532"/>
                </a:lnTo>
                <a:lnTo>
                  <a:pt x="0" y="238084"/>
                </a:lnTo>
                <a:lnTo>
                  <a:pt x="0" y="237348"/>
                </a:lnTo>
                <a:lnTo>
                  <a:pt x="0" y="237246"/>
                </a:lnTo>
                <a:lnTo>
                  <a:pt x="0" y="236432"/>
                </a:lnTo>
                <a:lnTo>
                  <a:pt x="0" y="236376"/>
                </a:lnTo>
                <a:lnTo>
                  <a:pt x="0" y="234558"/>
                </a:lnTo>
                <a:lnTo>
                  <a:pt x="0" y="233264"/>
                </a:lnTo>
                <a:lnTo>
                  <a:pt x="0" y="232143"/>
                </a:lnTo>
                <a:lnTo>
                  <a:pt x="0" y="229876"/>
                </a:lnTo>
                <a:lnTo>
                  <a:pt x="0" y="228611"/>
                </a:lnTo>
                <a:lnTo>
                  <a:pt x="0" y="227898"/>
                </a:lnTo>
                <a:lnTo>
                  <a:pt x="0" y="227740"/>
                </a:lnTo>
                <a:lnTo>
                  <a:pt x="0" y="227638"/>
                </a:lnTo>
                <a:lnTo>
                  <a:pt x="0" y="227029"/>
                </a:lnTo>
                <a:lnTo>
                  <a:pt x="0" y="225043"/>
                </a:lnTo>
                <a:lnTo>
                  <a:pt x="0" y="224938"/>
                </a:lnTo>
                <a:lnTo>
                  <a:pt x="0" y="224390"/>
                </a:lnTo>
                <a:lnTo>
                  <a:pt x="0" y="223740"/>
                </a:lnTo>
                <a:lnTo>
                  <a:pt x="0" y="222700"/>
                </a:lnTo>
                <a:lnTo>
                  <a:pt x="0" y="222475"/>
                </a:lnTo>
                <a:lnTo>
                  <a:pt x="0" y="221751"/>
                </a:lnTo>
                <a:lnTo>
                  <a:pt x="0" y="221605"/>
                </a:lnTo>
                <a:lnTo>
                  <a:pt x="0" y="221502"/>
                </a:lnTo>
                <a:lnTo>
                  <a:pt x="0" y="220528"/>
                </a:lnTo>
                <a:lnTo>
                  <a:pt x="0" y="220165"/>
                </a:lnTo>
                <a:lnTo>
                  <a:pt x="0" y="219190"/>
                </a:lnTo>
                <a:lnTo>
                  <a:pt x="0" y="218039"/>
                </a:lnTo>
                <a:lnTo>
                  <a:pt x="0" y="216399"/>
                </a:lnTo>
                <a:lnTo>
                  <a:pt x="0" y="215700"/>
                </a:lnTo>
                <a:lnTo>
                  <a:pt x="0" y="215616"/>
                </a:lnTo>
                <a:lnTo>
                  <a:pt x="0" y="215218"/>
                </a:lnTo>
                <a:lnTo>
                  <a:pt x="0" y="215103"/>
                </a:lnTo>
                <a:lnTo>
                  <a:pt x="0" y="212616"/>
                </a:lnTo>
                <a:lnTo>
                  <a:pt x="0" y="212174"/>
                </a:lnTo>
                <a:lnTo>
                  <a:pt x="0" y="211904"/>
                </a:lnTo>
                <a:lnTo>
                  <a:pt x="0" y="209564"/>
                </a:lnTo>
                <a:lnTo>
                  <a:pt x="0" y="209299"/>
                </a:lnTo>
                <a:lnTo>
                  <a:pt x="0" y="209062"/>
                </a:lnTo>
                <a:lnTo>
                  <a:pt x="0" y="205721"/>
                </a:lnTo>
                <a:lnTo>
                  <a:pt x="0" y="205514"/>
                </a:lnTo>
                <a:lnTo>
                  <a:pt x="0" y="204645"/>
                </a:lnTo>
                <a:lnTo>
                  <a:pt x="0" y="204425"/>
                </a:lnTo>
                <a:lnTo>
                  <a:pt x="0" y="204317"/>
                </a:lnTo>
                <a:lnTo>
                  <a:pt x="0" y="203713"/>
                </a:lnTo>
                <a:lnTo>
                  <a:pt x="0" y="203445"/>
                </a:lnTo>
                <a:lnTo>
                  <a:pt x="0" y="203311"/>
                </a:lnTo>
                <a:lnTo>
                  <a:pt x="0" y="202006"/>
                </a:lnTo>
                <a:lnTo>
                  <a:pt x="0" y="201873"/>
                </a:lnTo>
                <a:lnTo>
                  <a:pt x="0" y="201356"/>
                </a:lnTo>
                <a:lnTo>
                  <a:pt x="0" y="201220"/>
                </a:lnTo>
                <a:lnTo>
                  <a:pt x="0" y="200091"/>
                </a:lnTo>
                <a:lnTo>
                  <a:pt x="0" y="199379"/>
                </a:lnTo>
                <a:lnTo>
                  <a:pt x="0" y="199221"/>
                </a:lnTo>
                <a:lnTo>
                  <a:pt x="0" y="199118"/>
                </a:lnTo>
                <a:lnTo>
                  <a:pt x="0" y="198508"/>
                </a:lnTo>
                <a:lnTo>
                  <a:pt x="0" y="198290"/>
                </a:lnTo>
                <a:lnTo>
                  <a:pt x="0" y="197457"/>
                </a:lnTo>
                <a:lnTo>
                  <a:pt x="0" y="196755"/>
                </a:lnTo>
                <a:lnTo>
                  <a:pt x="0" y="195871"/>
                </a:lnTo>
                <a:lnTo>
                  <a:pt x="0" y="195604"/>
                </a:lnTo>
                <a:lnTo>
                  <a:pt x="0" y="194457"/>
                </a:lnTo>
                <a:lnTo>
                  <a:pt x="0" y="194015"/>
                </a:lnTo>
                <a:lnTo>
                  <a:pt x="0" y="192833"/>
                </a:lnTo>
                <a:lnTo>
                  <a:pt x="0" y="190620"/>
                </a:lnTo>
                <a:lnTo>
                  <a:pt x="0" y="188321"/>
                </a:lnTo>
                <a:lnTo>
                  <a:pt x="0" y="187880"/>
                </a:lnTo>
                <a:lnTo>
                  <a:pt x="0" y="187652"/>
                </a:lnTo>
                <a:lnTo>
                  <a:pt x="0" y="186698"/>
                </a:lnTo>
                <a:lnTo>
                  <a:pt x="0" y="185476"/>
                </a:lnTo>
                <a:lnTo>
                  <a:pt x="0" y="184139"/>
                </a:lnTo>
                <a:lnTo>
                  <a:pt x="0" y="183338"/>
                </a:lnTo>
                <a:lnTo>
                  <a:pt x="0" y="183062"/>
                </a:lnTo>
                <a:lnTo>
                  <a:pt x="0" y="181933"/>
                </a:lnTo>
                <a:lnTo>
                  <a:pt x="0" y="181329"/>
                </a:lnTo>
                <a:lnTo>
                  <a:pt x="0" y="181062"/>
                </a:lnTo>
                <a:lnTo>
                  <a:pt x="0" y="180926"/>
                </a:lnTo>
                <a:lnTo>
                  <a:pt x="0" y="180131"/>
                </a:lnTo>
                <a:lnTo>
                  <a:pt x="0" y="179730"/>
                </a:lnTo>
                <a:lnTo>
                  <a:pt x="0" y="177202"/>
                </a:lnTo>
                <a:lnTo>
                  <a:pt x="0" y="176927"/>
                </a:lnTo>
                <a:lnTo>
                  <a:pt x="0" y="175906"/>
                </a:lnTo>
                <a:lnTo>
                  <a:pt x="0" y="175796"/>
                </a:lnTo>
                <a:lnTo>
                  <a:pt x="0" y="174791"/>
                </a:lnTo>
                <a:lnTo>
                  <a:pt x="0" y="174164"/>
                </a:lnTo>
                <a:lnTo>
                  <a:pt x="0" y="173293"/>
                </a:lnTo>
                <a:lnTo>
                  <a:pt x="0" y="171195"/>
                </a:lnTo>
                <a:lnTo>
                  <a:pt x="0" y="170325"/>
                </a:lnTo>
                <a:lnTo>
                  <a:pt x="0" y="169060"/>
                </a:lnTo>
                <a:lnTo>
                  <a:pt x="0" y="168262"/>
                </a:lnTo>
                <a:lnTo>
                  <a:pt x="0" y="167319"/>
                </a:lnTo>
                <a:lnTo>
                  <a:pt x="0" y="166052"/>
                </a:lnTo>
                <a:lnTo>
                  <a:pt x="0" y="165183"/>
                </a:lnTo>
                <a:lnTo>
                  <a:pt x="0" y="163637"/>
                </a:lnTo>
                <a:lnTo>
                  <a:pt x="0" y="162925"/>
                </a:lnTo>
                <a:lnTo>
                  <a:pt x="0" y="162412"/>
                </a:lnTo>
                <a:lnTo>
                  <a:pt x="0" y="161755"/>
                </a:lnTo>
                <a:lnTo>
                  <a:pt x="0" y="161306"/>
                </a:lnTo>
                <a:lnTo>
                  <a:pt x="0" y="161183"/>
                </a:lnTo>
                <a:lnTo>
                  <a:pt x="0" y="159917"/>
                </a:lnTo>
                <a:lnTo>
                  <a:pt x="0" y="159600"/>
                </a:lnTo>
                <a:lnTo>
                  <a:pt x="0" y="159047"/>
                </a:lnTo>
                <a:lnTo>
                  <a:pt x="0" y="158420"/>
                </a:lnTo>
                <a:lnTo>
                  <a:pt x="0" y="157747"/>
                </a:lnTo>
                <a:lnTo>
                  <a:pt x="0" y="156631"/>
                </a:lnTo>
                <a:lnTo>
                  <a:pt x="0" y="155883"/>
                </a:lnTo>
                <a:lnTo>
                  <a:pt x="0" y="155451"/>
                </a:lnTo>
                <a:lnTo>
                  <a:pt x="0" y="155171"/>
                </a:lnTo>
                <a:lnTo>
                  <a:pt x="0" y="153317"/>
                </a:lnTo>
                <a:lnTo>
                  <a:pt x="0" y="152020"/>
                </a:lnTo>
                <a:lnTo>
                  <a:pt x="0" y="150058"/>
                </a:lnTo>
                <a:lnTo>
                  <a:pt x="0" y="147894"/>
                </a:lnTo>
                <a:lnTo>
                  <a:pt x="0" y="147181"/>
                </a:lnTo>
                <a:lnTo>
                  <a:pt x="0" y="147011"/>
                </a:lnTo>
                <a:lnTo>
                  <a:pt x="0" y="146598"/>
                </a:lnTo>
                <a:lnTo>
                  <a:pt x="0" y="146505"/>
                </a:lnTo>
                <a:lnTo>
                  <a:pt x="0" y="145886"/>
                </a:lnTo>
                <a:lnTo>
                  <a:pt x="0" y="145479"/>
                </a:lnTo>
                <a:lnTo>
                  <a:pt x="0" y="144726"/>
                </a:lnTo>
                <a:lnTo>
                  <a:pt x="0" y="143856"/>
                </a:lnTo>
                <a:lnTo>
                  <a:pt x="0" y="141868"/>
                </a:lnTo>
                <a:lnTo>
                  <a:pt x="0" y="141758"/>
                </a:lnTo>
                <a:lnTo>
                  <a:pt x="0" y="140888"/>
                </a:lnTo>
                <a:lnTo>
                  <a:pt x="0" y="140028"/>
                </a:lnTo>
                <a:lnTo>
                  <a:pt x="0" y="139343"/>
                </a:lnTo>
                <a:lnTo>
                  <a:pt x="0" y="138799"/>
                </a:lnTo>
                <a:lnTo>
                  <a:pt x="0" y="137725"/>
                </a:lnTo>
                <a:lnTo>
                  <a:pt x="0" y="137533"/>
                </a:lnTo>
                <a:lnTo>
                  <a:pt x="0" y="136663"/>
                </a:lnTo>
                <a:lnTo>
                  <a:pt x="0" y="135732"/>
                </a:lnTo>
                <a:lnTo>
                  <a:pt x="0" y="133068"/>
                </a:lnTo>
                <a:lnTo>
                  <a:pt x="0" y="132787"/>
                </a:lnTo>
                <a:lnTo>
                  <a:pt x="0" y="131899"/>
                </a:lnTo>
                <a:lnTo>
                  <a:pt x="0" y="131590"/>
                </a:lnTo>
                <a:lnTo>
                  <a:pt x="0" y="131267"/>
                </a:lnTo>
                <a:lnTo>
                  <a:pt x="0" y="129734"/>
                </a:lnTo>
                <a:lnTo>
                  <a:pt x="0" y="128440"/>
                </a:lnTo>
                <a:lnTo>
                  <a:pt x="0" y="127437"/>
                </a:lnTo>
                <a:lnTo>
                  <a:pt x="0" y="125764"/>
                </a:lnTo>
                <a:lnTo>
                  <a:pt x="0" y="124798"/>
                </a:lnTo>
                <a:lnTo>
                  <a:pt x="0" y="123599"/>
                </a:lnTo>
                <a:lnTo>
                  <a:pt x="0" y="122303"/>
                </a:lnTo>
                <a:lnTo>
                  <a:pt x="0" y="119375"/>
                </a:lnTo>
                <a:lnTo>
                  <a:pt x="0" y="118504"/>
                </a:lnTo>
                <a:lnTo>
                  <a:pt x="0" y="117574"/>
                </a:lnTo>
                <a:lnTo>
                  <a:pt x="0" y="113843"/>
                </a:lnTo>
                <a:lnTo>
                  <a:pt x="0" y="113348"/>
                </a:lnTo>
                <a:lnTo>
                  <a:pt x="0" y="111693"/>
                </a:lnTo>
                <a:lnTo>
                  <a:pt x="0" y="111606"/>
                </a:lnTo>
                <a:lnTo>
                  <a:pt x="0" y="110736"/>
                </a:lnTo>
                <a:lnTo>
                  <a:pt x="0" y="109206"/>
                </a:lnTo>
                <a:lnTo>
                  <a:pt x="0" y="108883"/>
                </a:lnTo>
                <a:lnTo>
                  <a:pt x="0" y="105705"/>
                </a:lnTo>
                <a:lnTo>
                  <a:pt x="0" y="104605"/>
                </a:lnTo>
                <a:lnTo>
                  <a:pt x="0" y="101215"/>
                </a:lnTo>
                <a:lnTo>
                  <a:pt x="0" y="101079"/>
                </a:lnTo>
                <a:lnTo>
                  <a:pt x="0" y="98469"/>
                </a:lnTo>
                <a:lnTo>
                  <a:pt x="0" y="98099"/>
                </a:lnTo>
                <a:lnTo>
                  <a:pt x="0" y="96615"/>
                </a:lnTo>
                <a:lnTo>
                  <a:pt x="0" y="95862"/>
                </a:lnTo>
                <a:lnTo>
                  <a:pt x="0" y="95190"/>
                </a:lnTo>
                <a:lnTo>
                  <a:pt x="0" y="93550"/>
                </a:lnTo>
                <a:lnTo>
                  <a:pt x="0" y="93325"/>
                </a:lnTo>
                <a:lnTo>
                  <a:pt x="0" y="90479"/>
                </a:lnTo>
                <a:lnTo>
                  <a:pt x="0" y="90262"/>
                </a:lnTo>
                <a:lnTo>
                  <a:pt x="0" y="89309"/>
                </a:lnTo>
                <a:lnTo>
                  <a:pt x="0" y="88861"/>
                </a:lnTo>
                <a:lnTo>
                  <a:pt x="0" y="88126"/>
                </a:lnTo>
                <a:lnTo>
                  <a:pt x="0" y="88023"/>
                </a:lnTo>
                <a:lnTo>
                  <a:pt x="0" y="87413"/>
                </a:lnTo>
                <a:lnTo>
                  <a:pt x="0" y="87153"/>
                </a:lnTo>
                <a:lnTo>
                  <a:pt x="0" y="85336"/>
                </a:lnTo>
                <a:lnTo>
                  <a:pt x="0" y="84041"/>
                </a:lnTo>
                <a:lnTo>
                  <a:pt x="0" y="82920"/>
                </a:lnTo>
                <a:lnTo>
                  <a:pt x="0" y="82725"/>
                </a:lnTo>
                <a:lnTo>
                  <a:pt x="0" y="78675"/>
                </a:lnTo>
                <a:lnTo>
                  <a:pt x="0" y="77806"/>
                </a:lnTo>
                <a:lnTo>
                  <a:pt x="0" y="76785"/>
                </a:lnTo>
                <a:lnTo>
                  <a:pt x="0" y="76557"/>
                </a:lnTo>
                <a:lnTo>
                  <a:pt x="0" y="75687"/>
                </a:lnTo>
                <a:lnTo>
                  <a:pt x="0" y="75168"/>
                </a:lnTo>
                <a:lnTo>
                  <a:pt x="0" y="75034"/>
                </a:lnTo>
                <a:lnTo>
                  <a:pt x="0" y="74518"/>
                </a:lnTo>
                <a:lnTo>
                  <a:pt x="0" y="73252"/>
                </a:lnTo>
                <a:lnTo>
                  <a:pt x="0" y="72540"/>
                </a:lnTo>
                <a:lnTo>
                  <a:pt x="0" y="72382"/>
                </a:lnTo>
                <a:lnTo>
                  <a:pt x="0" y="72279"/>
                </a:lnTo>
                <a:lnTo>
                  <a:pt x="0" y="71669"/>
                </a:lnTo>
                <a:lnTo>
                  <a:pt x="0" y="69967"/>
                </a:lnTo>
                <a:lnTo>
                  <a:pt x="0" y="69032"/>
                </a:lnTo>
                <a:lnTo>
                  <a:pt x="0" y="67176"/>
                </a:lnTo>
                <a:lnTo>
                  <a:pt x="0" y="66393"/>
                </a:lnTo>
                <a:lnTo>
                  <a:pt x="0" y="65995"/>
                </a:lnTo>
                <a:lnTo>
                  <a:pt x="0" y="65881"/>
                </a:lnTo>
                <a:lnTo>
                  <a:pt x="0" y="63831"/>
                </a:lnTo>
                <a:lnTo>
                  <a:pt x="0" y="62681"/>
                </a:lnTo>
                <a:lnTo>
                  <a:pt x="0" y="61041"/>
                </a:lnTo>
                <a:lnTo>
                  <a:pt x="0" y="60813"/>
                </a:lnTo>
                <a:lnTo>
                  <a:pt x="0" y="60341"/>
                </a:lnTo>
                <a:lnTo>
                  <a:pt x="0" y="59860"/>
                </a:lnTo>
                <a:lnTo>
                  <a:pt x="0" y="59839"/>
                </a:lnTo>
                <a:lnTo>
                  <a:pt x="0" y="59745"/>
                </a:lnTo>
                <a:lnTo>
                  <a:pt x="0" y="59128"/>
                </a:lnTo>
                <a:lnTo>
                  <a:pt x="0" y="56499"/>
                </a:lnTo>
                <a:lnTo>
                  <a:pt x="0" y="55095"/>
                </a:lnTo>
                <a:lnTo>
                  <a:pt x="0" y="54490"/>
                </a:lnTo>
                <a:lnTo>
                  <a:pt x="0" y="54223"/>
                </a:lnTo>
                <a:lnTo>
                  <a:pt x="0" y="53704"/>
                </a:lnTo>
                <a:lnTo>
                  <a:pt x="0" y="52650"/>
                </a:lnTo>
                <a:lnTo>
                  <a:pt x="0" y="50363"/>
                </a:lnTo>
                <a:lnTo>
                  <a:pt x="0" y="50156"/>
                </a:lnTo>
                <a:lnTo>
                  <a:pt x="0" y="49286"/>
                </a:lnTo>
                <a:lnTo>
                  <a:pt x="0" y="49067"/>
                </a:lnTo>
                <a:lnTo>
                  <a:pt x="0" y="48957"/>
                </a:lnTo>
                <a:lnTo>
                  <a:pt x="0" y="48234"/>
                </a:lnTo>
                <a:lnTo>
                  <a:pt x="0" y="46649"/>
                </a:lnTo>
                <a:lnTo>
                  <a:pt x="0" y="42099"/>
                </a:lnTo>
                <a:lnTo>
                  <a:pt x="0" y="41397"/>
                </a:lnTo>
                <a:lnTo>
                  <a:pt x="0" y="40059"/>
                </a:lnTo>
                <a:lnTo>
                  <a:pt x="0" y="39099"/>
                </a:lnTo>
                <a:lnTo>
                  <a:pt x="0" y="38658"/>
                </a:lnTo>
                <a:lnTo>
                  <a:pt x="0" y="38429"/>
                </a:lnTo>
                <a:lnTo>
                  <a:pt x="0" y="37476"/>
                </a:lnTo>
                <a:lnTo>
                  <a:pt x="0" y="35545"/>
                </a:lnTo>
                <a:lnTo>
                  <a:pt x="0" y="34916"/>
                </a:lnTo>
                <a:lnTo>
                  <a:pt x="0" y="30909"/>
                </a:lnTo>
                <a:lnTo>
                  <a:pt x="0" y="27979"/>
                </a:lnTo>
                <a:lnTo>
                  <a:pt x="0" y="27704"/>
                </a:lnTo>
                <a:lnTo>
                  <a:pt x="0" y="26573"/>
                </a:lnTo>
                <a:lnTo>
                  <a:pt x="0" y="25568"/>
                </a:lnTo>
                <a:lnTo>
                  <a:pt x="0" y="21973"/>
                </a:lnTo>
                <a:lnTo>
                  <a:pt x="0" y="21103"/>
                </a:lnTo>
                <a:lnTo>
                  <a:pt x="0" y="19040"/>
                </a:lnTo>
                <a:lnTo>
                  <a:pt x="0" y="18327"/>
                </a:lnTo>
                <a:lnTo>
                  <a:pt x="0" y="16236"/>
                </a:lnTo>
                <a:lnTo>
                  <a:pt x="0" y="15838"/>
                </a:lnTo>
                <a:lnTo>
                  <a:pt x="0" y="14967"/>
                </a:lnTo>
                <a:lnTo>
                  <a:pt x="0" y="14000"/>
                </a:lnTo>
                <a:lnTo>
                  <a:pt x="0" y="13702"/>
                </a:lnTo>
                <a:lnTo>
                  <a:pt x="0" y="13129"/>
                </a:lnTo>
                <a:lnTo>
                  <a:pt x="0" y="12904"/>
                </a:lnTo>
                <a:lnTo>
                  <a:pt x="0" y="7409"/>
                </a:lnTo>
                <a:lnTo>
                  <a:pt x="0" y="1273"/>
                </a:lnTo>
                <a:lnTo>
                  <a:pt x="0" y="0"/>
                </a:lnTo>
                <a:lnTo>
                  <a:pt x="562467" y="0"/>
                </a:lnTo>
                <a:close/>
              </a:path>
            </a:pathLst>
          </a:custGeom>
          <a:solidFill>
            <a:schemeClr val="bg1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548497" rIns="0" bIns="0" rtlCol="0" anchor="ctr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6" name="TextBox 15">
            <a:extLst>
              <a:ext uri="{FF2B5EF4-FFF2-40B4-BE49-F238E27FC236}">
                <a16:creationId xmlns:a16="http://schemas.microsoft.com/office/drawing/2014/main" id="{B248955F-86F5-9248-B096-5C88AA00F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38" y="5512084"/>
            <a:ext cx="2890016" cy="36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696" rIns="0" bIns="45696" anchor="t">
            <a:spAutoFit/>
          </a:bodyPr>
          <a:lstStyle>
            <a:lvl1pPr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 panose="020B0604020202020204" pitchFamily="34" charset="0"/>
              </a:rPr>
              <a:t>Accelerate rollouts with an easy-to-use setup wizard, remote access and streamlined steps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5335E88-56BB-DA42-BDF9-41C7EDC1325B}"/>
              </a:ext>
            </a:extLst>
          </p:cNvPr>
          <p:cNvSpPr txBox="1"/>
          <p:nvPr/>
        </p:nvSpPr>
        <p:spPr>
          <a:xfrm>
            <a:off x="691064" y="6133115"/>
            <a:ext cx="666810" cy="3384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Printer Setup Utilities</a:t>
            </a:r>
          </a:p>
        </p:txBody>
      </p:sp>
      <p:sp>
        <p:nvSpPr>
          <p:cNvPr id="148" name="TextBox 15">
            <a:extLst>
              <a:ext uri="{FF2B5EF4-FFF2-40B4-BE49-F238E27FC236}">
                <a16:creationId xmlns:a16="http://schemas.microsoft.com/office/drawing/2014/main" id="{1EA4083D-364B-324C-A836-64BAFB2B8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1295" y="5151218"/>
            <a:ext cx="2556303" cy="36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696" rIns="0" bIns="45696" anchor="t">
            <a:spAutoFit/>
          </a:bodyPr>
          <a:lstStyle>
            <a:lvl1pPr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 panose="020B0604020202020204" pitchFamily="34" charset="0"/>
              </a:rPr>
              <a:t>Give IT the ability to uncover potential vulnerabilities and defend against security attacks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8E824CE-C240-9143-8645-B2AD13858C54}"/>
              </a:ext>
            </a:extLst>
          </p:cNvPr>
          <p:cNvSpPr txBox="1"/>
          <p:nvPr/>
        </p:nvSpPr>
        <p:spPr>
          <a:xfrm>
            <a:off x="8783235" y="5827261"/>
            <a:ext cx="731944" cy="215388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PrintSecure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5A2A3CF5-A593-384C-888E-ABF172C4190F}"/>
              </a:ext>
            </a:extLst>
          </p:cNvPr>
          <p:cNvSpPr txBox="1"/>
          <p:nvPr/>
        </p:nvSpPr>
        <p:spPr>
          <a:xfrm>
            <a:off x="10034677" y="5765940"/>
            <a:ext cx="1376621" cy="338466"/>
          </a:xfrm>
          <a:prstGeom prst="rect">
            <a:avLst/>
          </a:prstGeom>
          <a:noFill/>
        </p:spPr>
        <p:txBody>
          <a:bodyPr wrap="none" lIns="0" rIns="0" rtlCol="0" anchor="ctr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Printer Setup Utilities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(Security Assessment Wizard)</a:t>
            </a:r>
          </a:p>
        </p:txBody>
      </p:sp>
      <p:sp>
        <p:nvSpPr>
          <p:cNvPr id="151" name="TextBox 15">
            <a:extLst>
              <a:ext uri="{FF2B5EF4-FFF2-40B4-BE49-F238E27FC236}">
                <a16:creationId xmlns:a16="http://schemas.microsoft.com/office/drawing/2014/main" id="{10C37AD9-8C6E-EE4C-8BB1-D68C453FC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658" y="2191570"/>
            <a:ext cx="2558940" cy="36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696" rIns="0" bIns="45696" anchor="t">
            <a:spAutoFit/>
          </a:bodyPr>
          <a:lstStyle>
            <a:lvl1pPr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 panose="020B0604020202020204" pitchFamily="34" charset="0"/>
              </a:rPr>
              <a:t>Effortlessly customize and integrate print apps for multiple environments and infrastructures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9C1EDED5-2BEA-9E40-8814-50BC2B815B2C}"/>
              </a:ext>
            </a:extLst>
          </p:cNvPr>
          <p:cNvSpPr txBox="1"/>
          <p:nvPr/>
        </p:nvSpPr>
        <p:spPr>
          <a:xfrm>
            <a:off x="10024223" y="2832137"/>
            <a:ext cx="616996" cy="215388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Browser Print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762927A-4E32-C14B-A716-401DAB62187D}"/>
              </a:ext>
            </a:extLst>
          </p:cNvPr>
          <p:cNvSpPr txBox="1"/>
          <p:nvPr/>
        </p:nvSpPr>
        <p:spPr>
          <a:xfrm>
            <a:off x="11237119" y="2765792"/>
            <a:ext cx="910373" cy="3384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Network Connect Printer Software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$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72E92BB9-A33B-FE40-A807-554AECEC610F}"/>
              </a:ext>
            </a:extLst>
          </p:cNvPr>
          <p:cNvSpPr txBox="1"/>
          <p:nvPr/>
        </p:nvSpPr>
        <p:spPr>
          <a:xfrm>
            <a:off x="8783235" y="2769355"/>
            <a:ext cx="707056" cy="33846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Multiplatform SDK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$</a:t>
            </a:r>
          </a:p>
        </p:txBody>
      </p:sp>
      <p:sp>
        <p:nvSpPr>
          <p:cNvPr id="155" name="TextBox 15">
            <a:extLst>
              <a:ext uri="{FF2B5EF4-FFF2-40B4-BE49-F238E27FC236}">
                <a16:creationId xmlns:a16="http://schemas.microsoft.com/office/drawing/2014/main" id="{1158DCCA-60C7-3345-87D3-9EE4F3B38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93" y="2169832"/>
            <a:ext cx="2406196" cy="36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696" rIns="0" bIns="45696" anchor="t">
            <a:spAutoFit/>
          </a:bodyPr>
          <a:lstStyle>
            <a:lvl1pPr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 panose="020B0604020202020204" pitchFamily="34" charset="0"/>
              </a:rPr>
              <a:t>Offer everyone super simple, reliable printing that makes their job so much easier to do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3A079522-98E3-C642-87A2-00A9B4CA5005}"/>
              </a:ext>
            </a:extLst>
          </p:cNvPr>
          <p:cNvSpPr txBox="1"/>
          <p:nvPr/>
        </p:nvSpPr>
        <p:spPr>
          <a:xfrm>
            <a:off x="1958695" y="2694377"/>
            <a:ext cx="619261" cy="461545"/>
          </a:xfrm>
          <a:prstGeom prst="rect">
            <a:avLst/>
          </a:prstGeom>
          <a:noFill/>
          <a:effectLst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Pairing Solutions (Print Touch)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2D8F455-09D0-074E-A5CF-C5A73643BF8D}"/>
              </a:ext>
            </a:extLst>
          </p:cNvPr>
          <p:cNvSpPr txBox="1"/>
          <p:nvPr/>
        </p:nvSpPr>
        <p:spPr>
          <a:xfrm>
            <a:off x="802970" y="2760402"/>
            <a:ext cx="719470" cy="338466"/>
          </a:xfrm>
          <a:prstGeom prst="rect">
            <a:avLst/>
          </a:prstGeom>
          <a:noFill/>
          <a:effectLst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Printer Emulations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AA72137-9A77-A64C-BD6B-D7FFDC3BD44E}"/>
              </a:ext>
            </a:extLst>
          </p:cNvPr>
          <p:cNvSpPr txBox="1"/>
          <p:nvPr/>
        </p:nvSpPr>
        <p:spPr>
          <a:xfrm>
            <a:off x="3148146" y="2818112"/>
            <a:ext cx="672024" cy="215388"/>
          </a:xfrm>
          <a:prstGeom prst="rect">
            <a:avLst/>
          </a:prstGeom>
          <a:noFill/>
          <a:effectLst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Print Station</a:t>
            </a:r>
          </a:p>
        </p:txBody>
      </p:sp>
      <p:sp>
        <p:nvSpPr>
          <p:cNvPr id="161" name="TextBox 15">
            <a:extLst>
              <a:ext uri="{FF2B5EF4-FFF2-40B4-BE49-F238E27FC236}">
                <a16:creationId xmlns:a16="http://schemas.microsoft.com/office/drawing/2014/main" id="{8AF7F9DB-BFB0-464B-949B-8294E0A66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92" y="3612963"/>
            <a:ext cx="3067083" cy="36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696" rIns="0" bIns="45696" anchor="t">
            <a:spAutoFit/>
          </a:bodyPr>
          <a:lstStyle>
            <a:lvl1pPr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 panose="020B0604020202020204" pitchFamily="34" charset="0"/>
              </a:rPr>
              <a:t>Enable IT to conveniently manage and maintain printers anywhere, anytime, alleviating common IT headaches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BB573376-AC0F-224E-86D6-638F4EC6C523}"/>
              </a:ext>
            </a:extLst>
          </p:cNvPr>
          <p:cNvSpPr txBox="1"/>
          <p:nvPr/>
        </p:nvSpPr>
        <p:spPr>
          <a:xfrm>
            <a:off x="802322" y="4117926"/>
            <a:ext cx="663538" cy="46154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Printer Profile Manager Enterprise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$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1933D229-52D1-7D4B-9B8F-CE81B61925CF}"/>
              </a:ext>
            </a:extLst>
          </p:cNvPr>
          <p:cNvSpPr txBox="1"/>
          <p:nvPr/>
        </p:nvSpPr>
        <p:spPr>
          <a:xfrm>
            <a:off x="1955368" y="4180722"/>
            <a:ext cx="727786" cy="33846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MDM/EMM Connectors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$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1783ADE6-F513-F445-994B-DDCDE2F733A3}"/>
              </a:ext>
            </a:extLst>
          </p:cNvPr>
          <p:cNvSpPr txBox="1"/>
          <p:nvPr/>
        </p:nvSpPr>
        <p:spPr>
          <a:xfrm>
            <a:off x="3145353" y="4601668"/>
            <a:ext cx="674817" cy="4615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PrintSecure (Automated Wi-Fi Cert)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1D15B7A-0FDB-8A4E-AA72-9363137A054C}"/>
              </a:ext>
            </a:extLst>
          </p:cNvPr>
          <p:cNvSpPr txBox="1"/>
          <p:nvPr/>
        </p:nvSpPr>
        <p:spPr>
          <a:xfrm>
            <a:off x="3178826" y="4224542"/>
            <a:ext cx="739897" cy="2153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PowerPrecision</a:t>
            </a:r>
          </a:p>
        </p:txBody>
      </p:sp>
      <p:sp>
        <p:nvSpPr>
          <p:cNvPr id="169" name="Freeform 168">
            <a:extLst>
              <a:ext uri="{FF2B5EF4-FFF2-40B4-BE49-F238E27FC236}">
                <a16:creationId xmlns:a16="http://schemas.microsoft.com/office/drawing/2014/main" id="{BD79FB8E-72D5-AA48-AB73-70ACE023E669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282692" y="2602275"/>
            <a:ext cx="1915977" cy="69812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0" cap="none" spc="0" normalizeH="0" baseline="0" noProof="0" dirty="0">
              <a:ln>
                <a:noFill/>
              </a:ln>
              <a:solidFill>
                <a:srgbClr val="1E22AA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B4A0469D-1972-F04A-9676-910E8B50FC85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916981" y="2602275"/>
            <a:ext cx="1915977" cy="69812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0" cap="none" spc="0" normalizeH="0" baseline="0" noProof="0" dirty="0">
              <a:ln>
                <a:noFill/>
              </a:ln>
              <a:solidFill>
                <a:srgbClr val="1E22AA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80" name="Freeform 179">
            <a:extLst>
              <a:ext uri="{FF2B5EF4-FFF2-40B4-BE49-F238E27FC236}">
                <a16:creationId xmlns:a16="http://schemas.microsoft.com/office/drawing/2014/main" id="{AEF9AE76-E1DA-4B47-B4DD-61E8992EF7BC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282692" y="3991090"/>
            <a:ext cx="1915977" cy="69812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0" cap="none" spc="0" normalizeH="0" baseline="0" noProof="0" dirty="0">
              <a:ln>
                <a:noFill/>
              </a:ln>
              <a:solidFill>
                <a:srgbClr val="1E22AA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81" name="Freeform 180">
            <a:extLst>
              <a:ext uri="{FF2B5EF4-FFF2-40B4-BE49-F238E27FC236}">
                <a16:creationId xmlns:a16="http://schemas.microsoft.com/office/drawing/2014/main" id="{E2815CC2-1003-B44E-A6DB-AC3F1B1B0F06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916981" y="3991090"/>
            <a:ext cx="1915977" cy="69812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0" cap="none" spc="0" normalizeH="0" baseline="0" noProof="0" dirty="0">
              <a:ln>
                <a:noFill/>
              </a:ln>
              <a:solidFill>
                <a:srgbClr val="1E22AA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43B1BB90-37A1-A740-8ADE-967C528D8631}"/>
              </a:ext>
            </a:extLst>
          </p:cNvPr>
          <p:cNvSpPr txBox="1"/>
          <p:nvPr/>
        </p:nvSpPr>
        <p:spPr>
          <a:xfrm>
            <a:off x="797099" y="4696385"/>
            <a:ext cx="722186" cy="2461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Printer Emulations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75BCB1C4-EB48-EC4A-AFC1-40C7402C1A31}"/>
              </a:ext>
            </a:extLst>
          </p:cNvPr>
          <p:cNvSpPr txBox="1"/>
          <p:nvPr/>
        </p:nvSpPr>
        <p:spPr>
          <a:xfrm>
            <a:off x="1956864" y="4697608"/>
            <a:ext cx="782322" cy="2461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Managed Print Services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 $</a:t>
            </a:r>
          </a:p>
        </p:txBody>
      </p:sp>
      <p:sp>
        <p:nvSpPr>
          <p:cNvPr id="189" name="Freeform 188">
            <a:extLst>
              <a:ext uri="{FF2B5EF4-FFF2-40B4-BE49-F238E27FC236}">
                <a16:creationId xmlns:a16="http://schemas.microsoft.com/office/drawing/2014/main" id="{33344083-9C05-4344-9E02-AB21202893BF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8368657" y="2603236"/>
            <a:ext cx="1915977" cy="69812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0" cap="none" spc="0" normalizeH="0" baseline="0" noProof="0" dirty="0">
              <a:ln>
                <a:noFill/>
              </a:ln>
              <a:solidFill>
                <a:srgbClr val="1E22AA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90" name="Freeform 189">
            <a:extLst>
              <a:ext uri="{FF2B5EF4-FFF2-40B4-BE49-F238E27FC236}">
                <a16:creationId xmlns:a16="http://schemas.microsoft.com/office/drawing/2014/main" id="{ED98DEB6-A47B-C44F-88D3-9209C6715CA5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0002946" y="2603236"/>
            <a:ext cx="1915977" cy="69812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0" cap="none" spc="0" normalizeH="0" baseline="0" noProof="0" dirty="0">
              <a:ln>
                <a:noFill/>
              </a:ln>
              <a:solidFill>
                <a:srgbClr val="1E22AA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94" name="Freeform 193">
            <a:extLst>
              <a:ext uri="{FF2B5EF4-FFF2-40B4-BE49-F238E27FC236}">
                <a16:creationId xmlns:a16="http://schemas.microsoft.com/office/drawing/2014/main" id="{1779DC44-5436-1440-8505-069F93136599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8368657" y="5563801"/>
            <a:ext cx="1915977" cy="69812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0" cap="none" spc="0" normalizeH="0" baseline="0" noProof="0" dirty="0">
              <a:ln>
                <a:noFill/>
              </a:ln>
              <a:solidFill>
                <a:srgbClr val="1E22AA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95" name="Freeform 194">
            <a:extLst>
              <a:ext uri="{FF2B5EF4-FFF2-40B4-BE49-F238E27FC236}">
                <a16:creationId xmlns:a16="http://schemas.microsoft.com/office/drawing/2014/main" id="{5B9F3E4D-AF45-9145-8272-DA4612526EB7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0002946" y="5563801"/>
            <a:ext cx="1915977" cy="69812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0" cap="none" spc="0" normalizeH="0" baseline="0" noProof="0" dirty="0">
              <a:ln>
                <a:noFill/>
              </a:ln>
              <a:solidFill>
                <a:srgbClr val="1E22AA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B5B29B9D-6325-0B4B-BFF5-540746236378}"/>
              </a:ext>
            </a:extLst>
          </p:cNvPr>
          <p:cNvSpPr txBox="1"/>
          <p:nvPr/>
        </p:nvSpPr>
        <p:spPr>
          <a:xfrm>
            <a:off x="1939590" y="6071218"/>
            <a:ext cx="711211" cy="4615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Printer Profile Manager Enterprise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$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43E73461-82CC-AB49-8239-D640C3CA5429}"/>
              </a:ext>
            </a:extLst>
          </p:cNvPr>
          <p:cNvSpPr/>
          <p:nvPr/>
        </p:nvSpPr>
        <p:spPr>
          <a:xfrm>
            <a:off x="8798122" y="1922240"/>
            <a:ext cx="866999" cy="313850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marL="0" marR="0" lvl="0" indent="0" algn="l" defTabSz="56957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1">
                <a:ln>
                  <a:noFill/>
                </a:ln>
                <a:solidFill>
                  <a:srgbClr val="0073E6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Integrate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07655505-27AF-3244-B111-654ECAAD1818}"/>
              </a:ext>
            </a:extLst>
          </p:cNvPr>
          <p:cNvSpPr/>
          <p:nvPr/>
        </p:nvSpPr>
        <p:spPr>
          <a:xfrm>
            <a:off x="8674147" y="4907713"/>
            <a:ext cx="682701" cy="313850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marL="0" marR="0" lvl="0" indent="0" algn="l" defTabSz="56957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1">
                <a:ln>
                  <a:noFill/>
                </a:ln>
                <a:solidFill>
                  <a:srgbClr val="0073E6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Secure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6D5299B6-0B3B-7542-9BAF-E3AE4BC13876}"/>
              </a:ext>
            </a:extLst>
          </p:cNvPr>
          <p:cNvSpPr/>
          <p:nvPr/>
        </p:nvSpPr>
        <p:spPr>
          <a:xfrm>
            <a:off x="630596" y="5265623"/>
            <a:ext cx="682701" cy="313850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marL="0" marR="0" lvl="0" indent="0" algn="l" defTabSz="56957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1">
                <a:ln>
                  <a:noFill/>
                </a:ln>
                <a:solidFill>
                  <a:srgbClr val="0073E6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Deploy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B8E4B6C3-6EE5-5044-A5BF-8FF7620DD1A7}"/>
              </a:ext>
            </a:extLst>
          </p:cNvPr>
          <p:cNvSpPr/>
          <p:nvPr/>
        </p:nvSpPr>
        <p:spPr>
          <a:xfrm>
            <a:off x="645411" y="3345159"/>
            <a:ext cx="762830" cy="313850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marL="0" marR="0" lvl="0" indent="0" algn="l" defTabSz="56957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1">
                <a:ln>
                  <a:noFill/>
                </a:ln>
                <a:solidFill>
                  <a:srgbClr val="0073E6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Manage</a:t>
            </a:r>
            <a:endParaRPr kumimoji="0" lang="en-US" altLang="en-US" sz="1400" b="1" i="0" u="none" strike="noStrike" kern="1200" cap="none" spc="0" normalizeH="0" baseline="0" noProof="1">
              <a:ln>
                <a:noFill/>
              </a:ln>
              <a:solidFill>
                <a:srgbClr val="0073E6"/>
              </a:solidFill>
              <a:effectLst/>
              <a:uLnTx/>
              <a:uFillTx/>
              <a:latin typeface="Arial"/>
              <a:ea typeface="MS PGothic" pitchFamily="34" charset="-128"/>
              <a:cs typeface="Arial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B161DB13-6557-2B42-99B2-C313F1C0BB57}"/>
              </a:ext>
            </a:extLst>
          </p:cNvPr>
          <p:cNvSpPr/>
          <p:nvPr/>
        </p:nvSpPr>
        <p:spPr>
          <a:xfrm>
            <a:off x="598260" y="1932228"/>
            <a:ext cx="868602" cy="313850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marL="0" marR="0" lvl="0" indent="0" algn="l" defTabSz="56957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1">
                <a:ln>
                  <a:noFill/>
                </a:ln>
                <a:solidFill>
                  <a:srgbClr val="0073E6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Optimize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4F2D85BD-8BD3-8946-BC21-EF8FEAB8D646}"/>
              </a:ext>
            </a:extLst>
          </p:cNvPr>
          <p:cNvSpPr txBox="1"/>
          <p:nvPr/>
        </p:nvSpPr>
        <p:spPr>
          <a:xfrm>
            <a:off x="3068850" y="6133115"/>
            <a:ext cx="909684" cy="3384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Pairing Solutions (Print Touch)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5965DE5B-5092-C947-A183-EC935B0BF8A2}"/>
              </a:ext>
            </a:extLst>
          </p:cNvPr>
          <p:cNvSpPr txBox="1"/>
          <p:nvPr/>
        </p:nvSpPr>
        <p:spPr>
          <a:xfrm>
            <a:off x="10024223" y="3300894"/>
            <a:ext cx="625008" cy="215388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Print Connect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B4A7BC7A-7A52-E745-B99F-FF701A25B9EF}"/>
              </a:ext>
            </a:extLst>
          </p:cNvPr>
          <p:cNvSpPr txBox="1"/>
          <p:nvPr/>
        </p:nvSpPr>
        <p:spPr>
          <a:xfrm>
            <a:off x="11237120" y="3295384"/>
            <a:ext cx="501609" cy="215388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PDF Direct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2E408315-96A8-9A41-80A6-7AC601EAAD28}"/>
              </a:ext>
            </a:extLst>
          </p:cNvPr>
          <p:cNvSpPr txBox="1"/>
          <p:nvPr/>
        </p:nvSpPr>
        <p:spPr>
          <a:xfrm>
            <a:off x="8783235" y="3298946"/>
            <a:ext cx="682701" cy="215388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Cloud Connect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7CD589AE-C52F-F244-84FE-D306DB56A43E}"/>
              </a:ext>
            </a:extLst>
          </p:cNvPr>
          <p:cNvSpPr txBox="1"/>
          <p:nvPr/>
        </p:nvSpPr>
        <p:spPr>
          <a:xfrm>
            <a:off x="10024221" y="3755458"/>
            <a:ext cx="702843" cy="33846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Printer Emulations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FF4C7574-F803-6A48-9E02-3B2C063C57D3}"/>
              </a:ext>
            </a:extLst>
          </p:cNvPr>
          <p:cNvSpPr txBox="1"/>
          <p:nvPr/>
        </p:nvSpPr>
        <p:spPr>
          <a:xfrm>
            <a:off x="11237121" y="3813884"/>
            <a:ext cx="407057" cy="215388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Print API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D4BB5D15-0EE9-DA45-925E-0CE8FC2A07E2}"/>
              </a:ext>
            </a:extLst>
          </p:cNvPr>
          <p:cNvSpPr txBox="1"/>
          <p:nvPr/>
        </p:nvSpPr>
        <p:spPr>
          <a:xfrm>
            <a:off x="8783235" y="3750959"/>
            <a:ext cx="736529" cy="33846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ZebraDesigner Pro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$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3C072DA-C5E6-E843-E52D-20D463481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91" y="5287860"/>
            <a:ext cx="320925" cy="226107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ACBA9F03-3561-D370-B6AF-91BECA5BB061}"/>
              </a:ext>
            </a:extLst>
          </p:cNvPr>
          <p:cNvSpPr txBox="1"/>
          <p:nvPr/>
        </p:nvSpPr>
        <p:spPr>
          <a:xfrm>
            <a:off x="8783235" y="4240691"/>
            <a:ext cx="736529" cy="215388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ZebraDesigner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E8E2A8-9031-3D45-2526-39555D7FA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74" y="2714615"/>
            <a:ext cx="405658" cy="4056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125B5B-08C2-AD9D-5A97-CB10FFF4A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035" y="2765792"/>
            <a:ext cx="311193" cy="3111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AF3810-F442-9EB6-EE41-FB13A781A6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9808" y="2782841"/>
            <a:ext cx="327593" cy="327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80DEB8-2238-03EC-C2F5-F4723F392A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6363" y="2758296"/>
            <a:ext cx="348587" cy="3485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DE79BC-23C6-6661-ABFA-7E7B9F91C4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2994" y="2777557"/>
            <a:ext cx="348587" cy="348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5449BB-469B-B1A2-E35E-53DAA5AF9D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0425" y="2762781"/>
            <a:ext cx="348587" cy="348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BC83E4-2D46-EDFC-0B50-A88294E02C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3391" y="3189656"/>
            <a:ext cx="385947" cy="3859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178D78-4BDE-7CCD-A284-3731F0F01F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3150" y="3176276"/>
            <a:ext cx="399327" cy="3993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D0CCB8-5562-4ECF-FC5A-13DAE0A36F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20425" y="3230395"/>
            <a:ext cx="347934" cy="3479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74B27D-8FE9-4428-47C8-394A43A54F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57584" y="3702457"/>
            <a:ext cx="405658" cy="4056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962785-EAEF-8396-1F40-B335AFEC1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785" y="3755458"/>
            <a:ext cx="362468" cy="3624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ACD5F56-9ECB-B74C-C5ED-D789284F36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2017" y="3358681"/>
            <a:ext cx="240462" cy="2404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8FE840-3B73-54A4-D5F3-B7A421C6FC1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25933" y="3687870"/>
            <a:ext cx="373759" cy="3737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FCF4CD-0950-0A30-317C-F65D348A69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40370" y="4173162"/>
            <a:ext cx="373759" cy="3737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94588E-6CC2-2E81-465C-28C770800A7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40370" y="5708048"/>
            <a:ext cx="405658" cy="405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3FC9FD-7614-EFBF-66F5-0407842219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42799" y="5726134"/>
            <a:ext cx="348587" cy="3485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C8678F-F033-F66B-0813-6770882317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8444" y="6108896"/>
            <a:ext cx="348587" cy="3485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CDA7DE-0CB9-DD45-FF40-6F13E47014C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56445" y="6121920"/>
            <a:ext cx="371523" cy="3715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9A799B-002D-B058-6924-900A5302F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3155" y="6127183"/>
            <a:ext cx="348587" cy="3485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7215FA-96E8-1D30-9796-F16485158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42" y="4635740"/>
            <a:ext cx="371524" cy="371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24FA7A-75CA-27F1-D1F8-B3C45BBAC3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5199" y="4152464"/>
            <a:ext cx="371523" cy="37152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7005C76-E771-9168-54CF-A6B2851D861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68657" y="4866715"/>
            <a:ext cx="195596" cy="2845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F5BB0C-E5E6-14B3-1A30-C93B683AB4B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41136" y="4629222"/>
            <a:ext cx="369212" cy="3692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8B3A41-37EC-9FDD-D97C-944E1FF65CE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22788" y="4644272"/>
            <a:ext cx="369212" cy="3692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2F5A2B-D9FC-3539-2B7D-52B72F1A1B3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44937" y="4157991"/>
            <a:ext cx="352972" cy="35297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92CC5BE-EB66-B9F7-F542-C8BBFCD2352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13704054">
            <a:off x="8340188" y="1879357"/>
            <a:ext cx="379846" cy="2674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14CFED-31A9-63CD-BA60-15C739A0F40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64009" y="4160979"/>
            <a:ext cx="352972" cy="3529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3FA1352-49E6-B6C4-2805-5DC11E69BFF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6908" y="1822592"/>
            <a:ext cx="372389" cy="372389"/>
          </a:xfrm>
          <a:prstGeom prst="rect">
            <a:avLst/>
          </a:prstGeom>
        </p:spPr>
      </p:pic>
      <p:sp>
        <p:nvSpPr>
          <p:cNvPr id="46" name="Freeform 45">
            <a:extLst>
              <a:ext uri="{FF2B5EF4-FFF2-40B4-BE49-F238E27FC236}">
                <a16:creationId xmlns:a16="http://schemas.microsoft.com/office/drawing/2014/main" id="{086A5C0E-E7B9-F706-8085-CCC24E592F26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319430" y="5955114"/>
            <a:ext cx="1915977" cy="69812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0" cap="none" spc="0" normalizeH="0" baseline="0" noProof="0" dirty="0">
              <a:ln>
                <a:noFill/>
              </a:ln>
              <a:solidFill>
                <a:srgbClr val="1E22AA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975F971A-73C6-A68F-1A6D-D4625C261556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953720" y="5955114"/>
            <a:ext cx="1915977" cy="69812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0" cap="none" spc="0" normalizeH="0" baseline="0" noProof="0" dirty="0">
              <a:ln>
                <a:noFill/>
              </a:ln>
              <a:solidFill>
                <a:srgbClr val="1E22AA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8" name="Rectangle 55">
            <a:extLst>
              <a:ext uri="{FF2B5EF4-FFF2-40B4-BE49-F238E27FC236}">
                <a16:creationId xmlns:a16="http://schemas.microsoft.com/office/drawing/2014/main" id="{EA897464-90BE-99EF-F507-06FFCE98BBA4}"/>
              </a:ext>
            </a:extLst>
          </p:cNvPr>
          <p:cNvSpPr/>
          <p:nvPr/>
        </p:nvSpPr>
        <p:spPr>
          <a:xfrm>
            <a:off x="3145353" y="379411"/>
            <a:ext cx="9246401" cy="576793"/>
          </a:xfrm>
          <a:custGeom>
            <a:avLst/>
            <a:gdLst>
              <a:gd name="connsiteX0" fmla="*/ 0 w 6979534"/>
              <a:gd name="connsiteY0" fmla="*/ 0 h 552452"/>
              <a:gd name="connsiteX1" fmla="*/ 6979534 w 6979534"/>
              <a:gd name="connsiteY1" fmla="*/ 0 h 552452"/>
              <a:gd name="connsiteX2" fmla="*/ 6979534 w 6979534"/>
              <a:gd name="connsiteY2" fmla="*/ 552452 h 552452"/>
              <a:gd name="connsiteX3" fmla="*/ 0 w 6979534"/>
              <a:gd name="connsiteY3" fmla="*/ 552452 h 552452"/>
              <a:gd name="connsiteX4" fmla="*/ 0 w 6979534"/>
              <a:gd name="connsiteY4" fmla="*/ 0 h 552452"/>
              <a:gd name="connsiteX0" fmla="*/ 423333 w 7402867"/>
              <a:gd name="connsiteY0" fmla="*/ 0 h 554568"/>
              <a:gd name="connsiteX1" fmla="*/ 7402867 w 7402867"/>
              <a:gd name="connsiteY1" fmla="*/ 0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7402867"/>
              <a:gd name="connsiteY0" fmla="*/ 0 h 554568"/>
              <a:gd name="connsiteX1" fmla="*/ 4219400 w 7402867"/>
              <a:gd name="connsiteY1" fmla="*/ 0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4219400"/>
              <a:gd name="connsiteY0" fmla="*/ 0 h 560919"/>
              <a:gd name="connsiteX1" fmla="*/ 4219400 w 4219400"/>
              <a:gd name="connsiteY1" fmla="*/ 0 h 560919"/>
              <a:gd name="connsiteX2" fmla="*/ 4210934 w 4219400"/>
              <a:gd name="connsiteY2" fmla="*/ 560919 h 560919"/>
              <a:gd name="connsiteX3" fmla="*/ 0 w 4219400"/>
              <a:gd name="connsiteY3" fmla="*/ 554568 h 560919"/>
              <a:gd name="connsiteX4" fmla="*/ 423333 w 4219400"/>
              <a:gd name="connsiteY4" fmla="*/ 0 h 560919"/>
              <a:gd name="connsiteX0" fmla="*/ 423333 w 6591125"/>
              <a:gd name="connsiteY0" fmla="*/ 3175 h 564094"/>
              <a:gd name="connsiteX1" fmla="*/ 6591125 w 6591125"/>
              <a:gd name="connsiteY1" fmla="*/ 0 h 564094"/>
              <a:gd name="connsiteX2" fmla="*/ 4210934 w 6591125"/>
              <a:gd name="connsiteY2" fmla="*/ 564094 h 564094"/>
              <a:gd name="connsiteX3" fmla="*/ 0 w 6591125"/>
              <a:gd name="connsiteY3" fmla="*/ 557743 h 564094"/>
              <a:gd name="connsiteX4" fmla="*/ 423333 w 6591125"/>
              <a:gd name="connsiteY4" fmla="*/ 3175 h 564094"/>
              <a:gd name="connsiteX0" fmla="*/ 423333 w 6591125"/>
              <a:gd name="connsiteY0" fmla="*/ 3175 h 564094"/>
              <a:gd name="connsiteX1" fmla="*/ 6591125 w 6591125"/>
              <a:gd name="connsiteY1" fmla="*/ 0 h 564094"/>
              <a:gd name="connsiteX2" fmla="*/ 6582659 w 6591125"/>
              <a:gd name="connsiteY2" fmla="*/ 564094 h 564094"/>
              <a:gd name="connsiteX3" fmla="*/ 0 w 6591125"/>
              <a:gd name="connsiteY3" fmla="*/ 557743 h 564094"/>
              <a:gd name="connsiteX4" fmla="*/ 423333 w 6591125"/>
              <a:gd name="connsiteY4" fmla="*/ 3175 h 564094"/>
              <a:gd name="connsiteX0" fmla="*/ 423333 w 9071858"/>
              <a:gd name="connsiteY0" fmla="*/ 3175 h 564094"/>
              <a:gd name="connsiteX1" fmla="*/ 9071858 w 9071858"/>
              <a:gd name="connsiteY1" fmla="*/ 0 h 564094"/>
              <a:gd name="connsiteX2" fmla="*/ 6582659 w 9071858"/>
              <a:gd name="connsiteY2" fmla="*/ 564094 h 564094"/>
              <a:gd name="connsiteX3" fmla="*/ 0 w 9071858"/>
              <a:gd name="connsiteY3" fmla="*/ 557743 h 564094"/>
              <a:gd name="connsiteX4" fmla="*/ 423333 w 9071858"/>
              <a:gd name="connsiteY4" fmla="*/ 3175 h 564094"/>
              <a:gd name="connsiteX0" fmla="*/ 423333 w 9084559"/>
              <a:gd name="connsiteY0" fmla="*/ 3175 h 564094"/>
              <a:gd name="connsiteX1" fmla="*/ 9071858 w 9084559"/>
              <a:gd name="connsiteY1" fmla="*/ 0 h 564094"/>
              <a:gd name="connsiteX2" fmla="*/ 9084559 w 9084559"/>
              <a:gd name="connsiteY2" fmla="*/ 564094 h 564094"/>
              <a:gd name="connsiteX3" fmla="*/ 0 w 9084559"/>
              <a:gd name="connsiteY3" fmla="*/ 557743 h 564094"/>
              <a:gd name="connsiteX4" fmla="*/ 423333 w 9084559"/>
              <a:gd name="connsiteY4" fmla="*/ 3175 h 564094"/>
              <a:gd name="connsiteX0" fmla="*/ 423333 w 9084559"/>
              <a:gd name="connsiteY0" fmla="*/ 7408 h 568327"/>
              <a:gd name="connsiteX1" fmla="*/ 9080324 w 9084559"/>
              <a:gd name="connsiteY1" fmla="*/ 0 h 568327"/>
              <a:gd name="connsiteX2" fmla="*/ 9084559 w 9084559"/>
              <a:gd name="connsiteY2" fmla="*/ 568327 h 568327"/>
              <a:gd name="connsiteX3" fmla="*/ 0 w 9084559"/>
              <a:gd name="connsiteY3" fmla="*/ 561976 h 568327"/>
              <a:gd name="connsiteX4" fmla="*/ 423333 w 9084559"/>
              <a:gd name="connsiteY4" fmla="*/ 7408 h 568327"/>
              <a:gd name="connsiteX0" fmla="*/ 423333 w 9084559"/>
              <a:gd name="connsiteY0" fmla="*/ 0 h 560919"/>
              <a:gd name="connsiteX1" fmla="*/ 8724724 w 9084559"/>
              <a:gd name="connsiteY1" fmla="*/ 2752 h 560919"/>
              <a:gd name="connsiteX2" fmla="*/ 9084559 w 9084559"/>
              <a:gd name="connsiteY2" fmla="*/ 560919 h 560919"/>
              <a:gd name="connsiteX3" fmla="*/ 0 w 9084559"/>
              <a:gd name="connsiteY3" fmla="*/ 554568 h 560919"/>
              <a:gd name="connsiteX4" fmla="*/ 423333 w 9084559"/>
              <a:gd name="connsiteY4" fmla="*/ 0 h 560919"/>
              <a:gd name="connsiteX0" fmla="*/ 423333 w 8739119"/>
              <a:gd name="connsiteY0" fmla="*/ 0 h 560919"/>
              <a:gd name="connsiteX1" fmla="*/ 8724724 w 8739119"/>
              <a:gd name="connsiteY1" fmla="*/ 2752 h 560919"/>
              <a:gd name="connsiteX2" fmla="*/ 8739119 w 8739119"/>
              <a:gd name="connsiteY2" fmla="*/ 560919 h 560919"/>
              <a:gd name="connsiteX3" fmla="*/ 0 w 8739119"/>
              <a:gd name="connsiteY3" fmla="*/ 554568 h 560919"/>
              <a:gd name="connsiteX4" fmla="*/ 423333 w 8739119"/>
              <a:gd name="connsiteY4" fmla="*/ 0 h 560919"/>
              <a:gd name="connsiteX0" fmla="*/ 423333 w 8739119"/>
              <a:gd name="connsiteY0" fmla="*/ 27728 h 588647"/>
              <a:gd name="connsiteX1" fmla="*/ 8714564 w 8739119"/>
              <a:gd name="connsiteY1" fmla="*/ 0 h 588647"/>
              <a:gd name="connsiteX2" fmla="*/ 8739119 w 8739119"/>
              <a:gd name="connsiteY2" fmla="*/ 588647 h 588647"/>
              <a:gd name="connsiteX3" fmla="*/ 0 w 8739119"/>
              <a:gd name="connsiteY3" fmla="*/ 582296 h 588647"/>
              <a:gd name="connsiteX4" fmla="*/ 423333 w 8739119"/>
              <a:gd name="connsiteY4" fmla="*/ 27728 h 588647"/>
              <a:gd name="connsiteX0" fmla="*/ 423333 w 8739119"/>
              <a:gd name="connsiteY0" fmla="*/ 27728 h 588647"/>
              <a:gd name="connsiteX1" fmla="*/ 8714564 w 8739119"/>
              <a:gd name="connsiteY1" fmla="*/ 0 h 588647"/>
              <a:gd name="connsiteX2" fmla="*/ 8739119 w 8739119"/>
              <a:gd name="connsiteY2" fmla="*/ 588647 h 588647"/>
              <a:gd name="connsiteX3" fmla="*/ 0 w 8739119"/>
              <a:gd name="connsiteY3" fmla="*/ 582296 h 588647"/>
              <a:gd name="connsiteX4" fmla="*/ 423333 w 8739119"/>
              <a:gd name="connsiteY4" fmla="*/ 27728 h 588647"/>
              <a:gd name="connsiteX0" fmla="*/ 423333 w 8739119"/>
              <a:gd name="connsiteY0" fmla="*/ 17568 h 578487"/>
              <a:gd name="connsiteX1" fmla="*/ 8714564 w 8739119"/>
              <a:gd name="connsiteY1" fmla="*/ 0 h 578487"/>
              <a:gd name="connsiteX2" fmla="*/ 8739119 w 8739119"/>
              <a:gd name="connsiteY2" fmla="*/ 578487 h 578487"/>
              <a:gd name="connsiteX3" fmla="*/ 0 w 8739119"/>
              <a:gd name="connsiteY3" fmla="*/ 572136 h 578487"/>
              <a:gd name="connsiteX4" fmla="*/ 423333 w 8739119"/>
              <a:gd name="connsiteY4" fmla="*/ 17568 h 578487"/>
              <a:gd name="connsiteX0" fmla="*/ 423333 w 8745198"/>
              <a:gd name="connsiteY0" fmla="*/ 17568 h 578487"/>
              <a:gd name="connsiteX1" fmla="*/ 8745044 w 8745198"/>
              <a:gd name="connsiteY1" fmla="*/ 0 h 578487"/>
              <a:gd name="connsiteX2" fmla="*/ 8739119 w 8745198"/>
              <a:gd name="connsiteY2" fmla="*/ 578487 h 578487"/>
              <a:gd name="connsiteX3" fmla="*/ 0 w 8745198"/>
              <a:gd name="connsiteY3" fmla="*/ 572136 h 578487"/>
              <a:gd name="connsiteX4" fmla="*/ 423333 w 8745198"/>
              <a:gd name="connsiteY4" fmla="*/ 17568 h 578487"/>
              <a:gd name="connsiteX0" fmla="*/ 423333 w 8775561"/>
              <a:gd name="connsiteY0" fmla="*/ 7408 h 568327"/>
              <a:gd name="connsiteX1" fmla="*/ 8775524 w 8775561"/>
              <a:gd name="connsiteY1" fmla="*/ 0 h 568327"/>
              <a:gd name="connsiteX2" fmla="*/ 8739119 w 8775561"/>
              <a:gd name="connsiteY2" fmla="*/ 568327 h 568327"/>
              <a:gd name="connsiteX3" fmla="*/ 0 w 8775561"/>
              <a:gd name="connsiteY3" fmla="*/ 561976 h 568327"/>
              <a:gd name="connsiteX4" fmla="*/ 423333 w 8775561"/>
              <a:gd name="connsiteY4" fmla="*/ 7408 h 568327"/>
              <a:gd name="connsiteX0" fmla="*/ 423333 w 8739119"/>
              <a:gd name="connsiteY0" fmla="*/ 7408 h 568327"/>
              <a:gd name="connsiteX1" fmla="*/ 8714564 w 8739119"/>
              <a:gd name="connsiteY1" fmla="*/ 0 h 568327"/>
              <a:gd name="connsiteX2" fmla="*/ 8739119 w 8739119"/>
              <a:gd name="connsiteY2" fmla="*/ 568327 h 568327"/>
              <a:gd name="connsiteX3" fmla="*/ 0 w 8739119"/>
              <a:gd name="connsiteY3" fmla="*/ 561976 h 568327"/>
              <a:gd name="connsiteX4" fmla="*/ 423333 w 8739119"/>
              <a:gd name="connsiteY4" fmla="*/ 7408 h 568327"/>
              <a:gd name="connsiteX0" fmla="*/ 423333 w 8755279"/>
              <a:gd name="connsiteY0" fmla="*/ 7408 h 568327"/>
              <a:gd name="connsiteX1" fmla="*/ 8755204 w 8755279"/>
              <a:gd name="connsiteY1" fmla="*/ 0 h 568327"/>
              <a:gd name="connsiteX2" fmla="*/ 8739119 w 8755279"/>
              <a:gd name="connsiteY2" fmla="*/ 568327 h 568327"/>
              <a:gd name="connsiteX3" fmla="*/ 0 w 8755279"/>
              <a:gd name="connsiteY3" fmla="*/ 561976 h 568327"/>
              <a:gd name="connsiteX4" fmla="*/ 423333 w 8755279"/>
              <a:gd name="connsiteY4" fmla="*/ 7408 h 568327"/>
              <a:gd name="connsiteX0" fmla="*/ 423333 w 9237806"/>
              <a:gd name="connsiteY0" fmla="*/ 11641 h 572560"/>
              <a:gd name="connsiteX1" fmla="*/ 9237804 w 9237806"/>
              <a:gd name="connsiteY1" fmla="*/ 0 h 572560"/>
              <a:gd name="connsiteX2" fmla="*/ 8739119 w 9237806"/>
              <a:gd name="connsiteY2" fmla="*/ 572560 h 572560"/>
              <a:gd name="connsiteX3" fmla="*/ 0 w 9237806"/>
              <a:gd name="connsiteY3" fmla="*/ 566209 h 572560"/>
              <a:gd name="connsiteX4" fmla="*/ 423333 w 9237806"/>
              <a:gd name="connsiteY4" fmla="*/ 11641 h 572560"/>
              <a:gd name="connsiteX0" fmla="*/ 423333 w 9238653"/>
              <a:gd name="connsiteY0" fmla="*/ 11641 h 572560"/>
              <a:gd name="connsiteX1" fmla="*/ 9237804 w 9238653"/>
              <a:gd name="connsiteY1" fmla="*/ 0 h 572560"/>
              <a:gd name="connsiteX2" fmla="*/ 9238653 w 9238653"/>
              <a:gd name="connsiteY2" fmla="*/ 572560 h 572560"/>
              <a:gd name="connsiteX3" fmla="*/ 0 w 9238653"/>
              <a:gd name="connsiteY3" fmla="*/ 566209 h 572560"/>
              <a:gd name="connsiteX4" fmla="*/ 423333 w 9238653"/>
              <a:gd name="connsiteY4" fmla="*/ 11641 h 572560"/>
              <a:gd name="connsiteX0" fmla="*/ 423333 w 9246401"/>
              <a:gd name="connsiteY0" fmla="*/ 15874 h 576793"/>
              <a:gd name="connsiteX1" fmla="*/ 9246270 w 9246401"/>
              <a:gd name="connsiteY1" fmla="*/ 0 h 576793"/>
              <a:gd name="connsiteX2" fmla="*/ 9238653 w 9246401"/>
              <a:gd name="connsiteY2" fmla="*/ 576793 h 576793"/>
              <a:gd name="connsiteX3" fmla="*/ 0 w 9246401"/>
              <a:gd name="connsiteY3" fmla="*/ 570442 h 576793"/>
              <a:gd name="connsiteX4" fmla="*/ 423333 w 9246401"/>
              <a:gd name="connsiteY4" fmla="*/ 15874 h 576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6401" h="576793">
                <a:moveTo>
                  <a:pt x="423333" y="15874"/>
                </a:moveTo>
                <a:lnTo>
                  <a:pt x="9246270" y="0"/>
                </a:lnTo>
                <a:cubicBezTo>
                  <a:pt x="9247682" y="189442"/>
                  <a:pt x="9237241" y="387351"/>
                  <a:pt x="9238653" y="576793"/>
                </a:cubicBezTo>
                <a:lnTo>
                  <a:pt x="0" y="570442"/>
                </a:lnTo>
                <a:lnTo>
                  <a:pt x="423333" y="158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49">
            <a:extLst>
              <a:ext uri="{FF2B5EF4-FFF2-40B4-BE49-F238E27FC236}">
                <a16:creationId xmlns:a16="http://schemas.microsoft.com/office/drawing/2014/main" id="{8F4C67CA-D987-E15A-A156-3D81C4DF7624}"/>
              </a:ext>
            </a:extLst>
          </p:cNvPr>
          <p:cNvSpPr/>
          <p:nvPr/>
        </p:nvSpPr>
        <p:spPr>
          <a:xfrm>
            <a:off x="-8816" y="392133"/>
            <a:ext cx="3497779" cy="557191"/>
          </a:xfrm>
          <a:custGeom>
            <a:avLst/>
            <a:gdLst>
              <a:gd name="connsiteX0" fmla="*/ 0 w 2768955"/>
              <a:gd name="connsiteY0" fmla="*/ 0 h 552451"/>
              <a:gd name="connsiteX1" fmla="*/ 2768955 w 2768955"/>
              <a:gd name="connsiteY1" fmla="*/ 0 h 552451"/>
              <a:gd name="connsiteX2" fmla="*/ 2768955 w 2768955"/>
              <a:gd name="connsiteY2" fmla="*/ 552451 h 552451"/>
              <a:gd name="connsiteX3" fmla="*/ 0 w 2768955"/>
              <a:gd name="connsiteY3" fmla="*/ 552451 h 552451"/>
              <a:gd name="connsiteX4" fmla="*/ 0 w 2768955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2768955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705705 w 5115280"/>
              <a:gd name="connsiteY2" fmla="*/ 5429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64430 w 5115280"/>
              <a:gd name="connsiteY2" fmla="*/ 5175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96180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067655"/>
              <a:gd name="connsiteY0" fmla="*/ 0 h 552451"/>
              <a:gd name="connsiteX1" fmla="*/ 5067655 w 5067655"/>
              <a:gd name="connsiteY1" fmla="*/ 31750 h 552451"/>
              <a:gd name="connsiteX2" fmla="*/ 4696180 w 5067655"/>
              <a:gd name="connsiteY2" fmla="*/ 552451 h 552451"/>
              <a:gd name="connsiteX3" fmla="*/ 0 w 5067655"/>
              <a:gd name="connsiteY3" fmla="*/ 552451 h 552451"/>
              <a:gd name="connsiteX4" fmla="*/ 0 w 5067655"/>
              <a:gd name="connsiteY4" fmla="*/ 0 h 552451"/>
              <a:gd name="connsiteX0" fmla="*/ 0 w 5129568"/>
              <a:gd name="connsiteY0" fmla="*/ 1587 h 554038"/>
              <a:gd name="connsiteX1" fmla="*/ 5129568 w 5129568"/>
              <a:gd name="connsiteY1" fmla="*/ 0 h 554038"/>
              <a:gd name="connsiteX2" fmla="*/ 4696180 w 5129568"/>
              <a:gd name="connsiteY2" fmla="*/ 554038 h 554038"/>
              <a:gd name="connsiteX3" fmla="*/ 0 w 5129568"/>
              <a:gd name="connsiteY3" fmla="*/ 554038 h 554038"/>
              <a:gd name="connsiteX4" fmla="*/ 0 w 5129568"/>
              <a:gd name="connsiteY4" fmla="*/ 1587 h 554038"/>
              <a:gd name="connsiteX0" fmla="*/ 0 w 8334202"/>
              <a:gd name="connsiteY0" fmla="*/ 5820 h 554038"/>
              <a:gd name="connsiteX1" fmla="*/ 8334202 w 8334202"/>
              <a:gd name="connsiteY1" fmla="*/ 0 h 554038"/>
              <a:gd name="connsiteX2" fmla="*/ 7900814 w 8334202"/>
              <a:gd name="connsiteY2" fmla="*/ 554038 h 554038"/>
              <a:gd name="connsiteX3" fmla="*/ 3204634 w 8334202"/>
              <a:gd name="connsiteY3" fmla="*/ 554038 h 554038"/>
              <a:gd name="connsiteX4" fmla="*/ 0 w 8334202"/>
              <a:gd name="connsiteY4" fmla="*/ 5820 h 554038"/>
              <a:gd name="connsiteX0" fmla="*/ 0 w 8334202"/>
              <a:gd name="connsiteY0" fmla="*/ 5820 h 558272"/>
              <a:gd name="connsiteX1" fmla="*/ 8334202 w 8334202"/>
              <a:gd name="connsiteY1" fmla="*/ 0 h 558272"/>
              <a:gd name="connsiteX2" fmla="*/ 7900814 w 8334202"/>
              <a:gd name="connsiteY2" fmla="*/ 554038 h 558272"/>
              <a:gd name="connsiteX3" fmla="*/ 8468 w 8334202"/>
              <a:gd name="connsiteY3" fmla="*/ 558272 h 558272"/>
              <a:gd name="connsiteX4" fmla="*/ 0 w 8334202"/>
              <a:gd name="connsiteY4" fmla="*/ 5820 h 558272"/>
              <a:gd name="connsiteX0" fmla="*/ 2404532 w 8325734"/>
              <a:gd name="connsiteY0" fmla="*/ 5820 h 558272"/>
              <a:gd name="connsiteX1" fmla="*/ 8325734 w 8325734"/>
              <a:gd name="connsiteY1" fmla="*/ 0 h 558272"/>
              <a:gd name="connsiteX2" fmla="*/ 7892346 w 8325734"/>
              <a:gd name="connsiteY2" fmla="*/ 554038 h 558272"/>
              <a:gd name="connsiteX3" fmla="*/ 0 w 8325734"/>
              <a:gd name="connsiteY3" fmla="*/ 558272 h 558272"/>
              <a:gd name="connsiteX4" fmla="*/ 2404532 w 8325734"/>
              <a:gd name="connsiteY4" fmla="*/ 5820 h 558272"/>
              <a:gd name="connsiteX0" fmla="*/ 33865 w 5955067"/>
              <a:gd name="connsiteY0" fmla="*/ 5820 h 566738"/>
              <a:gd name="connsiteX1" fmla="*/ 5955067 w 5955067"/>
              <a:gd name="connsiteY1" fmla="*/ 0 h 566738"/>
              <a:gd name="connsiteX2" fmla="*/ 5521679 w 5955067"/>
              <a:gd name="connsiteY2" fmla="*/ 554038 h 566738"/>
              <a:gd name="connsiteX3" fmla="*/ 0 w 5955067"/>
              <a:gd name="connsiteY3" fmla="*/ 566738 h 566738"/>
              <a:gd name="connsiteX4" fmla="*/ 33865 w 5955067"/>
              <a:gd name="connsiteY4" fmla="*/ 5820 h 566738"/>
              <a:gd name="connsiteX0" fmla="*/ 17990 w 5955067"/>
              <a:gd name="connsiteY0" fmla="*/ 5820 h 566738"/>
              <a:gd name="connsiteX1" fmla="*/ 5955067 w 5955067"/>
              <a:gd name="connsiteY1" fmla="*/ 0 h 566738"/>
              <a:gd name="connsiteX2" fmla="*/ 5521679 w 5955067"/>
              <a:gd name="connsiteY2" fmla="*/ 554038 h 566738"/>
              <a:gd name="connsiteX3" fmla="*/ 0 w 5955067"/>
              <a:gd name="connsiteY3" fmla="*/ 566738 h 566738"/>
              <a:gd name="connsiteX4" fmla="*/ 17990 w 5955067"/>
              <a:gd name="connsiteY4" fmla="*/ 5820 h 566738"/>
              <a:gd name="connsiteX0" fmla="*/ 0 w 5937077"/>
              <a:gd name="connsiteY0" fmla="*/ 5820 h 566738"/>
              <a:gd name="connsiteX1" fmla="*/ 5937077 w 5937077"/>
              <a:gd name="connsiteY1" fmla="*/ 0 h 566738"/>
              <a:gd name="connsiteX2" fmla="*/ 5503689 w 5937077"/>
              <a:gd name="connsiteY2" fmla="*/ 554038 h 566738"/>
              <a:gd name="connsiteX3" fmla="*/ 7410 w 5937077"/>
              <a:gd name="connsiteY3" fmla="*/ 566738 h 566738"/>
              <a:gd name="connsiteX4" fmla="*/ 0 w 5937077"/>
              <a:gd name="connsiteY4" fmla="*/ 5820 h 566738"/>
              <a:gd name="connsiteX0" fmla="*/ 0 w 5946602"/>
              <a:gd name="connsiteY0" fmla="*/ 8995 h 566738"/>
              <a:gd name="connsiteX1" fmla="*/ 5946602 w 5946602"/>
              <a:gd name="connsiteY1" fmla="*/ 0 h 566738"/>
              <a:gd name="connsiteX2" fmla="*/ 5513214 w 5946602"/>
              <a:gd name="connsiteY2" fmla="*/ 554038 h 566738"/>
              <a:gd name="connsiteX3" fmla="*/ 16935 w 5946602"/>
              <a:gd name="connsiteY3" fmla="*/ 566738 h 566738"/>
              <a:gd name="connsiteX4" fmla="*/ 0 w 5946602"/>
              <a:gd name="connsiteY4" fmla="*/ 8995 h 566738"/>
              <a:gd name="connsiteX0" fmla="*/ 2115 w 5948717"/>
              <a:gd name="connsiteY0" fmla="*/ 8995 h 566738"/>
              <a:gd name="connsiteX1" fmla="*/ 5948717 w 5948717"/>
              <a:gd name="connsiteY1" fmla="*/ 0 h 566738"/>
              <a:gd name="connsiteX2" fmla="*/ 5515329 w 5948717"/>
              <a:gd name="connsiteY2" fmla="*/ 554038 h 566738"/>
              <a:gd name="connsiteX3" fmla="*/ 0 w 5948717"/>
              <a:gd name="connsiteY3" fmla="*/ 566738 h 566738"/>
              <a:gd name="connsiteX4" fmla="*/ 2115 w 5948717"/>
              <a:gd name="connsiteY4" fmla="*/ 8995 h 566738"/>
              <a:gd name="connsiteX0" fmla="*/ 2484965 w 5948717"/>
              <a:gd name="connsiteY0" fmla="*/ 15345 h 566738"/>
              <a:gd name="connsiteX1" fmla="*/ 5948717 w 5948717"/>
              <a:gd name="connsiteY1" fmla="*/ 0 h 566738"/>
              <a:gd name="connsiteX2" fmla="*/ 5515329 w 5948717"/>
              <a:gd name="connsiteY2" fmla="*/ 554038 h 566738"/>
              <a:gd name="connsiteX3" fmla="*/ 0 w 5948717"/>
              <a:gd name="connsiteY3" fmla="*/ 566738 h 566738"/>
              <a:gd name="connsiteX4" fmla="*/ 2484965 w 5948717"/>
              <a:gd name="connsiteY4" fmla="*/ 15345 h 566738"/>
              <a:gd name="connsiteX0" fmla="*/ 0 w 3463752"/>
              <a:gd name="connsiteY0" fmla="*/ 15345 h 560388"/>
              <a:gd name="connsiteX1" fmla="*/ 3463752 w 3463752"/>
              <a:gd name="connsiteY1" fmla="*/ 0 h 560388"/>
              <a:gd name="connsiteX2" fmla="*/ 3030364 w 3463752"/>
              <a:gd name="connsiteY2" fmla="*/ 554038 h 560388"/>
              <a:gd name="connsiteX3" fmla="*/ 10585 w 3463752"/>
              <a:gd name="connsiteY3" fmla="*/ 560388 h 560388"/>
              <a:gd name="connsiteX4" fmla="*/ 0 w 3463752"/>
              <a:gd name="connsiteY4" fmla="*/ 15345 h 560388"/>
              <a:gd name="connsiteX0" fmla="*/ 0 w 3454227"/>
              <a:gd name="connsiteY0" fmla="*/ 15345 h 560388"/>
              <a:gd name="connsiteX1" fmla="*/ 3454227 w 3454227"/>
              <a:gd name="connsiteY1" fmla="*/ 0 h 560388"/>
              <a:gd name="connsiteX2" fmla="*/ 3020839 w 3454227"/>
              <a:gd name="connsiteY2" fmla="*/ 554038 h 560388"/>
              <a:gd name="connsiteX3" fmla="*/ 1060 w 3454227"/>
              <a:gd name="connsiteY3" fmla="*/ 560388 h 560388"/>
              <a:gd name="connsiteX4" fmla="*/ 0 w 3454227"/>
              <a:gd name="connsiteY4" fmla="*/ 15345 h 560388"/>
              <a:gd name="connsiteX0" fmla="*/ 0 w 3819987"/>
              <a:gd name="connsiteY0" fmla="*/ 15345 h 560388"/>
              <a:gd name="connsiteX1" fmla="*/ 3819987 w 3819987"/>
              <a:gd name="connsiteY1" fmla="*/ 0 h 560388"/>
              <a:gd name="connsiteX2" fmla="*/ 3386599 w 3819987"/>
              <a:gd name="connsiteY2" fmla="*/ 554038 h 560388"/>
              <a:gd name="connsiteX3" fmla="*/ 366820 w 3819987"/>
              <a:gd name="connsiteY3" fmla="*/ 560388 h 560388"/>
              <a:gd name="connsiteX4" fmla="*/ 0 w 3819987"/>
              <a:gd name="connsiteY4" fmla="*/ 15345 h 560388"/>
              <a:gd name="connsiteX0" fmla="*/ 0 w 3819987"/>
              <a:gd name="connsiteY0" fmla="*/ 15345 h 554292"/>
              <a:gd name="connsiteX1" fmla="*/ 3819987 w 3819987"/>
              <a:gd name="connsiteY1" fmla="*/ 0 h 554292"/>
              <a:gd name="connsiteX2" fmla="*/ 3386599 w 3819987"/>
              <a:gd name="connsiteY2" fmla="*/ 554038 h 554292"/>
              <a:gd name="connsiteX3" fmla="*/ 7156 w 3819987"/>
              <a:gd name="connsiteY3" fmla="*/ 554292 h 554292"/>
              <a:gd name="connsiteX4" fmla="*/ 0 w 3819987"/>
              <a:gd name="connsiteY4" fmla="*/ 15345 h 554292"/>
              <a:gd name="connsiteX0" fmla="*/ 0 w 3819987"/>
              <a:gd name="connsiteY0" fmla="*/ 3153 h 554292"/>
              <a:gd name="connsiteX1" fmla="*/ 3819987 w 3819987"/>
              <a:gd name="connsiteY1" fmla="*/ 0 h 554292"/>
              <a:gd name="connsiteX2" fmla="*/ 3386599 w 3819987"/>
              <a:gd name="connsiteY2" fmla="*/ 554038 h 554292"/>
              <a:gd name="connsiteX3" fmla="*/ 7156 w 3819987"/>
              <a:gd name="connsiteY3" fmla="*/ 554292 h 554292"/>
              <a:gd name="connsiteX4" fmla="*/ 0 w 3819987"/>
              <a:gd name="connsiteY4" fmla="*/ 3153 h 554292"/>
              <a:gd name="connsiteX0" fmla="*/ 535770 w 3812832"/>
              <a:gd name="connsiteY0" fmla="*/ 3153 h 554292"/>
              <a:gd name="connsiteX1" fmla="*/ 3812832 w 3812832"/>
              <a:gd name="connsiteY1" fmla="*/ 0 h 554292"/>
              <a:gd name="connsiteX2" fmla="*/ 3379444 w 3812832"/>
              <a:gd name="connsiteY2" fmla="*/ 554038 h 554292"/>
              <a:gd name="connsiteX3" fmla="*/ 1 w 3812832"/>
              <a:gd name="connsiteY3" fmla="*/ 554292 h 554292"/>
              <a:gd name="connsiteX4" fmla="*/ 535770 w 3812832"/>
              <a:gd name="connsiteY4" fmla="*/ 3153 h 554292"/>
              <a:gd name="connsiteX0" fmla="*/ 5559 w 3282621"/>
              <a:gd name="connsiteY0" fmla="*/ 3153 h 554038"/>
              <a:gd name="connsiteX1" fmla="*/ 3282621 w 3282621"/>
              <a:gd name="connsiteY1" fmla="*/ 0 h 554038"/>
              <a:gd name="connsiteX2" fmla="*/ 2849233 w 3282621"/>
              <a:gd name="connsiteY2" fmla="*/ 554038 h 554038"/>
              <a:gd name="connsiteX3" fmla="*/ 15 w 3282621"/>
              <a:gd name="connsiteY3" fmla="*/ 547942 h 554038"/>
              <a:gd name="connsiteX4" fmla="*/ 5559 w 3282621"/>
              <a:gd name="connsiteY4" fmla="*/ 3153 h 554038"/>
              <a:gd name="connsiteX0" fmla="*/ 0 w 3485167"/>
              <a:gd name="connsiteY0" fmla="*/ 0 h 557191"/>
              <a:gd name="connsiteX1" fmla="*/ 3485167 w 3485167"/>
              <a:gd name="connsiteY1" fmla="*/ 3153 h 557191"/>
              <a:gd name="connsiteX2" fmla="*/ 3051779 w 3485167"/>
              <a:gd name="connsiteY2" fmla="*/ 557191 h 557191"/>
              <a:gd name="connsiteX3" fmla="*/ 202561 w 3485167"/>
              <a:gd name="connsiteY3" fmla="*/ 551095 h 557191"/>
              <a:gd name="connsiteX4" fmla="*/ 0 w 3485167"/>
              <a:gd name="connsiteY4" fmla="*/ 0 h 557191"/>
              <a:gd name="connsiteX0" fmla="*/ 5558 w 3490725"/>
              <a:gd name="connsiteY0" fmla="*/ 0 h 557191"/>
              <a:gd name="connsiteX1" fmla="*/ 3490725 w 3490725"/>
              <a:gd name="connsiteY1" fmla="*/ 3153 h 557191"/>
              <a:gd name="connsiteX2" fmla="*/ 3057337 w 3490725"/>
              <a:gd name="connsiteY2" fmla="*/ 557191 h 557191"/>
              <a:gd name="connsiteX3" fmla="*/ 14 w 3490725"/>
              <a:gd name="connsiteY3" fmla="*/ 551095 h 557191"/>
              <a:gd name="connsiteX4" fmla="*/ 5558 w 3490725"/>
              <a:gd name="connsiteY4" fmla="*/ 0 h 557191"/>
              <a:gd name="connsiteX0" fmla="*/ 0 w 3497779"/>
              <a:gd name="connsiteY0" fmla="*/ 0 h 557191"/>
              <a:gd name="connsiteX1" fmla="*/ 3497779 w 3497779"/>
              <a:gd name="connsiteY1" fmla="*/ 3153 h 557191"/>
              <a:gd name="connsiteX2" fmla="*/ 3064391 w 3497779"/>
              <a:gd name="connsiteY2" fmla="*/ 557191 h 557191"/>
              <a:gd name="connsiteX3" fmla="*/ 7068 w 3497779"/>
              <a:gd name="connsiteY3" fmla="*/ 551095 h 557191"/>
              <a:gd name="connsiteX4" fmla="*/ 0 w 3497779"/>
              <a:gd name="connsiteY4" fmla="*/ 0 h 55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7779" h="557191">
                <a:moveTo>
                  <a:pt x="0" y="0"/>
                </a:moveTo>
                <a:lnTo>
                  <a:pt x="3497779" y="3153"/>
                </a:lnTo>
                <a:lnTo>
                  <a:pt x="3064391" y="557191"/>
                </a:lnTo>
                <a:lnTo>
                  <a:pt x="7068" y="551095"/>
                </a:lnTo>
                <a:cubicBezTo>
                  <a:pt x="6715" y="369414"/>
                  <a:pt x="353" y="181681"/>
                  <a:pt x="0" y="0"/>
                </a:cubicBez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ECDED306-C4DD-AD84-0072-36FB010A60B9}"/>
              </a:ext>
            </a:extLst>
          </p:cNvPr>
          <p:cNvSpPr txBox="1">
            <a:spLocks/>
          </p:cNvSpPr>
          <p:nvPr/>
        </p:nvSpPr>
        <p:spPr>
          <a:xfrm>
            <a:off x="297338" y="462723"/>
            <a:ext cx="7518187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Zebra Print DNA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™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B1059804-2360-D41A-94A4-64DC1924C1C3}"/>
              </a:ext>
            </a:extLst>
          </p:cNvPr>
          <p:cNvSpPr txBox="1">
            <a:spLocks/>
          </p:cNvSpPr>
          <p:nvPr/>
        </p:nvSpPr>
        <p:spPr>
          <a:xfrm>
            <a:off x="3618977" y="450470"/>
            <a:ext cx="7518187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Your printer’s built-in advantage</a:t>
            </a:r>
          </a:p>
        </p:txBody>
      </p:sp>
    </p:spTree>
    <p:extLst>
      <p:ext uri="{BB962C8B-B14F-4D97-AF65-F5344CB8AC3E}">
        <p14:creationId xmlns:p14="http://schemas.microsoft.com/office/powerpoint/2010/main" val="160074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42A8C8-D833-C06F-2D99-3E39042317F0}"/>
              </a:ext>
            </a:extLst>
          </p:cNvPr>
          <p:cNvSpPr/>
          <p:nvPr/>
        </p:nvSpPr>
        <p:spPr>
          <a:xfrm>
            <a:off x="0" y="0"/>
            <a:ext cx="12188825" cy="18937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F9FBED-220C-EDD3-8119-390BBD62B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1" y="457200"/>
            <a:ext cx="11225908" cy="3657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Protect Your Business From Damaging Security Threats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With Zebra’s PrintSecure 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9D5C8D7-3E24-AA6E-022C-2FEAE5BC5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F15AFA0-4CB5-1973-8B70-0401602F91C6}"/>
              </a:ext>
            </a:extLst>
          </p:cNvPr>
          <p:cNvSpPr txBox="1">
            <a:spLocks/>
          </p:cNvSpPr>
          <p:nvPr/>
        </p:nvSpPr>
        <p:spPr>
          <a:xfrm>
            <a:off x="2941461" y="2798227"/>
            <a:ext cx="3587846" cy="5853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852">
              <a:buClr>
                <a:srgbClr val="00A7FF"/>
              </a:buClr>
              <a:buNone/>
              <a:defRPr/>
            </a:pPr>
            <a:r>
              <a:rPr lang="en-US" sz="1400" b="1" dirty="0">
                <a:solidFill>
                  <a:srgbClr val="0073E6"/>
                </a:solidFill>
                <a:latin typeface="Arial" panose="020B0604020202020204"/>
              </a:rPr>
              <a:t>Built-in Protection and Performance</a:t>
            </a:r>
            <a:endParaRPr lang="en-US" sz="1400" b="1" dirty="0">
              <a:solidFill>
                <a:srgbClr val="000000"/>
              </a:solidFill>
              <a:latin typeface="Arial" panose="020B0604020202020204"/>
            </a:endParaRPr>
          </a:p>
          <a:p>
            <a:pPr marL="0" indent="0" defTabSz="913852">
              <a:spcBef>
                <a:spcPts val="300"/>
              </a:spcBef>
              <a:buClr>
                <a:srgbClr val="00A7FF"/>
              </a:buClr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Highly effective security protocols and features; control onsite and network</a:t>
            </a:r>
            <a:br>
              <a:rPr lang="en-US" sz="140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access to prevent tampering</a:t>
            </a:r>
            <a:endParaRPr lang="en-US" sz="16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4254C2C-676C-AFE2-ECB4-B6EA7CFB3F08}"/>
              </a:ext>
            </a:extLst>
          </p:cNvPr>
          <p:cNvSpPr txBox="1">
            <a:spLocks/>
          </p:cNvSpPr>
          <p:nvPr/>
        </p:nvSpPr>
        <p:spPr>
          <a:xfrm>
            <a:off x="2941461" y="4994075"/>
            <a:ext cx="3409784" cy="6200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852">
              <a:buClr>
                <a:srgbClr val="00A7FF"/>
              </a:buClr>
              <a:buNone/>
              <a:defRPr/>
            </a:pPr>
            <a:r>
              <a:rPr lang="en-US" sz="1400" b="1" dirty="0">
                <a:solidFill>
                  <a:srgbClr val="0073E6"/>
                </a:solidFill>
                <a:latin typeface="Arial" panose="020B0604020202020204"/>
              </a:rPr>
              <a:t>Automated Security Capabilities</a:t>
            </a:r>
            <a:endParaRPr lang="en-US" sz="1400" b="1" dirty="0">
              <a:solidFill>
                <a:srgbClr val="000000"/>
              </a:solidFill>
              <a:latin typeface="Arial" panose="020B0604020202020204"/>
            </a:endParaRPr>
          </a:p>
          <a:p>
            <a:pPr marL="0" indent="0" defTabSz="913852">
              <a:spcBef>
                <a:spcPts val="300"/>
              </a:spcBef>
              <a:buClr>
                <a:srgbClr val="00A7FF"/>
              </a:buClr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A secure connected environment </a:t>
            </a:r>
            <a:br>
              <a:rPr lang="en-US" sz="140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for you and your team </a:t>
            </a:r>
            <a:endParaRPr lang="en-US" sz="16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E4F563E-7F28-0A6D-4B4F-EDE2578FE31F}"/>
              </a:ext>
            </a:extLst>
          </p:cNvPr>
          <p:cNvSpPr txBox="1">
            <a:spLocks/>
          </p:cNvSpPr>
          <p:nvPr/>
        </p:nvSpPr>
        <p:spPr>
          <a:xfrm>
            <a:off x="2941461" y="3891884"/>
            <a:ext cx="3074345" cy="5827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852">
              <a:buClr>
                <a:srgbClr val="00A7FF"/>
              </a:buClr>
              <a:buNone/>
              <a:defRPr/>
            </a:pPr>
            <a:r>
              <a:rPr lang="en-US" sz="1400" b="1" dirty="0">
                <a:solidFill>
                  <a:srgbClr val="0073E6"/>
                </a:solidFill>
                <a:latin typeface="Arial" panose="020B0604020202020204"/>
              </a:rPr>
              <a:t>Customizable for Your Needs</a:t>
            </a:r>
            <a:endParaRPr lang="en-US" sz="1400" b="1" dirty="0">
              <a:solidFill>
                <a:srgbClr val="000000"/>
              </a:solidFill>
              <a:latin typeface="Arial" panose="020B0604020202020204"/>
            </a:endParaRPr>
          </a:p>
          <a:p>
            <a:pPr marL="0" indent="0" defTabSz="913852">
              <a:spcBef>
                <a:spcPts val="300"/>
              </a:spcBef>
              <a:buClr>
                <a:srgbClr val="00A7FF"/>
              </a:buClr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Compare your printer settings against best practices, adjust security levels based on your company needs</a:t>
            </a:r>
            <a:endParaRPr lang="en-US" sz="16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394BCD8-D68E-6C1A-99FA-0AA1253BE429}"/>
              </a:ext>
            </a:extLst>
          </p:cNvPr>
          <p:cNvSpPr txBox="1">
            <a:spLocks/>
          </p:cNvSpPr>
          <p:nvPr/>
        </p:nvSpPr>
        <p:spPr>
          <a:xfrm>
            <a:off x="7760086" y="4753268"/>
            <a:ext cx="4113575" cy="8470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852">
              <a:buClr>
                <a:srgbClr val="00A7FF"/>
              </a:buClr>
              <a:buNone/>
              <a:defRPr/>
            </a:pPr>
            <a:r>
              <a:rPr lang="en-US" sz="1400" b="1" dirty="0">
                <a:solidFill>
                  <a:srgbClr val="0073E6"/>
                </a:solidFill>
                <a:latin typeface="Arial" panose="020B0604020202020204"/>
              </a:rPr>
              <a:t>Simpler Maintenance and Service</a:t>
            </a:r>
            <a:endParaRPr lang="en-US" sz="1400" b="1" dirty="0">
              <a:solidFill>
                <a:srgbClr val="000000"/>
              </a:solidFill>
              <a:latin typeface="Arial" panose="020B0604020202020204"/>
            </a:endParaRPr>
          </a:p>
          <a:p>
            <a:pPr marL="0" indent="0" defTabSz="913852">
              <a:spcBef>
                <a:spcPts val="300"/>
              </a:spcBef>
              <a:buClr>
                <a:srgbClr val="00A7FF"/>
              </a:buClr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Remotely manage and maintain your entire networked printer fleet to maximize uptime</a:t>
            </a:r>
            <a:br>
              <a:rPr lang="en-US" sz="140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and reduce the burden on IT</a:t>
            </a:r>
            <a:endParaRPr lang="en-US" sz="16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060290D-C504-EBAF-6043-310EF9530C02}"/>
              </a:ext>
            </a:extLst>
          </p:cNvPr>
          <p:cNvSpPr txBox="1">
            <a:spLocks/>
          </p:cNvSpPr>
          <p:nvPr/>
        </p:nvSpPr>
        <p:spPr>
          <a:xfrm>
            <a:off x="7760086" y="3891884"/>
            <a:ext cx="3670215" cy="8032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852">
              <a:buClr>
                <a:srgbClr val="00A7FF"/>
              </a:buClr>
              <a:buNone/>
              <a:defRPr/>
            </a:pPr>
            <a:r>
              <a:rPr lang="en-US" sz="1400" b="1" dirty="0">
                <a:solidFill>
                  <a:srgbClr val="0073E6"/>
                </a:solidFill>
                <a:latin typeface="Arial" panose="020B0604020202020204"/>
              </a:rPr>
              <a:t>Stop Events Quickly </a:t>
            </a:r>
            <a:endParaRPr lang="en-US" sz="1400" b="1" dirty="0">
              <a:solidFill>
                <a:srgbClr val="000000"/>
              </a:solidFill>
              <a:latin typeface="Arial" panose="020B0604020202020204"/>
            </a:endParaRPr>
          </a:p>
          <a:p>
            <a:pPr marL="0" indent="0" defTabSz="913852">
              <a:spcBef>
                <a:spcPts val="300"/>
              </a:spcBef>
              <a:buClr>
                <a:srgbClr val="00A7FF"/>
              </a:buClr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Rapidly and effectively deactivate vulnerable</a:t>
            </a:r>
            <a:br>
              <a:rPr lang="en-US" sz="140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printers to prevent further intrusion </a:t>
            </a:r>
            <a:endParaRPr lang="en-US" sz="16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9B4F94D-FE5D-CD7A-CA1F-1EBF658FD367}"/>
              </a:ext>
            </a:extLst>
          </p:cNvPr>
          <p:cNvSpPr txBox="1">
            <a:spLocks/>
          </p:cNvSpPr>
          <p:nvPr/>
        </p:nvSpPr>
        <p:spPr>
          <a:xfrm>
            <a:off x="7760086" y="2798227"/>
            <a:ext cx="3660055" cy="701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852">
              <a:buClr>
                <a:srgbClr val="00A7FF"/>
              </a:buClr>
              <a:buNone/>
              <a:defRPr/>
            </a:pPr>
            <a:r>
              <a:rPr lang="en-US" sz="1400" b="1" dirty="0">
                <a:solidFill>
                  <a:srgbClr val="0073E6"/>
                </a:solidFill>
                <a:latin typeface="Arial" panose="020B0604020202020204"/>
              </a:rPr>
              <a:t>Continuous Vigilance and Support</a:t>
            </a:r>
            <a:endParaRPr lang="en-US" sz="1400" b="1" dirty="0">
              <a:solidFill>
                <a:srgbClr val="000000"/>
              </a:solidFill>
              <a:latin typeface="Arial" panose="020B0604020202020204"/>
            </a:endParaRPr>
          </a:p>
          <a:p>
            <a:pPr marL="0" indent="0" defTabSz="913852">
              <a:spcBef>
                <a:spcPts val="300"/>
              </a:spcBef>
              <a:buClr>
                <a:srgbClr val="00A7FF"/>
              </a:buClr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See activities in real time to expose events before they happen and push updates on your schedule–onsite or remotely</a:t>
            </a:r>
            <a:endParaRPr lang="en-US" sz="16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D6931A4-5863-AB90-BE55-EA5E87EEDA9B}"/>
              </a:ext>
            </a:extLst>
          </p:cNvPr>
          <p:cNvSpPr txBox="1">
            <a:spLocks/>
          </p:cNvSpPr>
          <p:nvPr/>
        </p:nvSpPr>
        <p:spPr>
          <a:xfrm>
            <a:off x="2941461" y="5843622"/>
            <a:ext cx="3808825" cy="6622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852">
              <a:buClr>
                <a:srgbClr val="00A7FF"/>
              </a:buClr>
              <a:buNone/>
              <a:defRPr/>
            </a:pPr>
            <a:r>
              <a:rPr lang="en-US" sz="1400" b="1" dirty="0">
                <a:solidFill>
                  <a:srgbClr val="0073E6"/>
                </a:solidFill>
                <a:latin typeface="Arial" panose="020B0604020202020204"/>
              </a:rPr>
              <a:t>Aligned With Globally Recognized Standards</a:t>
            </a:r>
            <a:endParaRPr lang="en-US" sz="1400" b="1" dirty="0">
              <a:solidFill>
                <a:srgbClr val="000000"/>
              </a:solidFill>
              <a:latin typeface="Arial" panose="020B0604020202020204"/>
            </a:endParaRPr>
          </a:p>
          <a:p>
            <a:pPr marL="0" indent="0" defTabSz="913852">
              <a:spcBef>
                <a:spcPts val="300"/>
              </a:spcBef>
              <a:buClr>
                <a:srgbClr val="00A7FF"/>
              </a:buClr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Best practices and guidelines set by </a:t>
            </a:r>
            <a:br>
              <a:rPr lang="en-US" sz="140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the world’s security experts</a:t>
            </a:r>
            <a:endParaRPr lang="en-US" sz="16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351F6EA-167A-BBB6-0A3D-DBAF8769BA2D}"/>
              </a:ext>
            </a:extLst>
          </p:cNvPr>
          <p:cNvSpPr txBox="1">
            <a:spLocks/>
          </p:cNvSpPr>
          <p:nvPr/>
        </p:nvSpPr>
        <p:spPr>
          <a:xfrm>
            <a:off x="7760086" y="5839835"/>
            <a:ext cx="3934205" cy="8470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852">
              <a:buClr>
                <a:srgbClr val="00A7FF"/>
              </a:buClr>
              <a:buNone/>
              <a:defRPr/>
            </a:pPr>
            <a:r>
              <a:rPr lang="en-US" sz="1400" b="1" dirty="0">
                <a:solidFill>
                  <a:srgbClr val="0073E6"/>
                </a:solidFill>
                <a:latin typeface="Arial" panose="020B0604020202020204"/>
              </a:rPr>
              <a:t>A Leader in Secure Enterprises Technology </a:t>
            </a:r>
            <a:endParaRPr lang="en-US" sz="1400" b="1" dirty="0">
              <a:solidFill>
                <a:srgbClr val="000000"/>
              </a:solidFill>
              <a:latin typeface="Arial" panose="020B0604020202020204"/>
            </a:endParaRPr>
          </a:p>
          <a:p>
            <a:pPr marL="0" indent="0" defTabSz="913852">
              <a:spcBef>
                <a:spcPts val="300"/>
              </a:spcBef>
              <a:buClr>
                <a:srgbClr val="00A7FF"/>
              </a:buClr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Productivity and security are at the core of </a:t>
            </a:r>
            <a:br>
              <a:rPr lang="en-US" sz="140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everything Zebra does</a:t>
            </a:r>
            <a:endParaRPr lang="en-US" sz="16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5B15679-C349-D4CA-32C5-9879E6EA3DA0}"/>
              </a:ext>
            </a:extLst>
          </p:cNvPr>
          <p:cNvSpPr txBox="1">
            <a:spLocks/>
          </p:cNvSpPr>
          <p:nvPr/>
        </p:nvSpPr>
        <p:spPr>
          <a:xfrm>
            <a:off x="442913" y="1371078"/>
            <a:ext cx="11430748" cy="398147"/>
          </a:xfrm>
          <a:prstGeom prst="rect">
            <a:avLst/>
          </a:prstGeom>
        </p:spPr>
        <p:txBody>
          <a:bodyPr lIns="0" tIns="0" rIns="0" bIns="0"/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852">
              <a:buClr>
                <a:srgbClr val="00A7FF"/>
              </a:buClr>
              <a:buNone/>
              <a:defRPr/>
            </a:pPr>
            <a:r>
              <a:rPr lang="en-US" sz="2400" dirty="0">
                <a:solidFill>
                  <a:srgbClr val="0073E6"/>
                </a:solidFill>
                <a:latin typeface="Arial" panose="020B0604020202020204"/>
              </a:rPr>
              <a:t>Not all security measures can measure up to your needs.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0C62E6-1B19-68CD-E055-D0595002B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629" y="2845168"/>
            <a:ext cx="565244" cy="3440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48F0A1-8573-D515-504D-C68000224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529" y="3932591"/>
            <a:ext cx="499444" cy="5257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F11876-095A-1000-4302-D9F411DC7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690" y="5925460"/>
            <a:ext cx="482474" cy="4697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81F3CC-1276-CC0A-E37F-5B2307A74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613" y="2870680"/>
            <a:ext cx="371761" cy="5507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FC6A91-47EC-F2AF-D51C-51FB445A77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262" y="3937100"/>
            <a:ext cx="524462" cy="45358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8DC5C2-D3B6-8953-656D-FAA790233057}"/>
              </a:ext>
            </a:extLst>
          </p:cNvPr>
          <p:cNvCxnSpPr>
            <a:cxnSpLocks/>
          </p:cNvCxnSpPr>
          <p:nvPr/>
        </p:nvCxnSpPr>
        <p:spPr>
          <a:xfrm>
            <a:off x="1851105" y="2837227"/>
            <a:ext cx="0" cy="3605391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EE745950-7A16-704B-2B6E-315FF3583A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549" y="4639922"/>
            <a:ext cx="705344" cy="705344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87357481-C338-2ED7-5FE2-6805AFD478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764" y="5806392"/>
            <a:ext cx="682129" cy="682129"/>
          </a:xfrm>
          <a:prstGeom prst="rect">
            <a:avLst/>
          </a:prstGeom>
        </p:spPr>
      </p:pic>
      <p:pic>
        <p:nvPicPr>
          <p:cNvPr id="31" name="Picture 30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865BEEE9-CCE3-8351-4D87-F3E414E4F4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136" y="4956209"/>
            <a:ext cx="657875" cy="657875"/>
          </a:xfrm>
          <a:prstGeom prst="rect">
            <a:avLst/>
          </a:prstGeom>
        </p:spPr>
      </p:pic>
      <p:pic>
        <p:nvPicPr>
          <p:cNvPr id="33" name="Picture 32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4E38B8E8-7434-238B-790A-B9E1794BF3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28" y="3573616"/>
            <a:ext cx="1893733" cy="18937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73789-0F6D-3D7B-5B7E-61CAF5836511}"/>
              </a:ext>
            </a:extLst>
          </p:cNvPr>
          <p:cNvSpPr txBox="1"/>
          <p:nvPr/>
        </p:nvSpPr>
        <p:spPr>
          <a:xfrm>
            <a:off x="338726" y="1931730"/>
            <a:ext cx="114214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/>
              </a:rPr>
              <a:t>Unlike other providers, only Zebra offers the comprehensive printer security you need for peace-of-mind protection. As you consider adopting new technology, consider these critical security attributes: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73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80D764-BE4C-C54E-9122-AFEE80C4B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Zebra Certified Supplies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22555-50D2-F143-8122-4D05967A8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902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supplies-custom-image4461.tif">
            <a:extLst>
              <a:ext uri="{FF2B5EF4-FFF2-40B4-BE49-F238E27FC236}">
                <a16:creationId xmlns:a16="http://schemas.microsoft.com/office/drawing/2014/main" id="{653C209E-E73E-135D-CC51-B1209F4323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8325" y="1122355"/>
            <a:ext cx="8512173" cy="40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544318-0D20-21DA-D096-2899EE91382D}"/>
              </a:ext>
            </a:extLst>
          </p:cNvPr>
          <p:cNvSpPr txBox="1"/>
          <p:nvPr/>
        </p:nvSpPr>
        <p:spPr>
          <a:xfrm>
            <a:off x="456448" y="5296205"/>
            <a:ext cx="2558824" cy="60003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1799"/>
              </a:spcBef>
              <a:buClr>
                <a:schemeClr val="tx2"/>
              </a:buClr>
              <a:buSzPct val="90000"/>
              <a:defRPr/>
            </a:pPr>
            <a:r>
              <a:rPr lang="en-US" sz="1799" b="1" dirty="0">
                <a:latin typeface="Arial" pitchFamily="1" charset="0"/>
                <a:ea typeface="Arial" pitchFamily="1" charset="0"/>
                <a:cs typeface="Arial" pitchFamily="1" charset="0"/>
              </a:rPr>
              <a:t>Printer Uptime</a:t>
            </a:r>
          </a:p>
          <a:p>
            <a:pPr>
              <a:spcBef>
                <a:spcPts val="600"/>
              </a:spcBef>
              <a:buClr>
                <a:schemeClr val="tx2"/>
              </a:buClr>
              <a:buSzPct val="90000"/>
              <a:defRPr/>
            </a:pPr>
            <a:r>
              <a:rPr lang="en-US" sz="1600" dirty="0">
                <a:latin typeface="Arial" pitchFamily="1" charset="0"/>
                <a:ea typeface="Arial" pitchFamily="1" charset="0"/>
                <a:cs typeface="Arial" pitchFamily="1" charset="0"/>
              </a:rPr>
              <a:t>No supply-related downtime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545FFBC-4B32-386D-8CAC-39FB106F3544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442913" y="5115040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4A0627-66EF-EC8E-624A-3E4F50756368}"/>
              </a:ext>
            </a:extLst>
          </p:cNvPr>
          <p:cNvSpPr txBox="1"/>
          <p:nvPr/>
        </p:nvSpPr>
        <p:spPr>
          <a:xfrm>
            <a:off x="417948" y="4442812"/>
            <a:ext cx="622926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1799"/>
              </a:spcBef>
              <a:buClr>
                <a:schemeClr val="tx2"/>
              </a:buClr>
              <a:buSzPct val="90000"/>
              <a:defRPr/>
            </a:pPr>
            <a:r>
              <a:rPr lang="en-US" sz="3600" b="1" dirty="0">
                <a:solidFill>
                  <a:srgbClr val="0073E6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1.</a:t>
            </a:r>
            <a:endParaRPr lang="en-US" sz="3600" dirty="0">
              <a:solidFill>
                <a:srgbClr val="0073E6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354E23-0C29-67CA-1D79-F7031BF8143E}"/>
              </a:ext>
            </a:extLst>
          </p:cNvPr>
          <p:cNvSpPr txBox="1"/>
          <p:nvPr/>
        </p:nvSpPr>
        <p:spPr>
          <a:xfrm>
            <a:off x="3251197" y="5296205"/>
            <a:ext cx="2558824" cy="846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1799"/>
              </a:spcBef>
              <a:buClr>
                <a:schemeClr val="tx2"/>
              </a:buClr>
              <a:buSzPct val="90000"/>
              <a:defRPr/>
            </a:pPr>
            <a:r>
              <a:rPr lang="en-US" sz="1799" b="1" dirty="0">
                <a:latin typeface="Arial" pitchFamily="1" charset="0"/>
                <a:ea typeface="Arial" pitchFamily="1" charset="0"/>
                <a:cs typeface="Arial" pitchFamily="1" charset="0"/>
              </a:rPr>
              <a:t>Workforce Productivity</a:t>
            </a:r>
          </a:p>
          <a:p>
            <a:pPr>
              <a:spcBef>
                <a:spcPts val="600"/>
              </a:spcBef>
              <a:buClr>
                <a:schemeClr val="tx2"/>
              </a:buClr>
              <a:buSzPct val="90000"/>
              <a:defRPr/>
            </a:pPr>
            <a:r>
              <a:rPr lang="en-US" sz="1600" dirty="0">
                <a:latin typeface="Arial" pitchFamily="1" charset="0"/>
                <a:ea typeface="Arial" pitchFamily="1" charset="0"/>
                <a:cs typeface="Arial" pitchFamily="1" charset="0"/>
              </a:rPr>
              <a:t>Increased worker and process efficiency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FAB2494-4289-6FB3-CC93-CD8E387EC5E1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3251197" y="5115040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8E0578-AA9B-72B6-4F81-853424EE0D08}"/>
              </a:ext>
            </a:extLst>
          </p:cNvPr>
          <p:cNvSpPr txBox="1"/>
          <p:nvPr/>
        </p:nvSpPr>
        <p:spPr>
          <a:xfrm>
            <a:off x="3251197" y="4442812"/>
            <a:ext cx="622926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1799"/>
              </a:spcBef>
              <a:buClr>
                <a:schemeClr val="tx2"/>
              </a:buClr>
              <a:buSzPct val="90000"/>
              <a:defRPr/>
            </a:pPr>
            <a:r>
              <a:rPr lang="en-US" sz="3600" b="1" dirty="0">
                <a:solidFill>
                  <a:srgbClr val="0073E6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2.</a:t>
            </a:r>
            <a:endParaRPr lang="en-US" sz="3600" dirty="0">
              <a:solidFill>
                <a:srgbClr val="0073E6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3EFA307A-7952-A116-D992-DA08B32D0FCE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6059481" y="5115040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5670885B-A30C-B2F3-832C-235F93669A72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8867766" y="5115040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46C8035B-9441-318F-62E3-E528F5B8BF07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097430" y="5115040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A9295A4-AC35-19BE-267E-C3E05D3A935C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3850792" y="5115040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BF7394CB-AD0D-72DB-0F8A-3CE2FFB6A241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6659077" y="5115040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2F0A92F4-58A5-3208-66A5-19781DFE9A96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9466256" y="5115040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B48072-8ACF-65B7-1D1B-99B9A2B0E71F}"/>
              </a:ext>
            </a:extLst>
          </p:cNvPr>
          <p:cNvSpPr txBox="1"/>
          <p:nvPr/>
        </p:nvSpPr>
        <p:spPr>
          <a:xfrm>
            <a:off x="6059481" y="5296205"/>
            <a:ext cx="2324123" cy="11231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1799"/>
              </a:spcBef>
              <a:buClr>
                <a:schemeClr val="tx2"/>
              </a:buClr>
              <a:buSzPct val="90000"/>
              <a:defRPr/>
            </a:pPr>
            <a:r>
              <a:rPr lang="en-US" sz="1799" b="1" dirty="0">
                <a:latin typeface="Arial" pitchFamily="1" charset="0"/>
                <a:ea typeface="Arial" pitchFamily="1" charset="0"/>
                <a:cs typeface="Arial" pitchFamily="1" charset="0"/>
              </a:rPr>
              <a:t>Customer</a:t>
            </a:r>
            <a:br>
              <a:rPr lang="en-US" sz="1799" b="1" dirty="0">
                <a:latin typeface="Arial" pitchFamily="1" charset="0"/>
                <a:ea typeface="Arial" pitchFamily="1" charset="0"/>
                <a:cs typeface="Arial" pitchFamily="1" charset="0"/>
              </a:rPr>
            </a:br>
            <a:r>
              <a:rPr lang="en-US" sz="1799" b="1" dirty="0">
                <a:latin typeface="Arial" pitchFamily="1" charset="0"/>
                <a:ea typeface="Arial" pitchFamily="1" charset="0"/>
                <a:cs typeface="Arial" pitchFamily="1" charset="0"/>
              </a:rPr>
              <a:t>Service Quality</a:t>
            </a:r>
          </a:p>
          <a:p>
            <a:pPr>
              <a:spcBef>
                <a:spcPts val="600"/>
              </a:spcBef>
              <a:buClr>
                <a:schemeClr val="tx2"/>
              </a:buClr>
              <a:buSzPct val="90000"/>
              <a:defRPr/>
            </a:pPr>
            <a:r>
              <a:rPr lang="en-US" sz="1600" dirty="0">
                <a:latin typeface="Arial" pitchFamily="1" charset="0"/>
                <a:ea typeface="Arial" pitchFamily="1" charset="0"/>
                <a:cs typeface="Arial" pitchFamily="1" charset="0"/>
              </a:rPr>
              <a:t>No delays related to printer supplies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9F1EBB-C541-27D9-C01D-FE9D88B83369}"/>
              </a:ext>
            </a:extLst>
          </p:cNvPr>
          <p:cNvSpPr txBox="1"/>
          <p:nvPr/>
        </p:nvSpPr>
        <p:spPr>
          <a:xfrm>
            <a:off x="8867765" y="5296205"/>
            <a:ext cx="2558824" cy="109247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1799"/>
              </a:spcBef>
              <a:buClr>
                <a:schemeClr val="tx2"/>
              </a:buClr>
              <a:buSzPct val="90000"/>
              <a:defRPr/>
            </a:pPr>
            <a:r>
              <a:rPr lang="en-US" sz="1799" b="1" dirty="0">
                <a:latin typeface="Arial" pitchFamily="1" charset="0"/>
                <a:ea typeface="Arial" pitchFamily="1" charset="0"/>
                <a:cs typeface="Arial" pitchFamily="1" charset="0"/>
              </a:rPr>
              <a:t>TCO</a:t>
            </a:r>
          </a:p>
          <a:p>
            <a:pPr>
              <a:spcBef>
                <a:spcPts val="600"/>
              </a:spcBef>
              <a:buClr>
                <a:schemeClr val="tx2"/>
              </a:buClr>
              <a:buSzPct val="90000"/>
              <a:defRPr/>
            </a:pPr>
            <a:r>
              <a:rPr lang="en-US" sz="1600" dirty="0">
                <a:latin typeface="Arial" pitchFamily="1" charset="0"/>
                <a:ea typeface="Arial" pitchFamily="1" charset="0"/>
                <a:cs typeface="Arial" pitchFamily="1" charset="0"/>
              </a:rPr>
              <a:t>Reduced capital, operational, maintenance and troubleshooting costs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5294C1-B5C1-AF79-8642-E98C76748AC0}"/>
              </a:ext>
            </a:extLst>
          </p:cNvPr>
          <p:cNvSpPr txBox="1"/>
          <p:nvPr/>
        </p:nvSpPr>
        <p:spPr>
          <a:xfrm>
            <a:off x="6059481" y="4442812"/>
            <a:ext cx="622926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1799"/>
              </a:spcBef>
              <a:buClr>
                <a:schemeClr val="tx2"/>
              </a:buClr>
              <a:buSzPct val="90000"/>
              <a:defRPr/>
            </a:pPr>
            <a:r>
              <a:rPr lang="en-US" sz="3600" b="1" dirty="0">
                <a:solidFill>
                  <a:srgbClr val="0073E6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3.</a:t>
            </a:r>
            <a:endParaRPr lang="en-US" sz="3600" dirty="0">
              <a:solidFill>
                <a:srgbClr val="0073E6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CE1EEB-1C4E-68A5-DF85-11D0D7B61362}"/>
              </a:ext>
            </a:extLst>
          </p:cNvPr>
          <p:cNvSpPr txBox="1"/>
          <p:nvPr/>
        </p:nvSpPr>
        <p:spPr>
          <a:xfrm>
            <a:off x="8867765" y="4442812"/>
            <a:ext cx="622926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1799"/>
              </a:spcBef>
              <a:buClr>
                <a:schemeClr val="tx2"/>
              </a:buClr>
              <a:buSzPct val="90000"/>
              <a:defRPr/>
            </a:pPr>
            <a:r>
              <a:rPr lang="en-US" sz="3600" b="1" dirty="0">
                <a:solidFill>
                  <a:srgbClr val="0073E6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4.</a:t>
            </a:r>
            <a:endParaRPr lang="en-US" sz="3600" dirty="0">
              <a:solidFill>
                <a:srgbClr val="0073E6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D6FC6ED2-6888-626A-4473-867028EE64E0}"/>
              </a:ext>
            </a:extLst>
          </p:cNvPr>
          <p:cNvSpPr txBox="1">
            <a:spLocks/>
          </p:cNvSpPr>
          <p:nvPr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75647855-7FC1-EB1A-4454-E86A706AA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chemeClr val="bg1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29</a:t>
            </a:fld>
            <a:endParaRPr lang="en-US" dirty="0">
              <a:solidFill>
                <a:schemeClr val="bg1"/>
              </a:solidFill>
              <a:latin typeface="Arial" panose="020B0604020202020204"/>
              <a:ea typeface="+mn-ea"/>
            </a:endParaRPr>
          </a:p>
        </p:txBody>
      </p:sp>
      <p:sp>
        <p:nvSpPr>
          <p:cNvPr id="2" name="Rectangle 49">
            <a:extLst>
              <a:ext uri="{FF2B5EF4-FFF2-40B4-BE49-F238E27FC236}">
                <a16:creationId xmlns:a16="http://schemas.microsoft.com/office/drawing/2014/main" id="{F05F9A1A-C7A9-4B74-C108-3EC6EED8EBEB}"/>
              </a:ext>
            </a:extLst>
          </p:cNvPr>
          <p:cNvSpPr/>
          <p:nvPr/>
        </p:nvSpPr>
        <p:spPr>
          <a:xfrm>
            <a:off x="-10022" y="395287"/>
            <a:ext cx="9168168" cy="562505"/>
          </a:xfrm>
          <a:custGeom>
            <a:avLst/>
            <a:gdLst>
              <a:gd name="connsiteX0" fmla="*/ 0 w 2768955"/>
              <a:gd name="connsiteY0" fmla="*/ 0 h 552451"/>
              <a:gd name="connsiteX1" fmla="*/ 2768955 w 2768955"/>
              <a:gd name="connsiteY1" fmla="*/ 0 h 552451"/>
              <a:gd name="connsiteX2" fmla="*/ 2768955 w 2768955"/>
              <a:gd name="connsiteY2" fmla="*/ 552451 h 552451"/>
              <a:gd name="connsiteX3" fmla="*/ 0 w 2768955"/>
              <a:gd name="connsiteY3" fmla="*/ 552451 h 552451"/>
              <a:gd name="connsiteX4" fmla="*/ 0 w 2768955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2768955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705705 w 5115280"/>
              <a:gd name="connsiteY2" fmla="*/ 5429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64430 w 5115280"/>
              <a:gd name="connsiteY2" fmla="*/ 5175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96180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067655"/>
              <a:gd name="connsiteY0" fmla="*/ 0 h 552451"/>
              <a:gd name="connsiteX1" fmla="*/ 5067655 w 5067655"/>
              <a:gd name="connsiteY1" fmla="*/ 31750 h 552451"/>
              <a:gd name="connsiteX2" fmla="*/ 4696180 w 5067655"/>
              <a:gd name="connsiteY2" fmla="*/ 552451 h 552451"/>
              <a:gd name="connsiteX3" fmla="*/ 0 w 5067655"/>
              <a:gd name="connsiteY3" fmla="*/ 552451 h 552451"/>
              <a:gd name="connsiteX4" fmla="*/ 0 w 5067655"/>
              <a:gd name="connsiteY4" fmla="*/ 0 h 552451"/>
              <a:gd name="connsiteX0" fmla="*/ 0 w 5129568"/>
              <a:gd name="connsiteY0" fmla="*/ 1587 h 554038"/>
              <a:gd name="connsiteX1" fmla="*/ 5129568 w 5129568"/>
              <a:gd name="connsiteY1" fmla="*/ 0 h 554038"/>
              <a:gd name="connsiteX2" fmla="*/ 4696180 w 5129568"/>
              <a:gd name="connsiteY2" fmla="*/ 554038 h 554038"/>
              <a:gd name="connsiteX3" fmla="*/ 0 w 5129568"/>
              <a:gd name="connsiteY3" fmla="*/ 554038 h 554038"/>
              <a:gd name="connsiteX4" fmla="*/ 0 w 5129568"/>
              <a:gd name="connsiteY4" fmla="*/ 1587 h 554038"/>
              <a:gd name="connsiteX0" fmla="*/ 0 w 8334202"/>
              <a:gd name="connsiteY0" fmla="*/ 5820 h 554038"/>
              <a:gd name="connsiteX1" fmla="*/ 8334202 w 8334202"/>
              <a:gd name="connsiteY1" fmla="*/ 0 h 554038"/>
              <a:gd name="connsiteX2" fmla="*/ 7900814 w 8334202"/>
              <a:gd name="connsiteY2" fmla="*/ 554038 h 554038"/>
              <a:gd name="connsiteX3" fmla="*/ 3204634 w 8334202"/>
              <a:gd name="connsiteY3" fmla="*/ 554038 h 554038"/>
              <a:gd name="connsiteX4" fmla="*/ 0 w 8334202"/>
              <a:gd name="connsiteY4" fmla="*/ 5820 h 554038"/>
              <a:gd name="connsiteX0" fmla="*/ 0 w 8334202"/>
              <a:gd name="connsiteY0" fmla="*/ 5820 h 558272"/>
              <a:gd name="connsiteX1" fmla="*/ 8334202 w 8334202"/>
              <a:gd name="connsiteY1" fmla="*/ 0 h 558272"/>
              <a:gd name="connsiteX2" fmla="*/ 7900814 w 8334202"/>
              <a:gd name="connsiteY2" fmla="*/ 554038 h 558272"/>
              <a:gd name="connsiteX3" fmla="*/ 8468 w 8334202"/>
              <a:gd name="connsiteY3" fmla="*/ 558272 h 558272"/>
              <a:gd name="connsiteX4" fmla="*/ 0 w 8334202"/>
              <a:gd name="connsiteY4" fmla="*/ 5820 h 558272"/>
              <a:gd name="connsiteX0" fmla="*/ 0 w 9176635"/>
              <a:gd name="connsiteY0" fmla="*/ 5820 h 558272"/>
              <a:gd name="connsiteX1" fmla="*/ 9176635 w 9176635"/>
              <a:gd name="connsiteY1" fmla="*/ 0 h 558272"/>
              <a:gd name="connsiteX2" fmla="*/ 8743247 w 9176635"/>
              <a:gd name="connsiteY2" fmla="*/ 554038 h 558272"/>
              <a:gd name="connsiteX3" fmla="*/ 850901 w 9176635"/>
              <a:gd name="connsiteY3" fmla="*/ 558272 h 558272"/>
              <a:gd name="connsiteX4" fmla="*/ 0 w 9176635"/>
              <a:gd name="connsiteY4" fmla="*/ 5820 h 558272"/>
              <a:gd name="connsiteX0" fmla="*/ 0 w 9176635"/>
              <a:gd name="connsiteY0" fmla="*/ 5820 h 562505"/>
              <a:gd name="connsiteX1" fmla="*/ 9176635 w 9176635"/>
              <a:gd name="connsiteY1" fmla="*/ 0 h 562505"/>
              <a:gd name="connsiteX2" fmla="*/ 8743247 w 9176635"/>
              <a:gd name="connsiteY2" fmla="*/ 554038 h 562505"/>
              <a:gd name="connsiteX3" fmla="*/ 12701 w 9176635"/>
              <a:gd name="connsiteY3" fmla="*/ 562505 h 562505"/>
              <a:gd name="connsiteX4" fmla="*/ 0 w 9176635"/>
              <a:gd name="connsiteY4" fmla="*/ 5820 h 562505"/>
              <a:gd name="connsiteX0" fmla="*/ 0 w 9168168"/>
              <a:gd name="connsiteY0" fmla="*/ 5820 h 562505"/>
              <a:gd name="connsiteX1" fmla="*/ 9168168 w 9168168"/>
              <a:gd name="connsiteY1" fmla="*/ 0 h 562505"/>
              <a:gd name="connsiteX2" fmla="*/ 8734780 w 9168168"/>
              <a:gd name="connsiteY2" fmla="*/ 554038 h 562505"/>
              <a:gd name="connsiteX3" fmla="*/ 4234 w 9168168"/>
              <a:gd name="connsiteY3" fmla="*/ 562505 h 562505"/>
              <a:gd name="connsiteX4" fmla="*/ 0 w 9168168"/>
              <a:gd name="connsiteY4" fmla="*/ 5820 h 562505"/>
              <a:gd name="connsiteX0" fmla="*/ 21226 w 9163994"/>
              <a:gd name="connsiteY0" fmla="*/ 5820 h 562505"/>
              <a:gd name="connsiteX1" fmla="*/ 9163994 w 9163994"/>
              <a:gd name="connsiteY1" fmla="*/ 0 h 562505"/>
              <a:gd name="connsiteX2" fmla="*/ 8730606 w 9163994"/>
              <a:gd name="connsiteY2" fmla="*/ 554038 h 562505"/>
              <a:gd name="connsiteX3" fmla="*/ 60 w 9163994"/>
              <a:gd name="connsiteY3" fmla="*/ 562505 h 562505"/>
              <a:gd name="connsiteX4" fmla="*/ 21226 w 9163994"/>
              <a:gd name="connsiteY4" fmla="*/ 5820 h 562505"/>
              <a:gd name="connsiteX0" fmla="*/ 0 w 9168168"/>
              <a:gd name="connsiteY0" fmla="*/ 5820 h 562505"/>
              <a:gd name="connsiteX1" fmla="*/ 9168168 w 9168168"/>
              <a:gd name="connsiteY1" fmla="*/ 0 h 562505"/>
              <a:gd name="connsiteX2" fmla="*/ 8734780 w 9168168"/>
              <a:gd name="connsiteY2" fmla="*/ 554038 h 562505"/>
              <a:gd name="connsiteX3" fmla="*/ 4234 w 9168168"/>
              <a:gd name="connsiteY3" fmla="*/ 562505 h 562505"/>
              <a:gd name="connsiteX4" fmla="*/ 0 w 9168168"/>
              <a:gd name="connsiteY4" fmla="*/ 5820 h 562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168" h="562505">
                <a:moveTo>
                  <a:pt x="0" y="5820"/>
                </a:moveTo>
                <a:lnTo>
                  <a:pt x="9168168" y="0"/>
                </a:lnTo>
                <a:lnTo>
                  <a:pt x="8734780" y="554038"/>
                </a:lnTo>
                <a:lnTo>
                  <a:pt x="4234" y="562505"/>
                </a:lnTo>
                <a:cubicBezTo>
                  <a:pt x="2823" y="376943"/>
                  <a:pt x="1411" y="191382"/>
                  <a:pt x="0" y="5820"/>
                </a:cubicBez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0A081F-865A-DA7D-7412-F3B60234C96F}"/>
              </a:ext>
            </a:extLst>
          </p:cNvPr>
          <p:cNvSpPr txBox="1">
            <a:spLocks/>
          </p:cNvSpPr>
          <p:nvPr/>
        </p:nvSpPr>
        <p:spPr>
          <a:xfrm>
            <a:off x="457080" y="457200"/>
            <a:ext cx="8118473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The Benefits of Choosing Zebra Certified Supplies</a:t>
            </a:r>
            <a:endParaRPr lang="en-US" dirty="0"/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C0A3F06F-3231-8088-0572-36F36C7A6C7B}"/>
              </a:ext>
            </a:extLst>
          </p:cNvPr>
          <p:cNvSpPr/>
          <p:nvPr/>
        </p:nvSpPr>
        <p:spPr>
          <a:xfrm>
            <a:off x="8814534" y="395287"/>
            <a:ext cx="3385474" cy="560919"/>
          </a:xfrm>
          <a:custGeom>
            <a:avLst/>
            <a:gdLst>
              <a:gd name="connsiteX0" fmla="*/ 0 w 6979534"/>
              <a:gd name="connsiteY0" fmla="*/ 0 h 552452"/>
              <a:gd name="connsiteX1" fmla="*/ 6979534 w 6979534"/>
              <a:gd name="connsiteY1" fmla="*/ 0 h 552452"/>
              <a:gd name="connsiteX2" fmla="*/ 6979534 w 6979534"/>
              <a:gd name="connsiteY2" fmla="*/ 552452 h 552452"/>
              <a:gd name="connsiteX3" fmla="*/ 0 w 6979534"/>
              <a:gd name="connsiteY3" fmla="*/ 552452 h 552452"/>
              <a:gd name="connsiteX4" fmla="*/ 0 w 6979534"/>
              <a:gd name="connsiteY4" fmla="*/ 0 h 552452"/>
              <a:gd name="connsiteX0" fmla="*/ 423333 w 7402867"/>
              <a:gd name="connsiteY0" fmla="*/ 0 h 554568"/>
              <a:gd name="connsiteX1" fmla="*/ 7402867 w 7402867"/>
              <a:gd name="connsiteY1" fmla="*/ 0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7402867"/>
              <a:gd name="connsiteY0" fmla="*/ 0 h 554568"/>
              <a:gd name="connsiteX1" fmla="*/ 4219400 w 7402867"/>
              <a:gd name="connsiteY1" fmla="*/ 0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4219400"/>
              <a:gd name="connsiteY0" fmla="*/ 0 h 560919"/>
              <a:gd name="connsiteX1" fmla="*/ 4219400 w 4219400"/>
              <a:gd name="connsiteY1" fmla="*/ 0 h 560919"/>
              <a:gd name="connsiteX2" fmla="*/ 4210934 w 4219400"/>
              <a:gd name="connsiteY2" fmla="*/ 560919 h 560919"/>
              <a:gd name="connsiteX3" fmla="*/ 0 w 4219400"/>
              <a:gd name="connsiteY3" fmla="*/ 554568 h 560919"/>
              <a:gd name="connsiteX4" fmla="*/ 423333 w 4219400"/>
              <a:gd name="connsiteY4" fmla="*/ 0 h 560919"/>
              <a:gd name="connsiteX0" fmla="*/ 423333 w 4210934"/>
              <a:gd name="connsiteY0" fmla="*/ 0 h 560919"/>
              <a:gd name="connsiteX1" fmla="*/ 3387550 w 4210934"/>
              <a:gd name="connsiteY1" fmla="*/ 0 h 560919"/>
              <a:gd name="connsiteX2" fmla="*/ 4210934 w 4210934"/>
              <a:gd name="connsiteY2" fmla="*/ 560919 h 560919"/>
              <a:gd name="connsiteX3" fmla="*/ 0 w 4210934"/>
              <a:gd name="connsiteY3" fmla="*/ 554568 h 560919"/>
              <a:gd name="connsiteX4" fmla="*/ 423333 w 4210934"/>
              <a:gd name="connsiteY4" fmla="*/ 0 h 560919"/>
              <a:gd name="connsiteX0" fmla="*/ 423333 w 3387550"/>
              <a:gd name="connsiteY0" fmla="*/ 0 h 560919"/>
              <a:gd name="connsiteX1" fmla="*/ 3387550 w 3387550"/>
              <a:gd name="connsiteY1" fmla="*/ 0 h 560919"/>
              <a:gd name="connsiteX2" fmla="*/ 3385434 w 3387550"/>
              <a:gd name="connsiteY2" fmla="*/ 560919 h 560919"/>
              <a:gd name="connsiteX3" fmla="*/ 0 w 3387550"/>
              <a:gd name="connsiteY3" fmla="*/ 554568 h 560919"/>
              <a:gd name="connsiteX4" fmla="*/ 423333 w 3387550"/>
              <a:gd name="connsiteY4" fmla="*/ 0 h 560919"/>
              <a:gd name="connsiteX0" fmla="*/ 423333 w 3385474"/>
              <a:gd name="connsiteY0" fmla="*/ 0 h 560919"/>
              <a:gd name="connsiteX1" fmla="*/ 3378025 w 3385474"/>
              <a:gd name="connsiteY1" fmla="*/ 0 h 560919"/>
              <a:gd name="connsiteX2" fmla="*/ 3385434 w 3385474"/>
              <a:gd name="connsiteY2" fmla="*/ 560919 h 560919"/>
              <a:gd name="connsiteX3" fmla="*/ 0 w 3385474"/>
              <a:gd name="connsiteY3" fmla="*/ 554568 h 560919"/>
              <a:gd name="connsiteX4" fmla="*/ 423333 w 3385474"/>
              <a:gd name="connsiteY4" fmla="*/ 0 h 56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5474" h="560919">
                <a:moveTo>
                  <a:pt x="423333" y="0"/>
                </a:moveTo>
                <a:lnTo>
                  <a:pt x="3378025" y="0"/>
                </a:lnTo>
                <a:cubicBezTo>
                  <a:pt x="3377320" y="186973"/>
                  <a:pt x="3386139" y="373946"/>
                  <a:pt x="3385434" y="560919"/>
                </a:cubicBezTo>
                <a:lnTo>
                  <a:pt x="0" y="554568"/>
                </a:lnTo>
                <a:lnTo>
                  <a:pt x="42333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80D764-BE4C-C54E-9122-AFEE80C4B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Business Challenge and Solution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22555-50D2-F143-8122-4D05967A8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059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blue squares on a black background&#10;&#10;Description automatically generated">
            <a:extLst>
              <a:ext uri="{FF2B5EF4-FFF2-40B4-BE49-F238E27FC236}">
                <a16:creationId xmlns:a16="http://schemas.microsoft.com/office/drawing/2014/main" id="{5776F571-0440-E961-AAE4-AA6727051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631" y="1906100"/>
            <a:ext cx="592300" cy="592300"/>
          </a:xfrm>
          <a:prstGeom prst="rect">
            <a:avLst/>
          </a:prstGeom>
        </p:spPr>
      </p:pic>
      <p:pic>
        <p:nvPicPr>
          <p:cNvPr id="42" name="Picture 41" descr="A blue light bulb with rays of light coming out of it&#10;&#10;Description automatically generated">
            <a:extLst>
              <a:ext uri="{FF2B5EF4-FFF2-40B4-BE49-F238E27FC236}">
                <a16:creationId xmlns:a16="http://schemas.microsoft.com/office/drawing/2014/main" id="{FC325648-4B48-58AE-0839-7D04CC05F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038" y="1804577"/>
            <a:ext cx="767319" cy="767319"/>
          </a:xfrm>
          <a:prstGeom prst="rect">
            <a:avLst/>
          </a:prstGeom>
        </p:spPr>
      </p:pic>
      <p:pic>
        <p:nvPicPr>
          <p:cNvPr id="47" name="Picture 46" descr="A blue ribbon with a star in the center&#10;&#10;Description automatically generated">
            <a:extLst>
              <a:ext uri="{FF2B5EF4-FFF2-40B4-BE49-F238E27FC236}">
                <a16:creationId xmlns:a16="http://schemas.microsoft.com/office/drawing/2014/main" id="{A81AD7CE-6D98-790C-8A2E-1F07009DE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28" y="1843431"/>
            <a:ext cx="717638" cy="71763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0F8A863-C0E0-CF0C-9E4F-184D4497D7DE}"/>
              </a:ext>
            </a:extLst>
          </p:cNvPr>
          <p:cNvCxnSpPr>
            <a:cxnSpLocks/>
          </p:cNvCxnSpPr>
          <p:nvPr/>
        </p:nvCxnSpPr>
        <p:spPr>
          <a:xfrm>
            <a:off x="8453323" y="1986246"/>
            <a:ext cx="0" cy="3976453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82FAB6-0589-DE44-8C0A-AEDCE4AB45C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01412" y="3394778"/>
            <a:ext cx="2961143" cy="1825166"/>
          </a:xfrm>
        </p:spPr>
        <p:txBody>
          <a:bodyPr/>
          <a:lstStyle/>
          <a:p>
            <a:pPr>
              <a:buClr>
                <a:schemeClr val="bg2"/>
              </a:buClr>
            </a:pPr>
            <a:r>
              <a:rPr lang="en-US" sz="1600"/>
              <a:t>Realize the benefits of</a:t>
            </a:r>
            <a:br>
              <a:rPr lang="en-US" sz="1600"/>
            </a:br>
            <a:r>
              <a:rPr lang="en-US" sz="1600"/>
              <a:t>RFID faster</a:t>
            </a:r>
          </a:p>
          <a:p>
            <a:pPr>
              <a:buClr>
                <a:schemeClr val="bg2"/>
              </a:buClr>
            </a:pPr>
            <a:r>
              <a:rPr lang="en-US" sz="1600"/>
              <a:t>Streamline proof-of-concept and implementation</a:t>
            </a:r>
          </a:p>
          <a:p>
            <a:pPr>
              <a:buClr>
                <a:schemeClr val="bg2"/>
              </a:buClr>
            </a:pPr>
            <a:r>
              <a:rPr lang="en-US" sz="1600"/>
              <a:t>No long lead times or large minimum order quantities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638590-F693-434D-9C32-C8190D0638B0}"/>
              </a:ext>
            </a:extLst>
          </p:cNvPr>
          <p:cNvSpPr txBox="1"/>
          <p:nvPr/>
        </p:nvSpPr>
        <p:spPr>
          <a:xfrm>
            <a:off x="8690285" y="2583419"/>
            <a:ext cx="2700727" cy="4606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defTabSz="914126"/>
            <a:r>
              <a:rPr lang="en-US" sz="1799" b="1" dirty="0">
                <a:solidFill>
                  <a:srgbClr val="0073E6"/>
                </a:solidFill>
                <a:latin typeface="Arial" charset="0"/>
                <a:ea typeface="Arial" charset="0"/>
                <a:cs typeface="Arial" charset="0"/>
              </a:rPr>
              <a:t>RFID &amp; Label</a:t>
            </a:r>
            <a:br>
              <a:rPr lang="en-US" sz="1799" b="1" dirty="0">
                <a:solidFill>
                  <a:srgbClr val="0073E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799" b="1" dirty="0">
                <a:solidFill>
                  <a:srgbClr val="0073E6"/>
                </a:solidFill>
                <a:latin typeface="Arial" charset="0"/>
                <a:ea typeface="Arial" charset="0"/>
                <a:cs typeface="Arial" charset="0"/>
              </a:rPr>
              <a:t>Solution Expertise</a:t>
            </a:r>
            <a:br>
              <a:rPr lang="en-US" sz="1799" b="1" dirty="0">
                <a:solidFill>
                  <a:srgbClr val="0073E6"/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799" b="1" dirty="0">
              <a:solidFill>
                <a:srgbClr val="0073E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5E3E46-F938-AA4E-9118-C0151AA8ABE0}"/>
              </a:ext>
            </a:extLst>
          </p:cNvPr>
          <p:cNvSpPr txBox="1"/>
          <p:nvPr/>
        </p:nvSpPr>
        <p:spPr>
          <a:xfrm>
            <a:off x="401412" y="2583419"/>
            <a:ext cx="2961143" cy="46223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defTabSz="914126"/>
            <a:r>
              <a:rPr lang="en-US" sz="1799" b="1" dirty="0">
                <a:solidFill>
                  <a:srgbClr val="0073E6"/>
                </a:solidFill>
                <a:latin typeface="Arial" charset="0"/>
                <a:ea typeface="Arial" charset="0"/>
                <a:cs typeface="Arial" charset="0"/>
              </a:rPr>
              <a:t>Large Offering of</a:t>
            </a:r>
            <a:br>
              <a:rPr lang="en-US" sz="1799" b="1" dirty="0">
                <a:solidFill>
                  <a:srgbClr val="0073E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799" b="1" dirty="0">
                <a:solidFill>
                  <a:srgbClr val="0073E6"/>
                </a:solidFill>
                <a:latin typeface="Arial" charset="0"/>
                <a:ea typeface="Arial" charset="0"/>
                <a:cs typeface="Arial" charset="0"/>
              </a:rPr>
              <a:t>In-stock RFID Labels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598FBD-B63C-5B43-B33D-807C3E3702E1}"/>
              </a:ext>
            </a:extLst>
          </p:cNvPr>
          <p:cNvSpPr txBox="1"/>
          <p:nvPr/>
        </p:nvSpPr>
        <p:spPr>
          <a:xfrm>
            <a:off x="4540331" y="2583419"/>
            <a:ext cx="2961142" cy="55230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defTabSz="914126"/>
            <a:r>
              <a:rPr lang="en-US" sz="1799" b="1" dirty="0">
                <a:solidFill>
                  <a:srgbClr val="0073E6"/>
                </a:solidFill>
                <a:latin typeface="Arial" charset="0"/>
                <a:ea typeface="Arial" charset="0"/>
                <a:cs typeface="Arial" charset="0"/>
              </a:rPr>
              <a:t>Exceptional Performance and Consistency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2529A2F-74FB-094B-B376-829D98A81B80}"/>
              </a:ext>
            </a:extLst>
          </p:cNvPr>
          <p:cNvSpPr txBox="1">
            <a:spLocks/>
          </p:cNvSpPr>
          <p:nvPr/>
        </p:nvSpPr>
        <p:spPr>
          <a:xfrm>
            <a:off x="4564885" y="3394778"/>
            <a:ext cx="2961143" cy="18251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462" indent="-228462" defTabSz="913852">
              <a:buClr>
                <a:srgbClr val="0079BA"/>
              </a:buClr>
            </a:pP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Feature the latest chip technology</a:t>
            </a:r>
          </a:p>
          <a:p>
            <a:pPr marL="228462" indent="-228462" defTabSz="913852">
              <a:buClr>
                <a:srgbClr val="0079BA"/>
              </a:buClr>
            </a:pP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Enhanced performance with</a:t>
            </a:r>
            <a:br>
              <a:rPr lang="en-US" sz="160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Zebra-branded inlays</a:t>
            </a:r>
          </a:p>
          <a:p>
            <a:pPr marL="228462" indent="-228462" defTabSz="913852">
              <a:buClr>
                <a:srgbClr val="0079BA"/>
              </a:buClr>
            </a:pP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ISO 9001:2015</a:t>
            </a:r>
            <a:br>
              <a:rPr lang="en-US" sz="160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quality processes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C800B62-3EA8-7E4F-8F0E-6B4429088081}"/>
              </a:ext>
            </a:extLst>
          </p:cNvPr>
          <p:cNvSpPr txBox="1">
            <a:spLocks/>
          </p:cNvSpPr>
          <p:nvPr/>
        </p:nvSpPr>
        <p:spPr>
          <a:xfrm>
            <a:off x="8720514" y="3394778"/>
            <a:ext cx="2947809" cy="18251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462" indent="-228462" defTabSz="913852" fontAlgn="auto">
              <a:spcAft>
                <a:spcPts val="0"/>
              </a:spcAft>
              <a:buClr>
                <a:srgbClr val="0079BA"/>
              </a:buClr>
            </a:pPr>
            <a:r>
              <a:rPr lang="en-US" sz="1600">
                <a:solidFill>
                  <a:srgbClr val="000000"/>
                </a:solidFill>
                <a:latin typeface="Arial" panose="020B0604020202020204"/>
              </a:rPr>
              <a:t>Global leader in</a:t>
            </a:r>
            <a:br>
              <a:rPr lang="en-US" sz="160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600">
                <a:solidFill>
                  <a:srgbClr val="000000"/>
                </a:solidFill>
                <a:latin typeface="Arial" panose="020B0604020202020204"/>
              </a:rPr>
              <a:t>RFID technologies</a:t>
            </a:r>
          </a:p>
          <a:p>
            <a:pPr marL="228462" indent="-228462" defTabSz="913852" fontAlgn="auto">
              <a:spcAft>
                <a:spcPts val="0"/>
              </a:spcAft>
              <a:buClr>
                <a:srgbClr val="0079BA"/>
              </a:buClr>
            </a:pPr>
            <a:r>
              <a:rPr lang="en-US" sz="1600">
                <a:solidFill>
                  <a:srgbClr val="000000"/>
                </a:solidFill>
                <a:latin typeface="Arial" panose="020B0604020202020204"/>
              </a:rPr>
              <a:t>Understand what impacts application performance</a:t>
            </a:r>
          </a:p>
          <a:p>
            <a:pPr marL="228462" indent="-228462" defTabSz="913852" fontAlgn="auto">
              <a:spcAft>
                <a:spcPts val="0"/>
              </a:spcAft>
              <a:buClr>
                <a:srgbClr val="0079BA"/>
              </a:buClr>
            </a:pPr>
            <a:r>
              <a:rPr lang="en-US" sz="1600">
                <a:solidFill>
                  <a:srgbClr val="000000"/>
                </a:solidFill>
                <a:latin typeface="Arial" panose="020B0604020202020204"/>
              </a:rPr>
              <a:t>Knowledge to recommend</a:t>
            </a:r>
            <a:br>
              <a:rPr lang="en-US" sz="160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600">
                <a:solidFill>
                  <a:srgbClr val="000000"/>
                </a:solidFill>
                <a:latin typeface="Arial" panose="020B0604020202020204"/>
              </a:rPr>
              <a:t>a solution that delivers</a:t>
            </a:r>
            <a:br>
              <a:rPr lang="en-US" sz="160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600">
                <a:solidFill>
                  <a:srgbClr val="000000"/>
                </a:solidFill>
                <a:latin typeface="Arial" panose="020B0604020202020204"/>
              </a:rPr>
              <a:t>exceptional performance</a:t>
            </a:r>
          </a:p>
          <a:p>
            <a:pPr marL="228462" indent="-228462" defTabSz="913852" fontAlgn="auto">
              <a:spcAft>
                <a:spcPts val="0"/>
              </a:spcAft>
              <a:buClr>
                <a:srgbClr val="0079BA"/>
              </a:buClr>
            </a:pPr>
            <a:r>
              <a:rPr lang="en-US" sz="1600">
                <a:solidFill>
                  <a:srgbClr val="000000"/>
                </a:solidFill>
                <a:latin typeface="Arial" panose="020B0604020202020204"/>
              </a:rPr>
              <a:t>Experts in thermal</a:t>
            </a:r>
            <a:br>
              <a:rPr lang="en-US" sz="160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600">
                <a:solidFill>
                  <a:srgbClr val="000000"/>
                </a:solidFill>
                <a:latin typeface="Arial" panose="020B0604020202020204"/>
              </a:rPr>
              <a:t>printing materials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9468E1-4B43-BB4F-AC41-7DE46DD0EE9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913852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>
                <a:latin typeface="Arial" panose="020B0604020202020204"/>
              </a:rPr>
              <a:pPr defTabSz="913852" fontAlgn="auto">
                <a:spcBef>
                  <a:spcPts val="0"/>
                </a:spcBef>
                <a:spcAft>
                  <a:spcPts val="0"/>
                </a:spcAft>
              </a:pPr>
              <a:t>30</a:t>
            </a:fld>
            <a:endParaRPr lang="en-US" dirty="0">
              <a:latin typeface="Arial" panose="020B060402020202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7C15F1-E969-FC56-F846-4F2E8570DA3F}"/>
              </a:ext>
            </a:extLst>
          </p:cNvPr>
          <p:cNvSpPr/>
          <p:nvPr/>
        </p:nvSpPr>
        <p:spPr>
          <a:xfrm>
            <a:off x="-1" y="0"/>
            <a:ext cx="12188825" cy="15122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26C33D9-A990-1423-BF33-B8B788C6DDCA}"/>
              </a:ext>
            </a:extLst>
          </p:cNvPr>
          <p:cNvSpPr txBox="1">
            <a:spLocks/>
          </p:cNvSpPr>
          <p:nvPr/>
        </p:nvSpPr>
        <p:spPr>
          <a:xfrm>
            <a:off x="457081" y="457200"/>
            <a:ext cx="11225908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385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8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Maximize Visibility with Zebra’s RFID Labeling Solutions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91F9E7F-8F7F-B271-940A-B227A1BC6C8B}"/>
              </a:ext>
            </a:extLst>
          </p:cNvPr>
          <p:cNvSpPr txBox="1">
            <a:spLocks/>
          </p:cNvSpPr>
          <p:nvPr/>
        </p:nvSpPr>
        <p:spPr>
          <a:xfrm>
            <a:off x="473173" y="923448"/>
            <a:ext cx="11225908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399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rgbClr val="0073E6"/>
                </a:solidFill>
              </a:rPr>
              <a:t>Zebra is the global leader in RFID technologies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A99FF8A-0E42-0BBF-FA1E-2807CF540F9B}"/>
              </a:ext>
            </a:extLst>
          </p:cNvPr>
          <p:cNvCxnSpPr>
            <a:cxnSpLocks/>
          </p:cNvCxnSpPr>
          <p:nvPr/>
        </p:nvCxnSpPr>
        <p:spPr>
          <a:xfrm>
            <a:off x="4170690" y="1986246"/>
            <a:ext cx="0" cy="3976453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81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80D764-BE4C-C54E-9122-AFEE80C4B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Zebra Global Support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22555-50D2-F143-8122-4D05967A8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31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4905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0">
            <a:extLst>
              <a:ext uri="{FF2B5EF4-FFF2-40B4-BE49-F238E27FC236}">
                <a16:creationId xmlns:a16="http://schemas.microsoft.com/office/drawing/2014/main" id="{B569B1B6-FF7B-E4E0-04E7-FE7B3E5B733B}"/>
              </a:ext>
            </a:extLst>
          </p:cNvPr>
          <p:cNvSpPr/>
          <p:nvPr/>
        </p:nvSpPr>
        <p:spPr>
          <a:xfrm>
            <a:off x="-1" y="893"/>
            <a:ext cx="12207240" cy="6856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0B2C407-D24C-04F6-4116-5165F549005B}"/>
              </a:ext>
            </a:extLst>
          </p:cNvPr>
          <p:cNvSpPr/>
          <p:nvPr/>
        </p:nvSpPr>
        <p:spPr>
          <a:xfrm rot="10800000" flipH="1" flipV="1">
            <a:off x="-50801" y="0"/>
            <a:ext cx="5098715" cy="6864069"/>
          </a:xfrm>
          <a:custGeom>
            <a:avLst/>
            <a:gdLst>
              <a:gd name="connsiteX0" fmla="*/ 1163016 w 5047915"/>
              <a:gd name="connsiteY0" fmla="*/ 0 h 6879528"/>
              <a:gd name="connsiteX1" fmla="*/ 0 w 5047915"/>
              <a:gd name="connsiteY1" fmla="*/ 0 h 6879528"/>
              <a:gd name="connsiteX2" fmla="*/ 0 w 5047915"/>
              <a:gd name="connsiteY2" fmla="*/ 6858000 h 6879528"/>
              <a:gd name="connsiteX3" fmla="*/ 815463 w 5047915"/>
              <a:gd name="connsiteY3" fmla="*/ 6858000 h 6879528"/>
              <a:gd name="connsiteX4" fmla="*/ 815463 w 5047915"/>
              <a:gd name="connsiteY4" fmla="*/ 6879528 h 6879528"/>
              <a:gd name="connsiteX5" fmla="*/ 4563795 w 5047915"/>
              <a:gd name="connsiteY5" fmla="*/ 6879528 h 6879528"/>
              <a:gd name="connsiteX6" fmla="*/ 5047915 w 5047915"/>
              <a:gd name="connsiteY6" fmla="*/ 6879528 h 6879528"/>
              <a:gd name="connsiteX7" fmla="*/ 4451429 w 5047915"/>
              <a:gd name="connsiteY7" fmla="*/ 7240 h 6879528"/>
              <a:gd name="connsiteX8" fmla="*/ 3967309 w 5047915"/>
              <a:gd name="connsiteY8" fmla="*/ 7240 h 6879528"/>
              <a:gd name="connsiteX9" fmla="*/ 1163016 w 5047915"/>
              <a:gd name="connsiteY9" fmla="*/ 7240 h 6879528"/>
              <a:gd name="connsiteX0" fmla="*/ 1163016 w 5047915"/>
              <a:gd name="connsiteY0" fmla="*/ 0 h 6879528"/>
              <a:gd name="connsiteX1" fmla="*/ 0 w 5047915"/>
              <a:gd name="connsiteY1" fmla="*/ 12759 h 6879528"/>
              <a:gd name="connsiteX2" fmla="*/ 0 w 5047915"/>
              <a:gd name="connsiteY2" fmla="*/ 6858000 h 6879528"/>
              <a:gd name="connsiteX3" fmla="*/ 815463 w 5047915"/>
              <a:gd name="connsiteY3" fmla="*/ 6858000 h 6879528"/>
              <a:gd name="connsiteX4" fmla="*/ 815463 w 5047915"/>
              <a:gd name="connsiteY4" fmla="*/ 6879528 h 6879528"/>
              <a:gd name="connsiteX5" fmla="*/ 4563795 w 5047915"/>
              <a:gd name="connsiteY5" fmla="*/ 6879528 h 6879528"/>
              <a:gd name="connsiteX6" fmla="*/ 5047915 w 5047915"/>
              <a:gd name="connsiteY6" fmla="*/ 6879528 h 6879528"/>
              <a:gd name="connsiteX7" fmla="*/ 4451429 w 5047915"/>
              <a:gd name="connsiteY7" fmla="*/ 7240 h 6879528"/>
              <a:gd name="connsiteX8" fmla="*/ 3967309 w 5047915"/>
              <a:gd name="connsiteY8" fmla="*/ 7240 h 6879528"/>
              <a:gd name="connsiteX9" fmla="*/ 1163016 w 5047915"/>
              <a:gd name="connsiteY9" fmla="*/ 7240 h 6879528"/>
              <a:gd name="connsiteX10" fmla="*/ 1163016 w 5047915"/>
              <a:gd name="connsiteY10" fmla="*/ 0 h 6879528"/>
              <a:gd name="connsiteX0" fmla="*/ 1163016 w 5047915"/>
              <a:gd name="connsiteY0" fmla="*/ 0 h 6872288"/>
              <a:gd name="connsiteX1" fmla="*/ 0 w 5047915"/>
              <a:gd name="connsiteY1" fmla="*/ 5519 h 6872288"/>
              <a:gd name="connsiteX2" fmla="*/ 0 w 5047915"/>
              <a:gd name="connsiteY2" fmla="*/ 6850760 h 6872288"/>
              <a:gd name="connsiteX3" fmla="*/ 815463 w 5047915"/>
              <a:gd name="connsiteY3" fmla="*/ 6850760 h 6872288"/>
              <a:gd name="connsiteX4" fmla="*/ 815463 w 5047915"/>
              <a:gd name="connsiteY4" fmla="*/ 6872288 h 6872288"/>
              <a:gd name="connsiteX5" fmla="*/ 4563795 w 5047915"/>
              <a:gd name="connsiteY5" fmla="*/ 6872288 h 6872288"/>
              <a:gd name="connsiteX6" fmla="*/ 5047915 w 5047915"/>
              <a:gd name="connsiteY6" fmla="*/ 6872288 h 6872288"/>
              <a:gd name="connsiteX7" fmla="*/ 4451429 w 5047915"/>
              <a:gd name="connsiteY7" fmla="*/ 0 h 6872288"/>
              <a:gd name="connsiteX8" fmla="*/ 3967309 w 5047915"/>
              <a:gd name="connsiteY8" fmla="*/ 0 h 6872288"/>
              <a:gd name="connsiteX9" fmla="*/ 1163016 w 5047915"/>
              <a:gd name="connsiteY9" fmla="*/ 0 h 6872288"/>
              <a:gd name="connsiteX0" fmla="*/ 3967309 w 5047915"/>
              <a:gd name="connsiteY0" fmla="*/ 0 h 6872288"/>
              <a:gd name="connsiteX1" fmla="*/ 0 w 5047915"/>
              <a:gd name="connsiteY1" fmla="*/ 5519 h 6872288"/>
              <a:gd name="connsiteX2" fmla="*/ 0 w 5047915"/>
              <a:gd name="connsiteY2" fmla="*/ 6850760 h 6872288"/>
              <a:gd name="connsiteX3" fmla="*/ 815463 w 5047915"/>
              <a:gd name="connsiteY3" fmla="*/ 6850760 h 6872288"/>
              <a:gd name="connsiteX4" fmla="*/ 815463 w 5047915"/>
              <a:gd name="connsiteY4" fmla="*/ 6872288 h 6872288"/>
              <a:gd name="connsiteX5" fmla="*/ 4563795 w 5047915"/>
              <a:gd name="connsiteY5" fmla="*/ 6872288 h 6872288"/>
              <a:gd name="connsiteX6" fmla="*/ 5047915 w 5047915"/>
              <a:gd name="connsiteY6" fmla="*/ 6872288 h 6872288"/>
              <a:gd name="connsiteX7" fmla="*/ 4451429 w 5047915"/>
              <a:gd name="connsiteY7" fmla="*/ 0 h 6872288"/>
              <a:gd name="connsiteX8" fmla="*/ 3967309 w 5047915"/>
              <a:gd name="connsiteY8" fmla="*/ 0 h 6872288"/>
              <a:gd name="connsiteX0" fmla="*/ 4451429 w 5047915"/>
              <a:gd name="connsiteY0" fmla="*/ 0 h 6872288"/>
              <a:gd name="connsiteX1" fmla="*/ 0 w 5047915"/>
              <a:gd name="connsiteY1" fmla="*/ 5519 h 6872288"/>
              <a:gd name="connsiteX2" fmla="*/ 0 w 5047915"/>
              <a:gd name="connsiteY2" fmla="*/ 6850760 h 6872288"/>
              <a:gd name="connsiteX3" fmla="*/ 815463 w 5047915"/>
              <a:gd name="connsiteY3" fmla="*/ 6850760 h 6872288"/>
              <a:gd name="connsiteX4" fmla="*/ 815463 w 5047915"/>
              <a:gd name="connsiteY4" fmla="*/ 6872288 h 6872288"/>
              <a:gd name="connsiteX5" fmla="*/ 4563795 w 5047915"/>
              <a:gd name="connsiteY5" fmla="*/ 6872288 h 6872288"/>
              <a:gd name="connsiteX6" fmla="*/ 5047915 w 5047915"/>
              <a:gd name="connsiteY6" fmla="*/ 6872288 h 6872288"/>
              <a:gd name="connsiteX7" fmla="*/ 4451429 w 5047915"/>
              <a:gd name="connsiteY7" fmla="*/ 0 h 6872288"/>
              <a:gd name="connsiteX0" fmla="*/ 4455682 w 5047915"/>
              <a:gd name="connsiteY0" fmla="*/ 2987 h 6866769"/>
              <a:gd name="connsiteX1" fmla="*/ 0 w 5047915"/>
              <a:gd name="connsiteY1" fmla="*/ 0 h 6866769"/>
              <a:gd name="connsiteX2" fmla="*/ 0 w 5047915"/>
              <a:gd name="connsiteY2" fmla="*/ 6845241 h 6866769"/>
              <a:gd name="connsiteX3" fmla="*/ 815463 w 5047915"/>
              <a:gd name="connsiteY3" fmla="*/ 6845241 h 6866769"/>
              <a:gd name="connsiteX4" fmla="*/ 815463 w 5047915"/>
              <a:gd name="connsiteY4" fmla="*/ 6866769 h 6866769"/>
              <a:gd name="connsiteX5" fmla="*/ 4563795 w 5047915"/>
              <a:gd name="connsiteY5" fmla="*/ 6866769 h 6866769"/>
              <a:gd name="connsiteX6" fmla="*/ 5047915 w 5047915"/>
              <a:gd name="connsiteY6" fmla="*/ 6866769 h 6866769"/>
              <a:gd name="connsiteX7" fmla="*/ 4455682 w 5047915"/>
              <a:gd name="connsiteY7" fmla="*/ 2987 h 6866769"/>
              <a:gd name="connsiteX0" fmla="*/ 4455682 w 5047915"/>
              <a:gd name="connsiteY0" fmla="*/ 2987 h 6866769"/>
              <a:gd name="connsiteX1" fmla="*/ 0 w 5047915"/>
              <a:gd name="connsiteY1" fmla="*/ 0 h 6866769"/>
              <a:gd name="connsiteX2" fmla="*/ 0 w 5047915"/>
              <a:gd name="connsiteY2" fmla="*/ 6845241 h 6866769"/>
              <a:gd name="connsiteX3" fmla="*/ 815463 w 5047915"/>
              <a:gd name="connsiteY3" fmla="*/ 6845241 h 6866769"/>
              <a:gd name="connsiteX4" fmla="*/ 4563795 w 5047915"/>
              <a:gd name="connsiteY4" fmla="*/ 6866769 h 6866769"/>
              <a:gd name="connsiteX5" fmla="*/ 5047915 w 5047915"/>
              <a:gd name="connsiteY5" fmla="*/ 6866769 h 6866769"/>
              <a:gd name="connsiteX6" fmla="*/ 4455682 w 5047915"/>
              <a:gd name="connsiteY6" fmla="*/ 2987 h 6866769"/>
              <a:gd name="connsiteX0" fmla="*/ 4455682 w 5047915"/>
              <a:gd name="connsiteY0" fmla="*/ 2987 h 6866769"/>
              <a:gd name="connsiteX1" fmla="*/ 0 w 5047915"/>
              <a:gd name="connsiteY1" fmla="*/ 0 h 6866769"/>
              <a:gd name="connsiteX2" fmla="*/ 0 w 5047915"/>
              <a:gd name="connsiteY2" fmla="*/ 6845241 h 6866769"/>
              <a:gd name="connsiteX3" fmla="*/ 4563795 w 5047915"/>
              <a:gd name="connsiteY3" fmla="*/ 6866769 h 6866769"/>
              <a:gd name="connsiteX4" fmla="*/ 5047915 w 5047915"/>
              <a:gd name="connsiteY4" fmla="*/ 6866769 h 6866769"/>
              <a:gd name="connsiteX5" fmla="*/ 4455682 w 5047915"/>
              <a:gd name="connsiteY5" fmla="*/ 2987 h 6866769"/>
              <a:gd name="connsiteX0" fmla="*/ 4455682 w 5047915"/>
              <a:gd name="connsiteY0" fmla="*/ 2987 h 6872846"/>
              <a:gd name="connsiteX1" fmla="*/ 0 w 5047915"/>
              <a:gd name="connsiteY1" fmla="*/ 0 h 6872846"/>
              <a:gd name="connsiteX2" fmla="*/ 0 w 5047915"/>
              <a:gd name="connsiteY2" fmla="*/ 6872846 h 6872846"/>
              <a:gd name="connsiteX3" fmla="*/ 4563795 w 5047915"/>
              <a:gd name="connsiteY3" fmla="*/ 6866769 h 6872846"/>
              <a:gd name="connsiteX4" fmla="*/ 5047915 w 5047915"/>
              <a:gd name="connsiteY4" fmla="*/ 6866769 h 6872846"/>
              <a:gd name="connsiteX5" fmla="*/ 4455682 w 5047915"/>
              <a:gd name="connsiteY5" fmla="*/ 2987 h 6872846"/>
              <a:gd name="connsiteX0" fmla="*/ 4452439 w 5047915"/>
              <a:gd name="connsiteY0" fmla="*/ 0 h 6879600"/>
              <a:gd name="connsiteX1" fmla="*/ 0 w 5047915"/>
              <a:gd name="connsiteY1" fmla="*/ 6754 h 6879600"/>
              <a:gd name="connsiteX2" fmla="*/ 0 w 5047915"/>
              <a:gd name="connsiteY2" fmla="*/ 6879600 h 6879600"/>
              <a:gd name="connsiteX3" fmla="*/ 4563795 w 5047915"/>
              <a:gd name="connsiteY3" fmla="*/ 6873523 h 6879600"/>
              <a:gd name="connsiteX4" fmla="*/ 5047915 w 5047915"/>
              <a:gd name="connsiteY4" fmla="*/ 6873523 h 6879600"/>
              <a:gd name="connsiteX5" fmla="*/ 4452439 w 5047915"/>
              <a:gd name="connsiteY5" fmla="*/ 0 h 6879600"/>
              <a:gd name="connsiteX0" fmla="*/ 4455614 w 5051090"/>
              <a:gd name="connsiteY0" fmla="*/ 0 h 6879600"/>
              <a:gd name="connsiteX1" fmla="*/ 0 w 5051090"/>
              <a:gd name="connsiteY1" fmla="*/ 390 h 6879600"/>
              <a:gd name="connsiteX2" fmla="*/ 3175 w 5051090"/>
              <a:gd name="connsiteY2" fmla="*/ 6879600 h 6879600"/>
              <a:gd name="connsiteX3" fmla="*/ 4566970 w 5051090"/>
              <a:gd name="connsiteY3" fmla="*/ 6873523 h 6879600"/>
              <a:gd name="connsiteX4" fmla="*/ 5051090 w 5051090"/>
              <a:gd name="connsiteY4" fmla="*/ 6873523 h 6879600"/>
              <a:gd name="connsiteX5" fmla="*/ 4455614 w 5051090"/>
              <a:gd name="connsiteY5" fmla="*/ 0 h 68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1090" h="6879600">
                <a:moveTo>
                  <a:pt x="4455614" y="0"/>
                </a:moveTo>
                <a:lnTo>
                  <a:pt x="0" y="390"/>
                </a:lnTo>
                <a:cubicBezTo>
                  <a:pt x="1058" y="2293460"/>
                  <a:pt x="2117" y="4586530"/>
                  <a:pt x="3175" y="6879600"/>
                </a:cubicBezTo>
                <a:lnTo>
                  <a:pt x="4566970" y="6873523"/>
                </a:lnTo>
                <a:lnTo>
                  <a:pt x="5051090" y="6873523"/>
                </a:lnTo>
                <a:lnTo>
                  <a:pt x="44556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A099DD5-B6C0-9358-BB77-E29F2F18B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9" y="380202"/>
            <a:ext cx="2496764" cy="1415133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D2C9751B-5913-2110-8CAE-18C94006E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chemeClr val="bg1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32</a:t>
            </a:fld>
            <a:endParaRPr lang="en-US" dirty="0">
              <a:solidFill>
                <a:schemeClr val="bg1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C51DA4-2BC1-BE6A-E511-56F69CD146F5}"/>
              </a:ext>
            </a:extLst>
          </p:cNvPr>
          <p:cNvSpPr txBox="1"/>
          <p:nvPr/>
        </p:nvSpPr>
        <p:spPr>
          <a:xfrm>
            <a:off x="468302" y="2451412"/>
            <a:ext cx="375499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2000" spc="20" dirty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Maximize printer uptime, business operations and</a:t>
            </a:r>
            <a:br>
              <a:rPr lang="en-US" sz="2000" spc="20" dirty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</a:br>
            <a:r>
              <a:rPr lang="en-US" sz="2000" spc="20" dirty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your return on investment</a:t>
            </a:r>
            <a:endParaRPr lang="en-US" sz="2000" b="1" spc="20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2B006F17-361E-243A-8F35-CEA0AD27A946}"/>
              </a:ext>
            </a:extLst>
          </p:cNvPr>
          <p:cNvSpPr txBox="1">
            <a:spLocks/>
          </p:cNvSpPr>
          <p:nvPr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8411D0-9FE7-D180-A2C1-41A1ACE85CB3}"/>
              </a:ext>
            </a:extLst>
          </p:cNvPr>
          <p:cNvSpPr txBox="1"/>
          <p:nvPr/>
        </p:nvSpPr>
        <p:spPr>
          <a:xfrm>
            <a:off x="454065" y="1621125"/>
            <a:ext cx="2991724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9525">
              <a:spcBef>
                <a:spcPts val="805"/>
              </a:spcBef>
              <a:spcAft>
                <a:spcPts val="1200"/>
              </a:spcAft>
            </a:pPr>
            <a:r>
              <a:rPr lang="en-US" sz="2400" spc="-10" dirty="0">
                <a:solidFill>
                  <a:srgbClr val="0073E6"/>
                </a:solidFill>
                <a:latin typeface="Arial"/>
                <a:cs typeface="Arial"/>
              </a:rPr>
              <a:t>Support </a:t>
            </a:r>
            <a:r>
              <a:rPr lang="en-US" sz="2400" spc="90" dirty="0">
                <a:solidFill>
                  <a:srgbClr val="0073E6"/>
                </a:solidFill>
                <a:latin typeface="Arial"/>
                <a:cs typeface="Arial"/>
              </a:rPr>
              <a:t>and Visibility </a:t>
            </a:r>
            <a:r>
              <a:rPr lang="en-US" sz="2400" spc="-10" dirty="0">
                <a:solidFill>
                  <a:srgbClr val="0073E6"/>
                </a:solidFill>
                <a:latin typeface="Arial"/>
                <a:cs typeface="Arial"/>
              </a:rPr>
              <a:t>Services</a:t>
            </a:r>
            <a:endParaRPr lang="en-US" sz="1400" dirty="0">
              <a:solidFill>
                <a:srgbClr val="0073E6"/>
              </a:solidFill>
              <a:latin typeface="Arial"/>
              <a:cs typeface="Arial"/>
            </a:endParaRPr>
          </a:p>
        </p:txBody>
      </p:sp>
      <p:sp>
        <p:nvSpPr>
          <p:cNvPr id="2" name="Freeform 17">
            <a:extLst>
              <a:ext uri="{FF2B5EF4-FFF2-40B4-BE49-F238E27FC236}">
                <a16:creationId xmlns:a16="http://schemas.microsoft.com/office/drawing/2014/main" id="{BD681AA4-561F-682F-92CB-37E95B74265D}"/>
              </a:ext>
            </a:extLst>
          </p:cNvPr>
          <p:cNvSpPr/>
          <p:nvPr/>
        </p:nvSpPr>
        <p:spPr>
          <a:xfrm>
            <a:off x="4390473" y="0"/>
            <a:ext cx="824615" cy="6871199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99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EAC0E-F1A6-6047-BF9D-5B0AAB5EEB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49901" y="1194134"/>
            <a:ext cx="11226800" cy="94793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spc="-10" dirty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sz="2000" spc="-15" dirty="0">
                <a:latin typeface="Arial" panose="020B0604020202020204" pitchFamily="34" charset="0"/>
                <a:cs typeface="Arial" panose="020B0604020202020204" pitchFamily="34" charset="0"/>
              </a:rPr>
              <a:t>count </a:t>
            </a:r>
            <a:r>
              <a:rPr lang="en-US" sz="2000" spc="-25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000" spc="-10" dirty="0"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US" sz="2000" spc="-5" dirty="0">
                <a:latin typeface="Arial" panose="020B0604020202020204" pitchFamily="34" charset="0"/>
                <a:cs typeface="Arial" panose="020B0604020202020204" pitchFamily="34" charset="0"/>
              </a:rPr>
              <a:t>printers </a:t>
            </a:r>
            <a:r>
              <a:rPr lang="en-US" sz="2000" spc="-7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spc="-2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keep </a:t>
            </a:r>
            <a:r>
              <a:rPr lang="en-US" sz="2000" spc="-15" dirty="0">
                <a:latin typeface="Arial" panose="020B0604020202020204" pitchFamily="34" charset="0"/>
                <a:cs typeface="Arial" panose="020B0604020202020204" pitchFamily="34" charset="0"/>
              </a:rPr>
              <a:t>your business up </a:t>
            </a:r>
            <a:r>
              <a:rPr lang="en-US" sz="2000" spc="-1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0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20" dirty="0">
                <a:latin typeface="Arial" panose="020B0604020202020204" pitchFamily="34" charset="0"/>
                <a:cs typeface="Arial" panose="020B0604020202020204" pitchFamily="34" charset="0"/>
              </a:rPr>
              <a:t>running.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Ensure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predictable performance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support for critical operations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improved business outcomes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while eliminating unbudgeted repair expenses.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ACD12D9F-4F2F-7C4D-B640-46968C24025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23588" y="6402388"/>
            <a:ext cx="1265237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33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2" name="Rectangle 55">
            <a:extLst>
              <a:ext uri="{FF2B5EF4-FFF2-40B4-BE49-F238E27FC236}">
                <a16:creationId xmlns:a16="http://schemas.microsoft.com/office/drawing/2014/main" id="{51DCE8A9-A7FA-B04B-5B94-D114EC4240EE}"/>
              </a:ext>
            </a:extLst>
          </p:cNvPr>
          <p:cNvSpPr/>
          <p:nvPr/>
        </p:nvSpPr>
        <p:spPr>
          <a:xfrm>
            <a:off x="6055007" y="392112"/>
            <a:ext cx="6141334" cy="564094"/>
          </a:xfrm>
          <a:custGeom>
            <a:avLst/>
            <a:gdLst>
              <a:gd name="connsiteX0" fmla="*/ 0 w 6979534"/>
              <a:gd name="connsiteY0" fmla="*/ 0 h 552452"/>
              <a:gd name="connsiteX1" fmla="*/ 6979534 w 6979534"/>
              <a:gd name="connsiteY1" fmla="*/ 0 h 552452"/>
              <a:gd name="connsiteX2" fmla="*/ 6979534 w 6979534"/>
              <a:gd name="connsiteY2" fmla="*/ 552452 h 552452"/>
              <a:gd name="connsiteX3" fmla="*/ 0 w 6979534"/>
              <a:gd name="connsiteY3" fmla="*/ 552452 h 552452"/>
              <a:gd name="connsiteX4" fmla="*/ 0 w 6979534"/>
              <a:gd name="connsiteY4" fmla="*/ 0 h 552452"/>
              <a:gd name="connsiteX0" fmla="*/ 423333 w 7402867"/>
              <a:gd name="connsiteY0" fmla="*/ 0 h 554568"/>
              <a:gd name="connsiteX1" fmla="*/ 7402867 w 7402867"/>
              <a:gd name="connsiteY1" fmla="*/ 0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7402867"/>
              <a:gd name="connsiteY0" fmla="*/ 0 h 554568"/>
              <a:gd name="connsiteX1" fmla="*/ 4219400 w 7402867"/>
              <a:gd name="connsiteY1" fmla="*/ 0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4219400"/>
              <a:gd name="connsiteY0" fmla="*/ 0 h 560919"/>
              <a:gd name="connsiteX1" fmla="*/ 4219400 w 4219400"/>
              <a:gd name="connsiteY1" fmla="*/ 0 h 560919"/>
              <a:gd name="connsiteX2" fmla="*/ 4210934 w 4219400"/>
              <a:gd name="connsiteY2" fmla="*/ 560919 h 560919"/>
              <a:gd name="connsiteX3" fmla="*/ 0 w 4219400"/>
              <a:gd name="connsiteY3" fmla="*/ 554568 h 560919"/>
              <a:gd name="connsiteX4" fmla="*/ 423333 w 4219400"/>
              <a:gd name="connsiteY4" fmla="*/ 0 h 560919"/>
              <a:gd name="connsiteX0" fmla="*/ 423333 w 6591125"/>
              <a:gd name="connsiteY0" fmla="*/ 3175 h 564094"/>
              <a:gd name="connsiteX1" fmla="*/ 6591125 w 6591125"/>
              <a:gd name="connsiteY1" fmla="*/ 0 h 564094"/>
              <a:gd name="connsiteX2" fmla="*/ 4210934 w 6591125"/>
              <a:gd name="connsiteY2" fmla="*/ 564094 h 564094"/>
              <a:gd name="connsiteX3" fmla="*/ 0 w 6591125"/>
              <a:gd name="connsiteY3" fmla="*/ 557743 h 564094"/>
              <a:gd name="connsiteX4" fmla="*/ 423333 w 6591125"/>
              <a:gd name="connsiteY4" fmla="*/ 3175 h 564094"/>
              <a:gd name="connsiteX0" fmla="*/ 423333 w 6591125"/>
              <a:gd name="connsiteY0" fmla="*/ 3175 h 564094"/>
              <a:gd name="connsiteX1" fmla="*/ 6591125 w 6591125"/>
              <a:gd name="connsiteY1" fmla="*/ 0 h 564094"/>
              <a:gd name="connsiteX2" fmla="*/ 6582659 w 6591125"/>
              <a:gd name="connsiteY2" fmla="*/ 564094 h 564094"/>
              <a:gd name="connsiteX3" fmla="*/ 0 w 6591125"/>
              <a:gd name="connsiteY3" fmla="*/ 557743 h 564094"/>
              <a:gd name="connsiteX4" fmla="*/ 423333 w 6591125"/>
              <a:gd name="connsiteY4" fmla="*/ 3175 h 564094"/>
              <a:gd name="connsiteX0" fmla="*/ 423333 w 6582659"/>
              <a:gd name="connsiteY0" fmla="*/ 3175 h 564094"/>
              <a:gd name="connsiteX1" fmla="*/ 6127575 w 6582659"/>
              <a:gd name="connsiteY1" fmla="*/ 0 h 564094"/>
              <a:gd name="connsiteX2" fmla="*/ 6582659 w 6582659"/>
              <a:gd name="connsiteY2" fmla="*/ 564094 h 564094"/>
              <a:gd name="connsiteX3" fmla="*/ 0 w 6582659"/>
              <a:gd name="connsiteY3" fmla="*/ 557743 h 564094"/>
              <a:gd name="connsiteX4" fmla="*/ 423333 w 6582659"/>
              <a:gd name="connsiteY4" fmla="*/ 3175 h 564094"/>
              <a:gd name="connsiteX0" fmla="*/ 423333 w 6141334"/>
              <a:gd name="connsiteY0" fmla="*/ 3175 h 564094"/>
              <a:gd name="connsiteX1" fmla="*/ 6127575 w 6141334"/>
              <a:gd name="connsiteY1" fmla="*/ 0 h 564094"/>
              <a:gd name="connsiteX2" fmla="*/ 6141334 w 6141334"/>
              <a:gd name="connsiteY2" fmla="*/ 564094 h 564094"/>
              <a:gd name="connsiteX3" fmla="*/ 0 w 6141334"/>
              <a:gd name="connsiteY3" fmla="*/ 557743 h 564094"/>
              <a:gd name="connsiteX4" fmla="*/ 423333 w 6141334"/>
              <a:gd name="connsiteY4" fmla="*/ 3175 h 56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1334" h="564094">
                <a:moveTo>
                  <a:pt x="423333" y="3175"/>
                </a:moveTo>
                <a:lnTo>
                  <a:pt x="6127575" y="0"/>
                </a:lnTo>
                <a:lnTo>
                  <a:pt x="6141334" y="564094"/>
                </a:lnTo>
                <a:lnTo>
                  <a:pt x="0" y="557743"/>
                </a:lnTo>
                <a:lnTo>
                  <a:pt x="423333" y="317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49">
            <a:extLst>
              <a:ext uri="{FF2B5EF4-FFF2-40B4-BE49-F238E27FC236}">
                <a16:creationId xmlns:a16="http://schemas.microsoft.com/office/drawing/2014/main" id="{29AD12BF-AD53-9619-0D04-3F4D87D33B9D}"/>
              </a:ext>
            </a:extLst>
          </p:cNvPr>
          <p:cNvSpPr/>
          <p:nvPr/>
        </p:nvSpPr>
        <p:spPr>
          <a:xfrm>
            <a:off x="-8359" y="395287"/>
            <a:ext cx="6406977" cy="566738"/>
          </a:xfrm>
          <a:custGeom>
            <a:avLst/>
            <a:gdLst>
              <a:gd name="connsiteX0" fmla="*/ 0 w 2768955"/>
              <a:gd name="connsiteY0" fmla="*/ 0 h 552451"/>
              <a:gd name="connsiteX1" fmla="*/ 2768955 w 2768955"/>
              <a:gd name="connsiteY1" fmla="*/ 0 h 552451"/>
              <a:gd name="connsiteX2" fmla="*/ 2768955 w 2768955"/>
              <a:gd name="connsiteY2" fmla="*/ 552451 h 552451"/>
              <a:gd name="connsiteX3" fmla="*/ 0 w 2768955"/>
              <a:gd name="connsiteY3" fmla="*/ 552451 h 552451"/>
              <a:gd name="connsiteX4" fmla="*/ 0 w 2768955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2768955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705705 w 5115280"/>
              <a:gd name="connsiteY2" fmla="*/ 5429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64430 w 5115280"/>
              <a:gd name="connsiteY2" fmla="*/ 5175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96180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067655"/>
              <a:gd name="connsiteY0" fmla="*/ 0 h 552451"/>
              <a:gd name="connsiteX1" fmla="*/ 5067655 w 5067655"/>
              <a:gd name="connsiteY1" fmla="*/ 31750 h 552451"/>
              <a:gd name="connsiteX2" fmla="*/ 4696180 w 5067655"/>
              <a:gd name="connsiteY2" fmla="*/ 552451 h 552451"/>
              <a:gd name="connsiteX3" fmla="*/ 0 w 5067655"/>
              <a:gd name="connsiteY3" fmla="*/ 552451 h 552451"/>
              <a:gd name="connsiteX4" fmla="*/ 0 w 5067655"/>
              <a:gd name="connsiteY4" fmla="*/ 0 h 552451"/>
              <a:gd name="connsiteX0" fmla="*/ 0 w 5129568"/>
              <a:gd name="connsiteY0" fmla="*/ 1587 h 554038"/>
              <a:gd name="connsiteX1" fmla="*/ 5129568 w 5129568"/>
              <a:gd name="connsiteY1" fmla="*/ 0 h 554038"/>
              <a:gd name="connsiteX2" fmla="*/ 4696180 w 5129568"/>
              <a:gd name="connsiteY2" fmla="*/ 554038 h 554038"/>
              <a:gd name="connsiteX3" fmla="*/ 0 w 5129568"/>
              <a:gd name="connsiteY3" fmla="*/ 554038 h 554038"/>
              <a:gd name="connsiteX4" fmla="*/ 0 w 5129568"/>
              <a:gd name="connsiteY4" fmla="*/ 1587 h 554038"/>
              <a:gd name="connsiteX0" fmla="*/ 0 w 8334202"/>
              <a:gd name="connsiteY0" fmla="*/ 5820 h 554038"/>
              <a:gd name="connsiteX1" fmla="*/ 8334202 w 8334202"/>
              <a:gd name="connsiteY1" fmla="*/ 0 h 554038"/>
              <a:gd name="connsiteX2" fmla="*/ 7900814 w 8334202"/>
              <a:gd name="connsiteY2" fmla="*/ 554038 h 554038"/>
              <a:gd name="connsiteX3" fmla="*/ 3204634 w 8334202"/>
              <a:gd name="connsiteY3" fmla="*/ 554038 h 554038"/>
              <a:gd name="connsiteX4" fmla="*/ 0 w 8334202"/>
              <a:gd name="connsiteY4" fmla="*/ 5820 h 554038"/>
              <a:gd name="connsiteX0" fmla="*/ 0 w 8334202"/>
              <a:gd name="connsiteY0" fmla="*/ 5820 h 558272"/>
              <a:gd name="connsiteX1" fmla="*/ 8334202 w 8334202"/>
              <a:gd name="connsiteY1" fmla="*/ 0 h 558272"/>
              <a:gd name="connsiteX2" fmla="*/ 7900814 w 8334202"/>
              <a:gd name="connsiteY2" fmla="*/ 554038 h 558272"/>
              <a:gd name="connsiteX3" fmla="*/ 8468 w 8334202"/>
              <a:gd name="connsiteY3" fmla="*/ 558272 h 558272"/>
              <a:gd name="connsiteX4" fmla="*/ 0 w 8334202"/>
              <a:gd name="connsiteY4" fmla="*/ 5820 h 558272"/>
              <a:gd name="connsiteX0" fmla="*/ 2404532 w 8325734"/>
              <a:gd name="connsiteY0" fmla="*/ 5820 h 558272"/>
              <a:gd name="connsiteX1" fmla="*/ 8325734 w 8325734"/>
              <a:gd name="connsiteY1" fmla="*/ 0 h 558272"/>
              <a:gd name="connsiteX2" fmla="*/ 7892346 w 8325734"/>
              <a:gd name="connsiteY2" fmla="*/ 554038 h 558272"/>
              <a:gd name="connsiteX3" fmla="*/ 0 w 8325734"/>
              <a:gd name="connsiteY3" fmla="*/ 558272 h 558272"/>
              <a:gd name="connsiteX4" fmla="*/ 2404532 w 8325734"/>
              <a:gd name="connsiteY4" fmla="*/ 5820 h 558272"/>
              <a:gd name="connsiteX0" fmla="*/ 33865 w 5955067"/>
              <a:gd name="connsiteY0" fmla="*/ 5820 h 566738"/>
              <a:gd name="connsiteX1" fmla="*/ 5955067 w 5955067"/>
              <a:gd name="connsiteY1" fmla="*/ 0 h 566738"/>
              <a:gd name="connsiteX2" fmla="*/ 5521679 w 5955067"/>
              <a:gd name="connsiteY2" fmla="*/ 554038 h 566738"/>
              <a:gd name="connsiteX3" fmla="*/ 0 w 5955067"/>
              <a:gd name="connsiteY3" fmla="*/ 566738 h 566738"/>
              <a:gd name="connsiteX4" fmla="*/ 33865 w 5955067"/>
              <a:gd name="connsiteY4" fmla="*/ 5820 h 566738"/>
              <a:gd name="connsiteX0" fmla="*/ 17990 w 5955067"/>
              <a:gd name="connsiteY0" fmla="*/ 5820 h 566738"/>
              <a:gd name="connsiteX1" fmla="*/ 5955067 w 5955067"/>
              <a:gd name="connsiteY1" fmla="*/ 0 h 566738"/>
              <a:gd name="connsiteX2" fmla="*/ 5521679 w 5955067"/>
              <a:gd name="connsiteY2" fmla="*/ 554038 h 566738"/>
              <a:gd name="connsiteX3" fmla="*/ 0 w 5955067"/>
              <a:gd name="connsiteY3" fmla="*/ 566738 h 566738"/>
              <a:gd name="connsiteX4" fmla="*/ 17990 w 5955067"/>
              <a:gd name="connsiteY4" fmla="*/ 5820 h 566738"/>
              <a:gd name="connsiteX0" fmla="*/ 0 w 5937077"/>
              <a:gd name="connsiteY0" fmla="*/ 5820 h 566738"/>
              <a:gd name="connsiteX1" fmla="*/ 5937077 w 5937077"/>
              <a:gd name="connsiteY1" fmla="*/ 0 h 566738"/>
              <a:gd name="connsiteX2" fmla="*/ 5503689 w 5937077"/>
              <a:gd name="connsiteY2" fmla="*/ 554038 h 566738"/>
              <a:gd name="connsiteX3" fmla="*/ 7410 w 5937077"/>
              <a:gd name="connsiteY3" fmla="*/ 566738 h 566738"/>
              <a:gd name="connsiteX4" fmla="*/ 0 w 5937077"/>
              <a:gd name="connsiteY4" fmla="*/ 5820 h 566738"/>
              <a:gd name="connsiteX0" fmla="*/ 0 w 5946602"/>
              <a:gd name="connsiteY0" fmla="*/ 8995 h 566738"/>
              <a:gd name="connsiteX1" fmla="*/ 5946602 w 5946602"/>
              <a:gd name="connsiteY1" fmla="*/ 0 h 566738"/>
              <a:gd name="connsiteX2" fmla="*/ 5513214 w 5946602"/>
              <a:gd name="connsiteY2" fmla="*/ 554038 h 566738"/>
              <a:gd name="connsiteX3" fmla="*/ 16935 w 5946602"/>
              <a:gd name="connsiteY3" fmla="*/ 566738 h 566738"/>
              <a:gd name="connsiteX4" fmla="*/ 0 w 5946602"/>
              <a:gd name="connsiteY4" fmla="*/ 8995 h 566738"/>
              <a:gd name="connsiteX0" fmla="*/ 2115 w 5948717"/>
              <a:gd name="connsiteY0" fmla="*/ 8995 h 566738"/>
              <a:gd name="connsiteX1" fmla="*/ 5948717 w 5948717"/>
              <a:gd name="connsiteY1" fmla="*/ 0 h 566738"/>
              <a:gd name="connsiteX2" fmla="*/ 5515329 w 5948717"/>
              <a:gd name="connsiteY2" fmla="*/ 554038 h 566738"/>
              <a:gd name="connsiteX3" fmla="*/ 0 w 5948717"/>
              <a:gd name="connsiteY3" fmla="*/ 566738 h 566738"/>
              <a:gd name="connsiteX4" fmla="*/ 2115 w 5948717"/>
              <a:gd name="connsiteY4" fmla="*/ 8995 h 566738"/>
              <a:gd name="connsiteX0" fmla="*/ 0 w 6406977"/>
              <a:gd name="connsiteY0" fmla="*/ 15345 h 566738"/>
              <a:gd name="connsiteX1" fmla="*/ 6406977 w 6406977"/>
              <a:gd name="connsiteY1" fmla="*/ 0 h 566738"/>
              <a:gd name="connsiteX2" fmla="*/ 5973589 w 6406977"/>
              <a:gd name="connsiteY2" fmla="*/ 554038 h 566738"/>
              <a:gd name="connsiteX3" fmla="*/ 458260 w 6406977"/>
              <a:gd name="connsiteY3" fmla="*/ 566738 h 566738"/>
              <a:gd name="connsiteX4" fmla="*/ 0 w 6406977"/>
              <a:gd name="connsiteY4" fmla="*/ 15345 h 566738"/>
              <a:gd name="connsiteX0" fmla="*/ 0 w 6406977"/>
              <a:gd name="connsiteY0" fmla="*/ 15345 h 566738"/>
              <a:gd name="connsiteX1" fmla="*/ 6406977 w 6406977"/>
              <a:gd name="connsiteY1" fmla="*/ 0 h 566738"/>
              <a:gd name="connsiteX2" fmla="*/ 5973589 w 6406977"/>
              <a:gd name="connsiteY2" fmla="*/ 554038 h 566738"/>
              <a:gd name="connsiteX3" fmla="*/ 4235 w 6406977"/>
              <a:gd name="connsiteY3" fmla="*/ 566738 h 566738"/>
              <a:gd name="connsiteX4" fmla="*/ 0 w 6406977"/>
              <a:gd name="connsiteY4" fmla="*/ 15345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6977" h="566738">
                <a:moveTo>
                  <a:pt x="0" y="15345"/>
                </a:moveTo>
                <a:lnTo>
                  <a:pt x="6406977" y="0"/>
                </a:lnTo>
                <a:lnTo>
                  <a:pt x="5973589" y="554038"/>
                </a:lnTo>
                <a:lnTo>
                  <a:pt x="4235" y="566738"/>
                </a:lnTo>
                <a:cubicBezTo>
                  <a:pt x="2823" y="382940"/>
                  <a:pt x="1412" y="199143"/>
                  <a:pt x="0" y="15345"/>
                </a:cubicBez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6990129B-FF66-311D-1897-4CBDD587536C}"/>
              </a:ext>
            </a:extLst>
          </p:cNvPr>
          <p:cNvSpPr txBox="1">
            <a:spLocks/>
          </p:cNvSpPr>
          <p:nvPr/>
        </p:nvSpPr>
        <p:spPr>
          <a:xfrm>
            <a:off x="457080" y="457200"/>
            <a:ext cx="7518187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Zebra OneCare Support Services</a:t>
            </a:r>
          </a:p>
        </p:txBody>
      </p:sp>
      <p:sp>
        <p:nvSpPr>
          <p:cNvPr id="2" name="Freeform 15">
            <a:extLst>
              <a:ext uri="{FF2B5EF4-FFF2-40B4-BE49-F238E27FC236}">
                <a16:creationId xmlns:a16="http://schemas.microsoft.com/office/drawing/2014/main" id="{659DF96B-F7CC-5C1F-52CF-4D9D5C5564B6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449901" y="2720377"/>
            <a:ext cx="2706651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4" name="Rectangle 33">
            <a:extLst>
              <a:ext uri="{FF2B5EF4-FFF2-40B4-BE49-F238E27FC236}">
                <a16:creationId xmlns:a16="http://schemas.microsoft.com/office/drawing/2014/main" id="{294E1D27-DB1D-996D-76CE-B65ECE39C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80" y="2345173"/>
            <a:ext cx="32425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1600" b="1" dirty="0">
                <a:solidFill>
                  <a:srgbClr val="0073E6"/>
                </a:solidFill>
              </a:rPr>
              <a:t>Zebra OneCare</a:t>
            </a:r>
            <a:r>
              <a:rPr lang="en-US" altLang="en-US" sz="1600" b="1" baseline="30000" dirty="0">
                <a:solidFill>
                  <a:srgbClr val="0073E6"/>
                </a:solidFill>
              </a:rPr>
              <a:t>™</a:t>
            </a:r>
            <a:r>
              <a:rPr lang="en-US" altLang="en-US" sz="1600" b="1" dirty="0">
                <a:solidFill>
                  <a:srgbClr val="0073E6"/>
                </a:solidFill>
              </a:rPr>
              <a:t> Essential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2551A2-E789-4166-DEBB-2549BB28E412}"/>
              </a:ext>
            </a:extLst>
          </p:cNvPr>
          <p:cNvSpPr txBox="1"/>
          <p:nvPr/>
        </p:nvSpPr>
        <p:spPr>
          <a:xfrm>
            <a:off x="457078" y="2924128"/>
            <a:ext cx="3745355" cy="3667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20650" indent="-120650">
              <a:lnSpc>
                <a:spcPct val="150000"/>
              </a:lnSpc>
              <a:spcBef>
                <a:spcPts val="600"/>
              </a:spcBef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50" b="1" dirty="0"/>
              <a:t>Complete Assurance</a:t>
            </a:r>
            <a:br>
              <a:rPr lang="en-US" sz="1150" b="1" dirty="0"/>
            </a:br>
            <a:r>
              <a:rPr lang="en-US" sz="1150" dirty="0"/>
              <a:t>Fully comprehensive, includes accidental damage, functional failure, normal wear and tear, print head replacement, plus replacement device if beyond economical repair</a:t>
            </a:r>
          </a:p>
          <a:p>
            <a:pPr marL="120650" indent="-120650">
              <a:lnSpc>
                <a:spcPct val="150000"/>
              </a:lnSpc>
              <a:spcBef>
                <a:spcPts val="600"/>
              </a:spcBef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50" b="1" dirty="0"/>
              <a:t>3-Day Repairs</a:t>
            </a:r>
            <a:br>
              <a:rPr lang="en-US" sz="1150" b="1" dirty="0"/>
            </a:br>
            <a:r>
              <a:rPr lang="en-US" sz="1150" dirty="0"/>
              <a:t>Three-day turnaround on repairs once the device arrives at the repair facility, plus ground return shipping</a:t>
            </a:r>
          </a:p>
          <a:p>
            <a:pPr marL="120650" indent="-120650">
              <a:lnSpc>
                <a:spcPct val="150000"/>
              </a:lnSpc>
              <a:spcBef>
                <a:spcPts val="600"/>
              </a:spcBef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50" b="1" dirty="0"/>
              <a:t>8x5 Tech Support</a:t>
            </a:r>
            <a:br>
              <a:rPr lang="en-US" sz="1150" b="1" dirty="0"/>
            </a:br>
            <a:r>
              <a:rPr lang="en-US" sz="1150" dirty="0"/>
              <a:t>Priority access to live-agent telephone technical support during normal business hours (8x5), no matter where customers are located</a:t>
            </a:r>
          </a:p>
        </p:txBody>
      </p:sp>
      <p:sp>
        <p:nvSpPr>
          <p:cNvPr id="6" name="Rectangle 32">
            <a:extLst>
              <a:ext uri="{FF2B5EF4-FFF2-40B4-BE49-F238E27FC236}">
                <a16:creationId xmlns:a16="http://schemas.microsoft.com/office/drawing/2014/main" id="{0E2DAB1E-C981-A421-A139-50E2B3DEC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247" y="2345173"/>
            <a:ext cx="24838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1600" b="1" dirty="0">
                <a:solidFill>
                  <a:srgbClr val="0073E6"/>
                </a:solidFill>
              </a:rPr>
              <a:t>Zebra OneCare</a:t>
            </a:r>
            <a:r>
              <a:rPr lang="en-US" altLang="en-US" sz="1600" b="1" baseline="30000" dirty="0">
                <a:solidFill>
                  <a:srgbClr val="0073E6"/>
                </a:solidFill>
              </a:rPr>
              <a:t>™</a:t>
            </a:r>
            <a:r>
              <a:rPr lang="en-US" altLang="en-US" sz="1600" b="1" dirty="0">
                <a:solidFill>
                  <a:srgbClr val="0073E6"/>
                </a:solidFill>
              </a:rPr>
              <a:t> Select</a:t>
            </a:r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95B096F7-0DA8-D367-6A61-F98C7DEFFF08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4404285" y="2726022"/>
            <a:ext cx="2706651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5585E2-FD26-971F-B246-B887516A0DEF}"/>
              </a:ext>
            </a:extLst>
          </p:cNvPr>
          <p:cNvSpPr txBox="1"/>
          <p:nvPr/>
        </p:nvSpPr>
        <p:spPr>
          <a:xfrm>
            <a:off x="4404287" y="2899702"/>
            <a:ext cx="3497978" cy="40014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20650" indent="-120650">
              <a:lnSpc>
                <a:spcPct val="150000"/>
              </a:lnSpc>
              <a:spcBef>
                <a:spcPts val="600"/>
              </a:spcBef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50" b="1" dirty="0"/>
              <a:t>24/7 Live Agent Technical Phone Support</a:t>
            </a:r>
            <a:br>
              <a:rPr lang="en-US" sz="1150" b="1" dirty="0"/>
            </a:br>
            <a:r>
              <a:rPr lang="en-US" sz="1150" dirty="0"/>
              <a:t>24/7 live-agent telephone technical support in 17 different languages, no matter where the customer is located (English live-agent support after-hours)</a:t>
            </a:r>
          </a:p>
          <a:p>
            <a:pPr marL="120650" indent="-120650">
              <a:lnSpc>
                <a:spcPct val="150000"/>
              </a:lnSpc>
              <a:spcBef>
                <a:spcPts val="600"/>
              </a:spcBef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50" b="1" dirty="0"/>
              <a:t>Next Day, "Like New" Device Replacement</a:t>
            </a:r>
            <a:br>
              <a:rPr lang="en-US" sz="1150" b="1" dirty="0"/>
            </a:br>
            <a:r>
              <a:rPr lang="en-US" sz="1150" dirty="0"/>
              <a:t>“Like-new” replacement device ships for next business day delivery, same day shipment, and next bus day delivery (where possible)</a:t>
            </a:r>
          </a:p>
          <a:p>
            <a:pPr marL="120650" indent="-120650">
              <a:lnSpc>
                <a:spcPct val="150000"/>
              </a:lnSpc>
              <a:spcBef>
                <a:spcPts val="600"/>
              </a:spcBef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50" b="1" dirty="0"/>
              <a:t>Standard Commissioning Service</a:t>
            </a:r>
            <a:br>
              <a:rPr lang="en-US" sz="1150" b="1" dirty="0"/>
            </a:br>
            <a:r>
              <a:rPr lang="en-US" sz="1150" dirty="0"/>
              <a:t>Standard Device Commissioning preloads the device with the customer’s level of software, apps, configuration, OS, and </a:t>
            </a:r>
            <a:r>
              <a:rPr lang="en-US" sz="1150" dirty="0" err="1"/>
              <a:t>LifeGuard</a:t>
            </a:r>
            <a:r>
              <a:rPr lang="en-US" sz="1150" dirty="0"/>
              <a:t> version</a:t>
            </a:r>
          </a:p>
        </p:txBody>
      </p:sp>
      <p:sp>
        <p:nvSpPr>
          <p:cNvPr id="9" name="Rectangle 32">
            <a:extLst>
              <a:ext uri="{FF2B5EF4-FFF2-40B4-BE49-F238E27FC236}">
                <a16:creationId xmlns:a16="http://schemas.microsoft.com/office/drawing/2014/main" id="{2A76A9D2-785E-FA5A-2B97-0FB92ECB5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4898" y="2345173"/>
            <a:ext cx="24838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1600" b="1" dirty="0">
                <a:solidFill>
                  <a:srgbClr val="0073E6"/>
                </a:solidFill>
              </a:rPr>
              <a:t>Benefits</a:t>
            </a: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6DB81435-4BA1-CD6F-6A17-96D52489127C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8381936" y="2726022"/>
            <a:ext cx="2706651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DB9091-4234-1E2B-699E-A5843B7849D0}"/>
              </a:ext>
            </a:extLst>
          </p:cNvPr>
          <p:cNvSpPr txBox="1"/>
          <p:nvPr/>
        </p:nvSpPr>
        <p:spPr>
          <a:xfrm>
            <a:off x="8381937" y="2899702"/>
            <a:ext cx="3349808" cy="26776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20650" indent="-120650">
              <a:lnSpc>
                <a:spcPct val="150000"/>
              </a:lnSpc>
              <a:spcBef>
                <a:spcPts val="600"/>
              </a:spcBef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50" dirty="0"/>
              <a:t>Enhanced support beyond </a:t>
            </a:r>
            <a:br>
              <a:rPr lang="en-US" sz="1150" dirty="0"/>
            </a:br>
            <a:r>
              <a:rPr lang="en-US" sz="1150" dirty="0"/>
              <a:t>standard warranty</a:t>
            </a:r>
          </a:p>
          <a:p>
            <a:pPr marL="120650" indent="-120650">
              <a:lnSpc>
                <a:spcPct val="150000"/>
              </a:lnSpc>
              <a:spcBef>
                <a:spcPts val="600"/>
              </a:spcBef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50" dirty="0"/>
              <a:t>Genuine Zebra expertise and parts maximize printer uptime–ensure your printer is back to Zebra’s manufacturing specifications</a:t>
            </a:r>
          </a:p>
          <a:p>
            <a:pPr marL="120650" indent="-120650">
              <a:lnSpc>
                <a:spcPct val="150000"/>
              </a:lnSpc>
              <a:spcBef>
                <a:spcPts val="600"/>
              </a:spcBef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50" dirty="0"/>
              <a:t>Outstanding value–eliminates unexpected repair costs with a planned support agreement</a:t>
            </a:r>
          </a:p>
          <a:p>
            <a:pPr marL="120650" indent="-120650">
              <a:lnSpc>
                <a:spcPct val="150000"/>
              </a:lnSpc>
              <a:spcBef>
                <a:spcPts val="600"/>
              </a:spcBef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50" dirty="0"/>
              <a:t>Let Zebra handle your printer support, while you focus on your strategic initiatives</a:t>
            </a:r>
          </a:p>
        </p:txBody>
      </p:sp>
    </p:spTree>
    <p:extLst>
      <p:ext uri="{BB962C8B-B14F-4D97-AF65-F5344CB8AC3E}">
        <p14:creationId xmlns:p14="http://schemas.microsoft.com/office/powerpoint/2010/main" val="38898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80D764-BE4C-C54E-9122-AFEE80C4B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Zebra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22555-50D2-F143-8122-4D05967A8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34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577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 Placeholder 3">
            <a:extLst>
              <a:ext uri="{FF2B5EF4-FFF2-40B4-BE49-F238E27FC236}">
                <a16:creationId xmlns:a16="http://schemas.microsoft.com/office/drawing/2014/main" id="{F533C02A-0F13-1E91-CB6B-314D87759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35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735C223-1C07-3EC9-FD46-61973DCD9C11}"/>
              </a:ext>
            </a:extLst>
          </p:cNvPr>
          <p:cNvSpPr/>
          <p:nvPr/>
        </p:nvSpPr>
        <p:spPr>
          <a:xfrm>
            <a:off x="1141368" y="2175046"/>
            <a:ext cx="843180" cy="4921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913578">
              <a:spcBef>
                <a:spcPts val="1000"/>
              </a:spcBef>
              <a:buClr>
                <a:srgbClr val="00A7FF"/>
              </a:buClr>
              <a:defRPr/>
            </a:pPr>
            <a:r>
              <a:rPr lang="en-US" sz="1998" b="1" dirty="0">
                <a:solidFill>
                  <a:srgbClr val="0073E6"/>
                </a:solidFill>
                <a:latin typeface="Arial" panose="020B0604020202020204"/>
                <a:ea typeface="MS PGothic" pitchFamily="34" charset="-128"/>
              </a:rPr>
              <a:t>$5.6B </a:t>
            </a:r>
            <a:br>
              <a:rPr lang="en-US" sz="1998" b="1" dirty="0">
                <a:solidFill>
                  <a:srgbClr val="000000"/>
                </a:solidFill>
                <a:latin typeface="Arial" panose="020B0604020202020204"/>
                <a:ea typeface="MS PGothic" pitchFamily="34" charset="-128"/>
              </a:rPr>
            </a:br>
            <a:r>
              <a:rPr lang="en-US" sz="1200" dirty="0">
                <a:solidFill>
                  <a:srgbClr val="000000"/>
                </a:solidFill>
                <a:latin typeface="Arial" panose="020B0604020202020204"/>
                <a:ea typeface="MS PGothic" pitchFamily="34" charset="-128"/>
              </a:rPr>
              <a:t>Global sales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7B8B9C6-94F2-3080-FFE5-F8FD652A0C22}"/>
              </a:ext>
            </a:extLst>
          </p:cNvPr>
          <p:cNvSpPr txBox="1"/>
          <p:nvPr/>
        </p:nvSpPr>
        <p:spPr>
          <a:xfrm>
            <a:off x="458440" y="1103980"/>
            <a:ext cx="1971232" cy="6613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3852">
              <a:defRPr/>
            </a:pPr>
            <a:r>
              <a:rPr lang="en-US" sz="1798" b="1" dirty="0">
                <a:solidFill>
                  <a:srgbClr val="0073E6"/>
                </a:solidFill>
                <a:latin typeface="Arial" panose="020B0604020202020204"/>
                <a:ea typeface="MS PGothic" pitchFamily="34" charset="-128"/>
              </a:rPr>
              <a:t>Extensive reach</a:t>
            </a:r>
          </a:p>
          <a:p>
            <a:pPr defTabSz="913852">
              <a:spcBef>
                <a:spcPts val="300"/>
              </a:spcBef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  <a:ea typeface="MS PGothic" pitchFamily="34" charset="-128"/>
              </a:rPr>
              <a:t>Scalable to meet any</a:t>
            </a:r>
            <a:br>
              <a:rPr lang="en-US" sz="1200" dirty="0">
                <a:solidFill>
                  <a:srgbClr val="000000"/>
                </a:solidFill>
                <a:latin typeface="Arial" panose="020B0604020202020204"/>
                <a:ea typeface="MS PGothic" pitchFamily="34" charset="-128"/>
              </a:rPr>
            </a:br>
            <a:r>
              <a:rPr lang="en-US" sz="1200" dirty="0">
                <a:solidFill>
                  <a:srgbClr val="000000"/>
                </a:solidFill>
                <a:latin typeface="Arial" panose="020B0604020202020204"/>
                <a:ea typeface="MS PGothic" pitchFamily="34" charset="-128"/>
              </a:rPr>
              <a:t>enterprise demands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4E5EA51-60B0-06F1-E4E4-FB67A50DEC66}"/>
              </a:ext>
            </a:extLst>
          </p:cNvPr>
          <p:cNvSpPr/>
          <p:nvPr/>
        </p:nvSpPr>
        <p:spPr>
          <a:xfrm>
            <a:off x="1141491" y="2813112"/>
            <a:ext cx="1037592" cy="4921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913578">
              <a:spcBef>
                <a:spcPts val="1000"/>
              </a:spcBef>
              <a:buClr>
                <a:srgbClr val="00A7FF"/>
              </a:buClr>
              <a:defRPr/>
            </a:pPr>
            <a:r>
              <a:rPr lang="en-US" sz="1998" b="1" dirty="0">
                <a:solidFill>
                  <a:srgbClr val="0073E6"/>
                </a:solidFill>
                <a:latin typeface="Arial" panose="020B0604020202020204"/>
                <a:ea typeface="MS PGothic" pitchFamily="34" charset="-128"/>
              </a:rPr>
              <a:t>128</a:t>
            </a:r>
            <a:br>
              <a:rPr lang="en-US" sz="1998" b="1" dirty="0">
                <a:solidFill>
                  <a:srgbClr val="0079BA"/>
                </a:solidFill>
                <a:latin typeface="Arial" panose="020B0604020202020204"/>
                <a:ea typeface="MS PGothic" pitchFamily="34" charset="-128"/>
              </a:rPr>
            </a:br>
            <a:r>
              <a:rPr lang="en-US" sz="1200" dirty="0">
                <a:solidFill>
                  <a:srgbClr val="000000"/>
                </a:solidFill>
                <a:latin typeface="Arial" panose="020B0604020202020204"/>
                <a:ea typeface="MS PGothic" pitchFamily="34" charset="-128"/>
              </a:rPr>
              <a:t>Offices globally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AD2B802-5A04-BC0A-55E6-03F4F327FC59}"/>
              </a:ext>
            </a:extLst>
          </p:cNvPr>
          <p:cNvSpPr/>
          <p:nvPr/>
        </p:nvSpPr>
        <p:spPr>
          <a:xfrm>
            <a:off x="1139801" y="3451178"/>
            <a:ext cx="1272753" cy="6767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3578">
              <a:spcBef>
                <a:spcPts val="1000"/>
              </a:spcBef>
              <a:buClr>
                <a:srgbClr val="00A7FF"/>
              </a:buClr>
              <a:defRPr/>
            </a:pPr>
            <a:r>
              <a:rPr lang="en-US" sz="1998" b="1" dirty="0">
                <a:solidFill>
                  <a:srgbClr val="0073E6"/>
                </a:solidFill>
                <a:latin typeface="Arial" panose="020B0604020202020204"/>
                <a:ea typeface="MS PGothic" pitchFamily="34" charset="-128"/>
              </a:rPr>
              <a:t>~6,000</a:t>
            </a:r>
            <a:br>
              <a:rPr lang="en-US" sz="1998" b="1" dirty="0">
                <a:solidFill>
                  <a:srgbClr val="0079BA"/>
                </a:solidFill>
                <a:latin typeface="Arial" panose="020B0604020202020204"/>
                <a:ea typeface="MS PGothic" pitchFamily="34" charset="-128"/>
              </a:rPr>
            </a:br>
            <a:r>
              <a:rPr lang="en-US" sz="1200" dirty="0">
                <a:solidFill>
                  <a:srgbClr val="000000"/>
                </a:solidFill>
                <a:latin typeface="Arial" panose="020B0604020202020204"/>
                <a:ea typeface="MS PGothic" pitchFamily="34" charset="-128"/>
              </a:rPr>
              <a:t>Patents issued and pending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BFFD8A9-FAD3-2053-D32B-3BA4BD48C6F0}"/>
              </a:ext>
            </a:extLst>
          </p:cNvPr>
          <p:cNvSpPr/>
          <p:nvPr/>
        </p:nvSpPr>
        <p:spPr>
          <a:xfrm>
            <a:off x="1139801" y="4273910"/>
            <a:ext cx="2072000" cy="4921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3578">
              <a:spcBef>
                <a:spcPts val="1000"/>
              </a:spcBef>
              <a:buClr>
                <a:srgbClr val="00A7FF"/>
              </a:buClr>
              <a:defRPr/>
            </a:pPr>
            <a:r>
              <a:rPr lang="en-US" sz="1998" b="1" dirty="0">
                <a:solidFill>
                  <a:srgbClr val="0073E6"/>
                </a:solidFill>
                <a:latin typeface="Arial" panose="020B0604020202020204"/>
                <a:ea typeface="MS PGothic" pitchFamily="34" charset="-128"/>
              </a:rPr>
              <a:t>9,800+ </a:t>
            </a:r>
            <a:br>
              <a:rPr lang="en-US" sz="1998" b="1" dirty="0">
                <a:solidFill>
                  <a:srgbClr val="000000"/>
                </a:solidFill>
                <a:latin typeface="Arial" panose="020B0604020202020204"/>
                <a:ea typeface="MS PGothic" pitchFamily="34" charset="-128"/>
              </a:rPr>
            </a:br>
            <a:r>
              <a:rPr lang="en-US" sz="1200" dirty="0">
                <a:solidFill>
                  <a:srgbClr val="000000"/>
                </a:solidFill>
                <a:latin typeface="Arial" panose="020B0604020202020204"/>
                <a:ea typeface="MS PGothic" pitchFamily="34" charset="-128"/>
              </a:rPr>
              <a:t>Employees worldwide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EFA4390D-F5C0-A377-70EB-3B3842EC44EE}"/>
              </a:ext>
            </a:extLst>
          </p:cNvPr>
          <p:cNvSpPr/>
          <p:nvPr/>
        </p:nvSpPr>
        <p:spPr>
          <a:xfrm>
            <a:off x="1134770" y="4911976"/>
            <a:ext cx="1583367" cy="6767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913578">
              <a:spcBef>
                <a:spcPts val="1000"/>
              </a:spcBef>
              <a:buClr>
                <a:srgbClr val="00A7FF"/>
              </a:buClr>
              <a:defRPr/>
            </a:pPr>
            <a:r>
              <a:rPr lang="en-US" sz="1998" b="1" dirty="0">
                <a:solidFill>
                  <a:srgbClr val="0073E6"/>
                </a:solidFill>
                <a:latin typeface="Arial" panose="020B0604020202020204"/>
                <a:ea typeface="MS PGothic" pitchFamily="34" charset="-128"/>
              </a:rPr>
              <a:t>10,000+</a:t>
            </a:r>
            <a:br>
              <a:rPr lang="en-US" sz="1998" b="1" dirty="0">
                <a:solidFill>
                  <a:srgbClr val="0079BA"/>
                </a:solidFill>
                <a:latin typeface="Arial" panose="020B0604020202020204"/>
                <a:ea typeface="MS PGothic" pitchFamily="34" charset="-128"/>
              </a:rPr>
            </a:br>
            <a:r>
              <a:rPr lang="en-US" sz="1200" dirty="0">
                <a:solidFill>
                  <a:srgbClr val="000000"/>
                </a:solidFill>
                <a:latin typeface="Arial" panose="020B0604020202020204"/>
                <a:ea typeface="MS PGothic" pitchFamily="34" charset="-128"/>
              </a:rPr>
              <a:t>Channel partners in over 180 countries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376C4C6A-4BB3-5377-6C5E-CC8F0FB5D151}"/>
              </a:ext>
            </a:extLst>
          </p:cNvPr>
          <p:cNvSpPr/>
          <p:nvPr/>
        </p:nvSpPr>
        <p:spPr>
          <a:xfrm>
            <a:off x="1139941" y="5734707"/>
            <a:ext cx="1338508" cy="4921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913578">
              <a:spcBef>
                <a:spcPts val="1000"/>
              </a:spcBef>
              <a:buClr>
                <a:srgbClr val="00A7FF"/>
              </a:buClr>
              <a:defRPr/>
            </a:pPr>
            <a:r>
              <a:rPr lang="en-US" sz="1998" b="1" dirty="0">
                <a:solidFill>
                  <a:srgbClr val="0073E6"/>
                </a:solidFill>
                <a:latin typeface="Arial" panose="020B0604020202020204"/>
                <a:ea typeface="MS PGothic" pitchFamily="34" charset="-128"/>
              </a:rPr>
              <a:t>$567M+</a:t>
            </a:r>
            <a:br>
              <a:rPr lang="en-US" sz="1998" b="1" dirty="0">
                <a:solidFill>
                  <a:srgbClr val="000000"/>
                </a:solidFill>
                <a:latin typeface="Arial" panose="020B0604020202020204"/>
                <a:ea typeface="MS PGothic" pitchFamily="34" charset="-128"/>
              </a:rPr>
            </a:br>
            <a:r>
              <a:rPr lang="en-US" sz="1200" dirty="0">
                <a:solidFill>
                  <a:srgbClr val="000000"/>
                </a:solidFill>
                <a:latin typeface="Arial" panose="020B0604020202020204"/>
                <a:ea typeface="MS PGothic" pitchFamily="34" charset="-128"/>
              </a:rPr>
              <a:t>R&amp;</a:t>
            </a:r>
            <a:r>
              <a:rPr lang="en-US" sz="1200">
                <a:solidFill>
                  <a:srgbClr val="000000"/>
                </a:solidFill>
                <a:latin typeface="Arial" panose="020B0604020202020204"/>
                <a:ea typeface="MS PGothic" pitchFamily="34" charset="-128"/>
              </a:rPr>
              <a:t>D*-10</a:t>
            </a:r>
            <a:r>
              <a:rPr lang="en-US" sz="1200" dirty="0">
                <a:solidFill>
                  <a:srgbClr val="000000"/>
                </a:solidFill>
                <a:latin typeface="Arial" panose="020B0604020202020204"/>
                <a:ea typeface="MS PGothic" pitchFamily="34" charset="-128"/>
              </a:rPr>
              <a:t>% of Sales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34A97DB-FE80-3618-3AE7-1AF5C9E4666B}"/>
              </a:ext>
            </a:extLst>
          </p:cNvPr>
          <p:cNvSpPr txBox="1"/>
          <p:nvPr/>
        </p:nvSpPr>
        <p:spPr>
          <a:xfrm>
            <a:off x="3143670" y="1103980"/>
            <a:ext cx="2404093" cy="6613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3852">
              <a:defRPr/>
            </a:pPr>
            <a:r>
              <a:rPr lang="en-US" sz="1798" b="1" dirty="0">
                <a:solidFill>
                  <a:srgbClr val="0073E6"/>
                </a:solidFill>
                <a:latin typeface="Arial" panose="020B0604020202020204"/>
                <a:ea typeface="MS PGothic" pitchFamily="34" charset="-128"/>
              </a:rPr>
              <a:t>Leader status</a:t>
            </a:r>
          </a:p>
          <a:p>
            <a:pPr defTabSz="913030">
              <a:spcBef>
                <a:spcPts val="300"/>
              </a:spcBef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  <a:ea typeface="Proxima Nova Rg" charset="0"/>
                <a:cs typeface="Proxima Nova Rg" charset="0"/>
              </a:rPr>
              <a:t>Gartner Magic Quadrant for Indoor Location Services</a:t>
            </a:r>
            <a:r>
              <a:rPr lang="en-US" sz="1200" dirty="0">
                <a:latin typeface="Arial" panose="020B0604020202020204"/>
                <a:ea typeface="Proxima Nova Rg" charset="0"/>
                <a:cs typeface="Proxima Nova Rg" charset="0"/>
              </a:rPr>
              <a:t>—Worldwide</a:t>
            </a:r>
            <a:endParaRPr lang="en-US" sz="1200" dirty="0">
              <a:solidFill>
                <a:srgbClr val="000000"/>
              </a:solidFill>
              <a:latin typeface="Arial" panose="020B0604020202020204"/>
              <a:ea typeface="Proxima Nova Rg" charset="0"/>
              <a:cs typeface="Proxima Nova Rg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0D72C8D-7A07-11E1-2075-428966EECC3A}"/>
              </a:ext>
            </a:extLst>
          </p:cNvPr>
          <p:cNvSpPr txBox="1"/>
          <p:nvPr/>
        </p:nvSpPr>
        <p:spPr>
          <a:xfrm>
            <a:off x="8920512" y="1114566"/>
            <a:ext cx="2776622" cy="4848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3852">
              <a:defRPr/>
            </a:pPr>
            <a:r>
              <a:rPr lang="en-US" sz="1798" b="1" dirty="0">
                <a:solidFill>
                  <a:srgbClr val="0073E6"/>
                </a:solidFill>
                <a:latin typeface="Arial" panose="020B0604020202020204"/>
                <a:ea typeface="MS PGothic" pitchFamily="34" charset="-128"/>
              </a:rPr>
              <a:t>Channel </a:t>
            </a:r>
            <a:br>
              <a:rPr lang="en-US" sz="1798" b="1" dirty="0">
                <a:solidFill>
                  <a:srgbClr val="0073E6"/>
                </a:solidFill>
                <a:latin typeface="Arial" panose="020B0604020202020204"/>
                <a:ea typeface="MS PGothic" pitchFamily="34" charset="-128"/>
              </a:rPr>
            </a:br>
            <a:r>
              <a:rPr lang="en-US" sz="1798" b="1" dirty="0">
                <a:solidFill>
                  <a:srgbClr val="0073E6"/>
                </a:solidFill>
                <a:latin typeface="Arial" panose="020B0604020202020204"/>
                <a:ea typeface="MS PGothic" pitchFamily="34" charset="-128"/>
              </a:rPr>
              <a:t>accolades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789140E0-2DDE-4FA4-272A-A834E8DBC36E}"/>
              </a:ext>
            </a:extLst>
          </p:cNvPr>
          <p:cNvSpPr txBox="1"/>
          <p:nvPr/>
        </p:nvSpPr>
        <p:spPr>
          <a:xfrm>
            <a:off x="6048687" y="1103979"/>
            <a:ext cx="2776622" cy="50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3852">
              <a:defRPr/>
            </a:pPr>
            <a:r>
              <a:rPr lang="en-US" sz="1798" b="1" dirty="0">
                <a:solidFill>
                  <a:srgbClr val="0073E6"/>
                </a:solidFill>
                <a:latin typeface="Arial" panose="020B0604020202020204"/>
                <a:ea typeface="MS PGothic" pitchFamily="34" charset="-128"/>
              </a:rPr>
              <a:t>Our people </a:t>
            </a:r>
            <a:br>
              <a:rPr lang="en-US" sz="1798" b="1" dirty="0">
                <a:solidFill>
                  <a:srgbClr val="0073E6"/>
                </a:solidFill>
                <a:latin typeface="Arial" panose="020B0604020202020204"/>
                <a:ea typeface="MS PGothic" pitchFamily="34" charset="-128"/>
              </a:rPr>
            </a:br>
            <a:r>
              <a:rPr lang="en-US" sz="1798" b="1" dirty="0">
                <a:solidFill>
                  <a:srgbClr val="0073E6"/>
                </a:solidFill>
                <a:latin typeface="Arial" panose="020B0604020202020204"/>
              </a:rPr>
              <a:t>m</a:t>
            </a:r>
            <a:r>
              <a:rPr lang="en-US" sz="1798" b="1" dirty="0">
                <a:solidFill>
                  <a:srgbClr val="0073E6"/>
                </a:solidFill>
                <a:latin typeface="Arial" panose="020B0604020202020204"/>
                <a:ea typeface="MS PGothic" pitchFamily="34" charset="-128"/>
              </a:rPr>
              <a:t>ake the difference</a:t>
            </a: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55E9B3E5-EC4D-5142-6235-65CD36822F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430" y="3462326"/>
            <a:ext cx="702772" cy="708539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4B442841-CE87-5223-4FE4-B1FC396848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538" y="3612587"/>
            <a:ext cx="972015" cy="406767"/>
          </a:xfrm>
          <a:prstGeom prst="rect">
            <a:avLst/>
          </a:prstGeom>
        </p:spPr>
      </p:pic>
      <p:pic>
        <p:nvPicPr>
          <p:cNvPr id="123" name="Picture 122" descr="A close up of a sign&#10;&#10;Description automatically generated">
            <a:extLst>
              <a:ext uri="{FF2B5EF4-FFF2-40B4-BE49-F238E27FC236}">
                <a16:creationId xmlns:a16="http://schemas.microsoft.com/office/drawing/2014/main" id="{A412EA01-8873-DBAC-DFD9-51A5D218AB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149" y="4406016"/>
            <a:ext cx="790213" cy="723770"/>
          </a:xfrm>
          <a:prstGeom prst="rect">
            <a:avLst/>
          </a:prstGeom>
        </p:spPr>
      </p:pic>
      <p:pic>
        <p:nvPicPr>
          <p:cNvPr id="124" name="Picture 123" descr="A close up of a sign&#10;&#10;Description automatically generated">
            <a:extLst>
              <a:ext uri="{FF2B5EF4-FFF2-40B4-BE49-F238E27FC236}">
                <a16:creationId xmlns:a16="http://schemas.microsoft.com/office/drawing/2014/main" id="{D6ACBAC4-D26B-A68C-5F90-401349EA33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345" y="2210560"/>
            <a:ext cx="663323" cy="1016615"/>
          </a:xfrm>
          <a:prstGeom prst="rect">
            <a:avLst/>
          </a:prstGeom>
        </p:spPr>
      </p:pic>
      <p:pic>
        <p:nvPicPr>
          <p:cNvPr id="125" name="Picture 124" descr="A close up of a sign&#10;&#10;Description automatically generated">
            <a:extLst>
              <a:ext uri="{FF2B5EF4-FFF2-40B4-BE49-F238E27FC236}">
                <a16:creationId xmlns:a16="http://schemas.microsoft.com/office/drawing/2014/main" id="{08E17115-BEC1-158F-2AF0-5966B4C3308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957" y="2212075"/>
            <a:ext cx="708262" cy="1015099"/>
          </a:xfrm>
          <a:prstGeom prst="rect">
            <a:avLst/>
          </a:prstGeom>
        </p:spPr>
      </p:pic>
      <p:pic>
        <p:nvPicPr>
          <p:cNvPr id="126" name="Picture 125" descr="A picture containing shirt&#10;&#10;Description automatically generated">
            <a:extLst>
              <a:ext uri="{FF2B5EF4-FFF2-40B4-BE49-F238E27FC236}">
                <a16:creationId xmlns:a16="http://schemas.microsoft.com/office/drawing/2014/main" id="{572A128F-34B6-4787-B699-92C21FEE1CF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806" y="4358751"/>
            <a:ext cx="814564" cy="814562"/>
          </a:xfrm>
          <a:prstGeom prst="rect">
            <a:avLst/>
          </a:prstGeom>
          <a:ln>
            <a:noFill/>
          </a:ln>
        </p:spPr>
      </p:pic>
      <p:sp>
        <p:nvSpPr>
          <p:cNvPr id="127" name="Freeform 126">
            <a:extLst>
              <a:ext uri="{FF2B5EF4-FFF2-40B4-BE49-F238E27FC236}">
                <a16:creationId xmlns:a16="http://schemas.microsoft.com/office/drawing/2014/main" id="{9A048D03-7CD7-B69B-D796-FA41DB29BAC5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454897" y="1922293"/>
            <a:ext cx="2263241" cy="69794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36" tIns="36536" rIns="36536" bIns="36536" numCol="1" anchor="t" anchorCtr="0" compatLnSpc="1">
            <a:prstTxWarp prst="textNoShape">
              <a:avLst/>
            </a:prstTxWarp>
            <a:noAutofit/>
          </a:bodyPr>
          <a:lstStyle/>
          <a:p>
            <a:pPr defTabSz="9135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97" kern="0" dirty="0">
              <a:solidFill>
                <a:srgbClr val="00A7FF"/>
              </a:solidFill>
              <a:latin typeface="Arial" panose="020B0604020202020204"/>
              <a:ea typeface="MS PGothic" pitchFamily="34" charset="-128"/>
            </a:endParaRPr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FBF22EEB-A20D-954E-CCB8-A9AA839D1FBF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3160278" y="1922293"/>
            <a:ext cx="2263241" cy="69794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36" tIns="36536" rIns="36536" bIns="36536" numCol="1" anchor="t" anchorCtr="0" compatLnSpc="1">
            <a:prstTxWarp prst="textNoShape">
              <a:avLst/>
            </a:prstTxWarp>
            <a:noAutofit/>
          </a:bodyPr>
          <a:lstStyle/>
          <a:p>
            <a:pPr defTabSz="9135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97" kern="0" dirty="0">
              <a:solidFill>
                <a:srgbClr val="00A7FF"/>
              </a:solidFill>
              <a:latin typeface="Arial" panose="020B0604020202020204"/>
              <a:ea typeface="MS PGothic" pitchFamily="34" charset="-128"/>
            </a:endParaRPr>
          </a:p>
        </p:txBody>
      </p:sp>
      <p:sp>
        <p:nvSpPr>
          <p:cNvPr id="134" name="Freeform 133">
            <a:extLst>
              <a:ext uri="{FF2B5EF4-FFF2-40B4-BE49-F238E27FC236}">
                <a16:creationId xmlns:a16="http://schemas.microsoft.com/office/drawing/2014/main" id="{A20006AB-D3CF-022C-61A5-BDBA35A1EC08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6044042" y="1922293"/>
            <a:ext cx="2263241" cy="69794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36" tIns="36536" rIns="36536" bIns="36536" numCol="1" anchor="t" anchorCtr="0" compatLnSpc="1">
            <a:prstTxWarp prst="textNoShape">
              <a:avLst/>
            </a:prstTxWarp>
            <a:noAutofit/>
          </a:bodyPr>
          <a:lstStyle/>
          <a:p>
            <a:pPr defTabSz="9135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97" kern="0" dirty="0">
              <a:solidFill>
                <a:srgbClr val="00A7FF"/>
              </a:solidFill>
              <a:latin typeface="Arial" panose="020B0604020202020204"/>
              <a:ea typeface="MS PGothic" pitchFamily="34" charset="-128"/>
            </a:endParaRPr>
          </a:p>
        </p:txBody>
      </p:sp>
      <p:sp>
        <p:nvSpPr>
          <p:cNvPr id="135" name="Freeform 134">
            <a:extLst>
              <a:ext uri="{FF2B5EF4-FFF2-40B4-BE49-F238E27FC236}">
                <a16:creationId xmlns:a16="http://schemas.microsoft.com/office/drawing/2014/main" id="{021E2938-F75D-E3F7-D311-A1A5A99A6BE2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8915865" y="1922293"/>
            <a:ext cx="2263241" cy="69794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36" tIns="36536" rIns="36536" bIns="36536" numCol="1" anchor="t" anchorCtr="0" compatLnSpc="1">
            <a:prstTxWarp prst="textNoShape">
              <a:avLst/>
            </a:prstTxWarp>
            <a:noAutofit/>
          </a:bodyPr>
          <a:lstStyle/>
          <a:p>
            <a:pPr defTabSz="9135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97" kern="0" dirty="0">
              <a:solidFill>
                <a:srgbClr val="00A7FF"/>
              </a:solidFill>
              <a:latin typeface="Arial" panose="020B0604020202020204"/>
              <a:ea typeface="MS PGothic" pitchFamily="34" charset="-128"/>
            </a:endParaRP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B614182D-178B-927F-575E-E21104132A07}"/>
              </a:ext>
            </a:extLst>
          </p:cNvPr>
          <p:cNvCxnSpPr>
            <a:cxnSpLocks/>
          </p:cNvCxnSpPr>
          <p:nvPr/>
        </p:nvCxnSpPr>
        <p:spPr>
          <a:xfrm>
            <a:off x="2978316" y="1161005"/>
            <a:ext cx="0" cy="501844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33786710-75AF-3684-3151-1787A8C2269A}"/>
              </a:ext>
            </a:extLst>
          </p:cNvPr>
          <p:cNvCxnSpPr>
            <a:cxnSpLocks/>
          </p:cNvCxnSpPr>
          <p:nvPr/>
        </p:nvCxnSpPr>
        <p:spPr>
          <a:xfrm>
            <a:off x="5874567" y="1169636"/>
            <a:ext cx="0" cy="50267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E5FB7C2-E613-D34F-98F2-30F5F3F925D9}"/>
              </a:ext>
            </a:extLst>
          </p:cNvPr>
          <p:cNvCxnSpPr>
            <a:cxnSpLocks/>
          </p:cNvCxnSpPr>
          <p:nvPr/>
        </p:nvCxnSpPr>
        <p:spPr>
          <a:xfrm>
            <a:off x="8746327" y="1161005"/>
            <a:ext cx="0" cy="501844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44A067E9-A2E3-84C3-004D-909B35632BC1}"/>
              </a:ext>
            </a:extLst>
          </p:cNvPr>
          <p:cNvSpPr txBox="1"/>
          <p:nvPr/>
        </p:nvSpPr>
        <p:spPr>
          <a:xfrm>
            <a:off x="1689387" y="6416478"/>
            <a:ext cx="5014359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999999"/>
                </a:solidFill>
                <a:latin typeface="Arial" pitchFamily="34" charset="0"/>
                <a:ea typeface="MS PGothic" pitchFamily="34" charset="-128"/>
              </a:rPr>
              <a:t>Sources: VDC Research and Zebra analysis (#1 market share), Gartner®, Inc., 2022 Gartner® Magic Quadrant™ for Indoor Location Services, Tim Zimmerman, Annette Zimmermann, 28 February 2022 (A Leader)</a:t>
            </a:r>
          </a:p>
        </p:txBody>
      </p:sp>
      <p:pic>
        <p:nvPicPr>
          <p:cNvPr id="150" name="Picture 2">
            <a:extLst>
              <a:ext uri="{FF2B5EF4-FFF2-40B4-BE49-F238E27FC236}">
                <a16:creationId xmlns:a16="http://schemas.microsoft.com/office/drawing/2014/main" id="{016C2FEC-00B5-7F43-7C59-793CAE877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8527" y="3756227"/>
            <a:ext cx="824114" cy="136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3">
            <a:extLst>
              <a:ext uri="{FF2B5EF4-FFF2-40B4-BE49-F238E27FC236}">
                <a16:creationId xmlns:a16="http://schemas.microsoft.com/office/drawing/2014/main" id="{58939C47-F756-58DE-8DA0-A82A1D6F8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2859" y="2210560"/>
            <a:ext cx="915736" cy="142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4">
            <a:extLst>
              <a:ext uri="{FF2B5EF4-FFF2-40B4-BE49-F238E27FC236}">
                <a16:creationId xmlns:a16="http://schemas.microsoft.com/office/drawing/2014/main" id="{846A1A5D-60E7-B922-4BA1-18526DEA6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6074" y="2236620"/>
            <a:ext cx="813765" cy="14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5">
            <a:extLst>
              <a:ext uri="{FF2B5EF4-FFF2-40B4-BE49-F238E27FC236}">
                <a16:creationId xmlns:a16="http://schemas.microsoft.com/office/drawing/2014/main" id="{AC9C9C47-DE6E-9777-0984-9BE94D0F1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8526" y="2233038"/>
            <a:ext cx="841733" cy="14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7">
            <a:extLst>
              <a:ext uri="{FF2B5EF4-FFF2-40B4-BE49-F238E27FC236}">
                <a16:creationId xmlns:a16="http://schemas.microsoft.com/office/drawing/2014/main" id="{F09737E1-34E9-4074-5C98-9CD692750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6075" y="3756227"/>
            <a:ext cx="820716" cy="136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9">
            <a:extLst>
              <a:ext uri="{FF2B5EF4-FFF2-40B4-BE49-F238E27FC236}">
                <a16:creationId xmlns:a16="http://schemas.microsoft.com/office/drawing/2014/main" id="{8DF68F7A-7B10-EE72-B209-216EC11AE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8001" y="5349706"/>
            <a:ext cx="879973" cy="88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11">
            <a:extLst>
              <a:ext uri="{FF2B5EF4-FFF2-40B4-BE49-F238E27FC236}">
                <a16:creationId xmlns:a16="http://schemas.microsoft.com/office/drawing/2014/main" id="{0DC64642-B404-8F9F-A85E-1FCE3A941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294" y="5427715"/>
            <a:ext cx="905587" cy="73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Freeform 156">
            <a:extLst>
              <a:ext uri="{FF2B5EF4-FFF2-40B4-BE49-F238E27FC236}">
                <a16:creationId xmlns:a16="http://schemas.microsoft.com/office/drawing/2014/main" id="{1D1BD7BD-0B76-5FC7-1FEA-2E226AABB2CA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59246" y="1922293"/>
            <a:ext cx="2263241" cy="69794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36" tIns="36536" rIns="36536" bIns="36536" numCol="1" anchor="t" anchorCtr="0" compatLnSpc="1">
            <a:prstTxWarp prst="textNoShape">
              <a:avLst/>
            </a:prstTxWarp>
            <a:noAutofit/>
          </a:bodyPr>
          <a:lstStyle/>
          <a:p>
            <a:pPr defTabSz="9135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97" kern="0" dirty="0">
              <a:solidFill>
                <a:srgbClr val="00A7FF"/>
              </a:solidFill>
              <a:latin typeface="Arial" panose="020B0604020202020204"/>
              <a:ea typeface="MS PGothic" pitchFamily="34" charset="-128"/>
            </a:endParaRPr>
          </a:p>
        </p:txBody>
      </p:sp>
      <p:sp>
        <p:nvSpPr>
          <p:cNvPr id="158" name="Freeform 157">
            <a:extLst>
              <a:ext uri="{FF2B5EF4-FFF2-40B4-BE49-F238E27FC236}">
                <a16:creationId xmlns:a16="http://schemas.microsoft.com/office/drawing/2014/main" id="{C8B7B367-4294-E98E-EB24-51FD2EB348D8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3497162" y="1922293"/>
            <a:ext cx="2263241" cy="69794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36" tIns="36536" rIns="36536" bIns="36536" numCol="1" anchor="t" anchorCtr="0" compatLnSpc="1">
            <a:prstTxWarp prst="textNoShape">
              <a:avLst/>
            </a:prstTxWarp>
            <a:noAutofit/>
          </a:bodyPr>
          <a:lstStyle/>
          <a:p>
            <a:pPr defTabSz="9135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97" kern="0" dirty="0">
              <a:solidFill>
                <a:srgbClr val="00A7FF"/>
              </a:solidFill>
              <a:latin typeface="Arial" panose="020B0604020202020204"/>
              <a:ea typeface="MS PGothic" pitchFamily="34" charset="-128"/>
            </a:endParaRPr>
          </a:p>
        </p:txBody>
      </p:sp>
      <p:sp>
        <p:nvSpPr>
          <p:cNvPr id="159" name="Freeform 158">
            <a:extLst>
              <a:ext uri="{FF2B5EF4-FFF2-40B4-BE49-F238E27FC236}">
                <a16:creationId xmlns:a16="http://schemas.microsoft.com/office/drawing/2014/main" id="{8B3D0B39-532E-8B08-6AFE-C73AE9EA8AE8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6313549" y="1922293"/>
            <a:ext cx="2263241" cy="69794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36" tIns="36536" rIns="36536" bIns="36536" numCol="1" anchor="t" anchorCtr="0" compatLnSpc="1">
            <a:prstTxWarp prst="textNoShape">
              <a:avLst/>
            </a:prstTxWarp>
            <a:noAutofit/>
          </a:bodyPr>
          <a:lstStyle/>
          <a:p>
            <a:pPr defTabSz="9135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97" kern="0" dirty="0">
              <a:solidFill>
                <a:srgbClr val="00A7FF"/>
              </a:solidFill>
              <a:latin typeface="Arial" panose="020B0604020202020204"/>
              <a:ea typeface="MS PGothic" pitchFamily="34" charset="-128"/>
            </a:endParaRPr>
          </a:p>
        </p:txBody>
      </p:sp>
      <p:sp>
        <p:nvSpPr>
          <p:cNvPr id="160" name="Freeform 159">
            <a:extLst>
              <a:ext uri="{FF2B5EF4-FFF2-40B4-BE49-F238E27FC236}">
                <a16:creationId xmlns:a16="http://schemas.microsoft.com/office/drawing/2014/main" id="{C593B4F3-A63D-6109-F168-BD4640D0CC73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9483756" y="1922293"/>
            <a:ext cx="2263241" cy="69794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36" tIns="36536" rIns="36536" bIns="36536" numCol="1" anchor="t" anchorCtr="0" compatLnSpc="1">
            <a:prstTxWarp prst="textNoShape">
              <a:avLst/>
            </a:prstTxWarp>
            <a:noAutofit/>
          </a:bodyPr>
          <a:lstStyle/>
          <a:p>
            <a:pPr defTabSz="9135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97" kern="0" dirty="0">
              <a:solidFill>
                <a:srgbClr val="00A7FF"/>
              </a:solidFill>
              <a:latin typeface="Arial" panose="020B0604020202020204"/>
              <a:ea typeface="MS PGothic" pitchFamily="34" charset="-128"/>
            </a:endParaRPr>
          </a:p>
        </p:txBody>
      </p:sp>
      <p:pic>
        <p:nvPicPr>
          <p:cNvPr id="3" name="Picture 2" descr="A stack of blue and black money&#10;&#10;Description automatically generated">
            <a:extLst>
              <a:ext uri="{FF2B5EF4-FFF2-40B4-BE49-F238E27FC236}">
                <a16:creationId xmlns:a16="http://schemas.microsoft.com/office/drawing/2014/main" id="{24AC2706-6562-D4FC-ABF1-D144628E3F6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85" y="2172623"/>
            <a:ext cx="518884" cy="518884"/>
          </a:xfrm>
          <a:prstGeom prst="rect">
            <a:avLst/>
          </a:prstGeom>
        </p:spPr>
      </p:pic>
      <p:pic>
        <p:nvPicPr>
          <p:cNvPr id="5" name="Picture 4" descr="A blue globe with a black background&#10;&#10;Description automatically generated">
            <a:extLst>
              <a:ext uri="{FF2B5EF4-FFF2-40B4-BE49-F238E27FC236}">
                <a16:creationId xmlns:a16="http://schemas.microsoft.com/office/drawing/2014/main" id="{D946A692-FA88-EB8E-E105-7891E7E724C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5" y="2827262"/>
            <a:ext cx="458921" cy="458921"/>
          </a:xfrm>
          <a:prstGeom prst="rect">
            <a:avLst/>
          </a:prstGeom>
        </p:spPr>
      </p:pic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1EB0AFFC-D8FE-7B59-6DB8-94124AFEFAA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2" y="3420102"/>
            <a:ext cx="577492" cy="577492"/>
          </a:xfrm>
          <a:prstGeom prst="rect">
            <a:avLst/>
          </a:prstGeom>
        </p:spPr>
      </p:pic>
      <p:pic>
        <p:nvPicPr>
          <p:cNvPr id="9" name="Picture 8" descr="A blue line drawing of people&#10;&#10;Description automatically generated">
            <a:extLst>
              <a:ext uri="{FF2B5EF4-FFF2-40B4-BE49-F238E27FC236}">
                <a16:creationId xmlns:a16="http://schemas.microsoft.com/office/drawing/2014/main" id="{606DD4A7-E782-F6F1-7908-9A087CBB58A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20" y="4162535"/>
            <a:ext cx="572128" cy="572128"/>
          </a:xfrm>
          <a:prstGeom prst="rect">
            <a:avLst/>
          </a:prstGeom>
        </p:spPr>
      </p:pic>
      <p:pic>
        <p:nvPicPr>
          <p:cNvPr id="11" name="Picture 10" descr="A blue handshake on a black background&#10;&#10;Description automatically generated">
            <a:extLst>
              <a:ext uri="{FF2B5EF4-FFF2-40B4-BE49-F238E27FC236}">
                <a16:creationId xmlns:a16="http://schemas.microsoft.com/office/drawing/2014/main" id="{DB5EDAD6-CFA2-14D6-8C26-9E347D94467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3" y="4859625"/>
            <a:ext cx="528922" cy="528922"/>
          </a:xfrm>
          <a:prstGeom prst="rect">
            <a:avLst/>
          </a:prstGeom>
        </p:spPr>
      </p:pic>
      <p:pic>
        <p:nvPicPr>
          <p:cNvPr id="13" name="Picture 12" descr="A blue arrow pointing up to dollar signs&#10;&#10;Description automatically generated">
            <a:extLst>
              <a:ext uri="{FF2B5EF4-FFF2-40B4-BE49-F238E27FC236}">
                <a16:creationId xmlns:a16="http://schemas.microsoft.com/office/drawing/2014/main" id="{8E3F0D2A-0CD2-872E-AE7D-0FD790E703A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2" y="5730738"/>
            <a:ext cx="492122" cy="4921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A5D755-FF2C-7E40-D7B8-85E1C06D1935}"/>
              </a:ext>
            </a:extLst>
          </p:cNvPr>
          <p:cNvSpPr/>
          <p:nvPr/>
        </p:nvSpPr>
        <p:spPr>
          <a:xfrm>
            <a:off x="3135205" y="3076912"/>
            <a:ext cx="2607426" cy="338133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368" tIns="45684" rIns="91368" bIns="45684" rtlCol="0" anchor="ctr">
            <a:noAutofit/>
          </a:bodyPr>
          <a:lstStyle/>
          <a:p>
            <a:pPr defTabSz="913578"/>
            <a:r>
              <a:rPr lang="en-US" b="1" dirty="0">
                <a:solidFill>
                  <a:schemeClr val="tx1"/>
                </a:solidFill>
                <a:latin typeface="Arial" panose="020B0604020202020204"/>
                <a:ea typeface="Proxima Nova Rg" charset="0"/>
                <a:cs typeface="Proxima Nova Rg" charset="0"/>
              </a:rPr>
              <a:t>Mobile RFID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F78116-3D70-CA5B-4E35-FD407AE6D332}"/>
              </a:ext>
            </a:extLst>
          </p:cNvPr>
          <p:cNvSpPr/>
          <p:nvPr/>
        </p:nvSpPr>
        <p:spPr>
          <a:xfrm>
            <a:off x="3135205" y="3823015"/>
            <a:ext cx="2923717" cy="468735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368" tIns="45684" rIns="91368" bIns="45684" rtlCol="0" anchor="ctr">
            <a:noAutofit/>
          </a:bodyPr>
          <a:lstStyle/>
          <a:p>
            <a:pPr defTabSz="913578"/>
            <a:r>
              <a:rPr lang="en-US" b="1" dirty="0">
                <a:solidFill>
                  <a:schemeClr val="tx1"/>
                </a:solidFill>
                <a:latin typeface="Arial" panose="020B0604020202020204"/>
                <a:ea typeface="Proxima Nova Rg" charset="0"/>
                <a:cs typeface="Proxima Nova Rg" charset="0"/>
              </a:rPr>
              <a:t>Rugged </a:t>
            </a:r>
            <a:br>
              <a:rPr lang="en-US" b="1" dirty="0">
                <a:solidFill>
                  <a:schemeClr val="tx1"/>
                </a:solidFill>
                <a:latin typeface="Arial" panose="020B0604020202020204"/>
                <a:ea typeface="Proxima Nova Rg" charset="0"/>
                <a:cs typeface="Proxima Nova Rg" charset="0"/>
              </a:rPr>
            </a:br>
            <a:r>
              <a:rPr lang="en-US" b="1" dirty="0">
                <a:solidFill>
                  <a:schemeClr val="tx1"/>
                </a:solidFill>
                <a:latin typeface="Arial" panose="020B0604020202020204"/>
                <a:ea typeface="Proxima Nova Rg" charset="0"/>
                <a:cs typeface="Proxima Nova Rg" charset="0"/>
              </a:rPr>
              <a:t>Mobile Computing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3AF8B5-29CF-E1D0-AC05-848278EF2218}"/>
              </a:ext>
            </a:extLst>
          </p:cNvPr>
          <p:cNvSpPr/>
          <p:nvPr/>
        </p:nvSpPr>
        <p:spPr>
          <a:xfrm>
            <a:off x="3135205" y="4784784"/>
            <a:ext cx="1877257" cy="296520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368" tIns="45684" rIns="91368" bIns="45684" rtlCol="0" anchor="ctr">
            <a:noAutofit/>
          </a:bodyPr>
          <a:lstStyle/>
          <a:p>
            <a:pPr defTabSz="913578"/>
            <a:r>
              <a:rPr lang="en-US" b="1" dirty="0">
                <a:solidFill>
                  <a:schemeClr val="tx1"/>
                </a:solidFill>
                <a:latin typeface="Arial" panose="020B0604020202020204"/>
                <a:ea typeface="Proxima Nova Rg" charset="0"/>
                <a:cs typeface="Proxima Nova Rg" charset="0"/>
              </a:rPr>
              <a:t>Data Capture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C143F1-EE25-EFCF-4012-E86572751773}"/>
              </a:ext>
            </a:extLst>
          </p:cNvPr>
          <p:cNvSpPr/>
          <p:nvPr/>
        </p:nvSpPr>
        <p:spPr>
          <a:xfrm>
            <a:off x="3135205" y="5489275"/>
            <a:ext cx="2031826" cy="372947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368" tIns="45684" rIns="91368" bIns="45684" rtlCol="0" anchor="ctr">
            <a:noAutofit/>
          </a:bodyPr>
          <a:lstStyle/>
          <a:p>
            <a:pPr defTabSz="913578"/>
            <a:r>
              <a:rPr lang="en-US" b="1" dirty="0">
                <a:solidFill>
                  <a:schemeClr val="tx1"/>
                </a:solidFill>
                <a:latin typeface="Arial" panose="020B0604020202020204"/>
                <a:ea typeface="Proxima Nova Rg" charset="0"/>
                <a:cs typeface="Proxima Nova Rg" charset="0"/>
              </a:rPr>
              <a:t>Barcode Printing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7FAB6E-B61F-EDA0-EAF9-0E1A395D34E7}"/>
              </a:ext>
            </a:extLst>
          </p:cNvPr>
          <p:cNvSpPr/>
          <p:nvPr/>
        </p:nvSpPr>
        <p:spPr>
          <a:xfrm>
            <a:off x="2911660" y="2036283"/>
            <a:ext cx="1352101" cy="1113532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368" tIns="45684" rIns="91368" bIns="45684" rtlCol="0" anchor="ctr">
            <a:noAutofit/>
          </a:bodyPr>
          <a:lstStyle/>
          <a:p>
            <a:pPr algn="ctr" defTabSz="913578"/>
            <a:r>
              <a:rPr lang="en-US" sz="6000" b="1" baseline="30000" dirty="0">
                <a:solidFill>
                  <a:srgbClr val="0073E6"/>
                </a:solidFill>
                <a:ea typeface="Proxima Nova Black" charset="0"/>
                <a:cs typeface="Proxima Nova Black" charset="0"/>
              </a:rPr>
              <a:t>#</a:t>
            </a:r>
            <a:r>
              <a:rPr lang="en-US" sz="7000" b="1" dirty="0">
                <a:solidFill>
                  <a:srgbClr val="0073E6"/>
                </a:solidFill>
                <a:ea typeface="Proxima Nova Black" charset="0"/>
                <a:cs typeface="Proxima Nova Black" charset="0"/>
              </a:rPr>
              <a:t>1</a:t>
            </a:r>
            <a:endParaRPr lang="en-US" sz="7000" b="1" dirty="0">
              <a:solidFill>
                <a:srgbClr val="0073E6"/>
              </a:solidFill>
              <a:ea typeface="Proxima Nova Rg" charset="0"/>
              <a:cs typeface="Proxima Nova Rg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33AA16-D1FD-3C89-AA63-A5EC2FDDA15E}"/>
              </a:ext>
            </a:extLst>
          </p:cNvPr>
          <p:cNvGrpSpPr/>
          <p:nvPr/>
        </p:nvGrpSpPr>
        <p:grpSpPr>
          <a:xfrm>
            <a:off x="3135206" y="3580027"/>
            <a:ext cx="2539614" cy="1744265"/>
            <a:chOff x="3510019" y="3072194"/>
            <a:chExt cx="2923717" cy="174426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53C12BB-D987-9698-46DF-67EA59F4E0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10019" y="4802251"/>
              <a:ext cx="2923717" cy="14208"/>
            </a:xfrm>
            <a:prstGeom prst="line">
              <a:avLst/>
            </a:prstGeom>
            <a:ln w="12700">
              <a:solidFill>
                <a:srgbClr val="0073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6C15E31-FAF3-D72A-0112-D6422DC04D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10019" y="4023330"/>
              <a:ext cx="2923717" cy="14208"/>
            </a:xfrm>
            <a:prstGeom prst="line">
              <a:avLst/>
            </a:prstGeom>
            <a:ln w="12700">
              <a:solidFill>
                <a:srgbClr val="0073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ED9F9D-B0F8-12F2-9400-D298C3DD1B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10019" y="3072194"/>
              <a:ext cx="2923717" cy="14208"/>
            </a:xfrm>
            <a:prstGeom prst="line">
              <a:avLst/>
            </a:prstGeom>
            <a:ln w="12700">
              <a:solidFill>
                <a:srgbClr val="0073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3">
            <a:extLst>
              <a:ext uri="{FF2B5EF4-FFF2-40B4-BE49-F238E27FC236}">
                <a16:creationId xmlns:a16="http://schemas.microsoft.com/office/drawing/2014/main" id="{20600078-5B2B-10AD-9E4F-DE18B05E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1" y="457200"/>
            <a:ext cx="11225908" cy="365760"/>
          </a:xfrm>
        </p:spPr>
        <p:txBody>
          <a:bodyPr/>
          <a:lstStyle/>
          <a:p>
            <a:r>
              <a:rPr lang="en-US" dirty="0"/>
              <a:t>Why Zebra</a:t>
            </a:r>
          </a:p>
        </p:txBody>
      </p:sp>
    </p:spTree>
    <p:extLst>
      <p:ext uri="{BB962C8B-B14F-4D97-AF65-F5344CB8AC3E}">
        <p14:creationId xmlns:p14="http://schemas.microsoft.com/office/powerpoint/2010/main" val="28158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956B60-6611-9040-9F59-B87124FFE5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6725" y="1308681"/>
            <a:ext cx="5833867" cy="859820"/>
          </a:xfrm>
        </p:spPr>
        <p:txBody>
          <a:bodyPr/>
          <a:lstStyle/>
          <a:p>
            <a:r>
              <a:rPr lang="en-US" dirty="0"/>
              <a:t>Thank you!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EC5B84-0E6C-8C4A-BFC5-D165E17031D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6725" y="2358310"/>
            <a:ext cx="5833867" cy="309925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For more information, visit, www.zebra.com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79BC3-E903-CA42-8839-2E836D2031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6725" y="2668236"/>
            <a:ext cx="5532919" cy="919995"/>
          </a:xfrm>
        </p:spPr>
        <p:txBody>
          <a:bodyPr/>
          <a:lstStyle/>
          <a:p>
            <a:r>
              <a:rPr lang="en-US" dirty="0">
                <a:latin typeface="+mn-lt"/>
              </a:rPr>
              <a:t>ZEBRA and the stylized Zebra head are trademarks of Zebra Technologies Corp., registered in many jurisdictions worldwide. The Bluetooth</a:t>
            </a:r>
            <a:r>
              <a:rPr lang="en-US" baseline="30000" dirty="0">
                <a:latin typeface="+mn-lt"/>
              </a:rPr>
              <a:t>®</a:t>
            </a:r>
            <a:r>
              <a:rPr lang="en-US" dirty="0">
                <a:latin typeface="+mn-lt"/>
              </a:rPr>
              <a:t> word mark and logos are registered trademarks owned by Bluetooth SIG, Inc. and any use of such marks by Zebra is under license. Wi-Fi</a:t>
            </a:r>
            <a:r>
              <a:rPr lang="en-US" baseline="30000" dirty="0">
                <a:latin typeface="+mn-lt"/>
              </a:rPr>
              <a:t>™</a:t>
            </a:r>
            <a:r>
              <a:rPr lang="en-US" dirty="0">
                <a:latin typeface="+mn-lt"/>
              </a:rPr>
              <a:t> is a trademark of Wi-Fi Alliance®. All other trademarks are the property of their respective owners. ©2023 Zebra Technologies Corp. and/or its affiliates. </a:t>
            </a:r>
            <a:r>
              <a:rPr lang="en-US">
                <a:latin typeface="+mn-lt"/>
              </a:rPr>
              <a:t>08/08/2023</a:t>
            </a:r>
            <a:r>
              <a:rPr lang="en-US" dirty="0">
                <a:latin typeface="+mn-lt"/>
              </a:rPr>
              <a:t>.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F90C907-BB2E-DC4A-8C2C-C571FE9ADF6E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 flipH="1">
            <a:off x="0" y="3354479"/>
            <a:ext cx="3024291" cy="3503520"/>
          </a:xfrm>
          <a:custGeom>
            <a:avLst/>
            <a:gdLst>
              <a:gd name="connsiteX0" fmla="*/ 0 w 3091477"/>
              <a:gd name="connsiteY0" fmla="*/ 3581352 h 3581352"/>
              <a:gd name="connsiteX1" fmla="*/ 3091477 w 3091477"/>
              <a:gd name="connsiteY1" fmla="*/ 1790676 h 3581352"/>
              <a:gd name="connsiteX2" fmla="*/ 0 w 3091477"/>
              <a:gd name="connsiteY2" fmla="*/ 0 h 358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91477" h="3581352">
                <a:moveTo>
                  <a:pt x="0" y="3581352"/>
                </a:moveTo>
                <a:lnTo>
                  <a:pt x="3091477" y="1790676"/>
                </a:lnTo>
                <a:lnTo>
                  <a:pt x="0" y="0"/>
                </a:lnTo>
                <a:close/>
              </a:path>
            </a:pathLst>
          </a:custGeom>
          <a:solidFill>
            <a:srgbClr val="0073E6"/>
          </a:soli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A69FC0-656C-6C47-B662-8BB369863A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36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678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blue thumb up symbol&#10;&#10;Description automatically generated">
            <a:extLst>
              <a:ext uri="{FF2B5EF4-FFF2-40B4-BE49-F238E27FC236}">
                <a16:creationId xmlns:a16="http://schemas.microsoft.com/office/drawing/2014/main" id="{062A64E6-67E9-928B-6848-CCE603FEE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719" y="2394511"/>
            <a:ext cx="927661" cy="927661"/>
          </a:xfrm>
          <a:prstGeom prst="rect">
            <a:avLst/>
          </a:prstGeom>
        </p:spPr>
      </p:pic>
      <p:pic>
        <p:nvPicPr>
          <p:cNvPr id="59" name="Picture 58" descr="A blue line with circles&#10;&#10;Description automatically generated">
            <a:extLst>
              <a:ext uri="{FF2B5EF4-FFF2-40B4-BE49-F238E27FC236}">
                <a16:creationId xmlns:a16="http://schemas.microsoft.com/office/drawing/2014/main" id="{4DE716C4-B10E-1E50-79D2-BC2E385CC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83" y="2286572"/>
            <a:ext cx="1048052" cy="1048052"/>
          </a:xfrm>
          <a:prstGeom prst="rect">
            <a:avLst/>
          </a:prstGeom>
        </p:spPr>
      </p:pic>
      <p:pic>
        <p:nvPicPr>
          <p:cNvPr id="57" name="Picture 56" descr="A blue dollar sign on a black background&#10;&#10;Description automatically generated">
            <a:extLst>
              <a:ext uri="{FF2B5EF4-FFF2-40B4-BE49-F238E27FC236}">
                <a16:creationId xmlns:a16="http://schemas.microsoft.com/office/drawing/2014/main" id="{FA57D4F1-A2FF-111A-C04D-138E7E626C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593" y="2413214"/>
            <a:ext cx="846374" cy="846374"/>
          </a:xfrm>
          <a:prstGeom prst="rect">
            <a:avLst/>
          </a:prstGeom>
        </p:spPr>
      </p:pic>
      <p:pic>
        <p:nvPicPr>
          <p:cNvPr id="52" name="Picture 51" descr="A blue and black dotted line&#10;&#10;Description automatically generated">
            <a:extLst>
              <a:ext uri="{FF2B5EF4-FFF2-40B4-BE49-F238E27FC236}">
                <a16:creationId xmlns:a16="http://schemas.microsoft.com/office/drawing/2014/main" id="{8AD15145-7C9C-0F48-0FA9-FE3AD48146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914" y="2267964"/>
            <a:ext cx="1337551" cy="1337551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611B1B0-D912-521B-1536-9CC7D6BCA714}"/>
              </a:ext>
            </a:extLst>
          </p:cNvPr>
          <p:cNvSpPr/>
          <p:nvPr/>
        </p:nvSpPr>
        <p:spPr>
          <a:xfrm>
            <a:off x="-4080" y="391793"/>
            <a:ext cx="5876328" cy="557531"/>
          </a:xfrm>
          <a:custGeom>
            <a:avLst/>
            <a:gdLst>
              <a:gd name="connsiteX0" fmla="*/ 0 w 2768955"/>
              <a:gd name="connsiteY0" fmla="*/ 0 h 552451"/>
              <a:gd name="connsiteX1" fmla="*/ 2768955 w 2768955"/>
              <a:gd name="connsiteY1" fmla="*/ 0 h 552451"/>
              <a:gd name="connsiteX2" fmla="*/ 2768955 w 2768955"/>
              <a:gd name="connsiteY2" fmla="*/ 552451 h 552451"/>
              <a:gd name="connsiteX3" fmla="*/ 0 w 2768955"/>
              <a:gd name="connsiteY3" fmla="*/ 552451 h 552451"/>
              <a:gd name="connsiteX4" fmla="*/ 0 w 2768955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2768955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705705 w 5115280"/>
              <a:gd name="connsiteY2" fmla="*/ 5429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64430 w 5115280"/>
              <a:gd name="connsiteY2" fmla="*/ 5175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96180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067655"/>
              <a:gd name="connsiteY0" fmla="*/ 0 h 552451"/>
              <a:gd name="connsiteX1" fmla="*/ 5067655 w 5067655"/>
              <a:gd name="connsiteY1" fmla="*/ 31750 h 552451"/>
              <a:gd name="connsiteX2" fmla="*/ 4696180 w 5067655"/>
              <a:gd name="connsiteY2" fmla="*/ 552451 h 552451"/>
              <a:gd name="connsiteX3" fmla="*/ 0 w 5067655"/>
              <a:gd name="connsiteY3" fmla="*/ 552451 h 552451"/>
              <a:gd name="connsiteX4" fmla="*/ 0 w 5067655"/>
              <a:gd name="connsiteY4" fmla="*/ 0 h 552451"/>
              <a:gd name="connsiteX0" fmla="*/ 0 w 5129568"/>
              <a:gd name="connsiteY0" fmla="*/ 1587 h 554038"/>
              <a:gd name="connsiteX1" fmla="*/ 5129568 w 5129568"/>
              <a:gd name="connsiteY1" fmla="*/ 0 h 554038"/>
              <a:gd name="connsiteX2" fmla="*/ 4696180 w 5129568"/>
              <a:gd name="connsiteY2" fmla="*/ 554038 h 554038"/>
              <a:gd name="connsiteX3" fmla="*/ 0 w 5129568"/>
              <a:gd name="connsiteY3" fmla="*/ 554038 h 554038"/>
              <a:gd name="connsiteX4" fmla="*/ 0 w 5129568"/>
              <a:gd name="connsiteY4" fmla="*/ 1587 h 554038"/>
              <a:gd name="connsiteX0" fmla="*/ 0 w 5876328"/>
              <a:gd name="connsiteY0" fmla="*/ 0 h 557531"/>
              <a:gd name="connsiteX1" fmla="*/ 5876328 w 5876328"/>
              <a:gd name="connsiteY1" fmla="*/ 3493 h 557531"/>
              <a:gd name="connsiteX2" fmla="*/ 5442940 w 5876328"/>
              <a:gd name="connsiteY2" fmla="*/ 557531 h 557531"/>
              <a:gd name="connsiteX3" fmla="*/ 746760 w 5876328"/>
              <a:gd name="connsiteY3" fmla="*/ 557531 h 557531"/>
              <a:gd name="connsiteX4" fmla="*/ 0 w 5876328"/>
              <a:gd name="connsiteY4" fmla="*/ 0 h 557531"/>
              <a:gd name="connsiteX0" fmla="*/ 0 w 5876328"/>
              <a:gd name="connsiteY0" fmla="*/ 0 h 557531"/>
              <a:gd name="connsiteX1" fmla="*/ 5876328 w 5876328"/>
              <a:gd name="connsiteY1" fmla="*/ 3493 h 557531"/>
              <a:gd name="connsiteX2" fmla="*/ 5442940 w 5876328"/>
              <a:gd name="connsiteY2" fmla="*/ 557531 h 557531"/>
              <a:gd name="connsiteX3" fmla="*/ 0 w 5876328"/>
              <a:gd name="connsiteY3" fmla="*/ 552451 h 557531"/>
              <a:gd name="connsiteX4" fmla="*/ 0 w 5876328"/>
              <a:gd name="connsiteY4" fmla="*/ 0 h 55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6328" h="557531">
                <a:moveTo>
                  <a:pt x="0" y="0"/>
                </a:moveTo>
                <a:lnTo>
                  <a:pt x="5876328" y="3493"/>
                </a:lnTo>
                <a:lnTo>
                  <a:pt x="5442940" y="557531"/>
                </a:lnTo>
                <a:lnTo>
                  <a:pt x="0" y="552451"/>
                </a:lnTo>
                <a:lnTo>
                  <a:pt x="0" y="0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8A0463A1-DCB0-1480-8635-18308D652CF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 flipV="1">
            <a:off x="8714451" y="4855906"/>
            <a:ext cx="3474374" cy="2012462"/>
          </a:xfrm>
          <a:prstGeom prst="rtTriangle">
            <a:avLst/>
          </a:pr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566151F4-32F0-ECBC-0966-31670D54C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F19F85D4-6AC3-4CF9-A1A5-831DFC2C241F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15033587-A244-877E-4168-818F12F0BADF}"/>
              </a:ext>
            </a:extLst>
          </p:cNvPr>
          <p:cNvSpPr txBox="1">
            <a:spLocks/>
          </p:cNvSpPr>
          <p:nvPr/>
        </p:nvSpPr>
        <p:spPr>
          <a:xfrm>
            <a:off x="457080" y="457200"/>
            <a:ext cx="5262999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Key Drivers in the Retail Store</a:t>
            </a:r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E106DC-773A-A13C-1DB5-34BD0892D727}"/>
              </a:ext>
            </a:extLst>
          </p:cNvPr>
          <p:cNvSpPr/>
          <p:nvPr/>
        </p:nvSpPr>
        <p:spPr>
          <a:xfrm>
            <a:off x="5528636" y="395287"/>
            <a:ext cx="6663727" cy="554992"/>
          </a:xfrm>
          <a:custGeom>
            <a:avLst/>
            <a:gdLst>
              <a:gd name="connsiteX0" fmla="*/ 0 w 6979534"/>
              <a:gd name="connsiteY0" fmla="*/ 0 h 552452"/>
              <a:gd name="connsiteX1" fmla="*/ 6979534 w 6979534"/>
              <a:gd name="connsiteY1" fmla="*/ 0 h 552452"/>
              <a:gd name="connsiteX2" fmla="*/ 6979534 w 6979534"/>
              <a:gd name="connsiteY2" fmla="*/ 552452 h 552452"/>
              <a:gd name="connsiteX3" fmla="*/ 0 w 6979534"/>
              <a:gd name="connsiteY3" fmla="*/ 552452 h 552452"/>
              <a:gd name="connsiteX4" fmla="*/ 0 w 6979534"/>
              <a:gd name="connsiteY4" fmla="*/ 0 h 552452"/>
              <a:gd name="connsiteX0" fmla="*/ 423333 w 7402867"/>
              <a:gd name="connsiteY0" fmla="*/ 0 h 554568"/>
              <a:gd name="connsiteX1" fmla="*/ 7402867 w 7402867"/>
              <a:gd name="connsiteY1" fmla="*/ 0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7402867"/>
              <a:gd name="connsiteY0" fmla="*/ 0 h 554568"/>
              <a:gd name="connsiteX1" fmla="*/ 6663727 w 7402867"/>
              <a:gd name="connsiteY1" fmla="*/ 0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6663727"/>
              <a:gd name="connsiteY0" fmla="*/ 0 h 554992"/>
              <a:gd name="connsiteX1" fmla="*/ 6663727 w 6663727"/>
              <a:gd name="connsiteY1" fmla="*/ 0 h 554992"/>
              <a:gd name="connsiteX2" fmla="*/ 6661187 w 6663727"/>
              <a:gd name="connsiteY2" fmla="*/ 554992 h 554992"/>
              <a:gd name="connsiteX3" fmla="*/ 0 w 6663727"/>
              <a:gd name="connsiteY3" fmla="*/ 554568 h 554992"/>
              <a:gd name="connsiteX4" fmla="*/ 423333 w 6663727"/>
              <a:gd name="connsiteY4" fmla="*/ 0 h 55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3727" h="554992">
                <a:moveTo>
                  <a:pt x="423333" y="0"/>
                </a:moveTo>
                <a:lnTo>
                  <a:pt x="6663727" y="0"/>
                </a:lnTo>
                <a:cubicBezTo>
                  <a:pt x="6662880" y="184997"/>
                  <a:pt x="6662034" y="369995"/>
                  <a:pt x="6661187" y="554992"/>
                </a:cubicBezTo>
                <a:lnTo>
                  <a:pt x="0" y="554568"/>
                </a:lnTo>
                <a:lnTo>
                  <a:pt x="42333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1">
            <a:extLst>
              <a:ext uri="{FF2B5EF4-FFF2-40B4-BE49-F238E27FC236}">
                <a16:creationId xmlns:a16="http://schemas.microsoft.com/office/drawing/2014/main" id="{DAA400F0-3C42-93FA-746F-BA2039002D1B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2768954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4" name="Freeform 30">
            <a:extLst>
              <a:ext uri="{FF2B5EF4-FFF2-40B4-BE49-F238E27FC236}">
                <a16:creationId xmlns:a16="http://schemas.microsoft.com/office/drawing/2014/main" id="{53BEA108-ECBD-70C8-AB98-4C2E877101E7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064735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6" name="Freeform 31">
            <a:extLst>
              <a:ext uri="{FF2B5EF4-FFF2-40B4-BE49-F238E27FC236}">
                <a16:creationId xmlns:a16="http://schemas.microsoft.com/office/drawing/2014/main" id="{FB491E6F-19AD-540A-61AF-E3CA12E10EA0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7360516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7" name="Freeform 32">
            <a:extLst>
              <a:ext uri="{FF2B5EF4-FFF2-40B4-BE49-F238E27FC236}">
                <a16:creationId xmlns:a16="http://schemas.microsoft.com/office/drawing/2014/main" id="{204BBA4C-54DA-D341-153A-101C88B8A235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9656298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62CFF0-C1D1-7DD7-5F6E-60556BCA1EB7}"/>
              </a:ext>
            </a:extLst>
          </p:cNvPr>
          <p:cNvSpPr txBox="1"/>
          <p:nvPr/>
        </p:nvSpPr>
        <p:spPr>
          <a:xfrm>
            <a:off x="454901" y="3477967"/>
            <a:ext cx="2093872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hangingPunct="1">
              <a:spcBef>
                <a:spcPts val="1000"/>
              </a:spcBef>
              <a:buClrTx/>
              <a:buSzTx/>
              <a:buFontTx/>
              <a:buNone/>
            </a:pPr>
            <a:r>
              <a:rPr lang="en-US" altLang="en-US" sz="1600" dirty="0"/>
              <a:t>Enhance the </a:t>
            </a:r>
            <a:r>
              <a:rPr lang="en-US" altLang="en-US" sz="1600" b="1" dirty="0"/>
              <a:t>customer experience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84F501-EB7E-9B17-6214-B32AD83FD7B1}"/>
              </a:ext>
            </a:extLst>
          </p:cNvPr>
          <p:cNvSpPr txBox="1"/>
          <p:nvPr/>
        </p:nvSpPr>
        <p:spPr>
          <a:xfrm>
            <a:off x="2752708" y="3477967"/>
            <a:ext cx="2202229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hangingPunct="1">
              <a:spcBef>
                <a:spcPts val="1000"/>
              </a:spcBef>
              <a:buClrTx/>
              <a:buSzTx/>
              <a:buFontTx/>
              <a:buNone/>
            </a:pPr>
            <a:r>
              <a:rPr lang="en-US" altLang="en-US" sz="1600" dirty="0"/>
              <a:t>Reduce </a:t>
            </a:r>
            <a:r>
              <a:rPr lang="en-US" altLang="en-US" sz="1600" b="1" dirty="0"/>
              <a:t>labor and operating costs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0DD865-08EA-F1EE-594C-3CE1C23E74D8}"/>
              </a:ext>
            </a:extLst>
          </p:cNvPr>
          <p:cNvSpPr txBox="1"/>
          <p:nvPr/>
        </p:nvSpPr>
        <p:spPr>
          <a:xfrm>
            <a:off x="5048490" y="3501717"/>
            <a:ext cx="2202229" cy="2215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en-US" altLang="en-US" sz="1600" b="1" dirty="0"/>
              <a:t>Streamline </a:t>
            </a:r>
            <a:r>
              <a:rPr lang="en-US" altLang="en-US" sz="1600" dirty="0"/>
              <a:t>operations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DF9140-6E18-4E9E-F1CA-8126C41F0F6E}"/>
              </a:ext>
            </a:extLst>
          </p:cNvPr>
          <p:cNvSpPr txBox="1"/>
          <p:nvPr/>
        </p:nvSpPr>
        <p:spPr>
          <a:xfrm>
            <a:off x="7344271" y="3477967"/>
            <a:ext cx="2091846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hangingPunct="1">
              <a:spcBef>
                <a:spcPts val="1000"/>
              </a:spcBef>
              <a:buClrTx/>
              <a:buSzTx/>
              <a:buFontTx/>
              <a:buNone/>
            </a:pPr>
            <a:r>
              <a:rPr lang="en-US" altLang="en-US" sz="1600" b="1" dirty="0"/>
              <a:t>Improve</a:t>
            </a:r>
            <a:r>
              <a:rPr lang="en-US" altLang="en-US" sz="1600" dirty="0"/>
              <a:t> pricing and inventory management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749E85-E4AA-23CD-9D00-31DDD269E7A2}"/>
              </a:ext>
            </a:extLst>
          </p:cNvPr>
          <p:cNvSpPr txBox="1"/>
          <p:nvPr/>
        </p:nvSpPr>
        <p:spPr>
          <a:xfrm>
            <a:off x="9640053" y="3477967"/>
            <a:ext cx="1617756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hangingPunct="1">
              <a:spcBef>
                <a:spcPts val="1000"/>
              </a:spcBef>
              <a:buClrTx/>
              <a:buSzTx/>
              <a:buFontTx/>
              <a:buNone/>
            </a:pPr>
            <a:r>
              <a:rPr lang="en-US" altLang="en-US" sz="1600" b="1" dirty="0"/>
              <a:t>Keep pace </a:t>
            </a:r>
            <a:r>
              <a:rPr lang="en-US" altLang="en-US" sz="1600" dirty="0"/>
              <a:t>with the competition</a:t>
            </a:r>
          </a:p>
        </p:txBody>
      </p:sp>
      <p:sp>
        <p:nvSpPr>
          <p:cNvPr id="17" name="Freeform 42">
            <a:extLst>
              <a:ext uri="{FF2B5EF4-FFF2-40B4-BE49-F238E27FC236}">
                <a16:creationId xmlns:a16="http://schemas.microsoft.com/office/drawing/2014/main" id="{CD83083E-E3F7-52DC-C77C-4FFA7771D550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3038462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EE4B61-534E-431F-0F13-F140453AA62B}"/>
              </a:ext>
            </a:extLst>
          </p:cNvPr>
          <p:cNvGrpSpPr/>
          <p:nvPr/>
        </p:nvGrpSpPr>
        <p:grpSpPr>
          <a:xfrm>
            <a:off x="473173" y="3335579"/>
            <a:ext cx="2185983" cy="69830"/>
            <a:chOff x="473173" y="3273590"/>
            <a:chExt cx="2185983" cy="69830"/>
          </a:xfrm>
        </p:grpSpPr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7128DDEE-7F0F-D56E-71C3-9F5F1A6E16F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35193904-A4C5-5A34-CD71-A36D1BE36A7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742680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sp>
        <p:nvSpPr>
          <p:cNvPr id="25" name="Freeform 44">
            <a:extLst>
              <a:ext uri="{FF2B5EF4-FFF2-40B4-BE49-F238E27FC236}">
                <a16:creationId xmlns:a16="http://schemas.microsoft.com/office/drawing/2014/main" id="{4182E3AC-E88B-2161-AB39-70E8320FC70F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334243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26" name="Freeform 45">
            <a:extLst>
              <a:ext uri="{FF2B5EF4-FFF2-40B4-BE49-F238E27FC236}">
                <a16:creationId xmlns:a16="http://schemas.microsoft.com/office/drawing/2014/main" id="{F17B5165-4189-D8E8-B02E-8ACBE293EEE4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7630025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27" name="Freeform 46">
            <a:extLst>
              <a:ext uri="{FF2B5EF4-FFF2-40B4-BE49-F238E27FC236}">
                <a16:creationId xmlns:a16="http://schemas.microsoft.com/office/drawing/2014/main" id="{485303B7-2B5D-E0FF-3BDF-EB001DEBEDC7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9966420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E5654A-CC98-3D62-2EAE-9FB0DF481D77}"/>
              </a:ext>
            </a:extLst>
          </p:cNvPr>
          <p:cNvGrpSpPr/>
          <p:nvPr/>
        </p:nvGrpSpPr>
        <p:grpSpPr>
          <a:xfrm>
            <a:off x="-1" y="4590035"/>
            <a:ext cx="9893809" cy="1033272"/>
            <a:chOff x="-1" y="4590035"/>
            <a:chExt cx="9893809" cy="1033272"/>
          </a:xfrm>
        </p:grpSpPr>
        <p:sp>
          <p:nvSpPr>
            <p:cNvPr id="37" name="Pentagon 5">
              <a:extLst>
                <a:ext uri="{FF2B5EF4-FFF2-40B4-BE49-F238E27FC236}">
                  <a16:creationId xmlns:a16="http://schemas.microsoft.com/office/drawing/2014/main" id="{117207F5-CD88-8A29-38B7-A98CABDFDC02}"/>
                </a:ext>
              </a:extLst>
            </p:cNvPr>
            <p:cNvSpPr/>
            <p:nvPr/>
          </p:nvSpPr>
          <p:spPr>
            <a:xfrm>
              <a:off x="-1" y="4590035"/>
              <a:ext cx="9893809" cy="1033272"/>
            </a:xfrm>
            <a:prstGeom prst="homePlat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EF994E0-A312-B475-1AE4-7273EB5BFCAE}"/>
                </a:ext>
              </a:extLst>
            </p:cNvPr>
            <p:cNvSpPr txBox="1"/>
            <p:nvPr/>
          </p:nvSpPr>
          <p:spPr>
            <a:xfrm>
              <a:off x="454901" y="4860450"/>
              <a:ext cx="8981216" cy="49244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eaLnBrk="1" hangingPunct="1"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While online and mobile commerce have transformed the shopping experience,</a:t>
              </a:r>
              <a:br>
                <a:rPr lang="en-US" altLang="en-US" sz="1600" dirty="0">
                  <a:solidFill>
                    <a:schemeClr val="bg1"/>
                  </a:solidFill>
                </a:rPr>
              </a:br>
              <a:r>
                <a:rPr lang="en-US" altLang="en-US" sz="1600" b="1" dirty="0">
                  <a:solidFill>
                    <a:schemeClr val="accent1"/>
                  </a:solidFill>
                </a:rPr>
                <a:t>91% </a:t>
              </a:r>
              <a:r>
                <a:rPr lang="en-US" altLang="en-US" sz="1600" dirty="0">
                  <a:solidFill>
                    <a:schemeClr val="bg1"/>
                  </a:solidFill>
                </a:rPr>
                <a:t>of all retail sales are still generated in brick-and-mortar stores</a:t>
              </a:r>
              <a:r>
                <a:rPr lang="en-US" altLang="en-US" sz="1600" baseline="30000" dirty="0">
                  <a:solidFill>
                    <a:schemeClr val="bg1"/>
                  </a:solidFill>
                </a:rPr>
                <a:t>*</a:t>
              </a:r>
              <a:endParaRPr lang="en-US" altLang="en-US" sz="1600" b="1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0E4CF6F-B5CE-F043-29F7-BDC7249097E0}"/>
              </a:ext>
            </a:extLst>
          </p:cNvPr>
          <p:cNvSpPr txBox="1"/>
          <p:nvPr/>
        </p:nvSpPr>
        <p:spPr>
          <a:xfrm>
            <a:off x="1688643" y="6569441"/>
            <a:ext cx="39714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solidFill>
                  <a:schemeClr val="accent5"/>
                </a:solidFill>
              </a:rPr>
              <a:t>* U.S. Census Bureau; 2017 Retail Vision Study, Zebra Technologies</a:t>
            </a:r>
          </a:p>
        </p:txBody>
      </p:sp>
      <p:pic>
        <p:nvPicPr>
          <p:cNvPr id="62" name="Picture 61" descr="A blue outline of a person holding a briefcase&#10;&#10;Description automatically generated">
            <a:extLst>
              <a:ext uri="{FF2B5EF4-FFF2-40B4-BE49-F238E27FC236}">
                <a16:creationId xmlns:a16="http://schemas.microsoft.com/office/drawing/2014/main" id="{672FD1C8-E7A1-C043-EF51-2A7F26FBEA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6" y="2345342"/>
            <a:ext cx="890682" cy="89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A blue rectangle with black lines&#10;&#10;Description automatically generated">
            <a:extLst>
              <a:ext uri="{FF2B5EF4-FFF2-40B4-BE49-F238E27FC236}">
                <a16:creationId xmlns:a16="http://schemas.microsoft.com/office/drawing/2014/main" id="{EBFC6985-F9AD-E521-85D5-FFF60223A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088" y="2345342"/>
            <a:ext cx="956973" cy="956973"/>
          </a:xfrm>
          <a:prstGeom prst="rect">
            <a:avLst/>
          </a:prstGeom>
        </p:spPr>
      </p:pic>
      <p:pic>
        <p:nvPicPr>
          <p:cNvPr id="58" name="Picture 57" descr="A blue and black outline of a person&#10;&#10;Description automatically generated">
            <a:extLst>
              <a:ext uri="{FF2B5EF4-FFF2-40B4-BE49-F238E27FC236}">
                <a16:creationId xmlns:a16="http://schemas.microsoft.com/office/drawing/2014/main" id="{79155A21-36F6-2929-18EC-39CCECAAA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03" y="2370181"/>
            <a:ext cx="888012" cy="888012"/>
          </a:xfrm>
          <a:prstGeom prst="rect">
            <a:avLst/>
          </a:prstGeom>
        </p:spPr>
      </p:pic>
      <p:pic>
        <p:nvPicPr>
          <p:cNvPr id="55" name="Picture 54" descr="A blue outline of a person holding a briefcase&#10;&#10;Description automatically generated">
            <a:extLst>
              <a:ext uri="{FF2B5EF4-FFF2-40B4-BE49-F238E27FC236}">
                <a16:creationId xmlns:a16="http://schemas.microsoft.com/office/drawing/2014/main" id="{64F60654-5362-1F4B-7B0F-D0EAE75D3B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6" y="2345342"/>
            <a:ext cx="890682" cy="890682"/>
          </a:xfrm>
          <a:prstGeom prst="rect">
            <a:avLst/>
          </a:prstGeom>
        </p:spPr>
      </p:pic>
      <p:pic>
        <p:nvPicPr>
          <p:cNvPr id="53" name="Picture 52" descr="A blue eye with a black background&#10;&#10;Description automatically generated">
            <a:extLst>
              <a:ext uri="{FF2B5EF4-FFF2-40B4-BE49-F238E27FC236}">
                <a16:creationId xmlns:a16="http://schemas.microsoft.com/office/drawing/2014/main" id="{25A23DFE-476F-02ED-B79B-C3DFE65EBA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222" y="2346521"/>
            <a:ext cx="1038560" cy="103856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611B1B0-D912-521B-1536-9CC7D6BCA714}"/>
              </a:ext>
            </a:extLst>
          </p:cNvPr>
          <p:cNvSpPr/>
          <p:nvPr/>
        </p:nvSpPr>
        <p:spPr>
          <a:xfrm>
            <a:off x="-4080" y="391793"/>
            <a:ext cx="5876328" cy="557531"/>
          </a:xfrm>
          <a:custGeom>
            <a:avLst/>
            <a:gdLst>
              <a:gd name="connsiteX0" fmla="*/ 0 w 2768955"/>
              <a:gd name="connsiteY0" fmla="*/ 0 h 552451"/>
              <a:gd name="connsiteX1" fmla="*/ 2768955 w 2768955"/>
              <a:gd name="connsiteY1" fmla="*/ 0 h 552451"/>
              <a:gd name="connsiteX2" fmla="*/ 2768955 w 2768955"/>
              <a:gd name="connsiteY2" fmla="*/ 552451 h 552451"/>
              <a:gd name="connsiteX3" fmla="*/ 0 w 2768955"/>
              <a:gd name="connsiteY3" fmla="*/ 552451 h 552451"/>
              <a:gd name="connsiteX4" fmla="*/ 0 w 2768955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2768955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705705 w 5115280"/>
              <a:gd name="connsiteY2" fmla="*/ 5429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64430 w 5115280"/>
              <a:gd name="connsiteY2" fmla="*/ 5175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96180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067655"/>
              <a:gd name="connsiteY0" fmla="*/ 0 h 552451"/>
              <a:gd name="connsiteX1" fmla="*/ 5067655 w 5067655"/>
              <a:gd name="connsiteY1" fmla="*/ 31750 h 552451"/>
              <a:gd name="connsiteX2" fmla="*/ 4696180 w 5067655"/>
              <a:gd name="connsiteY2" fmla="*/ 552451 h 552451"/>
              <a:gd name="connsiteX3" fmla="*/ 0 w 5067655"/>
              <a:gd name="connsiteY3" fmla="*/ 552451 h 552451"/>
              <a:gd name="connsiteX4" fmla="*/ 0 w 5067655"/>
              <a:gd name="connsiteY4" fmla="*/ 0 h 552451"/>
              <a:gd name="connsiteX0" fmla="*/ 0 w 5129568"/>
              <a:gd name="connsiteY0" fmla="*/ 1587 h 554038"/>
              <a:gd name="connsiteX1" fmla="*/ 5129568 w 5129568"/>
              <a:gd name="connsiteY1" fmla="*/ 0 h 554038"/>
              <a:gd name="connsiteX2" fmla="*/ 4696180 w 5129568"/>
              <a:gd name="connsiteY2" fmla="*/ 554038 h 554038"/>
              <a:gd name="connsiteX3" fmla="*/ 0 w 5129568"/>
              <a:gd name="connsiteY3" fmla="*/ 554038 h 554038"/>
              <a:gd name="connsiteX4" fmla="*/ 0 w 5129568"/>
              <a:gd name="connsiteY4" fmla="*/ 1587 h 554038"/>
              <a:gd name="connsiteX0" fmla="*/ 0 w 5876328"/>
              <a:gd name="connsiteY0" fmla="*/ 0 h 557531"/>
              <a:gd name="connsiteX1" fmla="*/ 5876328 w 5876328"/>
              <a:gd name="connsiteY1" fmla="*/ 3493 h 557531"/>
              <a:gd name="connsiteX2" fmla="*/ 5442940 w 5876328"/>
              <a:gd name="connsiteY2" fmla="*/ 557531 h 557531"/>
              <a:gd name="connsiteX3" fmla="*/ 746760 w 5876328"/>
              <a:gd name="connsiteY3" fmla="*/ 557531 h 557531"/>
              <a:gd name="connsiteX4" fmla="*/ 0 w 5876328"/>
              <a:gd name="connsiteY4" fmla="*/ 0 h 557531"/>
              <a:gd name="connsiteX0" fmla="*/ 0 w 5876328"/>
              <a:gd name="connsiteY0" fmla="*/ 0 h 557531"/>
              <a:gd name="connsiteX1" fmla="*/ 5876328 w 5876328"/>
              <a:gd name="connsiteY1" fmla="*/ 3493 h 557531"/>
              <a:gd name="connsiteX2" fmla="*/ 5442940 w 5876328"/>
              <a:gd name="connsiteY2" fmla="*/ 557531 h 557531"/>
              <a:gd name="connsiteX3" fmla="*/ 0 w 5876328"/>
              <a:gd name="connsiteY3" fmla="*/ 552451 h 557531"/>
              <a:gd name="connsiteX4" fmla="*/ 0 w 5876328"/>
              <a:gd name="connsiteY4" fmla="*/ 0 h 55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6328" h="557531">
                <a:moveTo>
                  <a:pt x="0" y="0"/>
                </a:moveTo>
                <a:lnTo>
                  <a:pt x="5876328" y="3493"/>
                </a:lnTo>
                <a:lnTo>
                  <a:pt x="5442940" y="557531"/>
                </a:lnTo>
                <a:lnTo>
                  <a:pt x="0" y="552451"/>
                </a:lnTo>
                <a:lnTo>
                  <a:pt x="0" y="0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8A0463A1-DCB0-1480-8635-18308D652CF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 flipV="1">
            <a:off x="8714451" y="4855906"/>
            <a:ext cx="3474374" cy="2012462"/>
          </a:xfrm>
          <a:prstGeom prst="rtTriangle">
            <a:avLst/>
          </a:pr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566151F4-32F0-ECBC-0966-31670D54C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F19F85D4-6AC3-4CF9-A1A5-831DFC2C241F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15033587-A244-877E-4168-818F12F0BADF}"/>
              </a:ext>
            </a:extLst>
          </p:cNvPr>
          <p:cNvSpPr txBox="1">
            <a:spLocks/>
          </p:cNvSpPr>
          <p:nvPr/>
        </p:nvSpPr>
        <p:spPr>
          <a:xfrm>
            <a:off x="457080" y="457200"/>
            <a:ext cx="5537320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Key Drivers in </a:t>
            </a:r>
            <a:r>
              <a:rPr lang="cs-CZ" dirty="0">
                <a:solidFill>
                  <a:schemeClr val="bg1"/>
                </a:solidFill>
              </a:rPr>
              <a:t>Mobile Printing</a:t>
            </a:r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E106DC-773A-A13C-1DB5-34BD0892D727}"/>
              </a:ext>
            </a:extLst>
          </p:cNvPr>
          <p:cNvSpPr/>
          <p:nvPr/>
        </p:nvSpPr>
        <p:spPr>
          <a:xfrm>
            <a:off x="5528636" y="395287"/>
            <a:ext cx="6663727" cy="554992"/>
          </a:xfrm>
          <a:custGeom>
            <a:avLst/>
            <a:gdLst>
              <a:gd name="connsiteX0" fmla="*/ 0 w 6979534"/>
              <a:gd name="connsiteY0" fmla="*/ 0 h 552452"/>
              <a:gd name="connsiteX1" fmla="*/ 6979534 w 6979534"/>
              <a:gd name="connsiteY1" fmla="*/ 0 h 552452"/>
              <a:gd name="connsiteX2" fmla="*/ 6979534 w 6979534"/>
              <a:gd name="connsiteY2" fmla="*/ 552452 h 552452"/>
              <a:gd name="connsiteX3" fmla="*/ 0 w 6979534"/>
              <a:gd name="connsiteY3" fmla="*/ 552452 h 552452"/>
              <a:gd name="connsiteX4" fmla="*/ 0 w 6979534"/>
              <a:gd name="connsiteY4" fmla="*/ 0 h 552452"/>
              <a:gd name="connsiteX0" fmla="*/ 423333 w 7402867"/>
              <a:gd name="connsiteY0" fmla="*/ 0 h 554568"/>
              <a:gd name="connsiteX1" fmla="*/ 7402867 w 7402867"/>
              <a:gd name="connsiteY1" fmla="*/ 0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7402867"/>
              <a:gd name="connsiteY0" fmla="*/ 0 h 554568"/>
              <a:gd name="connsiteX1" fmla="*/ 6663727 w 7402867"/>
              <a:gd name="connsiteY1" fmla="*/ 0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6663727"/>
              <a:gd name="connsiteY0" fmla="*/ 0 h 554992"/>
              <a:gd name="connsiteX1" fmla="*/ 6663727 w 6663727"/>
              <a:gd name="connsiteY1" fmla="*/ 0 h 554992"/>
              <a:gd name="connsiteX2" fmla="*/ 6661187 w 6663727"/>
              <a:gd name="connsiteY2" fmla="*/ 554992 h 554992"/>
              <a:gd name="connsiteX3" fmla="*/ 0 w 6663727"/>
              <a:gd name="connsiteY3" fmla="*/ 554568 h 554992"/>
              <a:gd name="connsiteX4" fmla="*/ 423333 w 6663727"/>
              <a:gd name="connsiteY4" fmla="*/ 0 h 55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3727" h="554992">
                <a:moveTo>
                  <a:pt x="423333" y="0"/>
                </a:moveTo>
                <a:lnTo>
                  <a:pt x="6663727" y="0"/>
                </a:lnTo>
                <a:cubicBezTo>
                  <a:pt x="6662880" y="184997"/>
                  <a:pt x="6662034" y="369995"/>
                  <a:pt x="6661187" y="554992"/>
                </a:cubicBezTo>
                <a:lnTo>
                  <a:pt x="0" y="554568"/>
                </a:lnTo>
                <a:lnTo>
                  <a:pt x="42333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1">
            <a:extLst>
              <a:ext uri="{FF2B5EF4-FFF2-40B4-BE49-F238E27FC236}">
                <a16:creationId xmlns:a16="http://schemas.microsoft.com/office/drawing/2014/main" id="{F3BF1639-812A-76B1-35FA-A3C80692C8BF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2768954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48A54A2F-528D-A4C4-F480-8291006C6E1D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064735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9" name="Freeform 31">
            <a:extLst>
              <a:ext uri="{FF2B5EF4-FFF2-40B4-BE49-F238E27FC236}">
                <a16:creationId xmlns:a16="http://schemas.microsoft.com/office/drawing/2014/main" id="{DEAE3A43-35CB-DAF4-A393-DEBF15054AE7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7360516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3" name="Freeform 32">
            <a:extLst>
              <a:ext uri="{FF2B5EF4-FFF2-40B4-BE49-F238E27FC236}">
                <a16:creationId xmlns:a16="http://schemas.microsoft.com/office/drawing/2014/main" id="{0DFD099F-BDF5-1A8D-8721-05AFB598FC16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9656298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4963A4-8954-6EC1-08AC-54380CCE5826}"/>
              </a:ext>
            </a:extLst>
          </p:cNvPr>
          <p:cNvSpPr txBox="1"/>
          <p:nvPr/>
        </p:nvSpPr>
        <p:spPr>
          <a:xfrm>
            <a:off x="454901" y="3501717"/>
            <a:ext cx="2202230" cy="6647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en-US" altLang="en-US" sz="1600" dirty="0"/>
              <a:t>Meet rising</a:t>
            </a:r>
            <a:br>
              <a:rPr lang="en-US" altLang="en-US" sz="1600" dirty="0"/>
            </a:br>
            <a:r>
              <a:rPr lang="en-US" altLang="en-US" sz="1600" b="1" dirty="0"/>
              <a:t>customer and</a:t>
            </a:r>
            <a:br>
              <a:rPr lang="cs-CZ" altLang="en-US" sz="1600" b="1" dirty="0"/>
            </a:br>
            <a:r>
              <a:rPr lang="en-US" altLang="en-US" sz="1600" b="1" dirty="0"/>
              <a:t>partner expectations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771AD3-D164-C41F-4C79-87A7162AD717}"/>
              </a:ext>
            </a:extLst>
          </p:cNvPr>
          <p:cNvSpPr txBox="1"/>
          <p:nvPr/>
        </p:nvSpPr>
        <p:spPr>
          <a:xfrm>
            <a:off x="2752708" y="3477967"/>
            <a:ext cx="2202229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>
              <a:buNone/>
            </a:pPr>
            <a:r>
              <a:rPr lang="en-US" sz="1600" dirty="0"/>
              <a:t>Minimize bottlenecks and </a:t>
            </a:r>
            <a:r>
              <a:rPr lang="en-US" sz="1600" b="1" dirty="0"/>
              <a:t>optimize visibility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B2AA42-262F-0C3F-25D3-DA89C9F1EEB3}"/>
              </a:ext>
            </a:extLst>
          </p:cNvPr>
          <p:cNvSpPr txBox="1"/>
          <p:nvPr/>
        </p:nvSpPr>
        <p:spPr>
          <a:xfrm>
            <a:off x="5048490" y="3477967"/>
            <a:ext cx="2202229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hangingPunct="1">
              <a:spcBef>
                <a:spcPts val="1000"/>
              </a:spcBef>
              <a:buClrTx/>
              <a:buSzTx/>
              <a:buFontTx/>
              <a:buNone/>
            </a:pPr>
            <a:r>
              <a:rPr lang="en-US" altLang="en-US" sz="1600" dirty="0"/>
              <a:t>Increase </a:t>
            </a:r>
            <a:r>
              <a:rPr lang="en-US" altLang="en-US" sz="1600" b="1" dirty="0"/>
              <a:t>individual worker productivity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29BA71-E4EF-4019-7E5C-2489E0553562}"/>
              </a:ext>
            </a:extLst>
          </p:cNvPr>
          <p:cNvSpPr txBox="1"/>
          <p:nvPr/>
        </p:nvSpPr>
        <p:spPr>
          <a:xfrm>
            <a:off x="7344271" y="3477967"/>
            <a:ext cx="1932721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hangingPunct="1">
              <a:spcBef>
                <a:spcPts val="1000"/>
              </a:spcBef>
              <a:buClrTx/>
              <a:buSzTx/>
              <a:buFontTx/>
              <a:buNone/>
            </a:pPr>
            <a:r>
              <a:rPr lang="en-US" altLang="en-US" sz="1600" dirty="0"/>
              <a:t>Reduce errors with </a:t>
            </a:r>
            <a:r>
              <a:rPr lang="en-US" altLang="en-US" sz="1600" b="1" dirty="0"/>
              <a:t>on-the-spot printing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30D1F1-9433-DA49-84D9-04383B412E1E}"/>
              </a:ext>
            </a:extLst>
          </p:cNvPr>
          <p:cNvSpPr txBox="1"/>
          <p:nvPr/>
        </p:nvSpPr>
        <p:spPr>
          <a:xfrm>
            <a:off x="9640052" y="3477967"/>
            <a:ext cx="2379228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hangingPunct="1">
              <a:spcBef>
                <a:spcPts val="1000"/>
              </a:spcBef>
              <a:buClrTx/>
              <a:buSzTx/>
              <a:buFontTx/>
              <a:buNone/>
            </a:pPr>
            <a:r>
              <a:rPr lang="en-US" altLang="en-US" sz="1600" b="1" dirty="0"/>
              <a:t>Outpace</a:t>
            </a:r>
            <a:r>
              <a:rPr lang="en-US" altLang="en-US" sz="1600" dirty="0"/>
              <a:t> the competition</a:t>
            </a:r>
          </a:p>
        </p:txBody>
      </p:sp>
      <p:sp>
        <p:nvSpPr>
          <p:cNvPr id="32" name="Freeform 42">
            <a:extLst>
              <a:ext uri="{FF2B5EF4-FFF2-40B4-BE49-F238E27FC236}">
                <a16:creationId xmlns:a16="http://schemas.microsoft.com/office/drawing/2014/main" id="{5A3374BA-D42C-ADC8-A3AE-686C324B8C57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3038462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86C3CB3-39C9-B7E2-ABC4-61CBF469A45F}"/>
              </a:ext>
            </a:extLst>
          </p:cNvPr>
          <p:cNvGrpSpPr/>
          <p:nvPr/>
        </p:nvGrpSpPr>
        <p:grpSpPr>
          <a:xfrm>
            <a:off x="473173" y="3335579"/>
            <a:ext cx="2185983" cy="69830"/>
            <a:chOff x="473173" y="3273590"/>
            <a:chExt cx="2185983" cy="69830"/>
          </a:xfrm>
        </p:grpSpPr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41ED510B-41E1-A766-507B-9C79DBE4478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39" name="Freeform 43">
              <a:extLst>
                <a:ext uri="{FF2B5EF4-FFF2-40B4-BE49-F238E27FC236}">
                  <a16:creationId xmlns:a16="http://schemas.microsoft.com/office/drawing/2014/main" id="{D33CD8F9-36F5-6E67-0138-4CE5665CB29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742680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sp>
        <p:nvSpPr>
          <p:cNvPr id="40" name="Freeform 44">
            <a:extLst>
              <a:ext uri="{FF2B5EF4-FFF2-40B4-BE49-F238E27FC236}">
                <a16:creationId xmlns:a16="http://schemas.microsoft.com/office/drawing/2014/main" id="{77BE1840-195C-CE7F-B9B6-2E2B0A9BDA95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334243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41" name="Freeform 45">
            <a:extLst>
              <a:ext uri="{FF2B5EF4-FFF2-40B4-BE49-F238E27FC236}">
                <a16:creationId xmlns:a16="http://schemas.microsoft.com/office/drawing/2014/main" id="{B961B98A-4445-15B1-92C7-14615EE8EFC4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7630025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42" name="Freeform 46">
            <a:extLst>
              <a:ext uri="{FF2B5EF4-FFF2-40B4-BE49-F238E27FC236}">
                <a16:creationId xmlns:a16="http://schemas.microsoft.com/office/drawing/2014/main" id="{1FC9632F-3C4D-C867-F7AA-D5C1858ECF3D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9966420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pic>
        <p:nvPicPr>
          <p:cNvPr id="63" name="Picture 62" descr="A blue and black sign with a graph and arrow&#10;&#10;Description automatically generated">
            <a:extLst>
              <a:ext uri="{FF2B5EF4-FFF2-40B4-BE49-F238E27FC236}">
                <a16:creationId xmlns:a16="http://schemas.microsoft.com/office/drawing/2014/main" id="{EAE4959C-37EC-020F-9C06-01887DE5B1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797" y="2519369"/>
            <a:ext cx="755245" cy="75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blue line drawing of people and a graph&#10;&#10;Description automatically generated">
            <a:extLst>
              <a:ext uri="{FF2B5EF4-FFF2-40B4-BE49-F238E27FC236}">
                <a16:creationId xmlns:a16="http://schemas.microsoft.com/office/drawing/2014/main" id="{6107D15D-D295-9CF0-227F-A624BC11A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317" y="2342934"/>
            <a:ext cx="889621" cy="889621"/>
          </a:xfrm>
          <a:prstGeom prst="rect">
            <a:avLst/>
          </a:prstGeom>
        </p:spPr>
      </p:pic>
      <p:pic>
        <p:nvPicPr>
          <p:cNvPr id="52" name="Picture 51" descr="A blue eye with a black background&#10;&#10;Description automatically generated">
            <a:extLst>
              <a:ext uri="{FF2B5EF4-FFF2-40B4-BE49-F238E27FC236}">
                <a16:creationId xmlns:a16="http://schemas.microsoft.com/office/drawing/2014/main" id="{555AD64C-556D-02F0-7998-D741A66EB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03" y="2346521"/>
            <a:ext cx="1038560" cy="103856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611B1B0-D912-521B-1536-9CC7D6BCA714}"/>
              </a:ext>
            </a:extLst>
          </p:cNvPr>
          <p:cNvSpPr/>
          <p:nvPr/>
        </p:nvSpPr>
        <p:spPr>
          <a:xfrm>
            <a:off x="-4080" y="391793"/>
            <a:ext cx="5876328" cy="557531"/>
          </a:xfrm>
          <a:custGeom>
            <a:avLst/>
            <a:gdLst>
              <a:gd name="connsiteX0" fmla="*/ 0 w 2768955"/>
              <a:gd name="connsiteY0" fmla="*/ 0 h 552451"/>
              <a:gd name="connsiteX1" fmla="*/ 2768955 w 2768955"/>
              <a:gd name="connsiteY1" fmla="*/ 0 h 552451"/>
              <a:gd name="connsiteX2" fmla="*/ 2768955 w 2768955"/>
              <a:gd name="connsiteY2" fmla="*/ 552451 h 552451"/>
              <a:gd name="connsiteX3" fmla="*/ 0 w 2768955"/>
              <a:gd name="connsiteY3" fmla="*/ 552451 h 552451"/>
              <a:gd name="connsiteX4" fmla="*/ 0 w 2768955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2768955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705705 w 5115280"/>
              <a:gd name="connsiteY2" fmla="*/ 5429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64430 w 5115280"/>
              <a:gd name="connsiteY2" fmla="*/ 5175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96180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067655"/>
              <a:gd name="connsiteY0" fmla="*/ 0 h 552451"/>
              <a:gd name="connsiteX1" fmla="*/ 5067655 w 5067655"/>
              <a:gd name="connsiteY1" fmla="*/ 31750 h 552451"/>
              <a:gd name="connsiteX2" fmla="*/ 4696180 w 5067655"/>
              <a:gd name="connsiteY2" fmla="*/ 552451 h 552451"/>
              <a:gd name="connsiteX3" fmla="*/ 0 w 5067655"/>
              <a:gd name="connsiteY3" fmla="*/ 552451 h 552451"/>
              <a:gd name="connsiteX4" fmla="*/ 0 w 5067655"/>
              <a:gd name="connsiteY4" fmla="*/ 0 h 552451"/>
              <a:gd name="connsiteX0" fmla="*/ 0 w 5129568"/>
              <a:gd name="connsiteY0" fmla="*/ 1587 h 554038"/>
              <a:gd name="connsiteX1" fmla="*/ 5129568 w 5129568"/>
              <a:gd name="connsiteY1" fmla="*/ 0 h 554038"/>
              <a:gd name="connsiteX2" fmla="*/ 4696180 w 5129568"/>
              <a:gd name="connsiteY2" fmla="*/ 554038 h 554038"/>
              <a:gd name="connsiteX3" fmla="*/ 0 w 5129568"/>
              <a:gd name="connsiteY3" fmla="*/ 554038 h 554038"/>
              <a:gd name="connsiteX4" fmla="*/ 0 w 5129568"/>
              <a:gd name="connsiteY4" fmla="*/ 1587 h 554038"/>
              <a:gd name="connsiteX0" fmla="*/ 0 w 5876328"/>
              <a:gd name="connsiteY0" fmla="*/ 0 h 557531"/>
              <a:gd name="connsiteX1" fmla="*/ 5876328 w 5876328"/>
              <a:gd name="connsiteY1" fmla="*/ 3493 h 557531"/>
              <a:gd name="connsiteX2" fmla="*/ 5442940 w 5876328"/>
              <a:gd name="connsiteY2" fmla="*/ 557531 h 557531"/>
              <a:gd name="connsiteX3" fmla="*/ 746760 w 5876328"/>
              <a:gd name="connsiteY3" fmla="*/ 557531 h 557531"/>
              <a:gd name="connsiteX4" fmla="*/ 0 w 5876328"/>
              <a:gd name="connsiteY4" fmla="*/ 0 h 557531"/>
              <a:gd name="connsiteX0" fmla="*/ 0 w 5876328"/>
              <a:gd name="connsiteY0" fmla="*/ 0 h 557531"/>
              <a:gd name="connsiteX1" fmla="*/ 5876328 w 5876328"/>
              <a:gd name="connsiteY1" fmla="*/ 3493 h 557531"/>
              <a:gd name="connsiteX2" fmla="*/ 5442940 w 5876328"/>
              <a:gd name="connsiteY2" fmla="*/ 557531 h 557531"/>
              <a:gd name="connsiteX3" fmla="*/ 0 w 5876328"/>
              <a:gd name="connsiteY3" fmla="*/ 552451 h 557531"/>
              <a:gd name="connsiteX4" fmla="*/ 0 w 5876328"/>
              <a:gd name="connsiteY4" fmla="*/ 0 h 55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6328" h="557531">
                <a:moveTo>
                  <a:pt x="0" y="0"/>
                </a:moveTo>
                <a:lnTo>
                  <a:pt x="5876328" y="3493"/>
                </a:lnTo>
                <a:lnTo>
                  <a:pt x="5442940" y="557531"/>
                </a:lnTo>
                <a:lnTo>
                  <a:pt x="0" y="552451"/>
                </a:lnTo>
                <a:lnTo>
                  <a:pt x="0" y="0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8A0463A1-DCB0-1480-8635-18308D652CF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 flipV="1">
            <a:off x="8714451" y="4855906"/>
            <a:ext cx="3474374" cy="2012462"/>
          </a:xfrm>
          <a:prstGeom prst="rtTriangle">
            <a:avLst/>
          </a:pr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566151F4-32F0-ECBC-0966-31670D54C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F19F85D4-6AC3-4CF9-A1A5-831DFC2C241F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15033587-A244-877E-4168-818F12F0BADF}"/>
              </a:ext>
            </a:extLst>
          </p:cNvPr>
          <p:cNvSpPr txBox="1">
            <a:spLocks/>
          </p:cNvSpPr>
          <p:nvPr/>
        </p:nvSpPr>
        <p:spPr>
          <a:xfrm>
            <a:off x="457080" y="457200"/>
            <a:ext cx="5537320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Key Drivers in </a:t>
            </a:r>
            <a:r>
              <a:rPr lang="cs-CZ" dirty="0">
                <a:solidFill>
                  <a:schemeClr val="bg1"/>
                </a:solidFill>
              </a:rPr>
              <a:t>the Warehouse</a:t>
            </a:r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E106DC-773A-A13C-1DB5-34BD0892D727}"/>
              </a:ext>
            </a:extLst>
          </p:cNvPr>
          <p:cNvSpPr/>
          <p:nvPr/>
        </p:nvSpPr>
        <p:spPr>
          <a:xfrm>
            <a:off x="5528636" y="395287"/>
            <a:ext cx="6663727" cy="554992"/>
          </a:xfrm>
          <a:custGeom>
            <a:avLst/>
            <a:gdLst>
              <a:gd name="connsiteX0" fmla="*/ 0 w 6979534"/>
              <a:gd name="connsiteY0" fmla="*/ 0 h 552452"/>
              <a:gd name="connsiteX1" fmla="*/ 6979534 w 6979534"/>
              <a:gd name="connsiteY1" fmla="*/ 0 h 552452"/>
              <a:gd name="connsiteX2" fmla="*/ 6979534 w 6979534"/>
              <a:gd name="connsiteY2" fmla="*/ 552452 h 552452"/>
              <a:gd name="connsiteX3" fmla="*/ 0 w 6979534"/>
              <a:gd name="connsiteY3" fmla="*/ 552452 h 552452"/>
              <a:gd name="connsiteX4" fmla="*/ 0 w 6979534"/>
              <a:gd name="connsiteY4" fmla="*/ 0 h 552452"/>
              <a:gd name="connsiteX0" fmla="*/ 423333 w 7402867"/>
              <a:gd name="connsiteY0" fmla="*/ 0 h 554568"/>
              <a:gd name="connsiteX1" fmla="*/ 7402867 w 7402867"/>
              <a:gd name="connsiteY1" fmla="*/ 0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7402867"/>
              <a:gd name="connsiteY0" fmla="*/ 0 h 554568"/>
              <a:gd name="connsiteX1" fmla="*/ 6663727 w 7402867"/>
              <a:gd name="connsiteY1" fmla="*/ 0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6663727"/>
              <a:gd name="connsiteY0" fmla="*/ 0 h 554992"/>
              <a:gd name="connsiteX1" fmla="*/ 6663727 w 6663727"/>
              <a:gd name="connsiteY1" fmla="*/ 0 h 554992"/>
              <a:gd name="connsiteX2" fmla="*/ 6661187 w 6663727"/>
              <a:gd name="connsiteY2" fmla="*/ 554992 h 554992"/>
              <a:gd name="connsiteX3" fmla="*/ 0 w 6663727"/>
              <a:gd name="connsiteY3" fmla="*/ 554568 h 554992"/>
              <a:gd name="connsiteX4" fmla="*/ 423333 w 6663727"/>
              <a:gd name="connsiteY4" fmla="*/ 0 h 55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3727" h="554992">
                <a:moveTo>
                  <a:pt x="423333" y="0"/>
                </a:moveTo>
                <a:lnTo>
                  <a:pt x="6663727" y="0"/>
                </a:lnTo>
                <a:cubicBezTo>
                  <a:pt x="6662880" y="184997"/>
                  <a:pt x="6662034" y="369995"/>
                  <a:pt x="6661187" y="554992"/>
                </a:cubicBezTo>
                <a:lnTo>
                  <a:pt x="0" y="554568"/>
                </a:lnTo>
                <a:lnTo>
                  <a:pt x="42333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1">
            <a:extLst>
              <a:ext uri="{FF2B5EF4-FFF2-40B4-BE49-F238E27FC236}">
                <a16:creationId xmlns:a16="http://schemas.microsoft.com/office/drawing/2014/main" id="{62E7C609-F817-175A-C6F3-2BC24EDD4859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2768954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4" name="Freeform 30">
            <a:extLst>
              <a:ext uri="{FF2B5EF4-FFF2-40B4-BE49-F238E27FC236}">
                <a16:creationId xmlns:a16="http://schemas.microsoft.com/office/drawing/2014/main" id="{B64D32C1-7D9F-F37E-89A6-5FF8FD202749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064735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6" name="Freeform 31">
            <a:extLst>
              <a:ext uri="{FF2B5EF4-FFF2-40B4-BE49-F238E27FC236}">
                <a16:creationId xmlns:a16="http://schemas.microsoft.com/office/drawing/2014/main" id="{A2A3DCF2-BD47-1A0A-A1E5-760E8807F813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7360516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7" name="Freeform 32">
            <a:extLst>
              <a:ext uri="{FF2B5EF4-FFF2-40B4-BE49-F238E27FC236}">
                <a16:creationId xmlns:a16="http://schemas.microsoft.com/office/drawing/2014/main" id="{908C54DB-E244-4B23-972A-4073EC63D661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9656298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74B715-17BE-649B-1D0B-4D74768BE344}"/>
              </a:ext>
            </a:extLst>
          </p:cNvPr>
          <p:cNvSpPr txBox="1"/>
          <p:nvPr/>
        </p:nvSpPr>
        <p:spPr>
          <a:xfrm>
            <a:off x="454900" y="3501717"/>
            <a:ext cx="2466429" cy="6647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en-US" altLang="en-US" sz="1600" dirty="0"/>
              <a:t>Meet rising</a:t>
            </a:r>
            <a:br>
              <a:rPr lang="en-US" altLang="en-US" sz="1600" dirty="0"/>
            </a:br>
            <a:r>
              <a:rPr lang="en-US" altLang="en-US" sz="1600" b="1" dirty="0"/>
              <a:t>customer and</a:t>
            </a:r>
            <a:br>
              <a:rPr lang="cs-CZ" altLang="en-US" sz="1600" b="1" dirty="0"/>
            </a:br>
            <a:r>
              <a:rPr lang="en-US" altLang="en-US" sz="1600" b="1" dirty="0"/>
              <a:t>partner expectations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A60A88-3341-00AF-1160-A3FB2A84005A}"/>
              </a:ext>
            </a:extLst>
          </p:cNvPr>
          <p:cNvSpPr txBox="1"/>
          <p:nvPr/>
        </p:nvSpPr>
        <p:spPr>
          <a:xfrm>
            <a:off x="2752709" y="3477967"/>
            <a:ext cx="1932722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hangingPunct="1">
              <a:spcBef>
                <a:spcPts val="1000"/>
              </a:spcBef>
              <a:buClrTx/>
              <a:buSzTx/>
              <a:buFontTx/>
              <a:buNone/>
            </a:pPr>
            <a:r>
              <a:rPr lang="en-US" altLang="en-US" sz="1600" dirty="0"/>
              <a:t>Manage </a:t>
            </a:r>
            <a:r>
              <a:rPr lang="en-US" altLang="en-US" sz="1600" b="1" dirty="0"/>
              <a:t>higher volumes with limited labor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87928C-C98B-BC37-446A-A73AEB8ED369}"/>
              </a:ext>
            </a:extLst>
          </p:cNvPr>
          <p:cNvSpPr txBox="1"/>
          <p:nvPr/>
        </p:nvSpPr>
        <p:spPr>
          <a:xfrm>
            <a:off x="5048490" y="3477967"/>
            <a:ext cx="2202229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hangingPunct="1">
              <a:spcBef>
                <a:spcPts val="1000"/>
              </a:spcBef>
              <a:buClrTx/>
              <a:buSzTx/>
              <a:buFontTx/>
              <a:buNone/>
            </a:pPr>
            <a:r>
              <a:rPr lang="en-US" altLang="en-US" sz="1600" dirty="0"/>
              <a:t>Increase </a:t>
            </a:r>
            <a:r>
              <a:rPr lang="en-US" altLang="en-US" sz="1600" b="1" dirty="0"/>
              <a:t>individual worker productivity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E512F4-B416-4E26-C8FE-541ADD17C00E}"/>
              </a:ext>
            </a:extLst>
          </p:cNvPr>
          <p:cNvSpPr txBox="1"/>
          <p:nvPr/>
        </p:nvSpPr>
        <p:spPr>
          <a:xfrm>
            <a:off x="7344271" y="3477967"/>
            <a:ext cx="2202228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hangingPunct="1">
              <a:spcBef>
                <a:spcPts val="1000"/>
              </a:spcBef>
              <a:buClrTx/>
              <a:buSzTx/>
              <a:buFontTx/>
              <a:buNone/>
            </a:pPr>
            <a:r>
              <a:rPr lang="en-US" altLang="en-US" sz="1600" dirty="0"/>
              <a:t>Minimize bottlenecks and </a:t>
            </a:r>
            <a:r>
              <a:rPr lang="en-US" altLang="en-US" sz="1600" b="1" dirty="0"/>
              <a:t>optimize visibility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4B1370-DD23-2C93-4505-4F3A51AEA253}"/>
              </a:ext>
            </a:extLst>
          </p:cNvPr>
          <p:cNvSpPr txBox="1"/>
          <p:nvPr/>
        </p:nvSpPr>
        <p:spPr>
          <a:xfrm>
            <a:off x="9640052" y="3477967"/>
            <a:ext cx="2409708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hangingPunct="1">
              <a:spcBef>
                <a:spcPts val="1000"/>
              </a:spcBef>
              <a:buClrTx/>
              <a:buSzTx/>
              <a:buFontTx/>
              <a:buNone/>
            </a:pPr>
            <a:r>
              <a:rPr lang="en-US" altLang="en-US" sz="1600" b="1" dirty="0"/>
              <a:t>Outpace</a:t>
            </a:r>
            <a:r>
              <a:rPr lang="en-US" altLang="en-US" sz="1600" dirty="0"/>
              <a:t> the competition</a:t>
            </a:r>
          </a:p>
        </p:txBody>
      </p:sp>
      <p:sp>
        <p:nvSpPr>
          <p:cNvPr id="17" name="Freeform 42">
            <a:extLst>
              <a:ext uri="{FF2B5EF4-FFF2-40B4-BE49-F238E27FC236}">
                <a16:creationId xmlns:a16="http://schemas.microsoft.com/office/drawing/2014/main" id="{38701C9F-43E4-0F9D-6BC2-3302E4B83D54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3038462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C4EE1B-6D3F-D51A-7CB1-8FEFD6861493}"/>
              </a:ext>
            </a:extLst>
          </p:cNvPr>
          <p:cNvGrpSpPr/>
          <p:nvPr/>
        </p:nvGrpSpPr>
        <p:grpSpPr>
          <a:xfrm>
            <a:off x="473173" y="3335579"/>
            <a:ext cx="2185983" cy="69830"/>
            <a:chOff x="473173" y="3273590"/>
            <a:chExt cx="2185983" cy="69830"/>
          </a:xfrm>
        </p:grpSpPr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4726EBE1-C794-EFDE-EFF6-44483672585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73173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89C7F7AF-EF94-892B-9BEF-5B3D4DDBF5A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742680" y="3273590"/>
              <a:ext cx="1916476" cy="69830"/>
            </a:xfrm>
            <a:custGeom>
              <a:avLst/>
              <a:gdLst>
                <a:gd name="connsiteX0" fmla="*/ 78092 w 1916476"/>
                <a:gd name="connsiteY0" fmla="*/ 69830 h 69830"/>
                <a:gd name="connsiteX1" fmla="*/ 166216 w 1916476"/>
                <a:gd name="connsiteY1" fmla="*/ 69830 h 69830"/>
                <a:gd name="connsiteX2" fmla="*/ 195253 w 1916476"/>
                <a:gd name="connsiteY2" fmla="*/ 69830 h 69830"/>
                <a:gd name="connsiteX3" fmla="*/ 284834 w 1916476"/>
                <a:gd name="connsiteY3" fmla="*/ 69830 h 69830"/>
                <a:gd name="connsiteX4" fmla="*/ 334041 w 1916476"/>
                <a:gd name="connsiteY4" fmla="*/ 69830 h 69830"/>
                <a:gd name="connsiteX5" fmla="*/ 374035 w 1916476"/>
                <a:gd name="connsiteY5" fmla="*/ 69830 h 69830"/>
                <a:gd name="connsiteX6" fmla="*/ 403072 w 1916476"/>
                <a:gd name="connsiteY6" fmla="*/ 69830 h 69830"/>
                <a:gd name="connsiteX7" fmla="*/ 492653 w 1916476"/>
                <a:gd name="connsiteY7" fmla="*/ 69830 h 69830"/>
                <a:gd name="connsiteX8" fmla="*/ 541860 w 1916476"/>
                <a:gd name="connsiteY8" fmla="*/ 69830 h 69830"/>
                <a:gd name="connsiteX9" fmla="*/ 677204 w 1916476"/>
                <a:gd name="connsiteY9" fmla="*/ 69830 h 69830"/>
                <a:gd name="connsiteX10" fmla="*/ 885023 w 1916476"/>
                <a:gd name="connsiteY10" fmla="*/ 69830 h 69830"/>
                <a:gd name="connsiteX11" fmla="*/ 941720 w 1916476"/>
                <a:gd name="connsiteY11" fmla="*/ 69830 h 69830"/>
                <a:gd name="connsiteX12" fmla="*/ 970757 w 1916476"/>
                <a:gd name="connsiteY12" fmla="*/ 69830 h 69830"/>
                <a:gd name="connsiteX13" fmla="*/ 1060338 w 1916476"/>
                <a:gd name="connsiteY13" fmla="*/ 69830 h 69830"/>
                <a:gd name="connsiteX14" fmla="*/ 1109545 w 1916476"/>
                <a:gd name="connsiteY14" fmla="*/ 69830 h 69830"/>
                <a:gd name="connsiteX15" fmla="*/ 1149539 w 1916476"/>
                <a:gd name="connsiteY15" fmla="*/ 69830 h 69830"/>
                <a:gd name="connsiteX16" fmla="*/ 1178576 w 1916476"/>
                <a:gd name="connsiteY16" fmla="*/ 69830 h 69830"/>
                <a:gd name="connsiteX17" fmla="*/ 1268157 w 1916476"/>
                <a:gd name="connsiteY17" fmla="*/ 69830 h 69830"/>
                <a:gd name="connsiteX18" fmla="*/ 1317364 w 1916476"/>
                <a:gd name="connsiteY18" fmla="*/ 69830 h 69830"/>
                <a:gd name="connsiteX19" fmla="*/ 1405488 w 1916476"/>
                <a:gd name="connsiteY19" fmla="*/ 69830 h 69830"/>
                <a:gd name="connsiteX20" fmla="*/ 1452708 w 1916476"/>
                <a:gd name="connsiteY20" fmla="*/ 69830 h 69830"/>
                <a:gd name="connsiteX21" fmla="*/ 1481622 w 1916476"/>
                <a:gd name="connsiteY21" fmla="*/ 69830 h 69830"/>
                <a:gd name="connsiteX22" fmla="*/ 1524106 w 1916476"/>
                <a:gd name="connsiteY22" fmla="*/ 69830 h 69830"/>
                <a:gd name="connsiteX23" fmla="*/ 1613307 w 1916476"/>
                <a:gd name="connsiteY23" fmla="*/ 69830 h 69830"/>
                <a:gd name="connsiteX24" fmla="*/ 1660527 w 1916476"/>
                <a:gd name="connsiteY24" fmla="*/ 69830 h 69830"/>
                <a:gd name="connsiteX25" fmla="*/ 1689441 w 1916476"/>
                <a:gd name="connsiteY25" fmla="*/ 69830 h 69830"/>
                <a:gd name="connsiteX26" fmla="*/ 1731925 w 1916476"/>
                <a:gd name="connsiteY26" fmla="*/ 69830 h 69830"/>
                <a:gd name="connsiteX27" fmla="*/ 1916476 w 1916476"/>
                <a:gd name="connsiteY27" fmla="*/ 69830 h 69830"/>
                <a:gd name="connsiteX28" fmla="*/ 1916476 w 1916476"/>
                <a:gd name="connsiteY28" fmla="*/ 50156 h 69830"/>
                <a:gd name="connsiteX29" fmla="*/ 1829886 w 1916476"/>
                <a:gd name="connsiteY29" fmla="*/ 0 h 69830"/>
                <a:gd name="connsiteX30" fmla="*/ 1645335 w 1916476"/>
                <a:gd name="connsiteY30" fmla="*/ 0 h 69830"/>
                <a:gd name="connsiteX31" fmla="*/ 1611349 w 1916476"/>
                <a:gd name="connsiteY31" fmla="*/ 0 h 69830"/>
                <a:gd name="connsiteX32" fmla="*/ 1582435 w 1916476"/>
                <a:gd name="connsiteY32" fmla="*/ 0 h 69830"/>
                <a:gd name="connsiteX33" fmla="*/ 1526717 w 1916476"/>
                <a:gd name="connsiteY33" fmla="*/ 0 h 69830"/>
                <a:gd name="connsiteX34" fmla="*/ 1437516 w 1916476"/>
                <a:gd name="connsiteY34" fmla="*/ 0 h 69830"/>
                <a:gd name="connsiteX35" fmla="*/ 1403530 w 1916476"/>
                <a:gd name="connsiteY35" fmla="*/ 0 h 69830"/>
                <a:gd name="connsiteX36" fmla="*/ 1374616 w 1916476"/>
                <a:gd name="connsiteY36" fmla="*/ 0 h 69830"/>
                <a:gd name="connsiteX37" fmla="*/ 1318898 w 1916476"/>
                <a:gd name="connsiteY37" fmla="*/ 0 h 69830"/>
                <a:gd name="connsiteX38" fmla="*/ 1230774 w 1916476"/>
                <a:gd name="connsiteY38" fmla="*/ 0 h 69830"/>
                <a:gd name="connsiteX39" fmla="*/ 1190065 w 1916476"/>
                <a:gd name="connsiteY39" fmla="*/ 0 h 69830"/>
                <a:gd name="connsiteX40" fmla="*/ 1091986 w 1916476"/>
                <a:gd name="connsiteY40" fmla="*/ 0 h 69830"/>
                <a:gd name="connsiteX41" fmla="*/ 1071447 w 1916476"/>
                <a:gd name="connsiteY41" fmla="*/ 0 h 69830"/>
                <a:gd name="connsiteX42" fmla="*/ 1022955 w 1916476"/>
                <a:gd name="connsiteY42" fmla="*/ 0 h 69830"/>
                <a:gd name="connsiteX43" fmla="*/ 982246 w 1916476"/>
                <a:gd name="connsiteY43" fmla="*/ 0 h 69830"/>
                <a:gd name="connsiteX44" fmla="*/ 884167 w 1916476"/>
                <a:gd name="connsiteY44" fmla="*/ 0 h 69830"/>
                <a:gd name="connsiteX45" fmla="*/ 863628 w 1916476"/>
                <a:gd name="connsiteY45" fmla="*/ 0 h 69830"/>
                <a:gd name="connsiteX46" fmla="*/ 806931 w 1916476"/>
                <a:gd name="connsiteY46" fmla="*/ 0 h 69830"/>
                <a:gd name="connsiteX47" fmla="*/ 599112 w 1916476"/>
                <a:gd name="connsiteY47" fmla="*/ 0 h 69830"/>
                <a:gd name="connsiteX48" fmla="*/ 455270 w 1916476"/>
                <a:gd name="connsiteY48" fmla="*/ 0 h 69830"/>
                <a:gd name="connsiteX49" fmla="*/ 414561 w 1916476"/>
                <a:gd name="connsiteY49" fmla="*/ 0 h 69830"/>
                <a:gd name="connsiteX50" fmla="*/ 316482 w 1916476"/>
                <a:gd name="connsiteY50" fmla="*/ 0 h 69830"/>
                <a:gd name="connsiteX51" fmla="*/ 295943 w 1916476"/>
                <a:gd name="connsiteY51" fmla="*/ 0 h 69830"/>
                <a:gd name="connsiteX52" fmla="*/ 247451 w 1916476"/>
                <a:gd name="connsiteY52" fmla="*/ 0 h 69830"/>
                <a:gd name="connsiteX53" fmla="*/ 206742 w 1916476"/>
                <a:gd name="connsiteY53" fmla="*/ 0 h 69830"/>
                <a:gd name="connsiteX54" fmla="*/ 108663 w 1916476"/>
                <a:gd name="connsiteY54" fmla="*/ 0 h 69830"/>
                <a:gd name="connsiteX55" fmla="*/ 88124 w 1916476"/>
                <a:gd name="connsiteY55" fmla="*/ 0 h 69830"/>
                <a:gd name="connsiteX56" fmla="*/ 0 w 1916476"/>
                <a:gd name="connsiteY56" fmla="*/ 0 h 69830"/>
                <a:gd name="connsiteX57" fmla="*/ 0 w 1916476"/>
                <a:gd name="connsiteY57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916476" h="69830">
                  <a:moveTo>
                    <a:pt x="78092" y="69830"/>
                  </a:moveTo>
                  <a:lnTo>
                    <a:pt x="166216" y="69830"/>
                  </a:lnTo>
                  <a:lnTo>
                    <a:pt x="195253" y="69830"/>
                  </a:lnTo>
                  <a:lnTo>
                    <a:pt x="284834" y="69830"/>
                  </a:lnTo>
                  <a:lnTo>
                    <a:pt x="334041" y="69830"/>
                  </a:lnTo>
                  <a:lnTo>
                    <a:pt x="374035" y="69830"/>
                  </a:lnTo>
                  <a:lnTo>
                    <a:pt x="403072" y="69830"/>
                  </a:lnTo>
                  <a:lnTo>
                    <a:pt x="492653" y="69830"/>
                  </a:lnTo>
                  <a:lnTo>
                    <a:pt x="541860" y="69830"/>
                  </a:lnTo>
                  <a:lnTo>
                    <a:pt x="677204" y="69830"/>
                  </a:lnTo>
                  <a:lnTo>
                    <a:pt x="885023" y="69830"/>
                  </a:lnTo>
                  <a:lnTo>
                    <a:pt x="941720" y="69830"/>
                  </a:lnTo>
                  <a:lnTo>
                    <a:pt x="970757" y="69830"/>
                  </a:lnTo>
                  <a:lnTo>
                    <a:pt x="1060338" y="69830"/>
                  </a:lnTo>
                  <a:lnTo>
                    <a:pt x="1109545" y="69830"/>
                  </a:lnTo>
                  <a:lnTo>
                    <a:pt x="1149539" y="69830"/>
                  </a:lnTo>
                  <a:lnTo>
                    <a:pt x="1178576" y="69830"/>
                  </a:lnTo>
                  <a:lnTo>
                    <a:pt x="1268157" y="69830"/>
                  </a:lnTo>
                  <a:lnTo>
                    <a:pt x="1317364" y="69830"/>
                  </a:lnTo>
                  <a:lnTo>
                    <a:pt x="1405488" y="69830"/>
                  </a:lnTo>
                  <a:lnTo>
                    <a:pt x="1452708" y="69830"/>
                  </a:lnTo>
                  <a:lnTo>
                    <a:pt x="1481622" y="69830"/>
                  </a:lnTo>
                  <a:lnTo>
                    <a:pt x="1524106" y="69830"/>
                  </a:lnTo>
                  <a:lnTo>
                    <a:pt x="1613307" y="69830"/>
                  </a:lnTo>
                  <a:lnTo>
                    <a:pt x="1660527" y="69830"/>
                  </a:lnTo>
                  <a:lnTo>
                    <a:pt x="1689441" y="69830"/>
                  </a:lnTo>
                  <a:lnTo>
                    <a:pt x="1731925" y="69830"/>
                  </a:lnTo>
                  <a:lnTo>
                    <a:pt x="1916476" y="69830"/>
                  </a:lnTo>
                  <a:lnTo>
                    <a:pt x="1916476" y="50156"/>
                  </a:lnTo>
                  <a:lnTo>
                    <a:pt x="1829886" y="0"/>
                  </a:lnTo>
                  <a:lnTo>
                    <a:pt x="1645335" y="0"/>
                  </a:lnTo>
                  <a:lnTo>
                    <a:pt x="1611349" y="0"/>
                  </a:lnTo>
                  <a:lnTo>
                    <a:pt x="1582435" y="0"/>
                  </a:lnTo>
                  <a:lnTo>
                    <a:pt x="1526717" y="0"/>
                  </a:lnTo>
                  <a:lnTo>
                    <a:pt x="1437516" y="0"/>
                  </a:lnTo>
                  <a:lnTo>
                    <a:pt x="1403530" y="0"/>
                  </a:lnTo>
                  <a:lnTo>
                    <a:pt x="1374616" y="0"/>
                  </a:lnTo>
                  <a:lnTo>
                    <a:pt x="1318898" y="0"/>
                  </a:lnTo>
                  <a:lnTo>
                    <a:pt x="1230774" y="0"/>
                  </a:lnTo>
                  <a:lnTo>
                    <a:pt x="1190065" y="0"/>
                  </a:lnTo>
                  <a:lnTo>
                    <a:pt x="1091986" y="0"/>
                  </a:lnTo>
                  <a:lnTo>
                    <a:pt x="1071447" y="0"/>
                  </a:lnTo>
                  <a:lnTo>
                    <a:pt x="1022955" y="0"/>
                  </a:lnTo>
                  <a:lnTo>
                    <a:pt x="982246" y="0"/>
                  </a:lnTo>
                  <a:lnTo>
                    <a:pt x="884167" y="0"/>
                  </a:lnTo>
                  <a:lnTo>
                    <a:pt x="863628" y="0"/>
                  </a:lnTo>
                  <a:lnTo>
                    <a:pt x="806931" y="0"/>
                  </a:lnTo>
                  <a:lnTo>
                    <a:pt x="599112" y="0"/>
                  </a:lnTo>
                  <a:lnTo>
                    <a:pt x="455270" y="0"/>
                  </a:lnTo>
                  <a:lnTo>
                    <a:pt x="414561" y="0"/>
                  </a:lnTo>
                  <a:lnTo>
                    <a:pt x="316482" y="0"/>
                  </a:lnTo>
                  <a:lnTo>
                    <a:pt x="295943" y="0"/>
                  </a:lnTo>
                  <a:lnTo>
                    <a:pt x="247451" y="0"/>
                  </a:lnTo>
                  <a:lnTo>
                    <a:pt x="206742" y="0"/>
                  </a:lnTo>
                  <a:lnTo>
                    <a:pt x="108663" y="0"/>
                  </a:lnTo>
                  <a:lnTo>
                    <a:pt x="88124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</p:grpSp>
      <p:sp>
        <p:nvSpPr>
          <p:cNvPr id="25" name="Freeform 44">
            <a:extLst>
              <a:ext uri="{FF2B5EF4-FFF2-40B4-BE49-F238E27FC236}">
                <a16:creationId xmlns:a16="http://schemas.microsoft.com/office/drawing/2014/main" id="{45D13CAB-9DC0-99CD-DB15-6F91B6B6666A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334243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26" name="Freeform 45">
            <a:extLst>
              <a:ext uri="{FF2B5EF4-FFF2-40B4-BE49-F238E27FC236}">
                <a16:creationId xmlns:a16="http://schemas.microsoft.com/office/drawing/2014/main" id="{79AB0F27-38DA-53FD-C201-E9A16663EC0E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7630025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27" name="Freeform 46">
            <a:extLst>
              <a:ext uri="{FF2B5EF4-FFF2-40B4-BE49-F238E27FC236}">
                <a16:creationId xmlns:a16="http://schemas.microsoft.com/office/drawing/2014/main" id="{2F0F4163-3A1A-5C75-5D4B-08F3D8681C98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9966420" y="3335579"/>
            <a:ext cx="1916476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MS PGothic" pitchFamily="34" charset="-128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E9DE34-22C9-0403-DC1A-6F216A0CB677}"/>
              </a:ext>
            </a:extLst>
          </p:cNvPr>
          <p:cNvGrpSpPr/>
          <p:nvPr/>
        </p:nvGrpSpPr>
        <p:grpSpPr>
          <a:xfrm>
            <a:off x="-1" y="4590035"/>
            <a:ext cx="9893809" cy="1033272"/>
            <a:chOff x="-1" y="4590035"/>
            <a:chExt cx="9893809" cy="1033272"/>
          </a:xfrm>
        </p:grpSpPr>
        <p:sp>
          <p:nvSpPr>
            <p:cNvPr id="37" name="Pentagon 5">
              <a:extLst>
                <a:ext uri="{FF2B5EF4-FFF2-40B4-BE49-F238E27FC236}">
                  <a16:creationId xmlns:a16="http://schemas.microsoft.com/office/drawing/2014/main" id="{1726EE66-8B51-3968-EE22-C28E3107B74C}"/>
                </a:ext>
              </a:extLst>
            </p:cNvPr>
            <p:cNvSpPr/>
            <p:nvPr/>
          </p:nvSpPr>
          <p:spPr>
            <a:xfrm>
              <a:off x="-1" y="4590035"/>
              <a:ext cx="9893809" cy="1033272"/>
            </a:xfrm>
            <a:prstGeom prst="homePlat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4EAAC3C-DC0B-D57A-B29D-B80BD1291B09}"/>
                </a:ext>
              </a:extLst>
            </p:cNvPr>
            <p:cNvSpPr txBox="1"/>
            <p:nvPr/>
          </p:nvSpPr>
          <p:spPr>
            <a:xfrm>
              <a:off x="454901" y="4860450"/>
              <a:ext cx="8981216" cy="49244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eaLnBrk="1" hangingPunct="1"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Using mobile printers and handheld computers during receiving and put-away processes</a:t>
              </a:r>
              <a:br>
                <a:rPr lang="en-US" altLang="en-US" sz="1600" dirty="0">
                  <a:solidFill>
                    <a:schemeClr val="bg1"/>
                  </a:solidFill>
                </a:rPr>
              </a:br>
              <a:r>
                <a:rPr lang="en-US" altLang="en-US" sz="1600" dirty="0">
                  <a:solidFill>
                    <a:schemeClr val="bg1"/>
                  </a:solidFill>
                </a:rPr>
                <a:t>can improve processing time by </a:t>
              </a:r>
              <a:r>
                <a:rPr lang="en-US" altLang="en-US" sz="1600" b="1" dirty="0">
                  <a:solidFill>
                    <a:schemeClr val="accent1"/>
                  </a:solidFill>
                </a:rPr>
                <a:t>62% </a:t>
              </a:r>
              <a:r>
                <a:rPr lang="en-US" altLang="en-US" sz="1600" dirty="0">
                  <a:solidFill>
                    <a:schemeClr val="bg1"/>
                  </a:solidFill>
                </a:rPr>
                <a:t>and save up to</a:t>
              </a:r>
              <a:r>
                <a:rPr lang="en-US" altLang="en-US" sz="1600" b="1" dirty="0">
                  <a:solidFill>
                    <a:srgbClr val="0073E6"/>
                  </a:solidFill>
                </a:rPr>
                <a:t> 30 minutes per day </a:t>
              </a:r>
              <a:r>
                <a:rPr lang="en-US" altLang="en-US" sz="1600" dirty="0">
                  <a:solidFill>
                    <a:schemeClr val="bg1"/>
                  </a:solidFill>
                </a:rPr>
                <a:t>per worker</a:t>
              </a:r>
              <a:r>
                <a:rPr lang="en-US" altLang="en-US" sz="1600" baseline="30000" dirty="0">
                  <a:solidFill>
                    <a:schemeClr val="bg1"/>
                  </a:solidFill>
                </a:rPr>
                <a:t>*</a:t>
              </a:r>
              <a:endParaRPr lang="en-US" altLang="en-US" sz="1600" b="1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ACEB941-6B60-628C-EE7B-39436E35291C}"/>
              </a:ext>
            </a:extLst>
          </p:cNvPr>
          <p:cNvSpPr txBox="1"/>
          <p:nvPr/>
        </p:nvSpPr>
        <p:spPr>
          <a:xfrm>
            <a:off x="1688643" y="6569441"/>
            <a:ext cx="39714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solidFill>
                  <a:schemeClr val="accent5"/>
                </a:solidFill>
              </a:rPr>
              <a:t>* How Mobile Printing Benefits Warehouse Operations, Zebra White Paper</a:t>
            </a:r>
          </a:p>
        </p:txBody>
      </p:sp>
      <p:pic>
        <p:nvPicPr>
          <p:cNvPr id="53" name="Picture 52" descr="A blue and black sign with a graph and arrow&#10;&#10;Description automatically generated">
            <a:extLst>
              <a:ext uri="{FF2B5EF4-FFF2-40B4-BE49-F238E27FC236}">
                <a16:creationId xmlns:a16="http://schemas.microsoft.com/office/drawing/2014/main" id="{DFAF5FE9-7C2C-D511-23E6-A73DF91E6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797" y="2519369"/>
            <a:ext cx="755245" cy="755245"/>
          </a:xfrm>
          <a:prstGeom prst="rect">
            <a:avLst/>
          </a:prstGeom>
        </p:spPr>
      </p:pic>
      <p:pic>
        <p:nvPicPr>
          <p:cNvPr id="54" name="Picture 53" descr="A blue outline of a person holding a briefcase&#10;&#10;Description automatically generated">
            <a:extLst>
              <a:ext uri="{FF2B5EF4-FFF2-40B4-BE49-F238E27FC236}">
                <a16:creationId xmlns:a16="http://schemas.microsoft.com/office/drawing/2014/main" id="{D58A66FC-AE5F-112D-C446-0A6575181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6" y="2345342"/>
            <a:ext cx="890682" cy="890682"/>
          </a:xfrm>
          <a:prstGeom prst="rect">
            <a:avLst/>
          </a:prstGeom>
        </p:spPr>
      </p:pic>
      <p:pic>
        <p:nvPicPr>
          <p:cNvPr id="55" name="Picture 54" descr="A blue and black outline of a person&#10;&#10;Description automatically generated">
            <a:extLst>
              <a:ext uri="{FF2B5EF4-FFF2-40B4-BE49-F238E27FC236}">
                <a16:creationId xmlns:a16="http://schemas.microsoft.com/office/drawing/2014/main" id="{5E5D910C-D3DB-6DA8-3F29-3ED290D041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03" y="2370181"/>
            <a:ext cx="888012" cy="88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arallelogram 45">
            <a:extLst>
              <a:ext uri="{FF2B5EF4-FFF2-40B4-BE49-F238E27FC236}">
                <a16:creationId xmlns:a16="http://schemas.microsoft.com/office/drawing/2014/main" id="{38B1FDED-AF16-9350-F9A9-7D50BE57D783}"/>
              </a:ext>
            </a:extLst>
          </p:cNvPr>
          <p:cNvSpPr/>
          <p:nvPr/>
        </p:nvSpPr>
        <p:spPr>
          <a:xfrm>
            <a:off x="457947" y="3904948"/>
            <a:ext cx="3725316" cy="2127552"/>
          </a:xfrm>
          <a:prstGeom prst="parallelogram">
            <a:avLst>
              <a:gd name="adj" fmla="val 0"/>
            </a:avLst>
          </a:pr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Parallelogram 46">
            <a:extLst>
              <a:ext uri="{FF2B5EF4-FFF2-40B4-BE49-F238E27FC236}">
                <a16:creationId xmlns:a16="http://schemas.microsoft.com/office/drawing/2014/main" id="{477F0088-291B-4E32-515C-90C1096BC4C4}"/>
              </a:ext>
            </a:extLst>
          </p:cNvPr>
          <p:cNvSpPr/>
          <p:nvPr/>
        </p:nvSpPr>
        <p:spPr>
          <a:xfrm>
            <a:off x="4249952" y="3893168"/>
            <a:ext cx="3725316" cy="2127552"/>
          </a:xfrm>
          <a:prstGeom prst="parallelogram">
            <a:avLst>
              <a:gd name="adj" fmla="val 0"/>
            </a:avLst>
          </a:pr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Parallelogram 47">
            <a:extLst>
              <a:ext uri="{FF2B5EF4-FFF2-40B4-BE49-F238E27FC236}">
                <a16:creationId xmlns:a16="http://schemas.microsoft.com/office/drawing/2014/main" id="{BD3B212A-8A6B-73BD-FD73-3C7530B362FB}"/>
              </a:ext>
            </a:extLst>
          </p:cNvPr>
          <p:cNvSpPr/>
          <p:nvPr/>
        </p:nvSpPr>
        <p:spPr>
          <a:xfrm>
            <a:off x="8045997" y="3893168"/>
            <a:ext cx="3725316" cy="2127552"/>
          </a:xfrm>
          <a:prstGeom prst="parallelogram">
            <a:avLst>
              <a:gd name="adj" fmla="val 0"/>
            </a:avLst>
          </a:pr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3943E541-18B7-9637-D9A3-3892DC9689BC}"/>
              </a:ext>
            </a:extLst>
          </p:cNvPr>
          <p:cNvSpPr/>
          <p:nvPr/>
        </p:nvSpPr>
        <p:spPr>
          <a:xfrm>
            <a:off x="457947" y="1441148"/>
            <a:ext cx="3725316" cy="2127552"/>
          </a:xfrm>
          <a:prstGeom prst="parallelogram">
            <a:avLst>
              <a:gd name="adj" fmla="val 0"/>
            </a:avLst>
          </a:pr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C3A1E0FF-BA40-D763-63FA-F47E67D8D07A}"/>
              </a:ext>
            </a:extLst>
          </p:cNvPr>
          <p:cNvSpPr/>
          <p:nvPr/>
        </p:nvSpPr>
        <p:spPr>
          <a:xfrm>
            <a:off x="4249952" y="1429368"/>
            <a:ext cx="3725316" cy="2127552"/>
          </a:xfrm>
          <a:prstGeom prst="parallelogram">
            <a:avLst>
              <a:gd name="adj" fmla="val 0"/>
            </a:avLst>
          </a:pr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5C1C71D-47C7-5F58-8C46-09D4B06987FC}"/>
              </a:ext>
            </a:extLst>
          </p:cNvPr>
          <p:cNvSpPr/>
          <p:nvPr/>
        </p:nvSpPr>
        <p:spPr>
          <a:xfrm>
            <a:off x="8045997" y="1429368"/>
            <a:ext cx="3725316" cy="2127552"/>
          </a:xfrm>
          <a:prstGeom prst="parallelogram">
            <a:avLst>
              <a:gd name="adj" fmla="val 0"/>
            </a:avLst>
          </a:pr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923D8-D729-832D-83B8-110AD998F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2B0F357-0A65-6F0F-E101-526FF0955FAC}"/>
              </a:ext>
            </a:extLst>
          </p:cNvPr>
          <p:cNvSpPr/>
          <p:nvPr/>
        </p:nvSpPr>
        <p:spPr>
          <a:xfrm>
            <a:off x="656771" y="1306299"/>
            <a:ext cx="785646" cy="397390"/>
          </a:xfrm>
          <a:prstGeom prst="parallelogram">
            <a:avLst/>
          </a:prstGeom>
          <a:solidFill>
            <a:srgbClr val="C3C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B218DF45-B157-363A-065E-575F66C4A480}"/>
              </a:ext>
            </a:extLst>
          </p:cNvPr>
          <p:cNvSpPr/>
          <p:nvPr/>
        </p:nvSpPr>
        <p:spPr>
          <a:xfrm>
            <a:off x="4458834" y="1294519"/>
            <a:ext cx="785646" cy="397390"/>
          </a:xfrm>
          <a:prstGeom prst="parallelogram">
            <a:avLst/>
          </a:prstGeom>
          <a:solidFill>
            <a:srgbClr val="C3C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E77A8325-EA6E-B73B-4E04-CD030B78A314}"/>
              </a:ext>
            </a:extLst>
          </p:cNvPr>
          <p:cNvSpPr/>
          <p:nvPr/>
        </p:nvSpPr>
        <p:spPr>
          <a:xfrm>
            <a:off x="8260897" y="1305821"/>
            <a:ext cx="785646" cy="397390"/>
          </a:xfrm>
          <a:prstGeom prst="parallelogram">
            <a:avLst/>
          </a:prstGeom>
          <a:solidFill>
            <a:srgbClr val="C3C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3D4270F7-BCF9-D816-7CD3-DA7D2DB7E6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664" t="21686" r="32557" b="53912"/>
          <a:stretch/>
        </p:blipFill>
        <p:spPr>
          <a:xfrm>
            <a:off x="864506" y="1335824"/>
            <a:ext cx="378032" cy="33834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A038B3B9-BAB4-0F24-3B79-905ABB0FB4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664" t="21686" r="32557" b="53912"/>
          <a:stretch/>
        </p:blipFill>
        <p:spPr>
          <a:xfrm>
            <a:off x="4662641" y="1341360"/>
            <a:ext cx="378032" cy="33834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870317C7-4B48-2FFF-C9E5-315291CAF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664" t="21686" r="32557" b="53912"/>
          <a:stretch/>
        </p:blipFill>
        <p:spPr>
          <a:xfrm>
            <a:off x="8460903" y="1338243"/>
            <a:ext cx="378032" cy="338340"/>
          </a:xfrm>
          <a:prstGeom prst="rect">
            <a:avLst/>
          </a:prstGeom>
        </p:spPr>
      </p:pic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8A8BCDEF-E00D-64DD-B1E2-2C048BBD0156}"/>
              </a:ext>
            </a:extLst>
          </p:cNvPr>
          <p:cNvSpPr txBox="1">
            <a:spLocks/>
          </p:cNvSpPr>
          <p:nvPr/>
        </p:nvSpPr>
        <p:spPr bwMode="auto">
          <a:xfrm>
            <a:off x="656771" y="1899087"/>
            <a:ext cx="3179167" cy="83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 eaLnBrk="0" hangingPunct="0">
              <a:lnSpc>
                <a:spcPct val="95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Wingdings" charset="2"/>
              <a:buChar char="§"/>
              <a:defRPr sz="20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2pPr>
            <a:lvl3pPr marL="776288" indent="-182563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3pPr>
            <a:lvl4pPr marL="958850" indent="-182563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4pPr>
            <a:lvl5pPr marL="1096963" indent="-136525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5pPr>
            <a:lvl6pPr marL="15541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6pPr>
            <a:lvl7pPr marL="20113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7pPr>
            <a:lvl8pPr marL="24685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8pPr>
            <a:lvl9pPr marL="29257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1"/>
                </a:solidFill>
              </a:rPr>
              <a:t>IT spends too much time manually tracking and updating our mobile printers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3713F8EB-468E-3C80-C032-5C56417A38ED}"/>
              </a:ext>
            </a:extLst>
          </p:cNvPr>
          <p:cNvSpPr txBox="1">
            <a:spLocks/>
          </p:cNvSpPr>
          <p:nvPr/>
        </p:nvSpPr>
        <p:spPr bwMode="auto">
          <a:xfrm>
            <a:off x="4473441" y="1899086"/>
            <a:ext cx="3222759" cy="83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 eaLnBrk="0" hangingPunct="0">
              <a:lnSpc>
                <a:spcPct val="95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Wingdings" charset="2"/>
              <a:buChar char="§"/>
              <a:defRPr sz="20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2pPr>
            <a:lvl3pPr marL="776288" indent="-182563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3pPr>
            <a:lvl4pPr marL="958850" indent="-182563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4pPr>
            <a:lvl5pPr marL="1096963" indent="-136525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5pPr>
            <a:lvl6pPr marL="15541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6pPr>
            <a:lvl7pPr marL="20113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7pPr>
            <a:lvl8pPr marL="24685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8pPr>
            <a:lvl9pPr marL="29257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1"/>
                </a:solidFill>
              </a:rPr>
              <a:t>We don’t have any way of knowing how much charge is left in a battery, forcing us to invest in a large spare battery pool so staff can carry extras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70A364B-E7B6-CCE2-9BC9-326600290C22}"/>
              </a:ext>
            </a:extLst>
          </p:cNvPr>
          <p:cNvSpPr txBox="1">
            <a:spLocks/>
          </p:cNvSpPr>
          <p:nvPr/>
        </p:nvSpPr>
        <p:spPr bwMode="auto">
          <a:xfrm>
            <a:off x="8260897" y="1912616"/>
            <a:ext cx="3181803" cy="83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 eaLnBrk="0" hangingPunct="0">
              <a:lnSpc>
                <a:spcPct val="95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Wingdings" charset="2"/>
              <a:buChar char="§"/>
              <a:defRPr sz="20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2pPr>
            <a:lvl3pPr marL="776288" indent="-182563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3pPr>
            <a:lvl4pPr marL="958850" indent="-182563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4pPr>
            <a:lvl5pPr marL="1096963" indent="-136525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5pPr>
            <a:lvl6pPr marL="15541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6pPr>
            <a:lvl7pPr marL="20113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7pPr>
            <a:lvl8pPr marL="24685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8pPr>
            <a:lvl9pPr marL="29257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1"/>
                </a:solidFill>
              </a:rPr>
              <a:t>Just a few extra seconds per print job can have a significant impact on our productivity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74D67A29-6FF3-055E-7D93-F700DE75A7FA}"/>
              </a:ext>
            </a:extLst>
          </p:cNvPr>
          <p:cNvSpPr txBox="1">
            <a:spLocks/>
          </p:cNvSpPr>
          <p:nvPr/>
        </p:nvSpPr>
        <p:spPr bwMode="auto">
          <a:xfrm>
            <a:off x="656771" y="4368888"/>
            <a:ext cx="2797629" cy="83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 eaLnBrk="0" hangingPunct="0">
              <a:lnSpc>
                <a:spcPct val="95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Wingdings" charset="2"/>
              <a:buChar char="§"/>
              <a:defRPr sz="20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2pPr>
            <a:lvl3pPr marL="776288" indent="-182563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3pPr>
            <a:lvl4pPr marL="958850" indent="-182563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4pPr>
            <a:lvl5pPr marL="1096963" indent="-136525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5pPr>
            <a:lvl6pPr marL="15541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6pPr>
            <a:lvl7pPr marL="20113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7pPr>
            <a:lvl8pPr marL="24685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8pPr>
            <a:lvl9pPr marL="29257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1"/>
                </a:solidFill>
              </a:rPr>
              <a:t>Users run out of power and waste time swapping or searching for a new charged battery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66A20226-CF63-524F-B7AD-6E9E63E1AE0A}"/>
              </a:ext>
            </a:extLst>
          </p:cNvPr>
          <p:cNvSpPr txBox="1">
            <a:spLocks/>
          </p:cNvSpPr>
          <p:nvPr/>
        </p:nvSpPr>
        <p:spPr bwMode="auto">
          <a:xfrm>
            <a:off x="4458834" y="4368888"/>
            <a:ext cx="3377066" cy="83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 eaLnBrk="0" hangingPunct="0">
              <a:lnSpc>
                <a:spcPct val="95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Wingdings" charset="2"/>
              <a:buChar char="§"/>
              <a:defRPr sz="20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2pPr>
            <a:lvl3pPr marL="776288" indent="-182563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3pPr>
            <a:lvl4pPr marL="958850" indent="-182563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4pPr>
            <a:lvl5pPr marL="1096963" indent="-136525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5pPr>
            <a:lvl6pPr marL="15541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6pPr>
            <a:lvl7pPr marL="20113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7pPr>
            <a:lvl8pPr marL="24685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8pPr>
            <a:lvl9pPr marL="29257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1"/>
                </a:solidFill>
              </a:rPr>
              <a:t>We don’t have a dedicated support resource at each location and too often, we ship a printer to the depot even when nothing is physically wrong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F2E0FFDE-92A2-7BC0-3082-44F8F6285CF3}"/>
              </a:ext>
            </a:extLst>
          </p:cNvPr>
          <p:cNvSpPr txBox="1">
            <a:spLocks/>
          </p:cNvSpPr>
          <p:nvPr/>
        </p:nvSpPr>
        <p:spPr bwMode="auto">
          <a:xfrm>
            <a:off x="8260897" y="4368887"/>
            <a:ext cx="3067503" cy="83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 eaLnBrk="0" hangingPunct="0">
              <a:lnSpc>
                <a:spcPct val="95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Wingdings" charset="2"/>
              <a:buChar char="§"/>
              <a:defRPr sz="20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2pPr>
            <a:lvl3pPr marL="776288" indent="-182563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3pPr>
            <a:lvl4pPr marL="958850" indent="-182563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4pPr>
            <a:lvl5pPr marL="1096963" indent="-136525" eaLnBrk="0" hangingPunct="0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5pPr>
            <a:lvl6pPr marL="15541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6pPr>
            <a:lvl7pPr marL="20113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7pPr>
            <a:lvl8pPr marL="24685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8pPr>
            <a:lvl9pPr marL="2925763" indent="-136525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sz="1400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1"/>
                </a:solidFill>
              </a:rPr>
              <a:t>Printers need to be simple and intuitive to use from day one, especially since we utilize seasonal and temporary workers</a:t>
            </a:r>
          </a:p>
        </p:txBody>
      </p:sp>
      <p:sp>
        <p:nvSpPr>
          <p:cNvPr id="54" name="Parallelogram 53">
            <a:extLst>
              <a:ext uri="{FF2B5EF4-FFF2-40B4-BE49-F238E27FC236}">
                <a16:creationId xmlns:a16="http://schemas.microsoft.com/office/drawing/2014/main" id="{F49B4AC5-EC96-BBC0-ECDB-6C392CB0DAD9}"/>
              </a:ext>
            </a:extLst>
          </p:cNvPr>
          <p:cNvSpPr/>
          <p:nvPr/>
        </p:nvSpPr>
        <p:spPr>
          <a:xfrm>
            <a:off x="656771" y="3770099"/>
            <a:ext cx="785646" cy="397390"/>
          </a:xfrm>
          <a:prstGeom prst="parallelogram">
            <a:avLst/>
          </a:prstGeom>
          <a:solidFill>
            <a:srgbClr val="C3C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Parallelogram 67">
            <a:extLst>
              <a:ext uri="{FF2B5EF4-FFF2-40B4-BE49-F238E27FC236}">
                <a16:creationId xmlns:a16="http://schemas.microsoft.com/office/drawing/2014/main" id="{4AD9ED72-8D70-300C-BB20-EF65E76CF925}"/>
              </a:ext>
            </a:extLst>
          </p:cNvPr>
          <p:cNvSpPr/>
          <p:nvPr/>
        </p:nvSpPr>
        <p:spPr>
          <a:xfrm>
            <a:off x="4458834" y="3758319"/>
            <a:ext cx="785646" cy="397390"/>
          </a:xfrm>
          <a:prstGeom prst="parallelogram">
            <a:avLst/>
          </a:prstGeom>
          <a:solidFill>
            <a:srgbClr val="C3C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64F0E9B9-5BF1-2F9B-8760-4B4872DFEA58}"/>
              </a:ext>
            </a:extLst>
          </p:cNvPr>
          <p:cNvSpPr/>
          <p:nvPr/>
        </p:nvSpPr>
        <p:spPr>
          <a:xfrm>
            <a:off x="8260897" y="3769621"/>
            <a:ext cx="785646" cy="397390"/>
          </a:xfrm>
          <a:prstGeom prst="parallelogram">
            <a:avLst/>
          </a:prstGeom>
          <a:solidFill>
            <a:srgbClr val="C3C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0" name="Graphic 69">
            <a:extLst>
              <a:ext uri="{FF2B5EF4-FFF2-40B4-BE49-F238E27FC236}">
                <a16:creationId xmlns:a16="http://schemas.microsoft.com/office/drawing/2014/main" id="{2C6D1B2D-63C0-7326-471A-6AD27D8D44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664" t="21686" r="32557" b="53912"/>
          <a:stretch/>
        </p:blipFill>
        <p:spPr>
          <a:xfrm>
            <a:off x="864506" y="3799624"/>
            <a:ext cx="378032" cy="338340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52F0017E-251B-AB98-36F4-040E961BF6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664" t="21686" r="32557" b="53912"/>
          <a:stretch/>
        </p:blipFill>
        <p:spPr>
          <a:xfrm>
            <a:off x="4662641" y="3805160"/>
            <a:ext cx="378032" cy="338340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B26F6551-9923-E9CE-F8EE-C4C41FC078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664" t="21686" r="32557" b="53912"/>
          <a:stretch/>
        </p:blipFill>
        <p:spPr>
          <a:xfrm>
            <a:off x="8460903" y="3802043"/>
            <a:ext cx="378032" cy="338340"/>
          </a:xfrm>
          <a:prstGeom prst="rect">
            <a:avLst/>
          </a:prstGeom>
        </p:spPr>
      </p:pic>
      <p:sp>
        <p:nvSpPr>
          <p:cNvPr id="3" name="Rectangle 49">
            <a:extLst>
              <a:ext uri="{FF2B5EF4-FFF2-40B4-BE49-F238E27FC236}">
                <a16:creationId xmlns:a16="http://schemas.microsoft.com/office/drawing/2014/main" id="{0FB240DC-9B6E-32CD-D1EA-999FE1326927}"/>
              </a:ext>
            </a:extLst>
          </p:cNvPr>
          <p:cNvSpPr/>
          <p:nvPr/>
        </p:nvSpPr>
        <p:spPr>
          <a:xfrm>
            <a:off x="-9035" y="395287"/>
            <a:ext cx="8334202" cy="558272"/>
          </a:xfrm>
          <a:custGeom>
            <a:avLst/>
            <a:gdLst>
              <a:gd name="connsiteX0" fmla="*/ 0 w 2768955"/>
              <a:gd name="connsiteY0" fmla="*/ 0 h 552451"/>
              <a:gd name="connsiteX1" fmla="*/ 2768955 w 2768955"/>
              <a:gd name="connsiteY1" fmla="*/ 0 h 552451"/>
              <a:gd name="connsiteX2" fmla="*/ 2768955 w 2768955"/>
              <a:gd name="connsiteY2" fmla="*/ 552451 h 552451"/>
              <a:gd name="connsiteX3" fmla="*/ 0 w 2768955"/>
              <a:gd name="connsiteY3" fmla="*/ 552451 h 552451"/>
              <a:gd name="connsiteX4" fmla="*/ 0 w 2768955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2768955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705705 w 5115280"/>
              <a:gd name="connsiteY2" fmla="*/ 5429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64430 w 5115280"/>
              <a:gd name="connsiteY2" fmla="*/ 517526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115280"/>
              <a:gd name="connsiteY0" fmla="*/ 0 h 552451"/>
              <a:gd name="connsiteX1" fmla="*/ 5115280 w 5115280"/>
              <a:gd name="connsiteY1" fmla="*/ 6350 h 552451"/>
              <a:gd name="connsiteX2" fmla="*/ 4696180 w 5115280"/>
              <a:gd name="connsiteY2" fmla="*/ 552451 h 552451"/>
              <a:gd name="connsiteX3" fmla="*/ 0 w 5115280"/>
              <a:gd name="connsiteY3" fmla="*/ 552451 h 552451"/>
              <a:gd name="connsiteX4" fmla="*/ 0 w 5115280"/>
              <a:gd name="connsiteY4" fmla="*/ 0 h 552451"/>
              <a:gd name="connsiteX0" fmla="*/ 0 w 5067655"/>
              <a:gd name="connsiteY0" fmla="*/ 0 h 552451"/>
              <a:gd name="connsiteX1" fmla="*/ 5067655 w 5067655"/>
              <a:gd name="connsiteY1" fmla="*/ 31750 h 552451"/>
              <a:gd name="connsiteX2" fmla="*/ 4696180 w 5067655"/>
              <a:gd name="connsiteY2" fmla="*/ 552451 h 552451"/>
              <a:gd name="connsiteX3" fmla="*/ 0 w 5067655"/>
              <a:gd name="connsiteY3" fmla="*/ 552451 h 552451"/>
              <a:gd name="connsiteX4" fmla="*/ 0 w 5067655"/>
              <a:gd name="connsiteY4" fmla="*/ 0 h 552451"/>
              <a:gd name="connsiteX0" fmla="*/ 0 w 5129568"/>
              <a:gd name="connsiteY0" fmla="*/ 1587 h 554038"/>
              <a:gd name="connsiteX1" fmla="*/ 5129568 w 5129568"/>
              <a:gd name="connsiteY1" fmla="*/ 0 h 554038"/>
              <a:gd name="connsiteX2" fmla="*/ 4696180 w 5129568"/>
              <a:gd name="connsiteY2" fmla="*/ 554038 h 554038"/>
              <a:gd name="connsiteX3" fmla="*/ 0 w 5129568"/>
              <a:gd name="connsiteY3" fmla="*/ 554038 h 554038"/>
              <a:gd name="connsiteX4" fmla="*/ 0 w 5129568"/>
              <a:gd name="connsiteY4" fmla="*/ 1587 h 554038"/>
              <a:gd name="connsiteX0" fmla="*/ 0 w 8334202"/>
              <a:gd name="connsiteY0" fmla="*/ 5820 h 554038"/>
              <a:gd name="connsiteX1" fmla="*/ 8334202 w 8334202"/>
              <a:gd name="connsiteY1" fmla="*/ 0 h 554038"/>
              <a:gd name="connsiteX2" fmla="*/ 7900814 w 8334202"/>
              <a:gd name="connsiteY2" fmla="*/ 554038 h 554038"/>
              <a:gd name="connsiteX3" fmla="*/ 3204634 w 8334202"/>
              <a:gd name="connsiteY3" fmla="*/ 554038 h 554038"/>
              <a:gd name="connsiteX4" fmla="*/ 0 w 8334202"/>
              <a:gd name="connsiteY4" fmla="*/ 5820 h 554038"/>
              <a:gd name="connsiteX0" fmla="*/ 0 w 8334202"/>
              <a:gd name="connsiteY0" fmla="*/ 5820 h 558272"/>
              <a:gd name="connsiteX1" fmla="*/ 8334202 w 8334202"/>
              <a:gd name="connsiteY1" fmla="*/ 0 h 558272"/>
              <a:gd name="connsiteX2" fmla="*/ 7900814 w 8334202"/>
              <a:gd name="connsiteY2" fmla="*/ 554038 h 558272"/>
              <a:gd name="connsiteX3" fmla="*/ 8468 w 8334202"/>
              <a:gd name="connsiteY3" fmla="*/ 558272 h 558272"/>
              <a:gd name="connsiteX4" fmla="*/ 0 w 8334202"/>
              <a:gd name="connsiteY4" fmla="*/ 5820 h 558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4202" h="558272">
                <a:moveTo>
                  <a:pt x="0" y="5820"/>
                </a:moveTo>
                <a:lnTo>
                  <a:pt x="8334202" y="0"/>
                </a:lnTo>
                <a:lnTo>
                  <a:pt x="7900814" y="554038"/>
                </a:lnTo>
                <a:lnTo>
                  <a:pt x="8468" y="558272"/>
                </a:lnTo>
                <a:lnTo>
                  <a:pt x="0" y="5820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FADA13E6-25BB-DA93-B70F-EAC7E693B782}"/>
              </a:ext>
            </a:extLst>
          </p:cNvPr>
          <p:cNvSpPr txBox="1">
            <a:spLocks/>
          </p:cNvSpPr>
          <p:nvPr/>
        </p:nvSpPr>
        <p:spPr>
          <a:xfrm>
            <a:off x="457080" y="457200"/>
            <a:ext cx="7518187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Mobile Printers Present Numerous Challenges</a:t>
            </a:r>
            <a:endParaRPr lang="en-US" dirty="0"/>
          </a:p>
        </p:txBody>
      </p:sp>
      <p:sp>
        <p:nvSpPr>
          <p:cNvPr id="6" name="Rectangle 55">
            <a:extLst>
              <a:ext uri="{FF2B5EF4-FFF2-40B4-BE49-F238E27FC236}">
                <a16:creationId xmlns:a16="http://schemas.microsoft.com/office/drawing/2014/main" id="{5FEF7900-C168-26B8-EDA4-F181E065339A}"/>
              </a:ext>
            </a:extLst>
          </p:cNvPr>
          <p:cNvSpPr/>
          <p:nvPr/>
        </p:nvSpPr>
        <p:spPr>
          <a:xfrm>
            <a:off x="7981555" y="395287"/>
            <a:ext cx="4219400" cy="560919"/>
          </a:xfrm>
          <a:custGeom>
            <a:avLst/>
            <a:gdLst>
              <a:gd name="connsiteX0" fmla="*/ 0 w 6979534"/>
              <a:gd name="connsiteY0" fmla="*/ 0 h 552452"/>
              <a:gd name="connsiteX1" fmla="*/ 6979534 w 6979534"/>
              <a:gd name="connsiteY1" fmla="*/ 0 h 552452"/>
              <a:gd name="connsiteX2" fmla="*/ 6979534 w 6979534"/>
              <a:gd name="connsiteY2" fmla="*/ 552452 h 552452"/>
              <a:gd name="connsiteX3" fmla="*/ 0 w 6979534"/>
              <a:gd name="connsiteY3" fmla="*/ 552452 h 552452"/>
              <a:gd name="connsiteX4" fmla="*/ 0 w 6979534"/>
              <a:gd name="connsiteY4" fmla="*/ 0 h 552452"/>
              <a:gd name="connsiteX0" fmla="*/ 423333 w 7402867"/>
              <a:gd name="connsiteY0" fmla="*/ 0 h 554568"/>
              <a:gd name="connsiteX1" fmla="*/ 7402867 w 7402867"/>
              <a:gd name="connsiteY1" fmla="*/ 0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7402867"/>
              <a:gd name="connsiteY0" fmla="*/ 0 h 554568"/>
              <a:gd name="connsiteX1" fmla="*/ 4219400 w 7402867"/>
              <a:gd name="connsiteY1" fmla="*/ 0 h 554568"/>
              <a:gd name="connsiteX2" fmla="*/ 7402867 w 7402867"/>
              <a:gd name="connsiteY2" fmla="*/ 552452 h 554568"/>
              <a:gd name="connsiteX3" fmla="*/ 0 w 7402867"/>
              <a:gd name="connsiteY3" fmla="*/ 554568 h 554568"/>
              <a:gd name="connsiteX4" fmla="*/ 423333 w 7402867"/>
              <a:gd name="connsiteY4" fmla="*/ 0 h 554568"/>
              <a:gd name="connsiteX0" fmla="*/ 423333 w 4219400"/>
              <a:gd name="connsiteY0" fmla="*/ 0 h 560919"/>
              <a:gd name="connsiteX1" fmla="*/ 4219400 w 4219400"/>
              <a:gd name="connsiteY1" fmla="*/ 0 h 560919"/>
              <a:gd name="connsiteX2" fmla="*/ 4210934 w 4219400"/>
              <a:gd name="connsiteY2" fmla="*/ 560919 h 560919"/>
              <a:gd name="connsiteX3" fmla="*/ 0 w 4219400"/>
              <a:gd name="connsiteY3" fmla="*/ 554568 h 560919"/>
              <a:gd name="connsiteX4" fmla="*/ 423333 w 4219400"/>
              <a:gd name="connsiteY4" fmla="*/ 0 h 56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9400" h="560919">
                <a:moveTo>
                  <a:pt x="423333" y="0"/>
                </a:moveTo>
                <a:lnTo>
                  <a:pt x="4219400" y="0"/>
                </a:lnTo>
                <a:lnTo>
                  <a:pt x="4210934" y="560919"/>
                </a:lnTo>
                <a:lnTo>
                  <a:pt x="0" y="554568"/>
                </a:lnTo>
                <a:lnTo>
                  <a:pt x="42333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6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1E57FDA-B440-D647-9DD8-354F68225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0855" y="370390"/>
            <a:ext cx="4649528" cy="6192456"/>
          </a:xfrm>
        </p:spPr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CE6AC75-D9BD-5343-80BF-4C73013321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40213" y="2555477"/>
            <a:ext cx="3051810" cy="80562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Premium features,</a:t>
            </a:r>
            <a:br>
              <a:rPr lang="en-US" sz="1600" dirty="0"/>
            </a:br>
            <a:r>
              <a:rPr lang="en-US" sz="1600" dirty="0"/>
              <a:t>including RFID</a:t>
            </a:r>
            <a:r>
              <a:rPr lang="en-US" sz="1600" baseline="30000" dirty="0"/>
              <a:t>*</a:t>
            </a:r>
            <a:r>
              <a:rPr lang="en-US" sz="1600" dirty="0"/>
              <a:t> for</a:t>
            </a:r>
            <a:br>
              <a:rPr lang="en-US" sz="1600" dirty="0"/>
            </a:br>
            <a:r>
              <a:rPr lang="en-US" sz="1600" b="1" dirty="0"/>
              <a:t>maximum productivity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82F858F-5CA6-A148-92C4-88AE03BAD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92023" y="2555477"/>
            <a:ext cx="2691980" cy="80562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Faster, easier, highly reliable </a:t>
            </a:r>
            <a:r>
              <a:rPr lang="en-US" sz="1600" b="1" dirty="0"/>
              <a:t>wireless connections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28EAD46-3E8E-7D4C-B1DE-1C05E871F7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0213" y="3900363"/>
            <a:ext cx="2691980" cy="805626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Full-shift battery power</a:t>
            </a:r>
            <a:br>
              <a:rPr lang="en-US" sz="1600" b="1" dirty="0"/>
            </a:br>
            <a:r>
              <a:rPr lang="en-US" sz="1600" dirty="0"/>
              <a:t>and best-in-class</a:t>
            </a:r>
            <a:br>
              <a:rPr lang="en-US" sz="1600" dirty="0"/>
            </a:br>
            <a:r>
              <a:rPr lang="en-US" sz="1600" dirty="0"/>
              <a:t>power management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50C6B51-CF01-0B42-96E1-22BD1ADFBF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92023" y="3900363"/>
            <a:ext cx="2691980" cy="805626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Linerless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media support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generates less waste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FCD73AA-671E-534F-83A7-B379F834AB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40213" y="5415427"/>
            <a:ext cx="2691980" cy="805626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Comprehensive remote management options for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maximum uptime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30AE07E-B062-2447-A102-10F3A6CA22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92023" y="5415427"/>
            <a:ext cx="2691980" cy="805626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An advanced platform that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grows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with your business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8DDFFC59-23C7-9348-A401-BE9E05FD17BF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517063" y="2356704"/>
            <a:ext cx="2287088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73E6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D0CA426-2E04-F349-812D-8C89F470DE5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9D7F916E-08DA-764C-925F-C3EA9156B403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517063" y="3686687"/>
            <a:ext cx="2287088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73E6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DB2E1702-5989-804A-915F-F1B2A6A76A2C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517063" y="5175419"/>
            <a:ext cx="2287088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73E6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35497B9-37E0-4A8B-A673-6B39D52362EA}"/>
              </a:ext>
            </a:extLst>
          </p:cNvPr>
          <p:cNvSpPr txBox="1">
            <a:spLocks/>
          </p:cNvSpPr>
          <p:nvPr/>
        </p:nvSpPr>
        <p:spPr>
          <a:xfrm>
            <a:off x="5517063" y="370390"/>
            <a:ext cx="4815657" cy="4923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>
                <a:solidFill>
                  <a:srgbClr val="0073E6"/>
                </a:solidFill>
              </a:rPr>
              <a:t>ZQ600 PLUS SERIES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5987ED0-BB7E-7C90-7D7E-2E52A585E830}"/>
              </a:ext>
            </a:extLst>
          </p:cNvPr>
          <p:cNvSpPr txBox="1">
            <a:spLocks/>
          </p:cNvSpPr>
          <p:nvPr/>
        </p:nvSpPr>
        <p:spPr>
          <a:xfrm>
            <a:off x="5517063" y="238505"/>
            <a:ext cx="3956657" cy="248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000" dirty="0">
                <a:solidFill>
                  <a:schemeClr val="bg1"/>
                </a:solidFill>
              </a:rPr>
              <a:t>INTRODUCING THE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8CE213D-10E9-71E5-EC8E-29428D56FD68}"/>
              </a:ext>
            </a:extLst>
          </p:cNvPr>
          <p:cNvSpPr txBox="1">
            <a:spLocks/>
          </p:cNvSpPr>
          <p:nvPr/>
        </p:nvSpPr>
        <p:spPr>
          <a:xfrm>
            <a:off x="5420122" y="871041"/>
            <a:ext cx="4912598" cy="365760"/>
          </a:xfrm>
          <a:prstGeom prst="rect">
            <a:avLst/>
          </a:prstGeom>
        </p:spPr>
        <p:txBody>
          <a:bodyPr/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3E6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400" dirty="0"/>
              <a:t>Premium mobile label, </a:t>
            </a:r>
            <a:r>
              <a:rPr lang="en-US" sz="2400" dirty="0" err="1"/>
              <a:t>linerless</a:t>
            </a:r>
            <a:r>
              <a:rPr lang="en-US" sz="2400" dirty="0"/>
              <a:t>, receipt and RFID* tag printing</a:t>
            </a:r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EF15B960-65B0-FA1D-7CA0-7F0D3B0D0B5A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8621244" y="2356704"/>
            <a:ext cx="2287088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73E6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7F5C7F4A-13D8-EF45-F32B-3625B8847982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8621244" y="3686687"/>
            <a:ext cx="2287088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73E6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31" name="Freeform 36">
            <a:extLst>
              <a:ext uri="{FF2B5EF4-FFF2-40B4-BE49-F238E27FC236}">
                <a16:creationId xmlns:a16="http://schemas.microsoft.com/office/drawing/2014/main" id="{9B875E4E-F154-F443-3CDB-93F00A2B6157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8621244" y="5175419"/>
            <a:ext cx="2287088" cy="69830"/>
          </a:xfrm>
          <a:custGeom>
            <a:avLst/>
            <a:gdLst>
              <a:gd name="connsiteX0" fmla="*/ 78092 w 1916476"/>
              <a:gd name="connsiteY0" fmla="*/ 69830 h 69830"/>
              <a:gd name="connsiteX1" fmla="*/ 166216 w 1916476"/>
              <a:gd name="connsiteY1" fmla="*/ 69830 h 69830"/>
              <a:gd name="connsiteX2" fmla="*/ 195253 w 1916476"/>
              <a:gd name="connsiteY2" fmla="*/ 69830 h 69830"/>
              <a:gd name="connsiteX3" fmla="*/ 284834 w 1916476"/>
              <a:gd name="connsiteY3" fmla="*/ 69830 h 69830"/>
              <a:gd name="connsiteX4" fmla="*/ 334041 w 1916476"/>
              <a:gd name="connsiteY4" fmla="*/ 69830 h 69830"/>
              <a:gd name="connsiteX5" fmla="*/ 374035 w 1916476"/>
              <a:gd name="connsiteY5" fmla="*/ 69830 h 69830"/>
              <a:gd name="connsiteX6" fmla="*/ 403072 w 1916476"/>
              <a:gd name="connsiteY6" fmla="*/ 69830 h 69830"/>
              <a:gd name="connsiteX7" fmla="*/ 492653 w 1916476"/>
              <a:gd name="connsiteY7" fmla="*/ 69830 h 69830"/>
              <a:gd name="connsiteX8" fmla="*/ 541860 w 1916476"/>
              <a:gd name="connsiteY8" fmla="*/ 69830 h 69830"/>
              <a:gd name="connsiteX9" fmla="*/ 677204 w 1916476"/>
              <a:gd name="connsiteY9" fmla="*/ 69830 h 69830"/>
              <a:gd name="connsiteX10" fmla="*/ 885023 w 1916476"/>
              <a:gd name="connsiteY10" fmla="*/ 69830 h 69830"/>
              <a:gd name="connsiteX11" fmla="*/ 941720 w 1916476"/>
              <a:gd name="connsiteY11" fmla="*/ 69830 h 69830"/>
              <a:gd name="connsiteX12" fmla="*/ 970757 w 1916476"/>
              <a:gd name="connsiteY12" fmla="*/ 69830 h 69830"/>
              <a:gd name="connsiteX13" fmla="*/ 1060338 w 1916476"/>
              <a:gd name="connsiteY13" fmla="*/ 69830 h 69830"/>
              <a:gd name="connsiteX14" fmla="*/ 1109545 w 1916476"/>
              <a:gd name="connsiteY14" fmla="*/ 69830 h 69830"/>
              <a:gd name="connsiteX15" fmla="*/ 1149539 w 1916476"/>
              <a:gd name="connsiteY15" fmla="*/ 69830 h 69830"/>
              <a:gd name="connsiteX16" fmla="*/ 1178576 w 1916476"/>
              <a:gd name="connsiteY16" fmla="*/ 69830 h 69830"/>
              <a:gd name="connsiteX17" fmla="*/ 1268157 w 1916476"/>
              <a:gd name="connsiteY17" fmla="*/ 69830 h 69830"/>
              <a:gd name="connsiteX18" fmla="*/ 1317364 w 1916476"/>
              <a:gd name="connsiteY18" fmla="*/ 69830 h 69830"/>
              <a:gd name="connsiteX19" fmla="*/ 1405488 w 1916476"/>
              <a:gd name="connsiteY19" fmla="*/ 69830 h 69830"/>
              <a:gd name="connsiteX20" fmla="*/ 1452708 w 1916476"/>
              <a:gd name="connsiteY20" fmla="*/ 69830 h 69830"/>
              <a:gd name="connsiteX21" fmla="*/ 1481622 w 1916476"/>
              <a:gd name="connsiteY21" fmla="*/ 69830 h 69830"/>
              <a:gd name="connsiteX22" fmla="*/ 1524106 w 1916476"/>
              <a:gd name="connsiteY22" fmla="*/ 69830 h 69830"/>
              <a:gd name="connsiteX23" fmla="*/ 1613307 w 1916476"/>
              <a:gd name="connsiteY23" fmla="*/ 69830 h 69830"/>
              <a:gd name="connsiteX24" fmla="*/ 1660527 w 1916476"/>
              <a:gd name="connsiteY24" fmla="*/ 69830 h 69830"/>
              <a:gd name="connsiteX25" fmla="*/ 1689441 w 1916476"/>
              <a:gd name="connsiteY25" fmla="*/ 69830 h 69830"/>
              <a:gd name="connsiteX26" fmla="*/ 1731925 w 1916476"/>
              <a:gd name="connsiteY26" fmla="*/ 69830 h 69830"/>
              <a:gd name="connsiteX27" fmla="*/ 1916476 w 1916476"/>
              <a:gd name="connsiteY27" fmla="*/ 69830 h 69830"/>
              <a:gd name="connsiteX28" fmla="*/ 1916476 w 1916476"/>
              <a:gd name="connsiteY28" fmla="*/ 50156 h 69830"/>
              <a:gd name="connsiteX29" fmla="*/ 1829886 w 1916476"/>
              <a:gd name="connsiteY29" fmla="*/ 0 h 69830"/>
              <a:gd name="connsiteX30" fmla="*/ 1645335 w 1916476"/>
              <a:gd name="connsiteY30" fmla="*/ 0 h 69830"/>
              <a:gd name="connsiteX31" fmla="*/ 1611349 w 1916476"/>
              <a:gd name="connsiteY31" fmla="*/ 0 h 69830"/>
              <a:gd name="connsiteX32" fmla="*/ 1582435 w 1916476"/>
              <a:gd name="connsiteY32" fmla="*/ 0 h 69830"/>
              <a:gd name="connsiteX33" fmla="*/ 1526717 w 1916476"/>
              <a:gd name="connsiteY33" fmla="*/ 0 h 69830"/>
              <a:gd name="connsiteX34" fmla="*/ 1437516 w 1916476"/>
              <a:gd name="connsiteY34" fmla="*/ 0 h 69830"/>
              <a:gd name="connsiteX35" fmla="*/ 1403530 w 1916476"/>
              <a:gd name="connsiteY35" fmla="*/ 0 h 69830"/>
              <a:gd name="connsiteX36" fmla="*/ 1374616 w 1916476"/>
              <a:gd name="connsiteY36" fmla="*/ 0 h 69830"/>
              <a:gd name="connsiteX37" fmla="*/ 1318898 w 1916476"/>
              <a:gd name="connsiteY37" fmla="*/ 0 h 69830"/>
              <a:gd name="connsiteX38" fmla="*/ 1230774 w 1916476"/>
              <a:gd name="connsiteY38" fmla="*/ 0 h 69830"/>
              <a:gd name="connsiteX39" fmla="*/ 1190065 w 1916476"/>
              <a:gd name="connsiteY39" fmla="*/ 0 h 69830"/>
              <a:gd name="connsiteX40" fmla="*/ 1091986 w 1916476"/>
              <a:gd name="connsiteY40" fmla="*/ 0 h 69830"/>
              <a:gd name="connsiteX41" fmla="*/ 1071447 w 1916476"/>
              <a:gd name="connsiteY41" fmla="*/ 0 h 69830"/>
              <a:gd name="connsiteX42" fmla="*/ 1022955 w 1916476"/>
              <a:gd name="connsiteY42" fmla="*/ 0 h 69830"/>
              <a:gd name="connsiteX43" fmla="*/ 982246 w 1916476"/>
              <a:gd name="connsiteY43" fmla="*/ 0 h 69830"/>
              <a:gd name="connsiteX44" fmla="*/ 884167 w 1916476"/>
              <a:gd name="connsiteY44" fmla="*/ 0 h 69830"/>
              <a:gd name="connsiteX45" fmla="*/ 863628 w 1916476"/>
              <a:gd name="connsiteY45" fmla="*/ 0 h 69830"/>
              <a:gd name="connsiteX46" fmla="*/ 806931 w 1916476"/>
              <a:gd name="connsiteY46" fmla="*/ 0 h 69830"/>
              <a:gd name="connsiteX47" fmla="*/ 599112 w 1916476"/>
              <a:gd name="connsiteY47" fmla="*/ 0 h 69830"/>
              <a:gd name="connsiteX48" fmla="*/ 455270 w 1916476"/>
              <a:gd name="connsiteY48" fmla="*/ 0 h 69830"/>
              <a:gd name="connsiteX49" fmla="*/ 414561 w 1916476"/>
              <a:gd name="connsiteY49" fmla="*/ 0 h 69830"/>
              <a:gd name="connsiteX50" fmla="*/ 316482 w 1916476"/>
              <a:gd name="connsiteY50" fmla="*/ 0 h 69830"/>
              <a:gd name="connsiteX51" fmla="*/ 295943 w 1916476"/>
              <a:gd name="connsiteY51" fmla="*/ 0 h 69830"/>
              <a:gd name="connsiteX52" fmla="*/ 247451 w 1916476"/>
              <a:gd name="connsiteY52" fmla="*/ 0 h 69830"/>
              <a:gd name="connsiteX53" fmla="*/ 206742 w 1916476"/>
              <a:gd name="connsiteY53" fmla="*/ 0 h 69830"/>
              <a:gd name="connsiteX54" fmla="*/ 108663 w 1916476"/>
              <a:gd name="connsiteY54" fmla="*/ 0 h 69830"/>
              <a:gd name="connsiteX55" fmla="*/ 88124 w 1916476"/>
              <a:gd name="connsiteY55" fmla="*/ 0 h 69830"/>
              <a:gd name="connsiteX56" fmla="*/ 0 w 1916476"/>
              <a:gd name="connsiteY56" fmla="*/ 0 h 69830"/>
              <a:gd name="connsiteX57" fmla="*/ 0 w 1916476"/>
              <a:gd name="connsiteY5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16476" h="69830">
                <a:moveTo>
                  <a:pt x="78092" y="69830"/>
                </a:moveTo>
                <a:lnTo>
                  <a:pt x="166216" y="69830"/>
                </a:lnTo>
                <a:lnTo>
                  <a:pt x="195253" y="69830"/>
                </a:lnTo>
                <a:lnTo>
                  <a:pt x="284834" y="69830"/>
                </a:lnTo>
                <a:lnTo>
                  <a:pt x="334041" y="69830"/>
                </a:lnTo>
                <a:lnTo>
                  <a:pt x="374035" y="69830"/>
                </a:lnTo>
                <a:lnTo>
                  <a:pt x="403072" y="69830"/>
                </a:lnTo>
                <a:lnTo>
                  <a:pt x="492653" y="69830"/>
                </a:lnTo>
                <a:lnTo>
                  <a:pt x="541860" y="69830"/>
                </a:lnTo>
                <a:lnTo>
                  <a:pt x="677204" y="69830"/>
                </a:lnTo>
                <a:lnTo>
                  <a:pt x="885023" y="69830"/>
                </a:ln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05488" y="69830"/>
                </a:lnTo>
                <a:lnTo>
                  <a:pt x="1452708" y="69830"/>
                </a:lnTo>
                <a:lnTo>
                  <a:pt x="1481622" y="69830"/>
                </a:lnTo>
                <a:lnTo>
                  <a:pt x="1524106" y="69830"/>
                </a:lnTo>
                <a:lnTo>
                  <a:pt x="1613307" y="69830"/>
                </a:lnTo>
                <a:lnTo>
                  <a:pt x="1660527" y="69830"/>
                </a:lnTo>
                <a:lnTo>
                  <a:pt x="1689441" y="69830"/>
                </a:lnTo>
                <a:lnTo>
                  <a:pt x="1731925" y="69830"/>
                </a:lnTo>
                <a:lnTo>
                  <a:pt x="1916476" y="69830"/>
                </a:lnTo>
                <a:lnTo>
                  <a:pt x="1916476" y="50156"/>
                </a:lnTo>
                <a:lnTo>
                  <a:pt x="1829886" y="0"/>
                </a:lnTo>
                <a:lnTo>
                  <a:pt x="1645335" y="0"/>
                </a:lnTo>
                <a:lnTo>
                  <a:pt x="1611349" y="0"/>
                </a:lnTo>
                <a:lnTo>
                  <a:pt x="1582435" y="0"/>
                </a:lnTo>
                <a:lnTo>
                  <a:pt x="1526717" y="0"/>
                </a:lnTo>
                <a:lnTo>
                  <a:pt x="1437516" y="0"/>
                </a:lnTo>
                <a:lnTo>
                  <a:pt x="1403530" y="0"/>
                </a:lnTo>
                <a:lnTo>
                  <a:pt x="1374616" y="0"/>
                </a:lnTo>
                <a:lnTo>
                  <a:pt x="1318898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806931" y="0"/>
                </a:lnTo>
                <a:lnTo>
                  <a:pt x="599112" y="0"/>
                </a:lnTo>
                <a:lnTo>
                  <a:pt x="455270" y="0"/>
                </a:lnTo>
                <a:lnTo>
                  <a:pt x="414561" y="0"/>
                </a:lnTo>
                <a:lnTo>
                  <a:pt x="316482" y="0"/>
                </a:lnTo>
                <a:lnTo>
                  <a:pt x="295943" y="0"/>
                </a:lnTo>
                <a:lnTo>
                  <a:pt x="247451" y="0"/>
                </a:lnTo>
                <a:lnTo>
                  <a:pt x="206742" y="0"/>
                </a:lnTo>
                <a:lnTo>
                  <a:pt x="108663" y="0"/>
                </a:lnTo>
                <a:lnTo>
                  <a:pt x="88124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73E6"/>
              </a:solidFill>
              <a:effectLst/>
              <a:uLnTx/>
              <a:uFillTx/>
              <a:ea typeface="MS PGothic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FAABFF-0A1F-B56E-9197-735BABCBF1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3536" y="848462"/>
            <a:ext cx="2678285" cy="3419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F1149E-6B32-D371-EC56-5BAF17C43B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55" y="759650"/>
            <a:ext cx="2117528" cy="3199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A76C83-C023-2B16-C5F1-63B88B7D5F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480" y="2915729"/>
            <a:ext cx="3138297" cy="34191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3642B6-E79F-6AF0-8E0F-3E23BAB94DCD}"/>
              </a:ext>
            </a:extLst>
          </p:cNvPr>
          <p:cNvSpPr txBox="1"/>
          <p:nvPr/>
        </p:nvSpPr>
        <p:spPr>
          <a:xfrm>
            <a:off x="1508000" y="6557765"/>
            <a:ext cx="1955800" cy="169277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r>
              <a:rPr lang="en-US" sz="800" dirty="0">
                <a:solidFill>
                  <a:schemeClr val="accent5"/>
                </a:solidFill>
              </a:rPr>
              <a:t>*ZQ630 Plus RFID model only</a:t>
            </a:r>
          </a:p>
        </p:txBody>
      </p:sp>
    </p:spTree>
    <p:extLst>
      <p:ext uri="{BB962C8B-B14F-4D97-AF65-F5344CB8AC3E}">
        <p14:creationId xmlns:p14="http://schemas.microsoft.com/office/powerpoint/2010/main" val="200081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03E6D91-BA44-1946-AF0B-E028602E99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solidFill>
            <a:schemeClr val="bg1"/>
          </a:solidFill>
        </p:spPr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8685D61-DED2-3943-BC75-7C91A397A889}"/>
              </a:ext>
            </a:extLst>
          </p:cNvPr>
          <p:cNvSpPr/>
          <p:nvPr/>
        </p:nvSpPr>
        <p:spPr>
          <a:xfrm>
            <a:off x="1" y="0"/>
            <a:ext cx="7981020" cy="6858000"/>
          </a:xfrm>
          <a:custGeom>
            <a:avLst/>
            <a:gdLst>
              <a:gd name="connsiteX0" fmla="*/ 0 w 6542205"/>
              <a:gd name="connsiteY0" fmla="*/ 0 h 6858000"/>
              <a:gd name="connsiteX1" fmla="*/ 5960714 w 6542205"/>
              <a:gd name="connsiteY1" fmla="*/ 0 h 6858000"/>
              <a:gd name="connsiteX2" fmla="*/ 6542205 w 6542205"/>
              <a:gd name="connsiteY2" fmla="*/ 6858000 h 6858000"/>
              <a:gd name="connsiteX3" fmla="*/ 0 w 6542205"/>
              <a:gd name="connsiteY3" fmla="*/ 6858000 h 6858000"/>
              <a:gd name="connsiteX4" fmla="*/ 0 w 65422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2205" h="6858000">
                <a:moveTo>
                  <a:pt x="0" y="0"/>
                </a:moveTo>
                <a:lnTo>
                  <a:pt x="5960714" y="0"/>
                </a:lnTo>
                <a:lnTo>
                  <a:pt x="654220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B6B8EB4-08D8-5C40-9C57-8F34AE58D7AA}"/>
              </a:ext>
            </a:extLst>
          </p:cNvPr>
          <p:cNvSpPr/>
          <p:nvPr/>
        </p:nvSpPr>
        <p:spPr>
          <a:xfrm>
            <a:off x="7237983" y="0"/>
            <a:ext cx="824615" cy="6871199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137CFE-E813-024F-A1FE-CD1706A4EDAF}"/>
              </a:ext>
            </a:extLst>
          </p:cNvPr>
          <p:cNvSpPr txBox="1"/>
          <p:nvPr/>
        </p:nvSpPr>
        <p:spPr>
          <a:xfrm>
            <a:off x="6622473" y="-42949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6A955D9-9148-5040-A08F-956866AFE308}"/>
              </a:ext>
            </a:extLst>
          </p:cNvPr>
          <p:cNvSpPr txBox="1">
            <a:spLocks/>
          </p:cNvSpPr>
          <p:nvPr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F01E90-9F78-5044-9EDE-BEFE271242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924234" y="6400800"/>
            <a:ext cx="1264591" cy="457200"/>
          </a:xfrm>
        </p:spPr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F85D4-6AC3-4CF9-A1A5-831DFC2C241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pitchFamily="34" charset="-128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ADF7466-FBFA-190F-D088-99853AF5BC34}"/>
              </a:ext>
            </a:extLst>
          </p:cNvPr>
          <p:cNvSpPr txBox="1">
            <a:spLocks/>
          </p:cNvSpPr>
          <p:nvPr/>
        </p:nvSpPr>
        <p:spPr>
          <a:xfrm>
            <a:off x="661270" y="839764"/>
            <a:ext cx="5178403" cy="14208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463" indent="-17463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3E6"/>
              </a:buClr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-11113" algn="l" defTabSz="914126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13" indent="0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b="1" dirty="0">
                <a:solidFill>
                  <a:srgbClr val="0073E6"/>
                </a:solidFill>
              </a:rPr>
              <a:t>New All Over Again</a:t>
            </a:r>
            <a:br>
              <a:rPr lang="en-US" dirty="0"/>
            </a:br>
            <a:r>
              <a:rPr lang="en-US" sz="2400" dirty="0">
                <a:solidFill>
                  <a:schemeClr val="bg1"/>
                </a:solidFill>
              </a:rPr>
              <a:t>We took the highly successful </a:t>
            </a:r>
            <a:r>
              <a:rPr lang="en-US" sz="2400" dirty="0" err="1">
                <a:solidFill>
                  <a:schemeClr val="bg1"/>
                </a:solidFill>
              </a:rPr>
              <a:t>QLn</a:t>
            </a:r>
            <a:r>
              <a:rPr lang="en-US" sz="2400" dirty="0">
                <a:solidFill>
                  <a:schemeClr val="bg1"/>
                </a:solidFill>
              </a:rPr>
              <a:t> Series and made it better</a:t>
            </a: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E11F29AC-15EE-CD57-C8B1-C7621B1D5EDF}"/>
              </a:ext>
            </a:extLst>
          </p:cNvPr>
          <p:cNvSpPr/>
          <p:nvPr/>
        </p:nvSpPr>
        <p:spPr>
          <a:xfrm>
            <a:off x="0" y="4439596"/>
            <a:ext cx="7861238" cy="1814238"/>
          </a:xfrm>
          <a:custGeom>
            <a:avLst/>
            <a:gdLst>
              <a:gd name="connsiteX0" fmla="*/ 0 w 7195267"/>
              <a:gd name="connsiteY0" fmla="*/ 1814238 h 1814238"/>
              <a:gd name="connsiteX1" fmla="*/ 7195267 w 7195267"/>
              <a:gd name="connsiteY1" fmla="*/ 1814238 h 1814238"/>
              <a:gd name="connsiteX2" fmla="*/ 7043243 w 7195267"/>
              <a:gd name="connsiteY2" fmla="*/ 0 h 1814238"/>
              <a:gd name="connsiteX3" fmla="*/ 0 w 7195267"/>
              <a:gd name="connsiteY3" fmla="*/ 0 h 181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5267" h="1814238">
                <a:moveTo>
                  <a:pt x="0" y="1814238"/>
                </a:moveTo>
                <a:lnTo>
                  <a:pt x="7195267" y="1814238"/>
                </a:lnTo>
                <a:lnTo>
                  <a:pt x="704324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FB89CB3-AC49-D949-0D2C-8A8FFA34BF39}"/>
              </a:ext>
            </a:extLst>
          </p:cNvPr>
          <p:cNvSpPr txBox="1">
            <a:spLocks/>
          </p:cNvSpPr>
          <p:nvPr/>
        </p:nvSpPr>
        <p:spPr>
          <a:xfrm>
            <a:off x="684544" y="2260600"/>
            <a:ext cx="2487576" cy="16086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3648C"/>
              </a:buClr>
              <a:buFont typeface="Arial"/>
              <a:buNone/>
              <a:defRPr/>
            </a:pPr>
            <a:r>
              <a:rPr lang="en-US" sz="1600" b="1" dirty="0">
                <a:solidFill>
                  <a:srgbClr val="0073E6"/>
                </a:solidFill>
                <a:latin typeface="Arial"/>
                <a:ea typeface="Arial" pitchFamily="4" charset="0"/>
                <a:cs typeface="Arial"/>
              </a:rPr>
              <a:t>A proven platform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3648C"/>
              </a:buClr>
              <a:buFont typeface="Arial"/>
              <a:buNone/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ea typeface="Arial" pitchFamily="4" charset="0"/>
                <a:cs typeface="Arial"/>
              </a:rPr>
              <a:t>With over a million QLn printers sold to date, you get a well-proven platform, with all the latest mobile </a:t>
            </a:r>
            <a:br>
              <a:rPr lang="en-US" sz="1600" dirty="0">
                <a:solidFill>
                  <a:schemeClr val="bg1"/>
                </a:solidFill>
                <a:latin typeface="Arial"/>
                <a:ea typeface="Arial" pitchFamily="4" charset="0"/>
                <a:cs typeface="Arial"/>
              </a:rPr>
            </a:br>
            <a:r>
              <a:rPr lang="en-US" sz="1600" dirty="0">
                <a:solidFill>
                  <a:schemeClr val="bg1"/>
                </a:solidFill>
                <a:latin typeface="Arial"/>
                <a:ea typeface="Arial" pitchFamily="4" charset="0"/>
                <a:cs typeface="Arial"/>
              </a:rPr>
              <a:t>printing features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3648C"/>
              </a:buClr>
              <a:defRPr/>
            </a:pPr>
            <a:endParaRPr lang="en-US" sz="1400" dirty="0">
              <a:latin typeface="Arial"/>
              <a:ea typeface="Arial" pitchFamily="4" charset="0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6357F70-1C75-F3A2-C888-15FD4A5E4F89}"/>
              </a:ext>
            </a:extLst>
          </p:cNvPr>
          <p:cNvSpPr txBox="1">
            <a:spLocks/>
          </p:cNvSpPr>
          <p:nvPr/>
        </p:nvSpPr>
        <p:spPr>
          <a:xfrm>
            <a:off x="4307757" y="2260600"/>
            <a:ext cx="2911980" cy="18142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3648C"/>
              </a:buClr>
              <a:buFont typeface="Arial"/>
              <a:buNone/>
              <a:defRPr/>
            </a:pPr>
            <a:r>
              <a:rPr lang="en-US" sz="1600" b="1" dirty="0">
                <a:solidFill>
                  <a:srgbClr val="0073E6"/>
                </a:solidFill>
                <a:latin typeface="Arial"/>
                <a:ea typeface="Arial" pitchFamily="4" charset="0"/>
                <a:cs typeface="Arial"/>
              </a:rPr>
              <a:t>Backwards compatibility</a:t>
            </a:r>
            <a:br>
              <a:rPr lang="en-US" sz="1600" b="1" dirty="0">
                <a:solidFill>
                  <a:srgbClr val="0073E6"/>
                </a:solidFill>
                <a:latin typeface="Arial"/>
                <a:ea typeface="Arial" pitchFamily="4" charset="0"/>
                <a:cs typeface="Arial"/>
              </a:rPr>
            </a:br>
            <a:r>
              <a:rPr lang="en-US" sz="1600" b="1" dirty="0">
                <a:solidFill>
                  <a:srgbClr val="0073E6"/>
                </a:solidFill>
                <a:latin typeface="Arial"/>
                <a:ea typeface="Arial" pitchFamily="4" charset="0"/>
                <a:cs typeface="Arial"/>
              </a:rPr>
              <a:t>With </a:t>
            </a:r>
            <a:r>
              <a:rPr lang="en-US" sz="1600" b="1" dirty="0" err="1">
                <a:solidFill>
                  <a:srgbClr val="0073E6"/>
                </a:solidFill>
                <a:latin typeface="Arial"/>
                <a:ea typeface="Arial" pitchFamily="4" charset="0"/>
                <a:cs typeface="Arial"/>
              </a:rPr>
              <a:t>QLn</a:t>
            </a:r>
            <a:r>
              <a:rPr lang="en-US" sz="1600" b="1" dirty="0">
                <a:solidFill>
                  <a:srgbClr val="0073E6"/>
                </a:solidFill>
                <a:latin typeface="Arial"/>
                <a:ea typeface="Arial" pitchFamily="4" charset="0"/>
                <a:cs typeface="Arial"/>
              </a:rPr>
              <a:t> accessories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3648C"/>
              </a:buClr>
              <a:buNone/>
              <a:defRPr/>
            </a:pPr>
            <a:r>
              <a:rPr lang="en-US" sz="1600" dirty="0">
                <a:solidFill>
                  <a:schemeClr val="bg1"/>
                </a:solidFill>
                <a:ea typeface="Arial" pitchFamily="4" charset="0"/>
                <a:cs typeface="Arial"/>
              </a:rPr>
              <a:t>Re-use existing QLn accessories with the ZQ600 Plus Series printers—no need to purchase new accessories or rebuild your settlement room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3648C"/>
              </a:buClr>
              <a:buNone/>
              <a:defRPr/>
            </a:pPr>
            <a:endParaRPr lang="en-US" sz="1400" dirty="0">
              <a:latin typeface="Arial"/>
              <a:ea typeface="Arial" pitchFamily="4" charset="0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45629C-78D4-B502-EA3E-14B43EC09E33}"/>
              </a:ext>
            </a:extLst>
          </p:cNvPr>
          <p:cNvSpPr txBox="1"/>
          <p:nvPr/>
        </p:nvSpPr>
        <p:spPr>
          <a:xfrm>
            <a:off x="1643941" y="4924286"/>
            <a:ext cx="5298639" cy="8617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Cost-effective, no-risk upgrade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to the latest technologies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61ABF2-AC93-FB5E-A850-52CC5B97E4DF}"/>
              </a:ext>
            </a:extLst>
          </p:cNvPr>
          <p:cNvSpPr/>
          <p:nvPr/>
        </p:nvSpPr>
        <p:spPr>
          <a:xfrm>
            <a:off x="691819" y="5026814"/>
            <a:ext cx="656719" cy="65671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99296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3E6"/>
                </a:solidFill>
              </a:rPr>
              <a:t>=</a:t>
            </a:r>
            <a:endParaRPr lang="en-US" b="1" dirty="0">
              <a:solidFill>
                <a:srgbClr val="0073E6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49295CA-64B2-11E4-9504-4FA359F9FB07}"/>
              </a:ext>
            </a:extLst>
          </p:cNvPr>
          <p:cNvSpPr/>
          <p:nvPr/>
        </p:nvSpPr>
        <p:spPr>
          <a:xfrm>
            <a:off x="3304911" y="2767235"/>
            <a:ext cx="656719" cy="65671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99296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3E6"/>
                </a:solidFill>
              </a:rPr>
              <a:t>+</a:t>
            </a:r>
            <a:endParaRPr lang="en-US" b="1" dirty="0">
              <a:solidFill>
                <a:srgbClr val="0073E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F5E52-ADFD-3609-E4B2-18204346E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4295" y="932688"/>
            <a:ext cx="4079288" cy="510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8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CONTAIN_GUIDS" val="TRUE"/>
</p:tagLst>
</file>

<file path=ppt/theme/theme1.xml><?xml version="1.0" encoding="utf-8"?>
<a:theme xmlns:a="http://schemas.openxmlformats.org/drawingml/2006/main" name="Covers-Title Slides">
  <a:themeElements>
    <a:clrScheme name="Zebra Theme April 20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7FF"/>
      </a:accent1>
      <a:accent2>
        <a:srgbClr val="78D64B"/>
      </a:accent2>
      <a:accent3>
        <a:srgbClr val="F6BE00"/>
      </a:accent3>
      <a:accent4>
        <a:srgbClr val="1E22AA"/>
      </a:accent4>
      <a:accent5>
        <a:srgbClr val="999999"/>
      </a:accent5>
      <a:accent6>
        <a:srgbClr val="CCCCCC"/>
      </a:accent6>
      <a:hlink>
        <a:srgbClr val="00A7FF"/>
      </a:hlink>
      <a:folHlink>
        <a:srgbClr val="00A7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ebra Brand 2018" id="{E96D0336-64F4-40BE-9D72-3FBD15FE7079}" vid="{A2C078C6-B58F-42F6-BD8F-52CE43ADA5B9}"/>
    </a:ext>
  </a:extLst>
</a:theme>
</file>

<file path=ppt/theme/theme10.xml><?xml version="1.0" encoding="utf-8"?>
<a:theme xmlns:a="http://schemas.openxmlformats.org/drawingml/2006/main" name="3_Content Basic 1 column">
  <a:themeElements>
    <a:clrScheme name="Digital Blue 4">
      <a:dk1>
        <a:srgbClr val="000000"/>
      </a:dk1>
      <a:lt1>
        <a:srgbClr val="FFFFFF"/>
      </a:lt1>
      <a:dk2>
        <a:srgbClr val="000000"/>
      </a:dk2>
      <a:lt2>
        <a:srgbClr val="0079BA"/>
      </a:lt2>
      <a:accent1>
        <a:srgbClr val="00A7FF"/>
      </a:accent1>
      <a:accent2>
        <a:srgbClr val="78D64B"/>
      </a:accent2>
      <a:accent3>
        <a:srgbClr val="F6BE00"/>
      </a:accent3>
      <a:accent4>
        <a:srgbClr val="1E22AA"/>
      </a:accent4>
      <a:accent5>
        <a:srgbClr val="999999"/>
      </a:accent5>
      <a:accent6>
        <a:srgbClr val="CCCCCC"/>
      </a:accent6>
      <a:hlink>
        <a:srgbClr val="00A7FF"/>
      </a:hlink>
      <a:folHlink>
        <a:srgbClr val="00A7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/>
      <a:lstStyle>
        <a:defPPr marL="0" indent="0" algn="l" fontAlgn="auto">
          <a:lnSpc>
            <a:spcPct val="90000"/>
          </a:lnSpc>
          <a:spcAft>
            <a:spcPts val="0"/>
          </a:spcAft>
          <a:buNone/>
          <a:defRPr sz="3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Zebra Brand 2018" id="{E96D0336-64F4-40BE-9D72-3FBD15FE7079}" vid="{A2C078C6-B58F-42F6-BD8F-52CE43ADA5B9}"/>
    </a:ext>
  </a:extLst>
</a:theme>
</file>

<file path=ppt/theme/theme11.xml><?xml version="1.0" encoding="utf-8"?>
<a:theme xmlns:a="http://schemas.openxmlformats.org/drawingml/2006/main" name="4_Content Basic 1 column">
  <a:themeElements>
    <a:clrScheme name="Zebra Theme April 20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7FF"/>
      </a:accent1>
      <a:accent2>
        <a:srgbClr val="78D64B"/>
      </a:accent2>
      <a:accent3>
        <a:srgbClr val="F6BE00"/>
      </a:accent3>
      <a:accent4>
        <a:srgbClr val="1E22AA"/>
      </a:accent4>
      <a:accent5>
        <a:srgbClr val="999999"/>
      </a:accent5>
      <a:accent6>
        <a:srgbClr val="CCCCCC"/>
      </a:accent6>
      <a:hlink>
        <a:srgbClr val="00A7FF"/>
      </a:hlink>
      <a:folHlink>
        <a:srgbClr val="00A7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ebra Brand 2018" id="{E96D0336-64F4-40BE-9D72-3FBD15FE7079}" vid="{A2C078C6-B58F-42F6-BD8F-52CE43ADA5B9}"/>
    </a:ext>
  </a:extLst>
</a:theme>
</file>

<file path=ppt/theme/theme12.xml><?xml version="1.0" encoding="utf-8"?>
<a:theme xmlns:a="http://schemas.openxmlformats.org/drawingml/2006/main" name="5_Content Basic 1 column">
  <a:themeElements>
    <a:clrScheme name="Digital Blue 4">
      <a:dk1>
        <a:srgbClr val="000000"/>
      </a:dk1>
      <a:lt1>
        <a:srgbClr val="FFFFFF"/>
      </a:lt1>
      <a:dk2>
        <a:srgbClr val="000000"/>
      </a:dk2>
      <a:lt2>
        <a:srgbClr val="0079BA"/>
      </a:lt2>
      <a:accent1>
        <a:srgbClr val="00A7FF"/>
      </a:accent1>
      <a:accent2>
        <a:srgbClr val="78D64B"/>
      </a:accent2>
      <a:accent3>
        <a:srgbClr val="F6BE00"/>
      </a:accent3>
      <a:accent4>
        <a:srgbClr val="1E22AA"/>
      </a:accent4>
      <a:accent5>
        <a:srgbClr val="999999"/>
      </a:accent5>
      <a:accent6>
        <a:srgbClr val="CCCCCC"/>
      </a:accent6>
      <a:hlink>
        <a:srgbClr val="00A7FF"/>
      </a:hlink>
      <a:folHlink>
        <a:srgbClr val="00A7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Zebra Brand 2018" id="{E96D0336-64F4-40BE-9D72-3FBD15FE7079}" vid="{A2C078C6-B58F-42F6-BD8F-52CE43ADA5B9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viders">
  <a:themeElements>
    <a:clrScheme name="Zebra Theme April 20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7FF"/>
      </a:accent1>
      <a:accent2>
        <a:srgbClr val="78D64B"/>
      </a:accent2>
      <a:accent3>
        <a:srgbClr val="F6BE00"/>
      </a:accent3>
      <a:accent4>
        <a:srgbClr val="1E22AA"/>
      </a:accent4>
      <a:accent5>
        <a:srgbClr val="999999"/>
      </a:accent5>
      <a:accent6>
        <a:srgbClr val="CCCCCC"/>
      </a:accent6>
      <a:hlink>
        <a:srgbClr val="00A7FF"/>
      </a:hlink>
      <a:folHlink>
        <a:srgbClr val="00A7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ebra Brand 2018" id="{E96D0336-64F4-40BE-9D72-3FBD15FE7079}" vid="{A2C078C6-B58F-42F6-BD8F-52CE43ADA5B9}"/>
    </a:ext>
  </a:extLst>
</a:theme>
</file>

<file path=ppt/theme/theme3.xml><?xml version="1.0" encoding="utf-8"?>
<a:theme xmlns:a="http://schemas.openxmlformats.org/drawingml/2006/main" name="Content with Images">
  <a:themeElements>
    <a:clrScheme name="Zebra Theme April 20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7FF"/>
      </a:accent1>
      <a:accent2>
        <a:srgbClr val="78D64B"/>
      </a:accent2>
      <a:accent3>
        <a:srgbClr val="F6BE00"/>
      </a:accent3>
      <a:accent4>
        <a:srgbClr val="1E22AA"/>
      </a:accent4>
      <a:accent5>
        <a:srgbClr val="999999"/>
      </a:accent5>
      <a:accent6>
        <a:srgbClr val="CCCCCC"/>
      </a:accent6>
      <a:hlink>
        <a:srgbClr val="00A7FF"/>
      </a:hlink>
      <a:folHlink>
        <a:srgbClr val="00A7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ebra Brand 2018" id="{E96D0336-64F4-40BE-9D72-3FBD15FE7079}" vid="{A2C078C6-B58F-42F6-BD8F-52CE43ADA5B9}"/>
    </a:ext>
  </a:extLst>
</a:theme>
</file>

<file path=ppt/theme/theme4.xml><?xml version="1.0" encoding="utf-8"?>
<a:theme xmlns:a="http://schemas.openxmlformats.org/drawingml/2006/main" name="Content Basic 1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3E6"/>
      </a:accent1>
      <a:accent2>
        <a:srgbClr val="78D64B"/>
      </a:accent2>
      <a:accent3>
        <a:srgbClr val="F6BE00"/>
      </a:accent3>
      <a:accent4>
        <a:srgbClr val="1E22AA"/>
      </a:accent4>
      <a:accent5>
        <a:srgbClr val="999999"/>
      </a:accent5>
      <a:accent6>
        <a:srgbClr val="CCCCCC"/>
      </a:accent6>
      <a:hlink>
        <a:srgbClr val="0073E6"/>
      </a:hlink>
      <a:folHlink>
        <a:srgbClr val="0073E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ebra Brand 2018" id="{E96D0336-64F4-40BE-9D72-3FBD15FE7079}" vid="{A2C078C6-B58F-42F6-BD8F-52CE43ADA5B9}"/>
    </a:ext>
  </a:extLst>
</a:theme>
</file>

<file path=ppt/theme/theme5.xml><?xml version="1.0" encoding="utf-8"?>
<a:theme xmlns:a="http://schemas.openxmlformats.org/drawingml/2006/main" name="Content Basic 2 column">
  <a:themeElements>
    <a:clrScheme name="Zebra Theme April 20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7FF"/>
      </a:accent1>
      <a:accent2>
        <a:srgbClr val="78D64B"/>
      </a:accent2>
      <a:accent3>
        <a:srgbClr val="F6BE00"/>
      </a:accent3>
      <a:accent4>
        <a:srgbClr val="1E22AA"/>
      </a:accent4>
      <a:accent5>
        <a:srgbClr val="999999"/>
      </a:accent5>
      <a:accent6>
        <a:srgbClr val="CCCCCC"/>
      </a:accent6>
      <a:hlink>
        <a:srgbClr val="00A7FF"/>
      </a:hlink>
      <a:folHlink>
        <a:srgbClr val="00A7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ebra Brand 2018" id="{E96D0336-64F4-40BE-9D72-3FBD15FE7079}" vid="{A2C078C6-B58F-42F6-BD8F-52CE43ADA5B9}"/>
    </a:ext>
  </a:extLst>
</a:theme>
</file>

<file path=ppt/theme/theme6.xml><?xml version="1.0" encoding="utf-8"?>
<a:theme xmlns:a="http://schemas.openxmlformats.org/drawingml/2006/main" name="End Slides">
  <a:themeElements>
    <a:clrScheme name="Zebra Theme April 20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7FF"/>
      </a:accent1>
      <a:accent2>
        <a:srgbClr val="78D64B"/>
      </a:accent2>
      <a:accent3>
        <a:srgbClr val="F6BE00"/>
      </a:accent3>
      <a:accent4>
        <a:srgbClr val="1E22AA"/>
      </a:accent4>
      <a:accent5>
        <a:srgbClr val="999999"/>
      </a:accent5>
      <a:accent6>
        <a:srgbClr val="CCCCCC"/>
      </a:accent6>
      <a:hlink>
        <a:srgbClr val="00A7FF"/>
      </a:hlink>
      <a:folHlink>
        <a:srgbClr val="00A7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ebra Brand 2018" id="{E96D0336-64F4-40BE-9D72-3FBD15FE7079}" vid="{A2C078C6-B58F-42F6-BD8F-52CE43ADA5B9}"/>
    </a:ext>
  </a:extLst>
</a:theme>
</file>

<file path=ppt/theme/theme7.xml><?xml version="1.0" encoding="utf-8"?>
<a:theme xmlns:a="http://schemas.openxmlformats.org/drawingml/2006/main" name="FOR BRAND USE ONLY">
  <a:themeElements>
    <a:clrScheme name="Zebra Theme April 20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7FF"/>
      </a:accent1>
      <a:accent2>
        <a:srgbClr val="78D64B"/>
      </a:accent2>
      <a:accent3>
        <a:srgbClr val="F6BE00"/>
      </a:accent3>
      <a:accent4>
        <a:srgbClr val="1E22AA"/>
      </a:accent4>
      <a:accent5>
        <a:srgbClr val="999999"/>
      </a:accent5>
      <a:accent6>
        <a:srgbClr val="CCCCCC"/>
      </a:accent6>
      <a:hlink>
        <a:srgbClr val="00A7FF"/>
      </a:hlink>
      <a:folHlink>
        <a:srgbClr val="00A7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ontent Basic 1 column">
  <a:themeElements>
    <a:clrScheme name="Custom 6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3E6"/>
      </a:accent1>
      <a:accent2>
        <a:srgbClr val="78D64B"/>
      </a:accent2>
      <a:accent3>
        <a:srgbClr val="F6BE00"/>
      </a:accent3>
      <a:accent4>
        <a:srgbClr val="1E22AA"/>
      </a:accent4>
      <a:accent5>
        <a:srgbClr val="999999"/>
      </a:accent5>
      <a:accent6>
        <a:srgbClr val="CCCCCC"/>
      </a:accent6>
      <a:hlink>
        <a:srgbClr val="0073E6"/>
      </a:hlink>
      <a:folHlink>
        <a:srgbClr val="0073E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ebra Brand 2018" id="{E96D0336-64F4-40BE-9D72-3FBD15FE7079}" vid="{A2C078C6-B58F-42F6-BD8F-52CE43ADA5B9}"/>
    </a:ext>
  </a:extLst>
</a:theme>
</file>

<file path=ppt/theme/theme9.xml><?xml version="1.0" encoding="utf-8"?>
<a:theme xmlns:a="http://schemas.openxmlformats.org/drawingml/2006/main" name="2_Content Basic 1 column">
  <a:themeElements>
    <a:clrScheme name="Digital Blue 4">
      <a:dk1>
        <a:srgbClr val="000000"/>
      </a:dk1>
      <a:lt1>
        <a:srgbClr val="FFFFFF"/>
      </a:lt1>
      <a:dk2>
        <a:srgbClr val="000000"/>
      </a:dk2>
      <a:lt2>
        <a:srgbClr val="0079BA"/>
      </a:lt2>
      <a:accent1>
        <a:srgbClr val="00A7FF"/>
      </a:accent1>
      <a:accent2>
        <a:srgbClr val="78D64B"/>
      </a:accent2>
      <a:accent3>
        <a:srgbClr val="F6BE00"/>
      </a:accent3>
      <a:accent4>
        <a:srgbClr val="1E22AA"/>
      </a:accent4>
      <a:accent5>
        <a:srgbClr val="999999"/>
      </a:accent5>
      <a:accent6>
        <a:srgbClr val="CCCCCC"/>
      </a:accent6>
      <a:hlink>
        <a:srgbClr val="00A7FF"/>
      </a:hlink>
      <a:folHlink>
        <a:srgbClr val="00A7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Zebra Brand 2018" id="{E96D0336-64F4-40BE-9D72-3FBD15FE7079}" vid="{A2C078C6-B58F-42F6-BD8F-52CE43ADA5B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8555b6-3dee-446d-a522-484a5f61e70d">
      <Terms xmlns="http://schemas.microsoft.com/office/infopath/2007/PartnerControls"/>
    </lcf76f155ced4ddcb4097134ff3c332f>
    <TaxCatchAll xmlns="10928d0b-6759-4f1c-880c-58968c29d20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601BC3A64DF44CAD3DFC94F7803C29" ma:contentTypeVersion="16" ma:contentTypeDescription="Create a new document." ma:contentTypeScope="" ma:versionID="119bee1e436e2ba4f4aa4c67ee21b2fa">
  <xsd:schema xmlns:xsd="http://www.w3.org/2001/XMLSchema" xmlns:xs="http://www.w3.org/2001/XMLSchema" xmlns:p="http://schemas.microsoft.com/office/2006/metadata/properties" xmlns:ns2="8d8555b6-3dee-446d-a522-484a5f61e70d" xmlns:ns3="10928d0b-6759-4f1c-880c-58968c29d203" targetNamespace="http://schemas.microsoft.com/office/2006/metadata/properties" ma:root="true" ma:fieldsID="9d884812c8cb0790b9a7c30d86a0506d" ns2:_="" ns3:_="">
    <xsd:import namespace="8d8555b6-3dee-446d-a522-484a5f61e70d"/>
    <xsd:import namespace="10928d0b-6759-4f1c-880c-58968c29d2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8555b6-3dee-446d-a522-484a5f61e7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d1b9f02-2e42-4fff-9a04-4fa9bed0f1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28d0b-6759-4f1c-880c-58968c29d20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543c778-5737-4b4e-9e10-eeae0aec8cb0}" ma:internalName="TaxCatchAll" ma:showField="CatchAllData" ma:web="10928d0b-6759-4f1c-880c-58968c29d2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2FA5DA-D6B9-4012-90B4-D105E06F53C6}">
  <ds:schemaRefs>
    <ds:schemaRef ds:uri="http://schemas.microsoft.com/office/2006/metadata/properties"/>
    <ds:schemaRef ds:uri="http://schemas.microsoft.com/office/infopath/2007/PartnerControls"/>
    <ds:schemaRef ds:uri="fd67be8e-1aff-4b3f-a865-8730d87033e1"/>
    <ds:schemaRef ds:uri="8d8555b6-3dee-446d-a522-484a5f61e70d"/>
    <ds:schemaRef ds:uri="10928d0b-6759-4f1c-880c-58968c29d203"/>
  </ds:schemaRefs>
</ds:datastoreItem>
</file>

<file path=customXml/itemProps2.xml><?xml version="1.0" encoding="utf-8"?>
<ds:datastoreItem xmlns:ds="http://schemas.openxmlformats.org/officeDocument/2006/customXml" ds:itemID="{59840F83-A044-4130-8F96-EAA9BC2328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046633-57C5-4D98-AA02-0C03A5FE53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8555b6-3dee-446d-a522-484a5f61e70d"/>
    <ds:schemaRef ds:uri="10928d0b-6759-4f1c-880c-58968c29d2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83428</TotalTime>
  <Words>2977</Words>
  <Application>Microsoft Office PowerPoint</Application>
  <PresentationFormat>Custom</PresentationFormat>
  <Paragraphs>414</Paragraphs>
  <Slides>36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Covers-Title Slides</vt:lpstr>
      <vt:lpstr>Dividers</vt:lpstr>
      <vt:lpstr>Content with Images</vt:lpstr>
      <vt:lpstr>Content Basic 1 column</vt:lpstr>
      <vt:lpstr>Content Basic 2 column</vt:lpstr>
      <vt:lpstr>End Slides</vt:lpstr>
      <vt:lpstr>FOR BRAND USE ONLY</vt:lpstr>
      <vt:lpstr>1_Content Basic 1 column</vt:lpstr>
      <vt:lpstr>2_Content Basic 1 column</vt:lpstr>
      <vt:lpstr>3_Content Basic 1 column</vt:lpstr>
      <vt:lpstr>4_Content Basic 1 column</vt:lpstr>
      <vt:lpstr>5_Content Basic 1 column</vt:lpstr>
      <vt:lpstr>PowerPoint Presentation</vt:lpstr>
      <vt:lpstr>PowerPoint Presentation</vt:lpstr>
      <vt:lpstr>The Business Challenge and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Features and Benefits</vt:lpstr>
      <vt:lpstr>PowerPoint Presentation</vt:lpstr>
      <vt:lpstr>PowerPoint Presentation</vt:lpstr>
      <vt:lpstr>Large Color Display</vt:lpstr>
      <vt:lpstr>PowerPoint Presentation</vt:lpstr>
      <vt:lpstr>Large Color Display</vt:lpstr>
      <vt:lpstr>Protect Productivity</vt:lpstr>
      <vt:lpstr>Maximize Uptime</vt:lpstr>
      <vt:lpstr>Superior Battery Technology and Power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Transforming printers from the inside</vt:lpstr>
      <vt:lpstr>PowerPoint Presentation</vt:lpstr>
      <vt:lpstr>Protect Your Business From Damaging Security Threats With Zebra’s PrintSecure </vt:lpstr>
      <vt:lpstr>Zebra Certified Supplies</vt:lpstr>
      <vt:lpstr>PowerPoint Presentation</vt:lpstr>
      <vt:lpstr>PowerPoint Presentation</vt:lpstr>
      <vt:lpstr>Zebra Global Support Services</vt:lpstr>
      <vt:lpstr>PowerPoint Presentation</vt:lpstr>
      <vt:lpstr>PowerPoint Presentation</vt:lpstr>
      <vt:lpstr>Why Zebra</vt:lpstr>
      <vt:lpstr>Why Zebra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ZQ600 Plus Series Customer Facing Presentation</dc:title>
  <dc:subject/>
  <dc:creator>Zebra Technologies</dc:creator>
  <cp:keywords>Zebra;Zebra Technologies;ZQ600;ZQ600 Plus; ZQ610 Plus; ZQ620 Plus; ZQ630 Plus;mobile printer;value-tier;label printer;receipt printer;3-inch;3"</cp:keywords>
  <dc:description/>
  <cp:lastModifiedBy>Uzkoraitis, Edgaras</cp:lastModifiedBy>
  <cp:revision>2944</cp:revision>
  <cp:lastPrinted>2018-07-26T08:27:34Z</cp:lastPrinted>
  <dcterms:created xsi:type="dcterms:W3CDTF">2018-08-01T00:41:47Z</dcterms:created>
  <dcterms:modified xsi:type="dcterms:W3CDTF">2023-08-21T21:34:06Z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Jive_LatestUserAccountName">
    <vt:lpwstr>MJKR87</vt:lpwstr>
  </property>
  <property fmtid="{D5CDD505-2E9C-101B-9397-08002B2CF9AE}" pid="3" name="Jive_VersionGuid">
    <vt:lpwstr>a759ce4afa7b412b8f56064706434417</vt:lpwstr>
  </property>
  <property fmtid="{D5CDD505-2E9C-101B-9397-08002B2CF9AE}" pid="4" name="Offisync_ProviderInitializationData">
    <vt:lpwstr>https://converge.motorolasolutions.com/</vt:lpwstr>
  </property>
  <property fmtid="{D5CDD505-2E9C-101B-9397-08002B2CF9AE}" pid="5" name="Offisync_UpdateToken">
    <vt:lpwstr>19</vt:lpwstr>
  </property>
  <property fmtid="{D5CDD505-2E9C-101B-9397-08002B2CF9AE}" pid="6" name="Offisync_UniqueId">
    <vt:lpwstr>11173</vt:lpwstr>
  </property>
  <property fmtid="{D5CDD505-2E9C-101B-9397-08002B2CF9AE}" pid="7" name="Offisync_ServerID">
    <vt:lpwstr>39a82eb6-1e4f-428c-8f1d-2c845380d46e</vt:lpwstr>
  </property>
  <property fmtid="{D5CDD505-2E9C-101B-9397-08002B2CF9AE}" pid="8" name="Jive_ModifiedButNotPublished">
    <vt:lpwstr>True</vt:lpwstr>
  </property>
  <property fmtid="{D5CDD505-2E9C-101B-9397-08002B2CF9AE}" pid="9" name="Jive_PrevVersionNumber">
    <vt:lpwstr>18</vt:lpwstr>
  </property>
  <property fmtid="{D5CDD505-2E9C-101B-9397-08002B2CF9AE}" pid="10" name="Jive_VersionGuid_v2.5">
    <vt:lpwstr>b9e2730569124030957a3451e80ce56d</vt:lpwstr>
  </property>
  <property fmtid="{D5CDD505-2E9C-101B-9397-08002B2CF9AE}" pid="11" name="Jive_LatestFileFullName">
    <vt:lpwstr>a8a41b6573493e2f413a80f93a1cdfc8</vt:lpwstr>
  </property>
  <property fmtid="{D5CDD505-2E9C-101B-9397-08002B2CF9AE}" pid="12" name="ContentTypeId">
    <vt:lpwstr>0x0101006D601BC3A64DF44CAD3DFC94F7803C29</vt:lpwstr>
  </property>
  <property fmtid="{D5CDD505-2E9C-101B-9397-08002B2CF9AE}" pid="13" name="_dlc_DocIdItemGuid">
    <vt:lpwstr>d659ba7e-429e-4578-a4d6-4a5479733f94</vt:lpwstr>
  </property>
</Properties>
</file>