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3" r:id="rId4"/>
    <p:sldMasterId id="2147483695" r:id="rId5"/>
    <p:sldMasterId id="2147483660" r:id="rId6"/>
  </p:sldMasterIdLst>
  <p:notesMasterIdLst>
    <p:notesMasterId r:id="rId30"/>
  </p:notesMasterIdLst>
  <p:handoutMasterIdLst>
    <p:handoutMasterId r:id="rId31"/>
  </p:handoutMasterIdLst>
  <p:sldIdLst>
    <p:sldId id="2061898822" r:id="rId7"/>
    <p:sldId id="1252" r:id="rId8"/>
    <p:sldId id="1253" r:id="rId9"/>
    <p:sldId id="2061898813" r:id="rId10"/>
    <p:sldId id="6520" r:id="rId11"/>
    <p:sldId id="2061898816" r:id="rId12"/>
    <p:sldId id="2061898783" r:id="rId13"/>
    <p:sldId id="1256" r:id="rId14"/>
    <p:sldId id="2061898815" r:id="rId15"/>
    <p:sldId id="2061898787" r:id="rId16"/>
    <p:sldId id="2061898818" r:id="rId17"/>
    <p:sldId id="1288" r:id="rId18"/>
    <p:sldId id="2061898817" r:id="rId19"/>
    <p:sldId id="1259" r:id="rId20"/>
    <p:sldId id="2061898781" r:id="rId21"/>
    <p:sldId id="6493" r:id="rId22"/>
    <p:sldId id="2061898795" r:id="rId23"/>
    <p:sldId id="6530" r:id="rId24"/>
    <p:sldId id="6531" r:id="rId25"/>
    <p:sldId id="2061898776" r:id="rId26"/>
    <p:sldId id="2061898777" r:id="rId27"/>
    <p:sldId id="2061898778" r:id="rId28"/>
    <p:sldId id="2061898779" r:id="rId29"/>
  </p:sldIdLst>
  <p:sldSz cx="12188825" cy="6858000"/>
  <p:notesSz cx="7010400" cy="92964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6094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1218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8284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24379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3047467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3656960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4266453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4875947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4079B0-CF5F-F943-A654-D41D20961229}">
          <p14:sldIdLst>
            <p14:sldId id="2061898822"/>
            <p14:sldId id="1252"/>
            <p14:sldId id="1253"/>
            <p14:sldId id="2061898813"/>
            <p14:sldId id="6520"/>
            <p14:sldId id="2061898816"/>
            <p14:sldId id="2061898783"/>
            <p14:sldId id="1256"/>
            <p14:sldId id="2061898815"/>
            <p14:sldId id="2061898787"/>
            <p14:sldId id="2061898818"/>
            <p14:sldId id="1288"/>
            <p14:sldId id="2061898817"/>
            <p14:sldId id="1259"/>
            <p14:sldId id="2061898781"/>
            <p14:sldId id="6493"/>
            <p14:sldId id="2061898795"/>
            <p14:sldId id="6530"/>
            <p14:sldId id="6531"/>
            <p14:sldId id="2061898776"/>
            <p14:sldId id="2061898777"/>
          </p14:sldIdLst>
        </p14:section>
        <p14:section name="Zebra Visibility IQ" id="{4FDF0250-200C-2747-B8B7-5793940F7097}">
          <p14:sldIdLst>
            <p14:sldId id="2061898778"/>
            <p14:sldId id="20618987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303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  <p15:guide id="4" orient="horz" pos="3119" userDrawn="1">
          <p15:clr>
            <a:srgbClr val="A4A3A4"/>
          </p15:clr>
        </p15:guide>
        <p15:guide id="5" orient="horz" pos="3729" userDrawn="1">
          <p15:clr>
            <a:srgbClr val="A4A3A4"/>
          </p15:clr>
        </p15:guide>
        <p15:guide id="6" orient="horz" pos="1776" userDrawn="1">
          <p15:clr>
            <a:srgbClr val="A4A3A4"/>
          </p15:clr>
        </p15:guide>
        <p15:guide id="7" pos="52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AC840E-0CDA-4C7B-295A-E1CF4BE0D77C}" name="Eliadys Ortega" initials="EO" userId="S::eliadys@rabinovicionline.com::4a8d4a58-2c50-48f7-bd71-f67413e11539" providerId="AD"/>
  <p188:author id="{DDBAE544-DA31-54C8-5002-0A65847947F7}" name="Juan Andres Rodriguez" initials="JAR" userId="S::juan@rabinovicionline.com::a9591155-1451-4fd8-a509-a79fdb234b91" providerId="AD"/>
  <p188:author id="{6BEA755D-8286-3F4E-A76F-A52018EAA314}" name="Atkins, Donna" initials="AD" userId="S::DAtkins@zebra.com::7f332f9f-1057-4f0e-982d-26ad0bab7c11" providerId="AD"/>
  <p188:author id="{6C35C264-F3D3-D400-3FAA-15CA53FA5C08}" name="AnaMaria Hughes" initials="AH" userId="S::anamaria@rab2b.com::a9eed1bf-4d31-4ac5-bd06-9f3fb4827615" providerId="AD"/>
  <p188:author id="{A977096C-44F0-D2AD-CE0B-2F5AEA1D7087}" name="Patti Caruthers" initials="PC" userId="S::patti@rabinovicionline.com::88fc4521-a754-4275-abc4-76677f67f162" providerId="AD"/>
  <p188:author id="{99E8087C-A56A-98E7-13D5-75CE6153B52E}" name="Patti Caruthers" initials="PC" userId="71a49cd69e90d1d8" providerId="Windows Live"/>
  <p188:author id="{94BB6896-6E83-06D9-2E9A-5C9A20552D28}" name="Annabella Pujalte" initials="AP" userId="S::annabella@rabinovicionline.com::e89e422a-7e00-45ba-a314-25fefc863ec1" providerId="AD"/>
  <p188:author id="{357570B4-8266-1DB6-133A-D0C9FBFCEF93}" name="Ximena Melendez" initials="XM" userId="S::ximena@rabinovicionline.com::aefc7ce7-295f-4567-b8f3-6d823b7d619b" providerId="AD"/>
  <p188:author id="{36222BF8-E3B8-EEF2-2248-90CEF18803B4}" name="Kay Cosgrove" initials="KC" userId="S::kay@rabinovicionline.com::912fa523-c592-4ac9-8808-269ae285b6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ning, Christine" initials="FC" lastIdx="11" clrIdx="0"/>
  <p:cmAuthor id="2" name="Patti Caruthers" initials="PC" lastIdx="3" clrIdx="1">
    <p:extLst>
      <p:ext uri="{19B8F6BF-5375-455C-9EA6-DF929625EA0E}">
        <p15:presenceInfo xmlns:p15="http://schemas.microsoft.com/office/powerpoint/2012/main" userId="71a49cd69e90d1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2E6"/>
    <a:srgbClr val="0073E6"/>
    <a:srgbClr val="F0F0F0"/>
    <a:srgbClr val="FF33CC"/>
    <a:srgbClr val="000000"/>
    <a:srgbClr val="CFD2D9"/>
    <a:srgbClr val="0075EE"/>
    <a:srgbClr val="00FFFF"/>
    <a:srgbClr val="0079BA"/>
    <a:srgbClr val="D8E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6E358-4D4D-8444-AF71-6E8D93F77FF3}" v="138" dt="2022-07-07T19:27:47.296"/>
    <p1510:client id="{4D94F61F-FC56-EA4C-ADE6-FB46D2A2B157}" v="730" dt="2022-07-07T19:42:52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/>
    <p:restoredTop sz="94626"/>
  </p:normalViewPr>
  <p:slideViewPr>
    <p:cSldViewPr snapToGrid="0" snapToObjects="1">
      <p:cViewPr varScale="1">
        <p:scale>
          <a:sx n="116" d="100"/>
          <a:sy n="116" d="100"/>
        </p:scale>
        <p:origin x="1088" y="192"/>
      </p:cViewPr>
      <p:guideLst>
        <p:guide orient="horz" pos="504"/>
        <p:guide pos="303"/>
        <p:guide orient="horz" pos="960"/>
        <p:guide orient="horz" pos="3119"/>
        <p:guide orient="horz" pos="3729"/>
        <p:guide orient="horz" pos="1776"/>
        <p:guide pos="52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C44A8BC-B777-430C-AD58-9008A4E90E46}" type="datetimeFigureOut">
              <a:rPr lang="en-US"/>
              <a:pPr>
                <a:defRPr/>
              </a:pPr>
              <a:t>7/8/22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ABFCB41-3C28-4159-B61F-F8E5AF1A7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56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7ABE1A-152E-4D2B-BFD4-19B96461C82C}" type="datetimeFigureOut">
              <a:rPr lang="en-US"/>
              <a:pPr>
                <a:defRPr/>
              </a:pPr>
              <a:t>7/8/22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11E8DB-6A4C-4C83-82CD-75B2E8057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89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94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5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USB 2.0, USB Host</a:t>
            </a:r>
          </a:p>
          <a:p>
            <a:r>
              <a:rPr lang="en-US"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Printer setup mobile app for Android &amp; iOS via BTLE (Bluetooth Low Energy 5) connection*</a:t>
            </a:r>
          </a:p>
          <a:p>
            <a:r>
              <a:rPr lang="en-US" sz="16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BTLE is provided for using with Zebra printer setup mobile app only</a:t>
            </a:r>
            <a:endParaRPr lang="en-US" sz="16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35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50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75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19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98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96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1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6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7D6E4A-8CA1-7848-B496-73808ACEAF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97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68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8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6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4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6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8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547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1" y="0"/>
            <a:ext cx="120820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CF44BB-96A6-8A4F-8238-E0EBA96626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67" y="1043491"/>
            <a:ext cx="5434845" cy="5220783"/>
          </a:xfrm>
        </p:spPr>
        <p:txBody>
          <a:bodyPr tIns="1280160" bIns="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E8A51-BA72-6D47-9385-C2878AAC1B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8701" y="1235075"/>
            <a:ext cx="4910547" cy="4760913"/>
          </a:xfrm>
        </p:spPr>
        <p:txBody>
          <a:bodyPr/>
          <a:lstStyle>
            <a:lvl1pPr marL="66675" indent="0">
              <a:spcBef>
                <a:spcPts val="0"/>
              </a:spcBef>
              <a:buNone/>
              <a:tabLst/>
              <a:defRPr/>
            </a:lvl1pPr>
            <a:lvl2pPr marL="14288" indent="0">
              <a:lnSpc>
                <a:spcPct val="80000"/>
              </a:lnSpc>
              <a:spcBef>
                <a:spcPts val="600"/>
              </a:spcBef>
              <a:buNone/>
              <a:tabLst/>
              <a:defRPr sz="6600" b="1">
                <a:solidFill>
                  <a:schemeClr val="bg2"/>
                </a:solidFill>
              </a:defRPr>
            </a:lvl2pPr>
            <a:lvl3pPr marL="66675" indent="0">
              <a:spcBef>
                <a:spcPts val="1200"/>
              </a:spcBef>
              <a:buNone/>
              <a:tabLst/>
              <a:defRPr sz="1800" b="0">
                <a:solidFill>
                  <a:schemeClr val="tx1"/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/>
              <a:t>Introducing</a:t>
            </a:r>
          </a:p>
          <a:p>
            <a:pPr lvl="1"/>
            <a:r>
              <a:rPr lang="en-US"/>
              <a:t>Product Name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4E24A-8A79-4C45-B715-2C1F35B308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54BF89B1-E7C1-BA56-8C27-D366B696AB5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9192125" y="5123220"/>
            <a:ext cx="2996697" cy="1735777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12CDFC-957B-8B40-8A0D-506B1CD19F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7711" y="358814"/>
            <a:ext cx="4641448" cy="6192457"/>
          </a:xfrm>
          <a:noFill/>
        </p:spPr>
        <p:txBody>
          <a:bodyPr tIns="0" bIns="1005840" anchor="ctr" anchorCtr="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0213" y="201139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048612F-7141-E649-A999-540F44E18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2023" y="2011392"/>
            <a:ext cx="2691980" cy="805626"/>
          </a:xfrm>
        </p:spPr>
        <p:txBody>
          <a:bodyPr/>
          <a:lstStyle>
            <a:lvl1pPr marL="14288" marR="0" indent="-14288" algn="l" defTabSz="914126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C06587D-C31E-0744-87F2-E3A58A501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0213" y="357730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717640-7191-4B40-B1D1-86C4281946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92023" y="357730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466462E-D5CD-7940-934A-7D4953ADDD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213" y="515464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AB9A2CF-B9C8-9044-803B-824EBD5B63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2023" y="515464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1DFC32-7E93-7D44-AD18-2F9E0B7E77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32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-5D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DF2F3525-D634-9349-8A9A-A0BB064D5236}"/>
              </a:ext>
            </a:extLst>
          </p:cNvPr>
          <p:cNvSpPr/>
          <p:nvPr userDrawn="1"/>
        </p:nvSpPr>
        <p:spPr>
          <a:xfrm>
            <a:off x="0" y="-1792"/>
            <a:ext cx="5350368" cy="6859791"/>
          </a:xfrm>
          <a:custGeom>
            <a:avLst/>
            <a:gdLst>
              <a:gd name="connsiteX0" fmla="*/ 0 w 5348971"/>
              <a:gd name="connsiteY0" fmla="*/ 0 h 6858000"/>
              <a:gd name="connsiteX1" fmla="*/ 123987 w 5348971"/>
              <a:gd name="connsiteY1" fmla="*/ 0 h 6858000"/>
              <a:gd name="connsiteX2" fmla="*/ 4643493 w 5348971"/>
              <a:gd name="connsiteY2" fmla="*/ 0 h 6858000"/>
              <a:gd name="connsiteX3" fmla="*/ 4767480 w 5348971"/>
              <a:gd name="connsiteY3" fmla="*/ 0 h 6858000"/>
              <a:gd name="connsiteX4" fmla="*/ 5348971 w 5348971"/>
              <a:gd name="connsiteY4" fmla="*/ 6858000 h 6858000"/>
              <a:gd name="connsiteX5" fmla="*/ 5224984 w 5348971"/>
              <a:gd name="connsiteY5" fmla="*/ 6858000 h 6858000"/>
              <a:gd name="connsiteX6" fmla="*/ 123987 w 5348971"/>
              <a:gd name="connsiteY6" fmla="*/ 6858000 h 6858000"/>
              <a:gd name="connsiteX7" fmla="*/ 0 w 534897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8971" h="6858000">
                <a:moveTo>
                  <a:pt x="0" y="0"/>
                </a:moveTo>
                <a:lnTo>
                  <a:pt x="123987" y="0"/>
                </a:lnTo>
                <a:lnTo>
                  <a:pt x="4643493" y="0"/>
                </a:lnTo>
                <a:lnTo>
                  <a:pt x="4767480" y="0"/>
                </a:lnTo>
                <a:lnTo>
                  <a:pt x="5348971" y="6858000"/>
                </a:lnTo>
                <a:lnTo>
                  <a:pt x="5224984" y="6858000"/>
                </a:lnTo>
                <a:lnTo>
                  <a:pt x="123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D3DD3F-32A4-6249-9F6A-D456FAF2F706}"/>
              </a:ext>
            </a:extLst>
          </p:cNvPr>
          <p:cNvSpPr/>
          <p:nvPr userDrawn="1"/>
        </p:nvSpPr>
        <p:spPr>
          <a:xfrm>
            <a:off x="4739022" y="-1791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ECA5714-6EB9-454A-AC6C-483F4EC880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790" y="4205358"/>
            <a:ext cx="4339232" cy="1980735"/>
          </a:xfrm>
        </p:spPr>
        <p:txBody>
          <a:bodyPr/>
          <a:lstStyle>
            <a:lvl1pPr marL="11113" indent="-11113">
              <a:buNone/>
              <a:tabLst/>
              <a:defRPr b="0">
                <a:solidFill>
                  <a:schemeClr val="bg1"/>
                </a:solidFill>
              </a:defRPr>
            </a:lvl1pPr>
            <a:lvl2pPr marL="11113" indent="-11113">
              <a:spcBef>
                <a:spcPts val="0"/>
              </a:spcBef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 Info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99AD63FA-9990-B74D-B745-4DC2683AEA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036" y="563801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C7261B6-1239-DB44-A6C2-CCB1FEB52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2743" y="1607666"/>
            <a:ext cx="5783017" cy="491490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84A7FCE-E7DD-5E44-B5DA-603FFB115C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90888E9B-829A-9E40-B99B-7AE9E26650F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5036" y="3698886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6BFBD8-4610-004F-9037-28968ED416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2743" y="4729688"/>
            <a:ext cx="5783017" cy="491490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9284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6B9FC45-DC32-E344-91BD-342B06A378C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2685" y="1155342"/>
            <a:ext cx="4426140" cy="3065654"/>
          </a:xfrm>
          <a:custGeom>
            <a:avLst/>
            <a:gdLst>
              <a:gd name="connsiteX0" fmla="*/ 0 w 4426140"/>
              <a:gd name="connsiteY0" fmla="*/ 3065653 h 3065654"/>
              <a:gd name="connsiteX1" fmla="*/ 1 w 4426140"/>
              <a:gd name="connsiteY1" fmla="*/ 3065653 h 3065654"/>
              <a:gd name="connsiteX2" fmla="*/ 0 w 4426140"/>
              <a:gd name="connsiteY2" fmla="*/ 3065654 h 3065654"/>
              <a:gd name="connsiteX3" fmla="*/ 4426138 w 4426140"/>
              <a:gd name="connsiteY3" fmla="*/ 0 h 3065654"/>
              <a:gd name="connsiteX4" fmla="*/ 4426140 w 4426140"/>
              <a:gd name="connsiteY4" fmla="*/ 0 h 3065654"/>
              <a:gd name="connsiteX5" fmla="*/ 4426140 w 4426140"/>
              <a:gd name="connsiteY5" fmla="*/ 3065653 h 3065654"/>
              <a:gd name="connsiteX6" fmla="*/ 1 w 4426140"/>
              <a:gd name="connsiteY6" fmla="*/ 3065653 h 3065654"/>
              <a:gd name="connsiteX7" fmla="*/ 3083737 w 4426140"/>
              <a:gd name="connsiteY7" fmla="*/ 3142 h 3065654"/>
              <a:gd name="connsiteX8" fmla="*/ 3083737 w 4426140"/>
              <a:gd name="connsiteY8" fmla="*/ 1 h 3065654"/>
              <a:gd name="connsiteX9" fmla="*/ 4426138 w 4426140"/>
              <a:gd name="connsiteY9" fmla="*/ 1 h 306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6140" h="3065654">
                <a:moveTo>
                  <a:pt x="0" y="3065653"/>
                </a:moveTo>
                <a:lnTo>
                  <a:pt x="1" y="3065653"/>
                </a:lnTo>
                <a:lnTo>
                  <a:pt x="0" y="3065654"/>
                </a:lnTo>
                <a:close/>
                <a:moveTo>
                  <a:pt x="4426138" y="0"/>
                </a:moveTo>
                <a:lnTo>
                  <a:pt x="4426140" y="0"/>
                </a:lnTo>
                <a:lnTo>
                  <a:pt x="4426140" y="3065653"/>
                </a:lnTo>
                <a:lnTo>
                  <a:pt x="1" y="3065653"/>
                </a:lnTo>
                <a:lnTo>
                  <a:pt x="3083737" y="3142"/>
                </a:lnTo>
                <a:lnTo>
                  <a:pt x="3083737" y="1"/>
                </a:lnTo>
                <a:lnTo>
                  <a:pt x="4426138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288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58003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09F05745-0CFA-1B4C-9211-4EB74F43C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29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170" y="4497358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55A1C4D-EC49-7D49-943E-EF17935210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5939" y="4501754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CE5B305-41B7-7E4B-80C9-D40B0A9115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6462" y="4505173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1867D8B-52A7-5145-BFC9-A8EB30521D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9345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5BC557-2789-D745-9F5A-D66257B507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25161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CD76347-9FF9-1445-9666-C1C8D35C17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20053" y="4925056"/>
            <a:ext cx="1099427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E330D8F-40BC-6948-B984-6F99D2B16D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17407" y="4925056"/>
            <a:ext cx="1099427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576CECC8-1C82-C747-9FCF-37B5EF6D4A1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1150351"/>
            <a:ext cx="5256199" cy="3075635"/>
          </a:xfrm>
          <a:custGeom>
            <a:avLst/>
            <a:gdLst>
              <a:gd name="connsiteX0" fmla="*/ 0 w 5256199"/>
              <a:gd name="connsiteY0" fmla="*/ 0 h 3075635"/>
              <a:gd name="connsiteX1" fmla="*/ 5256199 w 5256199"/>
              <a:gd name="connsiteY1" fmla="*/ 0 h 3075635"/>
              <a:gd name="connsiteX2" fmla="*/ 2172464 w 5256199"/>
              <a:gd name="connsiteY2" fmla="*/ 3072483 h 3075635"/>
              <a:gd name="connsiteX3" fmla="*/ 2172464 w 5256199"/>
              <a:gd name="connsiteY3" fmla="*/ 3075635 h 3075635"/>
              <a:gd name="connsiteX4" fmla="*/ 0 w 5256199"/>
              <a:gd name="connsiteY4" fmla="*/ 3075635 h 3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199" h="3075635">
                <a:moveTo>
                  <a:pt x="0" y="0"/>
                </a:moveTo>
                <a:lnTo>
                  <a:pt x="5256199" y="0"/>
                </a:lnTo>
                <a:lnTo>
                  <a:pt x="2172464" y="3072483"/>
                </a:lnTo>
                <a:lnTo>
                  <a:pt x="2172464" y="3075635"/>
                </a:lnTo>
                <a:lnTo>
                  <a:pt x="0" y="30756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22860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8FC3B5A5-6C92-EE43-91BE-2B5808613CB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09118" y="1150351"/>
            <a:ext cx="8400648" cy="3075635"/>
          </a:xfrm>
          <a:custGeom>
            <a:avLst/>
            <a:gdLst>
              <a:gd name="connsiteX0" fmla="*/ 0 w 8400648"/>
              <a:gd name="connsiteY0" fmla="*/ 3070644 h 3075635"/>
              <a:gd name="connsiteX1" fmla="*/ 1 w 8400648"/>
              <a:gd name="connsiteY1" fmla="*/ 3070644 h 3075635"/>
              <a:gd name="connsiteX2" fmla="*/ 0 w 8400648"/>
              <a:gd name="connsiteY2" fmla="*/ 3070645 h 3075635"/>
              <a:gd name="connsiteX3" fmla="*/ 3144449 w 8400648"/>
              <a:gd name="connsiteY3" fmla="*/ 0 h 3075635"/>
              <a:gd name="connsiteX4" fmla="*/ 8400648 w 8400648"/>
              <a:gd name="connsiteY4" fmla="*/ 0 h 3075635"/>
              <a:gd name="connsiteX5" fmla="*/ 5316913 w 8400648"/>
              <a:gd name="connsiteY5" fmla="*/ 3072483 h 3075635"/>
              <a:gd name="connsiteX6" fmla="*/ 5316913 w 8400648"/>
              <a:gd name="connsiteY6" fmla="*/ 3075635 h 3075635"/>
              <a:gd name="connsiteX7" fmla="*/ 3144449 w 8400648"/>
              <a:gd name="connsiteY7" fmla="*/ 3075635 h 3075635"/>
              <a:gd name="connsiteX8" fmla="*/ 3144449 w 8400648"/>
              <a:gd name="connsiteY8" fmla="*/ 3070644 h 3075635"/>
              <a:gd name="connsiteX9" fmla="*/ 1 w 8400648"/>
              <a:gd name="connsiteY9" fmla="*/ 3070644 h 3075635"/>
              <a:gd name="connsiteX10" fmla="*/ 3083737 w 8400648"/>
              <a:gd name="connsiteY10" fmla="*/ 8133 h 3075635"/>
              <a:gd name="connsiteX11" fmla="*/ 3083737 w 8400648"/>
              <a:gd name="connsiteY11" fmla="*/ 4992 h 3075635"/>
              <a:gd name="connsiteX12" fmla="*/ 3144449 w 8400648"/>
              <a:gd name="connsiteY12" fmla="*/ 4992 h 3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00648" h="3075635">
                <a:moveTo>
                  <a:pt x="0" y="3070644"/>
                </a:moveTo>
                <a:lnTo>
                  <a:pt x="1" y="3070644"/>
                </a:lnTo>
                <a:lnTo>
                  <a:pt x="0" y="3070645"/>
                </a:lnTo>
                <a:close/>
                <a:moveTo>
                  <a:pt x="3144449" y="0"/>
                </a:moveTo>
                <a:lnTo>
                  <a:pt x="8400648" y="0"/>
                </a:lnTo>
                <a:lnTo>
                  <a:pt x="5316913" y="3072483"/>
                </a:lnTo>
                <a:lnTo>
                  <a:pt x="5316913" y="3075635"/>
                </a:lnTo>
                <a:lnTo>
                  <a:pt x="3144449" y="3075635"/>
                </a:lnTo>
                <a:lnTo>
                  <a:pt x="3144449" y="3070644"/>
                </a:lnTo>
                <a:lnTo>
                  <a:pt x="1" y="3070644"/>
                </a:lnTo>
                <a:lnTo>
                  <a:pt x="3083737" y="8133"/>
                </a:lnTo>
                <a:lnTo>
                  <a:pt x="3083737" y="4992"/>
                </a:lnTo>
                <a:lnTo>
                  <a:pt x="3144449" y="49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6067" y="473359"/>
            <a:ext cx="9105637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584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256721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321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1725" y="511130"/>
            <a:ext cx="7785712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877D3CA-0ED8-3D4E-AC0A-D37BCCF7A7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50152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19E046C-B5D6-FD42-AC7C-4C3956FD0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5253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8E38D9E1-39E4-2D41-8460-6BFBD5E9B4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60320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6F9B4C6A-A786-934C-9416-22729A297F9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450151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91DBE3E0-1681-BE4F-B07E-70C6A991035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55253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415C789-F8DF-F24F-9224-BA98EB0A7D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6340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50A5ACA-63F5-6E48-808E-7ED869337D5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50152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FF99074-2293-634C-974D-58D1F1750B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55253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4259E877-6A79-3E41-8D10-9ECA80401C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6340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3C3C82FC-7090-0F4E-AD4E-921A7574611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50152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6E67A67-E3B7-C648-BE68-C77EF5FD2C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41945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6071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42448"/>
            <a:ext cx="6581956" cy="4050792"/>
          </a:xfrm>
        </p:spPr>
        <p:txBody>
          <a:bodyPr anchor="t" anchorCtr="0"/>
          <a:lstStyle>
            <a:lvl1pPr marL="15875" indent="-15875">
              <a:buClr>
                <a:schemeClr val="accent1"/>
              </a:buClr>
              <a:buNone/>
              <a:tabLst/>
              <a:defRPr sz="6000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C1A4A88-2B5F-1E41-B02D-D0BA22703C6D}"/>
              </a:ext>
            </a:extLst>
          </p:cNvPr>
          <p:cNvSpPr/>
          <p:nvPr userDrawn="1"/>
        </p:nvSpPr>
        <p:spPr>
          <a:xfrm>
            <a:off x="6521096" y="1173278"/>
            <a:ext cx="5684983" cy="5701974"/>
          </a:xfrm>
          <a:custGeom>
            <a:avLst/>
            <a:gdLst>
              <a:gd name="connsiteX0" fmla="*/ 5684983 w 5684983"/>
              <a:gd name="connsiteY0" fmla="*/ 0 h 5701974"/>
              <a:gd name="connsiteX1" fmla="*/ 5684983 w 5684983"/>
              <a:gd name="connsiteY1" fmla="*/ 3074909 h 5701974"/>
              <a:gd name="connsiteX2" fmla="*/ 3065746 w 5684983"/>
              <a:gd name="connsiteY2" fmla="*/ 5701974 h 5701974"/>
              <a:gd name="connsiteX3" fmla="*/ 0 w 5684983"/>
              <a:gd name="connsiteY3" fmla="*/ 5701974 h 570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4983" h="5701974">
                <a:moveTo>
                  <a:pt x="5684983" y="0"/>
                </a:moveTo>
                <a:lnTo>
                  <a:pt x="5684983" y="3074909"/>
                </a:lnTo>
                <a:lnTo>
                  <a:pt x="3065746" y="5701974"/>
                </a:lnTo>
                <a:lnTo>
                  <a:pt x="0" y="5701974"/>
                </a:lnTo>
                <a:close/>
              </a:path>
            </a:pathLst>
          </a:custGeom>
          <a:gradFill>
            <a:gsLst>
              <a:gs pos="65000">
                <a:srgbClr val="00FFFF"/>
              </a:gs>
              <a:gs pos="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gradFill>
                <a:gsLst>
                  <a:gs pos="100000">
                    <a:srgbClr val="00FFFF"/>
                  </a:gs>
                  <a:gs pos="15000">
                    <a:schemeClr val="accent1"/>
                  </a:gs>
                </a:gsLst>
                <a:lin ang="0" scaled="0"/>
              </a:gra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A89BA29-EEC9-5D4D-8A98-F83BA83C1FF1}"/>
              </a:ext>
            </a:extLst>
          </p:cNvPr>
          <p:cNvSpPr/>
          <p:nvPr userDrawn="1"/>
        </p:nvSpPr>
        <p:spPr>
          <a:xfrm>
            <a:off x="9860348" y="4522510"/>
            <a:ext cx="2345732" cy="2352743"/>
          </a:xfrm>
          <a:custGeom>
            <a:avLst/>
            <a:gdLst>
              <a:gd name="connsiteX0" fmla="*/ 2345732 w 2345732"/>
              <a:gd name="connsiteY0" fmla="*/ 0 h 2352743"/>
              <a:gd name="connsiteX1" fmla="*/ 2345732 w 2345732"/>
              <a:gd name="connsiteY1" fmla="*/ 1900390 h 2352743"/>
              <a:gd name="connsiteX2" fmla="*/ 1894727 w 2345732"/>
              <a:gd name="connsiteY2" fmla="*/ 2352743 h 2352743"/>
              <a:gd name="connsiteX3" fmla="*/ 0 w 2345732"/>
              <a:gd name="connsiteY3" fmla="*/ 2352743 h 235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732" h="2352743">
                <a:moveTo>
                  <a:pt x="2345732" y="0"/>
                </a:moveTo>
                <a:lnTo>
                  <a:pt x="2345732" y="1900390"/>
                </a:lnTo>
                <a:lnTo>
                  <a:pt x="1894727" y="2352743"/>
                </a:lnTo>
                <a:lnTo>
                  <a:pt x="0" y="23527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5F7E016-3A19-284A-84A3-A159E5CD2F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43929" y="396875"/>
            <a:ext cx="2362084" cy="6194425"/>
          </a:xfrm>
        </p:spPr>
        <p:txBody>
          <a:bodyPr bIns="1188720" anchor="ctr" anchorCtr="0"/>
          <a:lstStyle>
            <a:lvl1pPr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8789A76-F1D5-8B46-9EC8-44FC046B7A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4234" y="7065808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1391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58003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82687" y="473359"/>
            <a:ext cx="9105637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B14D10C-D1F7-1941-9B74-9DD97375C8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1389" y="542442"/>
            <a:ext cx="5309524" cy="5749622"/>
          </a:xfrm>
        </p:spPr>
        <p:txBody>
          <a:bodyPr bIns="118872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B16AB989-0A68-F346-A571-DF8910DB445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472" y="1470735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69AC083-61D2-7D41-9859-B8E487852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3538" y="2038225"/>
            <a:ext cx="4138534" cy="376472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AD657F05-A4E0-7C43-98A2-859860D2AD3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2472" y="3903969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130FF3D-7E44-254C-97D5-A420395FD3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33538" y="4486958"/>
            <a:ext cx="4138534" cy="376472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03E7070-3D81-2D49-96F0-718BA86340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0518" y="5075894"/>
            <a:ext cx="881118" cy="1061436"/>
          </a:xfrm>
        </p:spPr>
        <p:txBody>
          <a:bodyPr/>
          <a:lstStyle>
            <a:lvl1pPr marL="11113" indent="-11113" algn="ctr">
              <a:spcBef>
                <a:spcPts val="120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Feature list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C31279-5B97-3B4E-A377-F7AF0BB651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518" y="2627161"/>
            <a:ext cx="881118" cy="1011108"/>
          </a:xfrm>
        </p:spPr>
        <p:txBody>
          <a:bodyPr/>
          <a:lstStyle>
            <a:lvl1pPr marL="11113" indent="-11113" algn="ctr">
              <a:spcBef>
                <a:spcPts val="120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Feature list</a:t>
            </a:r>
          </a:p>
        </p:txBody>
      </p:sp>
    </p:spTree>
    <p:extLst>
      <p:ext uri="{BB962C8B-B14F-4D97-AF65-F5344CB8AC3E}">
        <p14:creationId xmlns:p14="http://schemas.microsoft.com/office/powerpoint/2010/main" val="18944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6C0EEEE6-DA10-014C-92D4-720F1A66A55A}"/>
              </a:ext>
            </a:extLst>
          </p:cNvPr>
          <p:cNvSpPr/>
          <p:nvPr userDrawn="1"/>
        </p:nvSpPr>
        <p:spPr>
          <a:xfrm>
            <a:off x="-1" y="13199"/>
            <a:ext cx="6992700" cy="6858000"/>
          </a:xfrm>
          <a:custGeom>
            <a:avLst/>
            <a:gdLst>
              <a:gd name="connsiteX0" fmla="*/ 0 w 6992700"/>
              <a:gd name="connsiteY0" fmla="*/ 0 h 6858000"/>
              <a:gd name="connsiteX1" fmla="*/ 450495 w 6992700"/>
              <a:gd name="connsiteY1" fmla="*/ 0 h 6858000"/>
              <a:gd name="connsiteX2" fmla="*/ 5960714 w 6992700"/>
              <a:gd name="connsiteY2" fmla="*/ 0 h 6858000"/>
              <a:gd name="connsiteX3" fmla="*/ 6411209 w 6992700"/>
              <a:gd name="connsiteY3" fmla="*/ 0 h 6858000"/>
              <a:gd name="connsiteX4" fmla="*/ 6992700 w 6992700"/>
              <a:gd name="connsiteY4" fmla="*/ 6858000 h 6858000"/>
              <a:gd name="connsiteX5" fmla="*/ 6542205 w 6992700"/>
              <a:gd name="connsiteY5" fmla="*/ 6858000 h 6858000"/>
              <a:gd name="connsiteX6" fmla="*/ 450495 w 6992700"/>
              <a:gd name="connsiteY6" fmla="*/ 6858000 h 6858000"/>
              <a:gd name="connsiteX7" fmla="*/ 0 w 69927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2700" h="6858000">
                <a:moveTo>
                  <a:pt x="0" y="0"/>
                </a:moveTo>
                <a:lnTo>
                  <a:pt x="450495" y="0"/>
                </a:lnTo>
                <a:lnTo>
                  <a:pt x="5960714" y="0"/>
                </a:lnTo>
                <a:lnTo>
                  <a:pt x="6411209" y="0"/>
                </a:lnTo>
                <a:lnTo>
                  <a:pt x="6992700" y="6858000"/>
                </a:lnTo>
                <a:lnTo>
                  <a:pt x="6542205" y="6858000"/>
                </a:lnTo>
                <a:lnTo>
                  <a:pt x="4504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705CA-7262-4541-8F41-59F459BAB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1" y="822959"/>
            <a:ext cx="1407789" cy="193884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BE9A-9F54-F149-BD40-27D43B4AC943}"/>
              </a:ext>
            </a:extLst>
          </p:cNvPr>
          <p:cNvCxnSpPr/>
          <p:nvPr userDrawn="1"/>
        </p:nvCxnSpPr>
        <p:spPr>
          <a:xfrm>
            <a:off x="584616" y="2991610"/>
            <a:ext cx="529152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48" y="1552024"/>
            <a:ext cx="3104449" cy="636540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en-US"/>
              <a:t>DNA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2148" y="3285240"/>
            <a:ext cx="3763693" cy="365760"/>
          </a:xfrm>
        </p:spPr>
        <p:txBody>
          <a:bodyPr/>
          <a:lstStyle>
            <a:lvl1pPr marL="14288" indent="-14288" algn="l">
              <a:spcBef>
                <a:spcPts val="2400"/>
              </a:spcBef>
              <a:buClr>
                <a:schemeClr val="accent1"/>
              </a:buClr>
              <a:buNone/>
              <a:tabLst/>
              <a:defRPr sz="2200"/>
            </a:lvl1pPr>
          </a:lstStyle>
          <a:p>
            <a:pPr lvl="0"/>
            <a:r>
              <a:rPr lang="en-US"/>
              <a:t>DNA Info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EA5591-1DA5-BA49-8DAA-A31C5FC41EE6}"/>
              </a:ext>
            </a:extLst>
          </p:cNvPr>
          <p:cNvSpPr/>
          <p:nvPr userDrawn="1"/>
        </p:nvSpPr>
        <p:spPr>
          <a:xfrm>
            <a:off x="6342984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A4A43-28A6-E74E-90C9-65ACF56B39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9BCE93-53D5-F949-9BF3-8C0BD3EA85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00777" y="2191827"/>
            <a:ext cx="2517775" cy="593725"/>
          </a:xfrm>
        </p:spPr>
        <p:txBody>
          <a:bodyPr/>
          <a:lstStyle>
            <a:lvl1pPr>
              <a:buNone/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DNA Body copy</a:t>
            </a:r>
          </a:p>
        </p:txBody>
      </p:sp>
    </p:spTree>
    <p:extLst>
      <p:ext uri="{BB962C8B-B14F-4D97-AF65-F5344CB8AC3E}">
        <p14:creationId xmlns:p14="http://schemas.microsoft.com/office/powerpoint/2010/main" val="954126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B65A5-048E-614E-A9C2-04E255752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575" y="2908805"/>
            <a:ext cx="3449638" cy="1506538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/>
              <a:t>Feature info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14A693-E124-0049-A570-3EE5CECAE6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57687" y="1546225"/>
            <a:ext cx="3470275" cy="4572000"/>
          </a:xfrm>
        </p:spPr>
        <p:txBody>
          <a:bodyPr tIns="18288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A3A23-F922-FE43-A151-18867336CB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B8B8B9-315C-B34B-870A-7D6E9DE5D5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93" y="1039950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6918"/>
            <a:ext cx="287133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AC78A9A-BD9B-9E4B-B2C8-FC4972D96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4424" y="2908805"/>
            <a:ext cx="2762251" cy="1506538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/>
              <a:t>Feature info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310E7B0-FA2C-1C4A-92C1-5D9EFBEAA86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946792" y="522066"/>
            <a:ext cx="7717909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4022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B65A5-048E-614E-A9C2-04E255752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717" y="2080893"/>
            <a:ext cx="1951597" cy="365760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14A693-E124-0049-A570-3EE5CECAE6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00504" y="2006930"/>
            <a:ext cx="641267" cy="641267"/>
          </a:xfrm>
        </p:spPr>
        <p:txBody>
          <a:bodyPr tIns="182880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A3A23-F922-FE43-A151-18867336CB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B8B8B9-315C-B34B-870A-7D6E9DE5D5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93" y="1143711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8793"/>
            <a:ext cx="377053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AC78A9A-BD9B-9E4B-B2C8-FC4972D96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0504" y="2862097"/>
            <a:ext cx="2789683" cy="1117763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85266E-BB25-CF40-9F3F-1D0AAF8D9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718" y="2422965"/>
            <a:ext cx="497389" cy="575142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93730D3-559D-F844-A9DD-7986D1C4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9340" y="2654547"/>
            <a:ext cx="1406975" cy="225232"/>
          </a:xfrm>
        </p:spPr>
        <p:txBody>
          <a:bodyPr/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xxxxxx</a:t>
            </a:r>
            <a:endParaRPr lang="en-US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5F81B6D-6290-6F4E-9A3A-D7F1A614A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8548" y="2080893"/>
            <a:ext cx="1951597" cy="365760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05EC0C8-0532-614A-8BB1-F14606D45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38549" y="2422965"/>
            <a:ext cx="497389" cy="575142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CEF6F69-429F-4148-B492-8A7365FB12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3171" y="2654547"/>
            <a:ext cx="1406975" cy="225232"/>
          </a:xfrm>
        </p:spPr>
        <p:txBody>
          <a:bodyPr/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xxxxxx</a:t>
            </a:r>
            <a:endParaRPr lang="en-US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B37F5A88-3565-7B4B-811C-3277AD78E1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0504" y="4378076"/>
            <a:ext cx="2789683" cy="1117763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2776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2F5B40F-B40C-8948-A577-E43A348A965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0800000">
            <a:off x="2871407" y="0"/>
            <a:ext cx="9322237" cy="538480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7" tIns="36567" rIns="36567" bIns="3656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D1C8CBED-A53D-4E4F-ACF5-83B44ACFE10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8374358" y="4669793"/>
            <a:ext cx="3818819" cy="2211974"/>
          </a:xfrm>
          <a:prstGeom prst="rtTriangle">
            <a:avLst/>
          </a:prstGeom>
          <a:gradFill rotWithShape="1">
            <a:gsLst>
              <a:gs pos="0">
                <a:srgbClr val="00FFFF"/>
              </a:gs>
              <a:gs pos="40000">
                <a:srgbClr val="00C9FF"/>
              </a:gs>
              <a:gs pos="79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10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FDFC2D1-35DB-D941-8DC6-C6B6B92D0856}"/>
              </a:ext>
            </a:extLst>
          </p:cNvPr>
          <p:cNvSpPr/>
          <p:nvPr userDrawn="1"/>
        </p:nvSpPr>
        <p:spPr>
          <a:xfrm flipH="1">
            <a:off x="-121381" y="4720307"/>
            <a:ext cx="7512441" cy="1506406"/>
          </a:xfrm>
          <a:custGeom>
            <a:avLst/>
            <a:gdLst>
              <a:gd name="connsiteX0" fmla="*/ 7512441 w 7512441"/>
              <a:gd name="connsiteY0" fmla="*/ 0 h 1506406"/>
              <a:gd name="connsiteX1" fmla="*/ 7504953 w 7512441"/>
              <a:gd name="connsiteY1" fmla="*/ 0 h 1506406"/>
              <a:gd name="connsiteX2" fmla="*/ 7445858 w 7512441"/>
              <a:gd name="connsiteY2" fmla="*/ 0 h 1506406"/>
              <a:gd name="connsiteX3" fmla="*/ 7400692 w 7512441"/>
              <a:gd name="connsiteY3" fmla="*/ 0 h 1506406"/>
              <a:gd name="connsiteX4" fmla="*/ 7219379 w 7512441"/>
              <a:gd name="connsiteY4" fmla="*/ 0 h 1506406"/>
              <a:gd name="connsiteX5" fmla="*/ 7185999 w 7512441"/>
              <a:gd name="connsiteY5" fmla="*/ 0 h 1506406"/>
              <a:gd name="connsiteX6" fmla="*/ 7115118 w 7512441"/>
              <a:gd name="connsiteY6" fmla="*/ 0 h 1506406"/>
              <a:gd name="connsiteX7" fmla="*/ 7081738 w 7512441"/>
              <a:gd name="connsiteY7" fmla="*/ 0 h 1506406"/>
              <a:gd name="connsiteX8" fmla="*/ 7064279 w 7512441"/>
              <a:gd name="connsiteY8" fmla="*/ 0 h 1506406"/>
              <a:gd name="connsiteX9" fmla="*/ 6960018 w 7512441"/>
              <a:gd name="connsiteY9" fmla="*/ 0 h 1506406"/>
              <a:gd name="connsiteX10" fmla="*/ 6900425 w 7512441"/>
              <a:gd name="connsiteY10" fmla="*/ 0 h 1506406"/>
              <a:gd name="connsiteX11" fmla="*/ 6796164 w 7512441"/>
              <a:gd name="connsiteY11" fmla="*/ 0 h 1506406"/>
              <a:gd name="connsiteX12" fmla="*/ 6778705 w 7512441"/>
              <a:gd name="connsiteY12" fmla="*/ 0 h 1506406"/>
              <a:gd name="connsiteX13" fmla="*/ 6745325 w 7512441"/>
              <a:gd name="connsiteY13" fmla="*/ 0 h 1506406"/>
              <a:gd name="connsiteX14" fmla="*/ 6674444 w 7512441"/>
              <a:gd name="connsiteY14" fmla="*/ 0 h 1506406"/>
              <a:gd name="connsiteX15" fmla="*/ 6641064 w 7512441"/>
              <a:gd name="connsiteY15" fmla="*/ 0 h 1506406"/>
              <a:gd name="connsiteX16" fmla="*/ 6459751 w 7512441"/>
              <a:gd name="connsiteY16" fmla="*/ 0 h 1506406"/>
              <a:gd name="connsiteX17" fmla="*/ 6446713 w 7512441"/>
              <a:gd name="connsiteY17" fmla="*/ 0 h 1506406"/>
              <a:gd name="connsiteX18" fmla="*/ 6355490 w 7512441"/>
              <a:gd name="connsiteY18" fmla="*/ 0 h 1506406"/>
              <a:gd name="connsiteX19" fmla="*/ 6342452 w 7512441"/>
              <a:gd name="connsiteY19" fmla="*/ 0 h 1506406"/>
              <a:gd name="connsiteX20" fmla="*/ 6161138 w 7512441"/>
              <a:gd name="connsiteY20" fmla="*/ 0 h 1506406"/>
              <a:gd name="connsiteX21" fmla="*/ 6056878 w 7512441"/>
              <a:gd name="connsiteY21" fmla="*/ 0 h 1506406"/>
              <a:gd name="connsiteX22" fmla="*/ 6006039 w 7512441"/>
              <a:gd name="connsiteY22" fmla="*/ 0 h 1506406"/>
              <a:gd name="connsiteX23" fmla="*/ 5901778 w 7512441"/>
              <a:gd name="connsiteY23" fmla="*/ 0 h 1506406"/>
              <a:gd name="connsiteX24" fmla="*/ 5747124 w 7512441"/>
              <a:gd name="connsiteY24" fmla="*/ 0 h 1506406"/>
              <a:gd name="connsiteX25" fmla="*/ 5720464 w 7512441"/>
              <a:gd name="connsiteY25" fmla="*/ 0 h 1506406"/>
              <a:gd name="connsiteX26" fmla="*/ 5680541 w 7512441"/>
              <a:gd name="connsiteY26" fmla="*/ 0 h 1506406"/>
              <a:gd name="connsiteX27" fmla="*/ 5675298 w 7512441"/>
              <a:gd name="connsiteY27" fmla="*/ 0 h 1506406"/>
              <a:gd name="connsiteX28" fmla="*/ 5616204 w 7512441"/>
              <a:gd name="connsiteY28" fmla="*/ 0 h 1506406"/>
              <a:gd name="connsiteX29" fmla="*/ 5389724 w 7512441"/>
              <a:gd name="connsiteY29" fmla="*/ 0 h 1506406"/>
              <a:gd name="connsiteX30" fmla="*/ 5356345 w 7512441"/>
              <a:gd name="connsiteY30" fmla="*/ 0 h 1506406"/>
              <a:gd name="connsiteX31" fmla="*/ 5306450 w 7512441"/>
              <a:gd name="connsiteY31" fmla="*/ 0 h 1506406"/>
              <a:gd name="connsiteX32" fmla="*/ 5298962 w 7512441"/>
              <a:gd name="connsiteY32" fmla="*/ 0 h 1506406"/>
              <a:gd name="connsiteX33" fmla="*/ 5249612 w 7512441"/>
              <a:gd name="connsiteY33" fmla="*/ 0 h 1506406"/>
              <a:gd name="connsiteX34" fmla="*/ 5239867 w 7512441"/>
              <a:gd name="connsiteY34" fmla="*/ 0 h 1506406"/>
              <a:gd name="connsiteX35" fmla="*/ 5234624 w 7512441"/>
              <a:gd name="connsiteY35" fmla="*/ 0 h 1506406"/>
              <a:gd name="connsiteX36" fmla="*/ 5194701 w 7512441"/>
              <a:gd name="connsiteY36" fmla="*/ 0 h 1506406"/>
              <a:gd name="connsiteX37" fmla="*/ 5070770 w 7512441"/>
              <a:gd name="connsiteY37" fmla="*/ 0 h 1506406"/>
              <a:gd name="connsiteX38" fmla="*/ 5013388 w 7512441"/>
              <a:gd name="connsiteY38" fmla="*/ 0 h 1506406"/>
              <a:gd name="connsiteX39" fmla="*/ 4980008 w 7512441"/>
              <a:gd name="connsiteY39" fmla="*/ 0 h 1506406"/>
              <a:gd name="connsiteX40" fmla="*/ 4964038 w 7512441"/>
              <a:gd name="connsiteY40" fmla="*/ 0 h 1506406"/>
              <a:gd name="connsiteX41" fmla="*/ 4949050 w 7512441"/>
              <a:gd name="connsiteY41" fmla="*/ 0 h 1506406"/>
              <a:gd name="connsiteX42" fmla="*/ 4930659 w 7512441"/>
              <a:gd name="connsiteY42" fmla="*/ 0 h 1506406"/>
              <a:gd name="connsiteX43" fmla="*/ 4915671 w 7512441"/>
              <a:gd name="connsiteY43" fmla="*/ 0 h 1506406"/>
              <a:gd name="connsiteX44" fmla="*/ 4909127 w 7512441"/>
              <a:gd name="connsiteY44" fmla="*/ 0 h 1506406"/>
              <a:gd name="connsiteX45" fmla="*/ 4875747 w 7512441"/>
              <a:gd name="connsiteY45" fmla="*/ 0 h 1506406"/>
              <a:gd name="connsiteX46" fmla="*/ 4858288 w 7512441"/>
              <a:gd name="connsiteY46" fmla="*/ 0 h 1506406"/>
              <a:gd name="connsiteX47" fmla="*/ 4808938 w 7512441"/>
              <a:gd name="connsiteY47" fmla="*/ 0 h 1506406"/>
              <a:gd name="connsiteX48" fmla="*/ 4754027 w 7512441"/>
              <a:gd name="connsiteY48" fmla="*/ 0 h 1506406"/>
              <a:gd name="connsiteX49" fmla="*/ 4694434 w 7512441"/>
              <a:gd name="connsiteY49" fmla="*/ 0 h 1506406"/>
              <a:gd name="connsiteX50" fmla="*/ 4645084 w 7512441"/>
              <a:gd name="connsiteY50" fmla="*/ 0 h 1506406"/>
              <a:gd name="connsiteX51" fmla="*/ 4644894 w 7512441"/>
              <a:gd name="connsiteY51" fmla="*/ 0 h 1506406"/>
              <a:gd name="connsiteX52" fmla="*/ 4630096 w 7512441"/>
              <a:gd name="connsiteY52" fmla="*/ 0 h 1506406"/>
              <a:gd name="connsiteX53" fmla="*/ 4617058 w 7512441"/>
              <a:gd name="connsiteY53" fmla="*/ 0 h 1506406"/>
              <a:gd name="connsiteX54" fmla="*/ 4590173 w 7512441"/>
              <a:gd name="connsiteY54" fmla="*/ 0 h 1506406"/>
              <a:gd name="connsiteX55" fmla="*/ 4572714 w 7512441"/>
              <a:gd name="connsiteY55" fmla="*/ 0 h 1506406"/>
              <a:gd name="connsiteX56" fmla="*/ 4539334 w 7512441"/>
              <a:gd name="connsiteY56" fmla="*/ 0 h 1506406"/>
              <a:gd name="connsiteX57" fmla="*/ 4523364 w 7512441"/>
              <a:gd name="connsiteY57" fmla="*/ 0 h 1506406"/>
              <a:gd name="connsiteX58" fmla="*/ 4489985 w 7512441"/>
              <a:gd name="connsiteY58" fmla="*/ 0 h 1506406"/>
              <a:gd name="connsiteX59" fmla="*/ 4468453 w 7512441"/>
              <a:gd name="connsiteY59" fmla="*/ 0 h 1506406"/>
              <a:gd name="connsiteX60" fmla="*/ 4435073 w 7512441"/>
              <a:gd name="connsiteY60" fmla="*/ 0 h 1506406"/>
              <a:gd name="connsiteX61" fmla="*/ 4359320 w 7512441"/>
              <a:gd name="connsiteY61" fmla="*/ 0 h 1506406"/>
              <a:gd name="connsiteX62" fmla="*/ 4331484 w 7512441"/>
              <a:gd name="connsiteY62" fmla="*/ 0 h 1506406"/>
              <a:gd name="connsiteX63" fmla="*/ 4253760 w 7512441"/>
              <a:gd name="connsiteY63" fmla="*/ 0 h 1506406"/>
              <a:gd name="connsiteX64" fmla="*/ 4240722 w 7512441"/>
              <a:gd name="connsiteY64" fmla="*/ 0 h 1506406"/>
              <a:gd name="connsiteX65" fmla="*/ 4204410 w 7512441"/>
              <a:gd name="connsiteY65" fmla="*/ 0 h 1506406"/>
              <a:gd name="connsiteX66" fmla="*/ 4204220 w 7512441"/>
              <a:gd name="connsiteY66" fmla="*/ 0 h 1506406"/>
              <a:gd name="connsiteX67" fmla="*/ 4191372 w 7512441"/>
              <a:gd name="connsiteY67" fmla="*/ 0 h 1506406"/>
              <a:gd name="connsiteX68" fmla="*/ 4176384 w 7512441"/>
              <a:gd name="connsiteY68" fmla="*/ 0 h 1506406"/>
              <a:gd name="connsiteX69" fmla="*/ 4149499 w 7512441"/>
              <a:gd name="connsiteY69" fmla="*/ 0 h 1506406"/>
              <a:gd name="connsiteX70" fmla="*/ 4136461 w 7512441"/>
              <a:gd name="connsiteY70" fmla="*/ 0 h 1506406"/>
              <a:gd name="connsiteX71" fmla="*/ 3977741 w 7512441"/>
              <a:gd name="connsiteY71" fmla="*/ 0 h 1506406"/>
              <a:gd name="connsiteX72" fmla="*/ 3955147 w 7512441"/>
              <a:gd name="connsiteY72" fmla="*/ 0 h 1506406"/>
              <a:gd name="connsiteX73" fmla="*/ 3918646 w 7512441"/>
              <a:gd name="connsiteY73" fmla="*/ 0 h 1506406"/>
              <a:gd name="connsiteX74" fmla="*/ 3905798 w 7512441"/>
              <a:gd name="connsiteY74" fmla="*/ 0 h 1506406"/>
              <a:gd name="connsiteX75" fmla="*/ 3890810 w 7512441"/>
              <a:gd name="connsiteY75" fmla="*/ 0 h 1506406"/>
              <a:gd name="connsiteX76" fmla="*/ 3850887 w 7512441"/>
              <a:gd name="connsiteY76" fmla="*/ 0 h 1506406"/>
              <a:gd name="connsiteX77" fmla="*/ 3800048 w 7512441"/>
              <a:gd name="connsiteY77" fmla="*/ 0 h 1506406"/>
              <a:gd name="connsiteX78" fmla="*/ 3750698 w 7512441"/>
              <a:gd name="connsiteY78" fmla="*/ 0 h 1506406"/>
              <a:gd name="connsiteX79" fmla="*/ 3700404 w 7512441"/>
              <a:gd name="connsiteY79" fmla="*/ 0 h 1506406"/>
              <a:gd name="connsiteX80" fmla="*/ 3695787 w 7512441"/>
              <a:gd name="connsiteY80" fmla="*/ 0 h 1506406"/>
              <a:gd name="connsiteX81" fmla="*/ 3692166 w 7512441"/>
              <a:gd name="connsiteY81" fmla="*/ 0 h 1506406"/>
              <a:gd name="connsiteX82" fmla="*/ 3658786 w 7512441"/>
              <a:gd name="connsiteY82" fmla="*/ 0 h 1506406"/>
              <a:gd name="connsiteX83" fmla="*/ 3537067 w 7512441"/>
              <a:gd name="connsiteY83" fmla="*/ 0 h 1506406"/>
              <a:gd name="connsiteX84" fmla="*/ 3524219 w 7512441"/>
              <a:gd name="connsiteY84" fmla="*/ 0 h 1506406"/>
              <a:gd name="connsiteX85" fmla="*/ 3514473 w 7512441"/>
              <a:gd name="connsiteY85" fmla="*/ 0 h 1506406"/>
              <a:gd name="connsiteX86" fmla="*/ 3469307 w 7512441"/>
              <a:gd name="connsiteY86" fmla="*/ 0 h 1506406"/>
              <a:gd name="connsiteX87" fmla="*/ 3465124 w 7512441"/>
              <a:gd name="connsiteY87" fmla="*/ 0 h 1506406"/>
              <a:gd name="connsiteX88" fmla="*/ 3414830 w 7512441"/>
              <a:gd name="connsiteY88" fmla="*/ 0 h 1506406"/>
              <a:gd name="connsiteX89" fmla="*/ 3410213 w 7512441"/>
              <a:gd name="connsiteY89" fmla="*/ 0 h 1506406"/>
              <a:gd name="connsiteX90" fmla="*/ 3381450 w 7512441"/>
              <a:gd name="connsiteY90" fmla="*/ 0 h 1506406"/>
              <a:gd name="connsiteX91" fmla="*/ 3373212 w 7512441"/>
              <a:gd name="connsiteY91" fmla="*/ 0 h 1506406"/>
              <a:gd name="connsiteX92" fmla="*/ 3259730 w 7512441"/>
              <a:gd name="connsiteY92" fmla="*/ 0 h 1506406"/>
              <a:gd name="connsiteX93" fmla="*/ 3251492 w 7512441"/>
              <a:gd name="connsiteY93" fmla="*/ 0 h 1506406"/>
              <a:gd name="connsiteX94" fmla="*/ 3238644 w 7512441"/>
              <a:gd name="connsiteY94" fmla="*/ 0 h 1506406"/>
              <a:gd name="connsiteX95" fmla="*/ 3218112 w 7512441"/>
              <a:gd name="connsiteY95" fmla="*/ 0 h 1506406"/>
              <a:gd name="connsiteX96" fmla="*/ 3205265 w 7512441"/>
              <a:gd name="connsiteY96" fmla="*/ 0 h 1506406"/>
              <a:gd name="connsiteX97" fmla="*/ 3183733 w 7512441"/>
              <a:gd name="connsiteY97" fmla="*/ 0 h 1506406"/>
              <a:gd name="connsiteX98" fmla="*/ 3150354 w 7512441"/>
              <a:gd name="connsiteY98" fmla="*/ 0 h 1506406"/>
              <a:gd name="connsiteX99" fmla="*/ 3095876 w 7512441"/>
              <a:gd name="connsiteY99" fmla="*/ 0 h 1506406"/>
              <a:gd name="connsiteX100" fmla="*/ 3083545 w 7512441"/>
              <a:gd name="connsiteY100" fmla="*/ 0 h 1506406"/>
              <a:gd name="connsiteX101" fmla="*/ 3043621 w 7512441"/>
              <a:gd name="connsiteY101" fmla="*/ 0 h 1506406"/>
              <a:gd name="connsiteX102" fmla="*/ 3028633 w 7512441"/>
              <a:gd name="connsiteY102" fmla="*/ 0 h 1506406"/>
              <a:gd name="connsiteX103" fmla="*/ 2974156 w 7512441"/>
              <a:gd name="connsiteY103" fmla="*/ 0 h 1506406"/>
              <a:gd name="connsiteX104" fmla="*/ 2940776 w 7512441"/>
              <a:gd name="connsiteY104" fmla="*/ 0 h 1506406"/>
              <a:gd name="connsiteX105" fmla="*/ 2932538 w 7512441"/>
              <a:gd name="connsiteY105" fmla="*/ 0 h 1506406"/>
              <a:gd name="connsiteX106" fmla="*/ 2919690 w 7512441"/>
              <a:gd name="connsiteY106" fmla="*/ 0 h 1506406"/>
              <a:gd name="connsiteX107" fmla="*/ 2919500 w 7512441"/>
              <a:gd name="connsiteY107" fmla="*/ 0 h 1506406"/>
              <a:gd name="connsiteX108" fmla="*/ 2864779 w 7512441"/>
              <a:gd name="connsiteY108" fmla="*/ 0 h 1506406"/>
              <a:gd name="connsiteX109" fmla="*/ 2797970 w 7512441"/>
              <a:gd name="connsiteY109" fmla="*/ 0 h 1506406"/>
              <a:gd name="connsiteX110" fmla="*/ 2764591 w 7512441"/>
              <a:gd name="connsiteY110" fmla="*/ 0 h 1506406"/>
              <a:gd name="connsiteX111" fmla="*/ 2758047 w 7512441"/>
              <a:gd name="connsiteY111" fmla="*/ 0 h 1506406"/>
              <a:gd name="connsiteX112" fmla="*/ 2743059 w 7512441"/>
              <a:gd name="connsiteY112" fmla="*/ 0 h 1506406"/>
              <a:gd name="connsiteX113" fmla="*/ 2724668 w 7512441"/>
              <a:gd name="connsiteY113" fmla="*/ 0 h 1506406"/>
              <a:gd name="connsiteX114" fmla="*/ 2709680 w 7512441"/>
              <a:gd name="connsiteY114" fmla="*/ 0 h 1506406"/>
              <a:gd name="connsiteX115" fmla="*/ 2655202 w 7512441"/>
              <a:gd name="connsiteY115" fmla="*/ 0 h 1506406"/>
              <a:gd name="connsiteX116" fmla="*/ 2642164 w 7512441"/>
              <a:gd name="connsiteY116" fmla="*/ 0 h 1506406"/>
              <a:gd name="connsiteX117" fmla="*/ 2633926 w 7512441"/>
              <a:gd name="connsiteY117" fmla="*/ 0 h 1506406"/>
              <a:gd name="connsiteX118" fmla="*/ 2602947 w 7512441"/>
              <a:gd name="connsiteY118" fmla="*/ 0 h 1506406"/>
              <a:gd name="connsiteX119" fmla="*/ 2479016 w 7512441"/>
              <a:gd name="connsiteY119" fmla="*/ 0 h 1506406"/>
              <a:gd name="connsiteX120" fmla="*/ 2478826 w 7512441"/>
              <a:gd name="connsiteY120" fmla="*/ 0 h 1506406"/>
              <a:gd name="connsiteX121" fmla="*/ 2465978 w 7512441"/>
              <a:gd name="connsiteY121" fmla="*/ 0 h 1506406"/>
              <a:gd name="connsiteX122" fmla="*/ 2439093 w 7512441"/>
              <a:gd name="connsiteY122" fmla="*/ 0 h 1506406"/>
              <a:gd name="connsiteX123" fmla="*/ 2438903 w 7512441"/>
              <a:gd name="connsiteY123" fmla="*/ 0 h 1506406"/>
              <a:gd name="connsiteX124" fmla="*/ 2424105 w 7512441"/>
              <a:gd name="connsiteY124" fmla="*/ 0 h 1506406"/>
              <a:gd name="connsiteX125" fmla="*/ 2411067 w 7512441"/>
              <a:gd name="connsiteY125" fmla="*/ 0 h 1506406"/>
              <a:gd name="connsiteX126" fmla="*/ 2356589 w 7512441"/>
              <a:gd name="connsiteY126" fmla="*/ 0 h 1506406"/>
              <a:gd name="connsiteX127" fmla="*/ 2317373 w 7512441"/>
              <a:gd name="connsiteY127" fmla="*/ 0 h 1506406"/>
              <a:gd name="connsiteX128" fmla="*/ 2283994 w 7512441"/>
              <a:gd name="connsiteY128" fmla="*/ 0 h 1506406"/>
              <a:gd name="connsiteX129" fmla="*/ 2201490 w 7512441"/>
              <a:gd name="connsiteY129" fmla="*/ 0 h 1506406"/>
              <a:gd name="connsiteX130" fmla="*/ 2193252 w 7512441"/>
              <a:gd name="connsiteY130" fmla="*/ 0 h 1506406"/>
              <a:gd name="connsiteX131" fmla="*/ 2180404 w 7512441"/>
              <a:gd name="connsiteY131" fmla="*/ 0 h 1506406"/>
              <a:gd name="connsiteX132" fmla="*/ 2153329 w 7512441"/>
              <a:gd name="connsiteY132" fmla="*/ 0 h 1506406"/>
              <a:gd name="connsiteX133" fmla="*/ 2125493 w 7512441"/>
              <a:gd name="connsiteY133" fmla="*/ 0 h 1506406"/>
              <a:gd name="connsiteX134" fmla="*/ 2025304 w 7512441"/>
              <a:gd name="connsiteY134" fmla="*/ 0 h 1506406"/>
              <a:gd name="connsiteX135" fmla="*/ 1998419 w 7512441"/>
              <a:gd name="connsiteY135" fmla="*/ 0 h 1506406"/>
              <a:gd name="connsiteX136" fmla="*/ 1998229 w 7512441"/>
              <a:gd name="connsiteY136" fmla="*/ 0 h 1506406"/>
              <a:gd name="connsiteX137" fmla="*/ 1985381 w 7512441"/>
              <a:gd name="connsiteY137" fmla="*/ 0 h 1506406"/>
              <a:gd name="connsiteX138" fmla="*/ 1970393 w 7512441"/>
              <a:gd name="connsiteY138" fmla="*/ 0 h 1506406"/>
              <a:gd name="connsiteX139" fmla="*/ 1915915 w 7512441"/>
              <a:gd name="connsiteY139" fmla="*/ 0 h 1506406"/>
              <a:gd name="connsiteX140" fmla="*/ 1771750 w 7512441"/>
              <a:gd name="connsiteY140" fmla="*/ 0 h 1506406"/>
              <a:gd name="connsiteX141" fmla="*/ 1739730 w 7512441"/>
              <a:gd name="connsiteY141" fmla="*/ 0 h 1506406"/>
              <a:gd name="connsiteX142" fmla="*/ 1712655 w 7512441"/>
              <a:gd name="connsiteY142" fmla="*/ 0 h 1506406"/>
              <a:gd name="connsiteX143" fmla="*/ 1699807 w 7512441"/>
              <a:gd name="connsiteY143" fmla="*/ 0 h 1506406"/>
              <a:gd name="connsiteX144" fmla="*/ 1684819 w 7512441"/>
              <a:gd name="connsiteY144" fmla="*/ 0 h 1506406"/>
              <a:gd name="connsiteX145" fmla="*/ 1544707 w 7512441"/>
              <a:gd name="connsiteY145" fmla="*/ 0 h 1506406"/>
              <a:gd name="connsiteX146" fmla="*/ 1494413 w 7512441"/>
              <a:gd name="connsiteY146" fmla="*/ 0 h 1506406"/>
              <a:gd name="connsiteX147" fmla="*/ 1486175 w 7512441"/>
              <a:gd name="connsiteY147" fmla="*/ 0 h 1506406"/>
              <a:gd name="connsiteX148" fmla="*/ 1452795 w 7512441"/>
              <a:gd name="connsiteY148" fmla="*/ 0 h 1506406"/>
              <a:gd name="connsiteX149" fmla="*/ 1331076 w 7512441"/>
              <a:gd name="connsiteY149" fmla="*/ 0 h 1506406"/>
              <a:gd name="connsiteX150" fmla="*/ 1318228 w 7512441"/>
              <a:gd name="connsiteY150" fmla="*/ 0 h 1506406"/>
              <a:gd name="connsiteX151" fmla="*/ 1259133 w 7512441"/>
              <a:gd name="connsiteY151" fmla="*/ 0 h 1506406"/>
              <a:gd name="connsiteX152" fmla="*/ 1208839 w 7512441"/>
              <a:gd name="connsiteY152" fmla="*/ 0 h 1506406"/>
              <a:gd name="connsiteX153" fmla="*/ 1175459 w 7512441"/>
              <a:gd name="connsiteY153" fmla="*/ 0 h 1506406"/>
              <a:gd name="connsiteX154" fmla="*/ 1167221 w 7512441"/>
              <a:gd name="connsiteY154" fmla="*/ 0 h 1506406"/>
              <a:gd name="connsiteX155" fmla="*/ 1053739 w 7512441"/>
              <a:gd name="connsiteY155" fmla="*/ 0 h 1506406"/>
              <a:gd name="connsiteX156" fmla="*/ 1045501 w 7512441"/>
              <a:gd name="connsiteY156" fmla="*/ 0 h 1506406"/>
              <a:gd name="connsiteX157" fmla="*/ 1032653 w 7512441"/>
              <a:gd name="connsiteY157" fmla="*/ 0 h 1506406"/>
              <a:gd name="connsiteX158" fmla="*/ 1012121 w 7512441"/>
              <a:gd name="connsiteY158" fmla="*/ 0 h 1506406"/>
              <a:gd name="connsiteX159" fmla="*/ 999274 w 7512441"/>
              <a:gd name="connsiteY159" fmla="*/ 0 h 1506406"/>
              <a:gd name="connsiteX160" fmla="*/ 889885 w 7512441"/>
              <a:gd name="connsiteY160" fmla="*/ 0 h 1506406"/>
              <a:gd name="connsiteX161" fmla="*/ 877554 w 7512441"/>
              <a:gd name="connsiteY161" fmla="*/ 0 h 1506406"/>
              <a:gd name="connsiteX162" fmla="*/ 768165 w 7512441"/>
              <a:gd name="connsiteY162" fmla="*/ 0 h 1506406"/>
              <a:gd name="connsiteX163" fmla="*/ 734785 w 7512441"/>
              <a:gd name="connsiteY163" fmla="*/ 0 h 1506406"/>
              <a:gd name="connsiteX164" fmla="*/ 726547 w 7512441"/>
              <a:gd name="connsiteY164" fmla="*/ 0 h 1506406"/>
              <a:gd name="connsiteX165" fmla="*/ 713699 w 7512441"/>
              <a:gd name="connsiteY165" fmla="*/ 0 h 1506406"/>
              <a:gd name="connsiteX166" fmla="*/ 713509 w 7512441"/>
              <a:gd name="connsiteY166" fmla="*/ 0 h 1506406"/>
              <a:gd name="connsiteX167" fmla="*/ 591979 w 7512441"/>
              <a:gd name="connsiteY167" fmla="*/ 0 h 1506406"/>
              <a:gd name="connsiteX168" fmla="*/ 558600 w 7512441"/>
              <a:gd name="connsiteY168" fmla="*/ 0 h 1506406"/>
              <a:gd name="connsiteX169" fmla="*/ 449211 w 7512441"/>
              <a:gd name="connsiteY169" fmla="*/ 0 h 1506406"/>
              <a:gd name="connsiteX170" fmla="*/ 436173 w 7512441"/>
              <a:gd name="connsiteY170" fmla="*/ 0 h 1506406"/>
              <a:gd name="connsiteX171" fmla="*/ 427935 w 7512441"/>
              <a:gd name="connsiteY171" fmla="*/ 0 h 1506406"/>
              <a:gd name="connsiteX172" fmla="*/ 273025 w 7512441"/>
              <a:gd name="connsiteY172" fmla="*/ 0 h 1506406"/>
              <a:gd name="connsiteX173" fmla="*/ 272835 w 7512441"/>
              <a:gd name="connsiteY173" fmla="*/ 0 h 1506406"/>
              <a:gd name="connsiteX174" fmla="*/ 259987 w 7512441"/>
              <a:gd name="connsiteY174" fmla="*/ 0 h 1506406"/>
              <a:gd name="connsiteX175" fmla="*/ 150598 w 7512441"/>
              <a:gd name="connsiteY175" fmla="*/ 0 h 1506406"/>
              <a:gd name="connsiteX176" fmla="*/ 0 w 7512441"/>
              <a:gd name="connsiteY176" fmla="*/ 0 h 1506406"/>
              <a:gd name="connsiteX177" fmla="*/ 1506406 w 7512441"/>
              <a:gd name="connsiteY177" fmla="*/ 1506406 h 1506406"/>
              <a:gd name="connsiteX178" fmla="*/ 1539002 w 7512441"/>
              <a:gd name="connsiteY178" fmla="*/ 1506406 h 1506406"/>
              <a:gd name="connsiteX179" fmla="*/ 1539192 w 7512441"/>
              <a:gd name="connsiteY179" fmla="*/ 1506406 h 1506406"/>
              <a:gd name="connsiteX180" fmla="*/ 1544707 w 7512441"/>
              <a:gd name="connsiteY180" fmla="*/ 1506406 h 1506406"/>
              <a:gd name="connsiteX181" fmla="*/ 1552040 w 7512441"/>
              <a:gd name="connsiteY181" fmla="*/ 1506406 h 1506406"/>
              <a:gd name="connsiteX182" fmla="*/ 1699807 w 7512441"/>
              <a:gd name="connsiteY182" fmla="*/ 1506406 h 1506406"/>
              <a:gd name="connsiteX183" fmla="*/ 1703046 w 7512441"/>
              <a:gd name="connsiteY183" fmla="*/ 1506406 h 1506406"/>
              <a:gd name="connsiteX184" fmla="*/ 1712655 w 7512441"/>
              <a:gd name="connsiteY184" fmla="*/ 1506406 h 1506406"/>
              <a:gd name="connsiteX185" fmla="*/ 1824766 w 7512441"/>
              <a:gd name="connsiteY185" fmla="*/ 1506406 h 1506406"/>
              <a:gd name="connsiteX186" fmla="*/ 1837614 w 7512441"/>
              <a:gd name="connsiteY186" fmla="*/ 1506406 h 1506406"/>
              <a:gd name="connsiteX187" fmla="*/ 1858146 w 7512441"/>
              <a:gd name="connsiteY187" fmla="*/ 1506406 h 1506406"/>
              <a:gd name="connsiteX188" fmla="*/ 1870994 w 7512441"/>
              <a:gd name="connsiteY188" fmla="*/ 1506406 h 1506406"/>
              <a:gd name="connsiteX189" fmla="*/ 1985381 w 7512441"/>
              <a:gd name="connsiteY189" fmla="*/ 1506406 h 1506406"/>
              <a:gd name="connsiteX190" fmla="*/ 1992714 w 7512441"/>
              <a:gd name="connsiteY190" fmla="*/ 1506406 h 1506406"/>
              <a:gd name="connsiteX191" fmla="*/ 1998229 w 7512441"/>
              <a:gd name="connsiteY191" fmla="*/ 1506406 h 1506406"/>
              <a:gd name="connsiteX192" fmla="*/ 2156568 w 7512441"/>
              <a:gd name="connsiteY192" fmla="*/ 1506404 h 1506406"/>
              <a:gd name="connsiteX193" fmla="*/ 2197359 w 7512441"/>
              <a:gd name="connsiteY193" fmla="*/ 1506404 h 1506406"/>
              <a:gd name="connsiteX194" fmla="*/ 2197359 w 7512441"/>
              <a:gd name="connsiteY194" fmla="*/ 1506406 h 1506406"/>
              <a:gd name="connsiteX195" fmla="*/ 2278288 w 7512441"/>
              <a:gd name="connsiteY195" fmla="*/ 1506406 h 1506406"/>
              <a:gd name="connsiteX196" fmla="*/ 2283994 w 7512441"/>
              <a:gd name="connsiteY196" fmla="*/ 1506406 h 1506406"/>
              <a:gd name="connsiteX197" fmla="*/ 2311668 w 7512441"/>
              <a:gd name="connsiteY197" fmla="*/ 1506406 h 1506406"/>
              <a:gd name="connsiteX198" fmla="*/ 2317373 w 7512441"/>
              <a:gd name="connsiteY198" fmla="*/ 1506406 h 1506406"/>
              <a:gd name="connsiteX199" fmla="*/ 2438903 w 7512441"/>
              <a:gd name="connsiteY199" fmla="*/ 1506406 h 1506406"/>
              <a:gd name="connsiteX200" fmla="*/ 2597242 w 7512441"/>
              <a:gd name="connsiteY200" fmla="*/ 1506404 h 1506406"/>
              <a:gd name="connsiteX201" fmla="*/ 2638033 w 7512441"/>
              <a:gd name="connsiteY201" fmla="*/ 1506404 h 1506406"/>
              <a:gd name="connsiteX202" fmla="*/ 2638033 w 7512441"/>
              <a:gd name="connsiteY202" fmla="*/ 1506406 h 1506406"/>
              <a:gd name="connsiteX203" fmla="*/ 2655202 w 7512441"/>
              <a:gd name="connsiteY203" fmla="*/ 1506406 h 1506406"/>
              <a:gd name="connsiteX204" fmla="*/ 2724668 w 7512441"/>
              <a:gd name="connsiteY204" fmla="*/ 1506406 h 1506406"/>
              <a:gd name="connsiteX205" fmla="*/ 2758047 w 7512441"/>
              <a:gd name="connsiteY205" fmla="*/ 1506406 h 1506406"/>
              <a:gd name="connsiteX206" fmla="*/ 2795886 w 7512441"/>
              <a:gd name="connsiteY206" fmla="*/ 1506406 h 1506406"/>
              <a:gd name="connsiteX207" fmla="*/ 2850799 w 7512441"/>
              <a:gd name="connsiteY207" fmla="*/ 1506406 h 1506406"/>
              <a:gd name="connsiteX208" fmla="*/ 2923607 w 7512441"/>
              <a:gd name="connsiteY208" fmla="*/ 1506406 h 1506406"/>
              <a:gd name="connsiteX209" fmla="*/ 2936645 w 7512441"/>
              <a:gd name="connsiteY209" fmla="*/ 1506406 h 1506406"/>
              <a:gd name="connsiteX210" fmla="*/ 2940776 w 7512441"/>
              <a:gd name="connsiteY210" fmla="*/ 1506406 h 1506406"/>
              <a:gd name="connsiteX211" fmla="*/ 2950985 w 7512441"/>
              <a:gd name="connsiteY211" fmla="*/ 1506406 h 1506406"/>
              <a:gd name="connsiteX212" fmla="*/ 2974156 w 7512441"/>
              <a:gd name="connsiteY212" fmla="*/ 1506406 h 1506406"/>
              <a:gd name="connsiteX213" fmla="*/ 3005899 w 7512441"/>
              <a:gd name="connsiteY213" fmla="*/ 1506406 h 1506406"/>
              <a:gd name="connsiteX214" fmla="*/ 3018744 w 7512441"/>
              <a:gd name="connsiteY214" fmla="*/ 1506406 h 1506406"/>
              <a:gd name="connsiteX215" fmla="*/ 3043621 w 7512441"/>
              <a:gd name="connsiteY215" fmla="*/ 1506406 h 1506406"/>
              <a:gd name="connsiteX216" fmla="*/ 3095876 w 7512441"/>
              <a:gd name="connsiteY216" fmla="*/ 1506406 h 1506406"/>
              <a:gd name="connsiteX217" fmla="*/ 3097260 w 7512441"/>
              <a:gd name="connsiteY217" fmla="*/ 1506406 h 1506406"/>
              <a:gd name="connsiteX218" fmla="*/ 3222219 w 7512441"/>
              <a:gd name="connsiteY218" fmla="*/ 1506406 h 1506406"/>
              <a:gd name="connsiteX219" fmla="*/ 3236560 w 7512441"/>
              <a:gd name="connsiteY219" fmla="*/ 1506406 h 1506406"/>
              <a:gd name="connsiteX220" fmla="*/ 3249598 w 7512441"/>
              <a:gd name="connsiteY220" fmla="*/ 1506406 h 1506406"/>
              <a:gd name="connsiteX221" fmla="*/ 3255599 w 7512441"/>
              <a:gd name="connsiteY221" fmla="*/ 1506406 h 1506406"/>
              <a:gd name="connsiteX222" fmla="*/ 3259730 w 7512441"/>
              <a:gd name="connsiteY222" fmla="*/ 1506406 h 1506406"/>
              <a:gd name="connsiteX223" fmla="*/ 3291473 w 7512441"/>
              <a:gd name="connsiteY223" fmla="*/ 1506406 h 1506406"/>
              <a:gd name="connsiteX224" fmla="*/ 3304319 w 7512441"/>
              <a:gd name="connsiteY224" fmla="*/ 1506406 h 1506406"/>
              <a:gd name="connsiteX225" fmla="*/ 3304509 w 7512441"/>
              <a:gd name="connsiteY225" fmla="*/ 1506406 h 1506406"/>
              <a:gd name="connsiteX226" fmla="*/ 3377319 w 7512441"/>
              <a:gd name="connsiteY226" fmla="*/ 1506406 h 1506406"/>
              <a:gd name="connsiteX227" fmla="*/ 3381450 w 7512441"/>
              <a:gd name="connsiteY227" fmla="*/ 1506406 h 1506406"/>
              <a:gd name="connsiteX228" fmla="*/ 3382834 w 7512441"/>
              <a:gd name="connsiteY228" fmla="*/ 1506406 h 1506406"/>
              <a:gd name="connsiteX229" fmla="*/ 3410213 w 7512441"/>
              <a:gd name="connsiteY229" fmla="*/ 1506406 h 1506406"/>
              <a:gd name="connsiteX230" fmla="*/ 3414830 w 7512441"/>
              <a:gd name="connsiteY230" fmla="*/ 1506406 h 1506406"/>
              <a:gd name="connsiteX231" fmla="*/ 3459418 w 7512441"/>
              <a:gd name="connsiteY231" fmla="*/ 1506406 h 1506406"/>
              <a:gd name="connsiteX232" fmla="*/ 3465124 w 7512441"/>
              <a:gd name="connsiteY232" fmla="*/ 1506406 h 1506406"/>
              <a:gd name="connsiteX233" fmla="*/ 3535172 w 7512441"/>
              <a:gd name="connsiteY233" fmla="*/ 1506406 h 1506406"/>
              <a:gd name="connsiteX234" fmla="*/ 3537934 w 7512441"/>
              <a:gd name="connsiteY234" fmla="*/ 1506406 h 1506406"/>
              <a:gd name="connsiteX235" fmla="*/ 3541174 w 7512441"/>
              <a:gd name="connsiteY235" fmla="*/ 1506406 h 1506406"/>
              <a:gd name="connsiteX236" fmla="*/ 3568552 w 7512441"/>
              <a:gd name="connsiteY236" fmla="*/ 1506406 h 1506406"/>
              <a:gd name="connsiteX237" fmla="*/ 3590083 w 7512441"/>
              <a:gd name="connsiteY237" fmla="*/ 1506406 h 1506406"/>
              <a:gd name="connsiteX238" fmla="*/ 3623463 w 7512441"/>
              <a:gd name="connsiteY238" fmla="*/ 1506406 h 1506406"/>
              <a:gd name="connsiteX239" fmla="*/ 3662893 w 7512441"/>
              <a:gd name="connsiteY239" fmla="*/ 1506406 h 1506406"/>
              <a:gd name="connsiteX240" fmla="*/ 3690272 w 7512441"/>
              <a:gd name="connsiteY240" fmla="*/ 1506406 h 1506406"/>
              <a:gd name="connsiteX241" fmla="*/ 3695787 w 7512441"/>
              <a:gd name="connsiteY241" fmla="*/ 1506406 h 1506406"/>
              <a:gd name="connsiteX242" fmla="*/ 3696273 w 7512441"/>
              <a:gd name="connsiteY242" fmla="*/ 1506406 h 1506406"/>
              <a:gd name="connsiteX243" fmla="*/ 3700404 w 7512441"/>
              <a:gd name="connsiteY243" fmla="*/ 1506406 h 1506406"/>
              <a:gd name="connsiteX244" fmla="*/ 3744993 w 7512441"/>
              <a:gd name="connsiteY244" fmla="*/ 1506406 h 1506406"/>
              <a:gd name="connsiteX245" fmla="*/ 3745183 w 7512441"/>
              <a:gd name="connsiteY245" fmla="*/ 1506406 h 1506406"/>
              <a:gd name="connsiteX246" fmla="*/ 3750698 w 7512441"/>
              <a:gd name="connsiteY246" fmla="*/ 1506406 h 1506406"/>
              <a:gd name="connsiteX247" fmla="*/ 3758031 w 7512441"/>
              <a:gd name="connsiteY247" fmla="*/ 1506406 h 1506406"/>
              <a:gd name="connsiteX248" fmla="*/ 3823508 w 7512441"/>
              <a:gd name="connsiteY248" fmla="*/ 1506406 h 1506406"/>
              <a:gd name="connsiteX249" fmla="*/ 3836546 w 7512441"/>
              <a:gd name="connsiteY249" fmla="*/ 1506406 h 1506406"/>
              <a:gd name="connsiteX250" fmla="*/ 3850887 w 7512441"/>
              <a:gd name="connsiteY250" fmla="*/ 1506406 h 1506406"/>
              <a:gd name="connsiteX251" fmla="*/ 3854126 w 7512441"/>
              <a:gd name="connsiteY251" fmla="*/ 1506406 h 1506406"/>
              <a:gd name="connsiteX252" fmla="*/ 3905798 w 7512441"/>
              <a:gd name="connsiteY252" fmla="*/ 1506406 h 1506406"/>
              <a:gd name="connsiteX253" fmla="*/ 3909037 w 7512441"/>
              <a:gd name="connsiteY253" fmla="*/ 1506406 h 1506406"/>
              <a:gd name="connsiteX254" fmla="*/ 3918646 w 7512441"/>
              <a:gd name="connsiteY254" fmla="*/ 1506406 h 1506406"/>
              <a:gd name="connsiteX255" fmla="*/ 3975846 w 7512441"/>
              <a:gd name="connsiteY255" fmla="*/ 1506406 h 1506406"/>
              <a:gd name="connsiteX256" fmla="*/ 3981848 w 7512441"/>
              <a:gd name="connsiteY256" fmla="*/ 1506406 h 1506406"/>
              <a:gd name="connsiteX257" fmla="*/ 4009226 w 7512441"/>
              <a:gd name="connsiteY257" fmla="*/ 1506406 h 1506406"/>
              <a:gd name="connsiteX258" fmla="*/ 4030757 w 7512441"/>
              <a:gd name="connsiteY258" fmla="*/ 1506406 h 1506406"/>
              <a:gd name="connsiteX259" fmla="*/ 4043605 w 7512441"/>
              <a:gd name="connsiteY259" fmla="*/ 1506406 h 1506406"/>
              <a:gd name="connsiteX260" fmla="*/ 4064137 w 7512441"/>
              <a:gd name="connsiteY260" fmla="*/ 1506406 h 1506406"/>
              <a:gd name="connsiteX261" fmla="*/ 4076985 w 7512441"/>
              <a:gd name="connsiteY261" fmla="*/ 1506406 h 1506406"/>
              <a:gd name="connsiteX262" fmla="*/ 4122121 w 7512441"/>
              <a:gd name="connsiteY262" fmla="*/ 1506406 h 1506406"/>
              <a:gd name="connsiteX263" fmla="*/ 4136461 w 7512441"/>
              <a:gd name="connsiteY263" fmla="*/ 1506406 h 1506406"/>
              <a:gd name="connsiteX264" fmla="*/ 4149499 w 7512441"/>
              <a:gd name="connsiteY264" fmla="*/ 1506406 h 1506406"/>
              <a:gd name="connsiteX265" fmla="*/ 4155501 w 7512441"/>
              <a:gd name="connsiteY265" fmla="*/ 1506406 h 1506406"/>
              <a:gd name="connsiteX266" fmla="*/ 4191372 w 7512441"/>
              <a:gd name="connsiteY266" fmla="*/ 1506406 h 1506406"/>
              <a:gd name="connsiteX267" fmla="*/ 4198705 w 7512441"/>
              <a:gd name="connsiteY267" fmla="*/ 1506406 h 1506406"/>
              <a:gd name="connsiteX268" fmla="*/ 4204220 w 7512441"/>
              <a:gd name="connsiteY268" fmla="*/ 1506406 h 1506406"/>
              <a:gd name="connsiteX269" fmla="*/ 4277220 w 7512441"/>
              <a:gd name="connsiteY269" fmla="*/ 1506406 h 1506406"/>
              <a:gd name="connsiteX270" fmla="*/ 4294800 w 7512441"/>
              <a:gd name="connsiteY270" fmla="*/ 1506406 h 1506406"/>
              <a:gd name="connsiteX271" fmla="*/ 4339966 w 7512441"/>
              <a:gd name="connsiteY271" fmla="*/ 1506406 h 1506406"/>
              <a:gd name="connsiteX272" fmla="*/ 4349711 w 7512441"/>
              <a:gd name="connsiteY272" fmla="*/ 1506406 h 1506406"/>
              <a:gd name="connsiteX273" fmla="*/ 4359320 w 7512441"/>
              <a:gd name="connsiteY273" fmla="*/ 1506406 h 1506406"/>
              <a:gd name="connsiteX274" fmla="*/ 4403350 w 7512441"/>
              <a:gd name="connsiteY274" fmla="*/ 1506406 h 1506406"/>
              <a:gd name="connsiteX275" fmla="*/ 4435073 w 7512441"/>
              <a:gd name="connsiteY275" fmla="*/ 1506406 h 1506406"/>
              <a:gd name="connsiteX276" fmla="*/ 4441075 w 7512441"/>
              <a:gd name="connsiteY276" fmla="*/ 1506406 h 1506406"/>
              <a:gd name="connsiteX277" fmla="*/ 4484279 w 7512441"/>
              <a:gd name="connsiteY277" fmla="*/ 1506406 h 1506406"/>
              <a:gd name="connsiteX278" fmla="*/ 4489985 w 7512441"/>
              <a:gd name="connsiteY278" fmla="*/ 1506406 h 1506406"/>
              <a:gd name="connsiteX279" fmla="*/ 4517659 w 7512441"/>
              <a:gd name="connsiteY279" fmla="*/ 1506406 h 1506406"/>
              <a:gd name="connsiteX280" fmla="*/ 4523364 w 7512441"/>
              <a:gd name="connsiteY280" fmla="*/ 1506406 h 1506406"/>
              <a:gd name="connsiteX281" fmla="*/ 4562795 w 7512441"/>
              <a:gd name="connsiteY281" fmla="*/ 1506406 h 1506406"/>
              <a:gd name="connsiteX282" fmla="*/ 4590173 w 7512441"/>
              <a:gd name="connsiteY282" fmla="*/ 1506406 h 1506406"/>
              <a:gd name="connsiteX283" fmla="*/ 4596175 w 7512441"/>
              <a:gd name="connsiteY283" fmla="*/ 1506406 h 1506406"/>
              <a:gd name="connsiteX284" fmla="*/ 4644894 w 7512441"/>
              <a:gd name="connsiteY284" fmla="*/ 1506406 h 1506406"/>
              <a:gd name="connsiteX285" fmla="*/ 4688924 w 7512441"/>
              <a:gd name="connsiteY285" fmla="*/ 1506406 h 1506406"/>
              <a:gd name="connsiteX286" fmla="*/ 4716302 w 7512441"/>
              <a:gd name="connsiteY286" fmla="*/ 1506406 h 1506406"/>
              <a:gd name="connsiteX287" fmla="*/ 4780640 w 7512441"/>
              <a:gd name="connsiteY287" fmla="*/ 1506406 h 1506406"/>
              <a:gd name="connsiteX288" fmla="*/ 4808938 w 7512441"/>
              <a:gd name="connsiteY288" fmla="*/ 1506406 h 1506406"/>
              <a:gd name="connsiteX289" fmla="*/ 4844024 w 7512441"/>
              <a:gd name="connsiteY289" fmla="*/ 1506406 h 1506406"/>
              <a:gd name="connsiteX290" fmla="*/ 4875747 w 7512441"/>
              <a:gd name="connsiteY290" fmla="*/ 1506406 h 1506406"/>
              <a:gd name="connsiteX291" fmla="*/ 4881749 w 7512441"/>
              <a:gd name="connsiteY291" fmla="*/ 1506406 h 1506406"/>
              <a:gd name="connsiteX292" fmla="*/ 4930659 w 7512441"/>
              <a:gd name="connsiteY292" fmla="*/ 1506406 h 1506406"/>
              <a:gd name="connsiteX293" fmla="*/ 4964038 w 7512441"/>
              <a:gd name="connsiteY293" fmla="*/ 1506406 h 1506406"/>
              <a:gd name="connsiteX294" fmla="*/ 5001877 w 7512441"/>
              <a:gd name="connsiteY294" fmla="*/ 1506406 h 1506406"/>
              <a:gd name="connsiteX295" fmla="*/ 5129598 w 7512441"/>
              <a:gd name="connsiteY295" fmla="*/ 1506406 h 1506406"/>
              <a:gd name="connsiteX296" fmla="*/ 5142636 w 7512441"/>
              <a:gd name="connsiteY296" fmla="*/ 1506406 h 1506406"/>
              <a:gd name="connsiteX297" fmla="*/ 5156976 w 7512441"/>
              <a:gd name="connsiteY297" fmla="*/ 1506406 h 1506406"/>
              <a:gd name="connsiteX298" fmla="*/ 5249612 w 7512441"/>
              <a:gd name="connsiteY298" fmla="*/ 1506406 h 1506406"/>
              <a:gd name="connsiteX299" fmla="*/ 5303251 w 7512441"/>
              <a:gd name="connsiteY299" fmla="*/ 1506406 h 1506406"/>
              <a:gd name="connsiteX300" fmla="*/ 5428210 w 7512441"/>
              <a:gd name="connsiteY300" fmla="*/ 1506406 h 1506406"/>
              <a:gd name="connsiteX301" fmla="*/ 5442551 w 7512441"/>
              <a:gd name="connsiteY301" fmla="*/ 1506406 h 1506406"/>
              <a:gd name="connsiteX302" fmla="*/ 5455589 w 7512441"/>
              <a:gd name="connsiteY302" fmla="*/ 1506406 h 1506406"/>
              <a:gd name="connsiteX303" fmla="*/ 5461590 w 7512441"/>
              <a:gd name="connsiteY303" fmla="*/ 1506406 h 1506406"/>
              <a:gd name="connsiteX304" fmla="*/ 5583310 w 7512441"/>
              <a:gd name="connsiteY304" fmla="*/ 1506406 h 1506406"/>
              <a:gd name="connsiteX305" fmla="*/ 5588825 w 7512441"/>
              <a:gd name="connsiteY305" fmla="*/ 1506406 h 1506406"/>
              <a:gd name="connsiteX306" fmla="*/ 5616204 w 7512441"/>
              <a:gd name="connsiteY306" fmla="*/ 1506406 h 1506406"/>
              <a:gd name="connsiteX307" fmla="*/ 5741163 w 7512441"/>
              <a:gd name="connsiteY307" fmla="*/ 1506406 h 1506406"/>
              <a:gd name="connsiteX308" fmla="*/ 5743925 w 7512441"/>
              <a:gd name="connsiteY308" fmla="*/ 1506406 h 1506406"/>
              <a:gd name="connsiteX309" fmla="*/ 5747165 w 7512441"/>
              <a:gd name="connsiteY309" fmla="*/ 1506406 h 1506406"/>
              <a:gd name="connsiteX310" fmla="*/ 5774543 w 7512441"/>
              <a:gd name="connsiteY310" fmla="*/ 1506406 h 1506406"/>
              <a:gd name="connsiteX311" fmla="*/ 5868884 w 7512441"/>
              <a:gd name="connsiteY311" fmla="*/ 1506406 h 1506406"/>
              <a:gd name="connsiteX312" fmla="*/ 5896263 w 7512441"/>
              <a:gd name="connsiteY312" fmla="*/ 1506406 h 1506406"/>
              <a:gd name="connsiteX313" fmla="*/ 5901778 w 7512441"/>
              <a:gd name="connsiteY313" fmla="*/ 1506406 h 1506406"/>
              <a:gd name="connsiteX314" fmla="*/ 5902264 w 7512441"/>
              <a:gd name="connsiteY314" fmla="*/ 1506406 h 1506406"/>
              <a:gd name="connsiteX315" fmla="*/ 6029499 w 7512441"/>
              <a:gd name="connsiteY315" fmla="*/ 1506406 h 1506406"/>
              <a:gd name="connsiteX316" fmla="*/ 6042537 w 7512441"/>
              <a:gd name="connsiteY316" fmla="*/ 1506406 h 1506406"/>
              <a:gd name="connsiteX317" fmla="*/ 6056878 w 7512441"/>
              <a:gd name="connsiteY317" fmla="*/ 1506406 h 1506406"/>
              <a:gd name="connsiteX318" fmla="*/ 6060117 w 7512441"/>
              <a:gd name="connsiteY318" fmla="*/ 1506406 h 1506406"/>
              <a:gd name="connsiteX319" fmla="*/ 6181837 w 7512441"/>
              <a:gd name="connsiteY319" fmla="*/ 1506406 h 1506406"/>
              <a:gd name="connsiteX320" fmla="*/ 6187839 w 7512441"/>
              <a:gd name="connsiteY320" fmla="*/ 1506406 h 1506406"/>
              <a:gd name="connsiteX321" fmla="*/ 6215217 w 7512441"/>
              <a:gd name="connsiteY321" fmla="*/ 1506406 h 1506406"/>
              <a:gd name="connsiteX322" fmla="*/ 6328112 w 7512441"/>
              <a:gd name="connsiteY322" fmla="*/ 1506406 h 1506406"/>
              <a:gd name="connsiteX323" fmla="*/ 6342452 w 7512441"/>
              <a:gd name="connsiteY323" fmla="*/ 1506406 h 1506406"/>
              <a:gd name="connsiteX324" fmla="*/ 6355490 w 7512441"/>
              <a:gd name="connsiteY324" fmla="*/ 1506406 h 1506406"/>
              <a:gd name="connsiteX325" fmla="*/ 6361492 w 7512441"/>
              <a:gd name="connsiteY325" fmla="*/ 1506406 h 1506406"/>
              <a:gd name="connsiteX326" fmla="*/ 6483211 w 7512441"/>
              <a:gd name="connsiteY326" fmla="*/ 1506406 h 1506406"/>
              <a:gd name="connsiteX327" fmla="*/ 6500791 w 7512441"/>
              <a:gd name="connsiteY327" fmla="*/ 1506406 h 1506406"/>
              <a:gd name="connsiteX328" fmla="*/ 6545957 w 7512441"/>
              <a:gd name="connsiteY328" fmla="*/ 1506406 h 1506406"/>
              <a:gd name="connsiteX329" fmla="*/ 6641064 w 7512441"/>
              <a:gd name="connsiteY329" fmla="*/ 1506406 h 1506406"/>
              <a:gd name="connsiteX330" fmla="*/ 6647066 w 7512441"/>
              <a:gd name="connsiteY330" fmla="*/ 1506406 h 1506406"/>
              <a:gd name="connsiteX331" fmla="*/ 6647066 w 7512441"/>
              <a:gd name="connsiteY331" fmla="*/ 1506404 h 1506406"/>
              <a:gd name="connsiteX332" fmla="*/ 6907912 w 7512441"/>
              <a:gd name="connsiteY332" fmla="*/ 1506404 h 1506406"/>
              <a:gd name="connsiteX333" fmla="*/ 7087740 w 7512441"/>
              <a:gd name="connsiteY333" fmla="*/ 1506404 h 1506406"/>
              <a:gd name="connsiteX334" fmla="*/ 7193487 w 7512441"/>
              <a:gd name="connsiteY334" fmla="*/ 1506404 h 1506406"/>
              <a:gd name="connsiteX335" fmla="*/ 7226866 w 7512441"/>
              <a:gd name="connsiteY335" fmla="*/ 1506404 h 1506406"/>
              <a:gd name="connsiteX336" fmla="*/ 7348586 w 7512441"/>
              <a:gd name="connsiteY336" fmla="*/ 1506404 h 1506406"/>
              <a:gd name="connsiteX337" fmla="*/ 7512441 w 7512441"/>
              <a:gd name="connsiteY337" fmla="*/ 1506404 h 1506406"/>
              <a:gd name="connsiteX338" fmla="*/ 7512441 w 7512441"/>
              <a:gd name="connsiteY338" fmla="*/ 0 h 150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512441" h="1506406">
                <a:moveTo>
                  <a:pt x="7512441" y="0"/>
                </a:moveTo>
                <a:lnTo>
                  <a:pt x="7504953" y="0"/>
                </a:lnTo>
                <a:lnTo>
                  <a:pt x="7445858" y="0"/>
                </a:lnTo>
                <a:lnTo>
                  <a:pt x="7400692" y="0"/>
                </a:lnTo>
                <a:lnTo>
                  <a:pt x="7219379" y="0"/>
                </a:lnTo>
                <a:lnTo>
                  <a:pt x="7185999" y="0"/>
                </a:lnTo>
                <a:lnTo>
                  <a:pt x="7115118" y="0"/>
                </a:lnTo>
                <a:lnTo>
                  <a:pt x="7081738" y="0"/>
                </a:lnTo>
                <a:lnTo>
                  <a:pt x="7064279" y="0"/>
                </a:lnTo>
                <a:lnTo>
                  <a:pt x="6960018" y="0"/>
                </a:lnTo>
                <a:lnTo>
                  <a:pt x="6900425" y="0"/>
                </a:lnTo>
                <a:lnTo>
                  <a:pt x="6796164" y="0"/>
                </a:lnTo>
                <a:lnTo>
                  <a:pt x="6778705" y="0"/>
                </a:lnTo>
                <a:lnTo>
                  <a:pt x="6745325" y="0"/>
                </a:lnTo>
                <a:lnTo>
                  <a:pt x="6674444" y="0"/>
                </a:lnTo>
                <a:lnTo>
                  <a:pt x="6641064" y="0"/>
                </a:lnTo>
                <a:lnTo>
                  <a:pt x="6459751" y="0"/>
                </a:lnTo>
                <a:lnTo>
                  <a:pt x="6446713" y="0"/>
                </a:lnTo>
                <a:lnTo>
                  <a:pt x="6355490" y="0"/>
                </a:lnTo>
                <a:lnTo>
                  <a:pt x="6342452" y="0"/>
                </a:lnTo>
                <a:lnTo>
                  <a:pt x="6161138" y="0"/>
                </a:lnTo>
                <a:lnTo>
                  <a:pt x="6056878" y="0"/>
                </a:lnTo>
                <a:lnTo>
                  <a:pt x="6006039" y="0"/>
                </a:lnTo>
                <a:lnTo>
                  <a:pt x="5901778" y="0"/>
                </a:lnTo>
                <a:lnTo>
                  <a:pt x="5747124" y="0"/>
                </a:lnTo>
                <a:lnTo>
                  <a:pt x="5720464" y="0"/>
                </a:lnTo>
                <a:lnTo>
                  <a:pt x="5680541" y="0"/>
                </a:lnTo>
                <a:lnTo>
                  <a:pt x="5675298" y="0"/>
                </a:lnTo>
                <a:lnTo>
                  <a:pt x="5616204" y="0"/>
                </a:lnTo>
                <a:lnTo>
                  <a:pt x="5389724" y="0"/>
                </a:lnTo>
                <a:lnTo>
                  <a:pt x="5356345" y="0"/>
                </a:lnTo>
                <a:lnTo>
                  <a:pt x="5306450" y="0"/>
                </a:lnTo>
                <a:lnTo>
                  <a:pt x="5298962" y="0"/>
                </a:lnTo>
                <a:lnTo>
                  <a:pt x="5249612" y="0"/>
                </a:lnTo>
                <a:lnTo>
                  <a:pt x="5239867" y="0"/>
                </a:lnTo>
                <a:lnTo>
                  <a:pt x="5234624" y="0"/>
                </a:lnTo>
                <a:lnTo>
                  <a:pt x="5194701" y="0"/>
                </a:lnTo>
                <a:lnTo>
                  <a:pt x="5070770" y="0"/>
                </a:lnTo>
                <a:lnTo>
                  <a:pt x="5013388" y="0"/>
                </a:lnTo>
                <a:lnTo>
                  <a:pt x="4980008" y="0"/>
                </a:lnTo>
                <a:lnTo>
                  <a:pt x="4964038" y="0"/>
                </a:lnTo>
                <a:lnTo>
                  <a:pt x="4949050" y="0"/>
                </a:lnTo>
                <a:lnTo>
                  <a:pt x="4930659" y="0"/>
                </a:lnTo>
                <a:lnTo>
                  <a:pt x="4915671" y="0"/>
                </a:lnTo>
                <a:lnTo>
                  <a:pt x="4909127" y="0"/>
                </a:lnTo>
                <a:lnTo>
                  <a:pt x="4875747" y="0"/>
                </a:lnTo>
                <a:lnTo>
                  <a:pt x="4858288" y="0"/>
                </a:lnTo>
                <a:lnTo>
                  <a:pt x="4808938" y="0"/>
                </a:lnTo>
                <a:lnTo>
                  <a:pt x="4754027" y="0"/>
                </a:lnTo>
                <a:lnTo>
                  <a:pt x="4694434" y="0"/>
                </a:lnTo>
                <a:lnTo>
                  <a:pt x="4645084" y="0"/>
                </a:lnTo>
                <a:lnTo>
                  <a:pt x="4644894" y="0"/>
                </a:lnTo>
                <a:lnTo>
                  <a:pt x="4630096" y="0"/>
                </a:lnTo>
                <a:lnTo>
                  <a:pt x="4617058" y="0"/>
                </a:lnTo>
                <a:lnTo>
                  <a:pt x="4590173" y="0"/>
                </a:lnTo>
                <a:lnTo>
                  <a:pt x="4572714" y="0"/>
                </a:lnTo>
                <a:lnTo>
                  <a:pt x="4539334" y="0"/>
                </a:lnTo>
                <a:lnTo>
                  <a:pt x="4523364" y="0"/>
                </a:lnTo>
                <a:lnTo>
                  <a:pt x="4489985" y="0"/>
                </a:lnTo>
                <a:lnTo>
                  <a:pt x="4468453" y="0"/>
                </a:lnTo>
                <a:lnTo>
                  <a:pt x="4435073" y="0"/>
                </a:lnTo>
                <a:lnTo>
                  <a:pt x="4359320" y="0"/>
                </a:lnTo>
                <a:lnTo>
                  <a:pt x="4331484" y="0"/>
                </a:lnTo>
                <a:lnTo>
                  <a:pt x="4253760" y="0"/>
                </a:lnTo>
                <a:lnTo>
                  <a:pt x="4240722" y="0"/>
                </a:lnTo>
                <a:lnTo>
                  <a:pt x="4204410" y="0"/>
                </a:lnTo>
                <a:lnTo>
                  <a:pt x="4204220" y="0"/>
                </a:lnTo>
                <a:lnTo>
                  <a:pt x="4191372" y="0"/>
                </a:lnTo>
                <a:lnTo>
                  <a:pt x="4176384" y="0"/>
                </a:lnTo>
                <a:lnTo>
                  <a:pt x="4149499" y="0"/>
                </a:lnTo>
                <a:lnTo>
                  <a:pt x="4136461" y="0"/>
                </a:lnTo>
                <a:lnTo>
                  <a:pt x="3977741" y="0"/>
                </a:lnTo>
                <a:lnTo>
                  <a:pt x="3955147" y="0"/>
                </a:lnTo>
                <a:lnTo>
                  <a:pt x="3918646" y="0"/>
                </a:lnTo>
                <a:lnTo>
                  <a:pt x="3905798" y="0"/>
                </a:lnTo>
                <a:lnTo>
                  <a:pt x="3890810" y="0"/>
                </a:lnTo>
                <a:lnTo>
                  <a:pt x="3850887" y="0"/>
                </a:lnTo>
                <a:lnTo>
                  <a:pt x="3800048" y="0"/>
                </a:lnTo>
                <a:lnTo>
                  <a:pt x="3750698" y="0"/>
                </a:lnTo>
                <a:lnTo>
                  <a:pt x="3700404" y="0"/>
                </a:lnTo>
                <a:lnTo>
                  <a:pt x="3695787" y="0"/>
                </a:lnTo>
                <a:lnTo>
                  <a:pt x="3692166" y="0"/>
                </a:lnTo>
                <a:lnTo>
                  <a:pt x="3658786" y="0"/>
                </a:lnTo>
                <a:lnTo>
                  <a:pt x="3537067" y="0"/>
                </a:lnTo>
                <a:lnTo>
                  <a:pt x="3524219" y="0"/>
                </a:lnTo>
                <a:lnTo>
                  <a:pt x="3514473" y="0"/>
                </a:lnTo>
                <a:lnTo>
                  <a:pt x="3469307" y="0"/>
                </a:lnTo>
                <a:lnTo>
                  <a:pt x="3465124" y="0"/>
                </a:lnTo>
                <a:lnTo>
                  <a:pt x="3414830" y="0"/>
                </a:lnTo>
                <a:lnTo>
                  <a:pt x="3410213" y="0"/>
                </a:lnTo>
                <a:lnTo>
                  <a:pt x="3381450" y="0"/>
                </a:lnTo>
                <a:lnTo>
                  <a:pt x="3373212" y="0"/>
                </a:lnTo>
                <a:lnTo>
                  <a:pt x="3259730" y="0"/>
                </a:lnTo>
                <a:lnTo>
                  <a:pt x="3251492" y="0"/>
                </a:lnTo>
                <a:lnTo>
                  <a:pt x="3238644" y="0"/>
                </a:lnTo>
                <a:lnTo>
                  <a:pt x="3218112" y="0"/>
                </a:lnTo>
                <a:lnTo>
                  <a:pt x="3205265" y="0"/>
                </a:lnTo>
                <a:lnTo>
                  <a:pt x="3183733" y="0"/>
                </a:lnTo>
                <a:lnTo>
                  <a:pt x="3150354" y="0"/>
                </a:lnTo>
                <a:lnTo>
                  <a:pt x="3095876" y="0"/>
                </a:lnTo>
                <a:lnTo>
                  <a:pt x="3083545" y="0"/>
                </a:lnTo>
                <a:lnTo>
                  <a:pt x="3043621" y="0"/>
                </a:lnTo>
                <a:lnTo>
                  <a:pt x="3028633" y="0"/>
                </a:lnTo>
                <a:lnTo>
                  <a:pt x="2974156" y="0"/>
                </a:lnTo>
                <a:lnTo>
                  <a:pt x="2940776" y="0"/>
                </a:lnTo>
                <a:lnTo>
                  <a:pt x="2932538" y="0"/>
                </a:lnTo>
                <a:lnTo>
                  <a:pt x="2919690" y="0"/>
                </a:lnTo>
                <a:lnTo>
                  <a:pt x="2919500" y="0"/>
                </a:lnTo>
                <a:lnTo>
                  <a:pt x="2864779" y="0"/>
                </a:lnTo>
                <a:lnTo>
                  <a:pt x="2797970" y="0"/>
                </a:lnTo>
                <a:lnTo>
                  <a:pt x="2764591" y="0"/>
                </a:lnTo>
                <a:lnTo>
                  <a:pt x="2758047" y="0"/>
                </a:lnTo>
                <a:lnTo>
                  <a:pt x="2743059" y="0"/>
                </a:lnTo>
                <a:lnTo>
                  <a:pt x="2724668" y="0"/>
                </a:lnTo>
                <a:lnTo>
                  <a:pt x="2709680" y="0"/>
                </a:lnTo>
                <a:lnTo>
                  <a:pt x="2655202" y="0"/>
                </a:lnTo>
                <a:lnTo>
                  <a:pt x="2642164" y="0"/>
                </a:lnTo>
                <a:lnTo>
                  <a:pt x="2633926" y="0"/>
                </a:lnTo>
                <a:lnTo>
                  <a:pt x="2602947" y="0"/>
                </a:lnTo>
                <a:lnTo>
                  <a:pt x="2479016" y="0"/>
                </a:lnTo>
                <a:lnTo>
                  <a:pt x="2478826" y="0"/>
                </a:lnTo>
                <a:lnTo>
                  <a:pt x="2465978" y="0"/>
                </a:lnTo>
                <a:lnTo>
                  <a:pt x="2439093" y="0"/>
                </a:lnTo>
                <a:lnTo>
                  <a:pt x="2438903" y="0"/>
                </a:lnTo>
                <a:lnTo>
                  <a:pt x="2424105" y="0"/>
                </a:lnTo>
                <a:lnTo>
                  <a:pt x="2411067" y="0"/>
                </a:lnTo>
                <a:lnTo>
                  <a:pt x="2356589" y="0"/>
                </a:lnTo>
                <a:lnTo>
                  <a:pt x="2317373" y="0"/>
                </a:lnTo>
                <a:lnTo>
                  <a:pt x="2283994" y="0"/>
                </a:lnTo>
                <a:lnTo>
                  <a:pt x="2201490" y="0"/>
                </a:lnTo>
                <a:lnTo>
                  <a:pt x="2193252" y="0"/>
                </a:lnTo>
                <a:lnTo>
                  <a:pt x="2180404" y="0"/>
                </a:lnTo>
                <a:lnTo>
                  <a:pt x="2153329" y="0"/>
                </a:lnTo>
                <a:lnTo>
                  <a:pt x="2125493" y="0"/>
                </a:lnTo>
                <a:lnTo>
                  <a:pt x="2025304" y="0"/>
                </a:lnTo>
                <a:lnTo>
                  <a:pt x="1998419" y="0"/>
                </a:lnTo>
                <a:lnTo>
                  <a:pt x="1998229" y="0"/>
                </a:lnTo>
                <a:lnTo>
                  <a:pt x="1985381" y="0"/>
                </a:lnTo>
                <a:lnTo>
                  <a:pt x="1970393" y="0"/>
                </a:lnTo>
                <a:lnTo>
                  <a:pt x="1915915" y="0"/>
                </a:lnTo>
                <a:lnTo>
                  <a:pt x="1771750" y="0"/>
                </a:lnTo>
                <a:lnTo>
                  <a:pt x="1739730" y="0"/>
                </a:lnTo>
                <a:lnTo>
                  <a:pt x="1712655" y="0"/>
                </a:lnTo>
                <a:lnTo>
                  <a:pt x="1699807" y="0"/>
                </a:lnTo>
                <a:lnTo>
                  <a:pt x="1684819" y="0"/>
                </a:lnTo>
                <a:lnTo>
                  <a:pt x="1544707" y="0"/>
                </a:lnTo>
                <a:lnTo>
                  <a:pt x="1494413" y="0"/>
                </a:lnTo>
                <a:lnTo>
                  <a:pt x="1486175" y="0"/>
                </a:lnTo>
                <a:lnTo>
                  <a:pt x="1452795" y="0"/>
                </a:lnTo>
                <a:lnTo>
                  <a:pt x="1331076" y="0"/>
                </a:lnTo>
                <a:lnTo>
                  <a:pt x="1318228" y="0"/>
                </a:lnTo>
                <a:lnTo>
                  <a:pt x="1259133" y="0"/>
                </a:lnTo>
                <a:lnTo>
                  <a:pt x="1208839" y="0"/>
                </a:lnTo>
                <a:lnTo>
                  <a:pt x="1175459" y="0"/>
                </a:lnTo>
                <a:lnTo>
                  <a:pt x="1167221" y="0"/>
                </a:lnTo>
                <a:lnTo>
                  <a:pt x="1053739" y="0"/>
                </a:lnTo>
                <a:lnTo>
                  <a:pt x="1045501" y="0"/>
                </a:lnTo>
                <a:lnTo>
                  <a:pt x="1032653" y="0"/>
                </a:lnTo>
                <a:lnTo>
                  <a:pt x="1012121" y="0"/>
                </a:lnTo>
                <a:lnTo>
                  <a:pt x="999274" y="0"/>
                </a:lnTo>
                <a:lnTo>
                  <a:pt x="889885" y="0"/>
                </a:lnTo>
                <a:lnTo>
                  <a:pt x="877554" y="0"/>
                </a:lnTo>
                <a:lnTo>
                  <a:pt x="768165" y="0"/>
                </a:lnTo>
                <a:lnTo>
                  <a:pt x="734785" y="0"/>
                </a:lnTo>
                <a:lnTo>
                  <a:pt x="726547" y="0"/>
                </a:lnTo>
                <a:lnTo>
                  <a:pt x="713699" y="0"/>
                </a:lnTo>
                <a:lnTo>
                  <a:pt x="713509" y="0"/>
                </a:lnTo>
                <a:lnTo>
                  <a:pt x="591979" y="0"/>
                </a:lnTo>
                <a:lnTo>
                  <a:pt x="558600" y="0"/>
                </a:lnTo>
                <a:lnTo>
                  <a:pt x="449211" y="0"/>
                </a:lnTo>
                <a:lnTo>
                  <a:pt x="436173" y="0"/>
                </a:lnTo>
                <a:lnTo>
                  <a:pt x="427935" y="0"/>
                </a:lnTo>
                <a:lnTo>
                  <a:pt x="273025" y="0"/>
                </a:lnTo>
                <a:lnTo>
                  <a:pt x="272835" y="0"/>
                </a:lnTo>
                <a:lnTo>
                  <a:pt x="259987" y="0"/>
                </a:lnTo>
                <a:lnTo>
                  <a:pt x="150598" y="0"/>
                </a:lnTo>
                <a:lnTo>
                  <a:pt x="0" y="0"/>
                </a:lnTo>
                <a:lnTo>
                  <a:pt x="1506406" y="1506406"/>
                </a:lnTo>
                <a:lnTo>
                  <a:pt x="1539002" y="1506406"/>
                </a:lnTo>
                <a:lnTo>
                  <a:pt x="1539192" y="1506406"/>
                </a:lnTo>
                <a:lnTo>
                  <a:pt x="1544707" y="1506406"/>
                </a:lnTo>
                <a:lnTo>
                  <a:pt x="1552040" y="1506406"/>
                </a:lnTo>
                <a:lnTo>
                  <a:pt x="1699807" y="1506406"/>
                </a:lnTo>
                <a:lnTo>
                  <a:pt x="1703046" y="1506406"/>
                </a:lnTo>
                <a:lnTo>
                  <a:pt x="1712655" y="1506406"/>
                </a:lnTo>
                <a:lnTo>
                  <a:pt x="1824766" y="1506406"/>
                </a:lnTo>
                <a:lnTo>
                  <a:pt x="1837614" y="1506406"/>
                </a:lnTo>
                <a:lnTo>
                  <a:pt x="1858146" y="1506406"/>
                </a:lnTo>
                <a:lnTo>
                  <a:pt x="1870994" y="1506406"/>
                </a:lnTo>
                <a:lnTo>
                  <a:pt x="1985381" y="1506406"/>
                </a:lnTo>
                <a:lnTo>
                  <a:pt x="1992714" y="1506406"/>
                </a:lnTo>
                <a:lnTo>
                  <a:pt x="1998229" y="1506406"/>
                </a:lnTo>
                <a:lnTo>
                  <a:pt x="2156568" y="1506404"/>
                </a:lnTo>
                <a:lnTo>
                  <a:pt x="2197359" y="1506404"/>
                </a:lnTo>
                <a:lnTo>
                  <a:pt x="2197359" y="1506406"/>
                </a:lnTo>
                <a:lnTo>
                  <a:pt x="2278288" y="1506406"/>
                </a:lnTo>
                <a:lnTo>
                  <a:pt x="2283994" y="1506406"/>
                </a:lnTo>
                <a:lnTo>
                  <a:pt x="2311668" y="1506406"/>
                </a:lnTo>
                <a:lnTo>
                  <a:pt x="2317373" y="1506406"/>
                </a:lnTo>
                <a:lnTo>
                  <a:pt x="2438903" y="1506406"/>
                </a:lnTo>
                <a:lnTo>
                  <a:pt x="2597242" y="1506404"/>
                </a:lnTo>
                <a:lnTo>
                  <a:pt x="2638033" y="1506404"/>
                </a:lnTo>
                <a:lnTo>
                  <a:pt x="2638033" y="1506406"/>
                </a:lnTo>
                <a:lnTo>
                  <a:pt x="2655202" y="1506406"/>
                </a:lnTo>
                <a:lnTo>
                  <a:pt x="2724668" y="1506406"/>
                </a:lnTo>
                <a:lnTo>
                  <a:pt x="2758047" y="1506406"/>
                </a:lnTo>
                <a:lnTo>
                  <a:pt x="2795886" y="1506406"/>
                </a:lnTo>
                <a:lnTo>
                  <a:pt x="2850799" y="1506406"/>
                </a:lnTo>
                <a:lnTo>
                  <a:pt x="2923607" y="1506406"/>
                </a:lnTo>
                <a:lnTo>
                  <a:pt x="2936645" y="1506406"/>
                </a:lnTo>
                <a:lnTo>
                  <a:pt x="2940776" y="1506406"/>
                </a:lnTo>
                <a:lnTo>
                  <a:pt x="2950985" y="1506406"/>
                </a:lnTo>
                <a:lnTo>
                  <a:pt x="2974156" y="1506406"/>
                </a:lnTo>
                <a:lnTo>
                  <a:pt x="3005899" y="1506406"/>
                </a:lnTo>
                <a:lnTo>
                  <a:pt x="3018744" y="1506406"/>
                </a:lnTo>
                <a:lnTo>
                  <a:pt x="3043621" y="1506406"/>
                </a:lnTo>
                <a:lnTo>
                  <a:pt x="3095876" y="1506406"/>
                </a:lnTo>
                <a:lnTo>
                  <a:pt x="3097260" y="1506406"/>
                </a:lnTo>
                <a:lnTo>
                  <a:pt x="3222219" y="1506406"/>
                </a:lnTo>
                <a:lnTo>
                  <a:pt x="3236560" y="1506406"/>
                </a:lnTo>
                <a:lnTo>
                  <a:pt x="3249598" y="1506406"/>
                </a:lnTo>
                <a:lnTo>
                  <a:pt x="3255599" y="1506406"/>
                </a:lnTo>
                <a:lnTo>
                  <a:pt x="3259730" y="1506406"/>
                </a:lnTo>
                <a:lnTo>
                  <a:pt x="3291473" y="1506406"/>
                </a:lnTo>
                <a:lnTo>
                  <a:pt x="3304319" y="1506406"/>
                </a:lnTo>
                <a:lnTo>
                  <a:pt x="3304509" y="1506406"/>
                </a:lnTo>
                <a:lnTo>
                  <a:pt x="3377319" y="1506406"/>
                </a:lnTo>
                <a:lnTo>
                  <a:pt x="3381450" y="1506406"/>
                </a:lnTo>
                <a:lnTo>
                  <a:pt x="3382834" y="1506406"/>
                </a:lnTo>
                <a:lnTo>
                  <a:pt x="3410213" y="1506406"/>
                </a:lnTo>
                <a:lnTo>
                  <a:pt x="3414830" y="1506406"/>
                </a:lnTo>
                <a:lnTo>
                  <a:pt x="3459418" y="1506406"/>
                </a:lnTo>
                <a:lnTo>
                  <a:pt x="3465124" y="1506406"/>
                </a:lnTo>
                <a:lnTo>
                  <a:pt x="3535172" y="1506406"/>
                </a:lnTo>
                <a:lnTo>
                  <a:pt x="3537934" y="1506406"/>
                </a:lnTo>
                <a:lnTo>
                  <a:pt x="3541174" y="1506406"/>
                </a:lnTo>
                <a:lnTo>
                  <a:pt x="3568552" y="1506406"/>
                </a:lnTo>
                <a:lnTo>
                  <a:pt x="3590083" y="1506406"/>
                </a:lnTo>
                <a:lnTo>
                  <a:pt x="3623463" y="1506406"/>
                </a:lnTo>
                <a:lnTo>
                  <a:pt x="3662893" y="1506406"/>
                </a:lnTo>
                <a:lnTo>
                  <a:pt x="3690272" y="1506406"/>
                </a:lnTo>
                <a:lnTo>
                  <a:pt x="3695787" y="1506406"/>
                </a:lnTo>
                <a:lnTo>
                  <a:pt x="3696273" y="1506406"/>
                </a:lnTo>
                <a:lnTo>
                  <a:pt x="3700404" y="1506406"/>
                </a:lnTo>
                <a:lnTo>
                  <a:pt x="3744993" y="1506406"/>
                </a:lnTo>
                <a:lnTo>
                  <a:pt x="3745183" y="1506406"/>
                </a:lnTo>
                <a:lnTo>
                  <a:pt x="3750698" y="1506406"/>
                </a:lnTo>
                <a:lnTo>
                  <a:pt x="3758031" y="1506406"/>
                </a:lnTo>
                <a:lnTo>
                  <a:pt x="3823508" y="1506406"/>
                </a:lnTo>
                <a:lnTo>
                  <a:pt x="3836546" y="1506406"/>
                </a:lnTo>
                <a:lnTo>
                  <a:pt x="3850887" y="1506406"/>
                </a:lnTo>
                <a:lnTo>
                  <a:pt x="3854126" y="1506406"/>
                </a:lnTo>
                <a:lnTo>
                  <a:pt x="3905798" y="1506406"/>
                </a:lnTo>
                <a:lnTo>
                  <a:pt x="3909037" y="1506406"/>
                </a:lnTo>
                <a:lnTo>
                  <a:pt x="3918646" y="1506406"/>
                </a:lnTo>
                <a:lnTo>
                  <a:pt x="3975846" y="1506406"/>
                </a:lnTo>
                <a:lnTo>
                  <a:pt x="3981848" y="1506406"/>
                </a:lnTo>
                <a:lnTo>
                  <a:pt x="4009226" y="1506406"/>
                </a:lnTo>
                <a:lnTo>
                  <a:pt x="4030757" y="1506406"/>
                </a:lnTo>
                <a:lnTo>
                  <a:pt x="4043605" y="1506406"/>
                </a:lnTo>
                <a:lnTo>
                  <a:pt x="4064137" y="1506406"/>
                </a:lnTo>
                <a:lnTo>
                  <a:pt x="4076985" y="1506406"/>
                </a:lnTo>
                <a:lnTo>
                  <a:pt x="4122121" y="1506406"/>
                </a:lnTo>
                <a:lnTo>
                  <a:pt x="4136461" y="1506406"/>
                </a:lnTo>
                <a:lnTo>
                  <a:pt x="4149499" y="1506406"/>
                </a:lnTo>
                <a:lnTo>
                  <a:pt x="4155501" y="1506406"/>
                </a:lnTo>
                <a:lnTo>
                  <a:pt x="4191372" y="1506406"/>
                </a:lnTo>
                <a:lnTo>
                  <a:pt x="4198705" y="1506406"/>
                </a:lnTo>
                <a:lnTo>
                  <a:pt x="4204220" y="1506406"/>
                </a:lnTo>
                <a:lnTo>
                  <a:pt x="4277220" y="1506406"/>
                </a:lnTo>
                <a:lnTo>
                  <a:pt x="4294800" y="1506406"/>
                </a:lnTo>
                <a:lnTo>
                  <a:pt x="4339966" y="1506406"/>
                </a:lnTo>
                <a:lnTo>
                  <a:pt x="4349711" y="1506406"/>
                </a:lnTo>
                <a:lnTo>
                  <a:pt x="4359320" y="1506406"/>
                </a:lnTo>
                <a:lnTo>
                  <a:pt x="4403350" y="1506406"/>
                </a:lnTo>
                <a:lnTo>
                  <a:pt x="4435073" y="1506406"/>
                </a:lnTo>
                <a:lnTo>
                  <a:pt x="4441075" y="1506406"/>
                </a:lnTo>
                <a:lnTo>
                  <a:pt x="4484279" y="1506406"/>
                </a:lnTo>
                <a:lnTo>
                  <a:pt x="4489985" y="1506406"/>
                </a:lnTo>
                <a:lnTo>
                  <a:pt x="4517659" y="1506406"/>
                </a:lnTo>
                <a:lnTo>
                  <a:pt x="4523364" y="1506406"/>
                </a:lnTo>
                <a:lnTo>
                  <a:pt x="4562795" y="1506406"/>
                </a:lnTo>
                <a:lnTo>
                  <a:pt x="4590173" y="1506406"/>
                </a:lnTo>
                <a:lnTo>
                  <a:pt x="4596175" y="1506406"/>
                </a:lnTo>
                <a:lnTo>
                  <a:pt x="4644894" y="1506406"/>
                </a:lnTo>
                <a:lnTo>
                  <a:pt x="4688924" y="1506406"/>
                </a:lnTo>
                <a:lnTo>
                  <a:pt x="4716302" y="1506406"/>
                </a:lnTo>
                <a:lnTo>
                  <a:pt x="4780640" y="1506406"/>
                </a:lnTo>
                <a:lnTo>
                  <a:pt x="4808938" y="1506406"/>
                </a:lnTo>
                <a:lnTo>
                  <a:pt x="4844024" y="1506406"/>
                </a:lnTo>
                <a:lnTo>
                  <a:pt x="4875747" y="1506406"/>
                </a:lnTo>
                <a:lnTo>
                  <a:pt x="4881749" y="1506406"/>
                </a:lnTo>
                <a:lnTo>
                  <a:pt x="4930659" y="1506406"/>
                </a:lnTo>
                <a:lnTo>
                  <a:pt x="4964038" y="1506406"/>
                </a:lnTo>
                <a:lnTo>
                  <a:pt x="5001877" y="1506406"/>
                </a:lnTo>
                <a:lnTo>
                  <a:pt x="5129598" y="1506406"/>
                </a:lnTo>
                <a:lnTo>
                  <a:pt x="5142636" y="1506406"/>
                </a:lnTo>
                <a:lnTo>
                  <a:pt x="5156976" y="1506406"/>
                </a:lnTo>
                <a:lnTo>
                  <a:pt x="5249612" y="1506406"/>
                </a:lnTo>
                <a:lnTo>
                  <a:pt x="5303251" y="1506406"/>
                </a:lnTo>
                <a:lnTo>
                  <a:pt x="5428210" y="1506406"/>
                </a:lnTo>
                <a:lnTo>
                  <a:pt x="5442551" y="1506406"/>
                </a:lnTo>
                <a:lnTo>
                  <a:pt x="5455589" y="1506406"/>
                </a:lnTo>
                <a:lnTo>
                  <a:pt x="5461590" y="1506406"/>
                </a:lnTo>
                <a:lnTo>
                  <a:pt x="5583310" y="1506406"/>
                </a:lnTo>
                <a:lnTo>
                  <a:pt x="5588825" y="1506406"/>
                </a:lnTo>
                <a:lnTo>
                  <a:pt x="5616204" y="1506406"/>
                </a:lnTo>
                <a:lnTo>
                  <a:pt x="5741163" y="1506406"/>
                </a:lnTo>
                <a:lnTo>
                  <a:pt x="5743925" y="1506406"/>
                </a:lnTo>
                <a:lnTo>
                  <a:pt x="5747165" y="1506406"/>
                </a:lnTo>
                <a:lnTo>
                  <a:pt x="5774543" y="1506406"/>
                </a:lnTo>
                <a:lnTo>
                  <a:pt x="5868884" y="1506406"/>
                </a:lnTo>
                <a:lnTo>
                  <a:pt x="5896263" y="1506406"/>
                </a:lnTo>
                <a:lnTo>
                  <a:pt x="5901778" y="1506406"/>
                </a:lnTo>
                <a:lnTo>
                  <a:pt x="5902264" y="1506406"/>
                </a:lnTo>
                <a:lnTo>
                  <a:pt x="6029499" y="1506406"/>
                </a:lnTo>
                <a:lnTo>
                  <a:pt x="6042537" y="1506406"/>
                </a:lnTo>
                <a:lnTo>
                  <a:pt x="6056878" y="1506406"/>
                </a:lnTo>
                <a:lnTo>
                  <a:pt x="6060117" y="1506406"/>
                </a:lnTo>
                <a:lnTo>
                  <a:pt x="6181837" y="1506406"/>
                </a:lnTo>
                <a:lnTo>
                  <a:pt x="6187839" y="1506406"/>
                </a:lnTo>
                <a:lnTo>
                  <a:pt x="6215217" y="1506406"/>
                </a:lnTo>
                <a:lnTo>
                  <a:pt x="6328112" y="1506406"/>
                </a:lnTo>
                <a:lnTo>
                  <a:pt x="6342452" y="1506406"/>
                </a:lnTo>
                <a:lnTo>
                  <a:pt x="6355490" y="1506406"/>
                </a:lnTo>
                <a:lnTo>
                  <a:pt x="6361492" y="1506406"/>
                </a:lnTo>
                <a:lnTo>
                  <a:pt x="6483211" y="1506406"/>
                </a:lnTo>
                <a:lnTo>
                  <a:pt x="6500791" y="1506406"/>
                </a:lnTo>
                <a:lnTo>
                  <a:pt x="6545957" y="1506406"/>
                </a:lnTo>
                <a:lnTo>
                  <a:pt x="6641064" y="1506406"/>
                </a:lnTo>
                <a:lnTo>
                  <a:pt x="6647066" y="1506406"/>
                </a:lnTo>
                <a:lnTo>
                  <a:pt x="6647066" y="1506404"/>
                </a:lnTo>
                <a:lnTo>
                  <a:pt x="6907912" y="1506404"/>
                </a:lnTo>
                <a:lnTo>
                  <a:pt x="7087740" y="1506404"/>
                </a:lnTo>
                <a:lnTo>
                  <a:pt x="7193487" y="1506404"/>
                </a:lnTo>
                <a:lnTo>
                  <a:pt x="7226866" y="1506404"/>
                </a:lnTo>
                <a:lnTo>
                  <a:pt x="7348586" y="1506404"/>
                </a:lnTo>
                <a:lnTo>
                  <a:pt x="7512441" y="1506404"/>
                </a:lnTo>
                <a:lnTo>
                  <a:pt x="75124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2276F98-2848-6E4F-AFE4-749065E9A5E4}"/>
              </a:ext>
            </a:extLst>
          </p:cNvPr>
          <p:cNvSpPr/>
          <p:nvPr userDrawn="1"/>
        </p:nvSpPr>
        <p:spPr>
          <a:xfrm rot="16200000">
            <a:off x="9237659" y="3353827"/>
            <a:ext cx="1506407" cy="4239366"/>
          </a:xfrm>
          <a:custGeom>
            <a:avLst/>
            <a:gdLst>
              <a:gd name="connsiteX0" fmla="*/ 1506407 w 1506407"/>
              <a:gd name="connsiteY0" fmla="*/ 0 h 4239366"/>
              <a:gd name="connsiteX1" fmla="*/ 1506407 w 1506407"/>
              <a:gd name="connsiteY1" fmla="*/ 66583 h 4239366"/>
              <a:gd name="connsiteX2" fmla="*/ 1506407 w 1506407"/>
              <a:gd name="connsiteY2" fmla="*/ 163267 h 4239366"/>
              <a:gd name="connsiteX3" fmla="*/ 1506407 w 1506407"/>
              <a:gd name="connsiteY3" fmla="*/ 448163 h 4239366"/>
              <a:gd name="connsiteX4" fmla="*/ 1506407 w 1506407"/>
              <a:gd name="connsiteY4" fmla="*/ 448841 h 4239366"/>
              <a:gd name="connsiteX5" fmla="*/ 1506407 w 1506407"/>
              <a:gd name="connsiteY5" fmla="*/ 482221 h 4239366"/>
              <a:gd name="connsiteX6" fmla="*/ 1506407 w 1506407"/>
              <a:gd name="connsiteY6" fmla="*/ 552422 h 4239366"/>
              <a:gd name="connsiteX7" fmla="*/ 1506407 w 1506407"/>
              <a:gd name="connsiteY7" fmla="*/ 588952 h 4239366"/>
              <a:gd name="connsiteX8" fmla="*/ 1506407 w 1506407"/>
              <a:gd name="connsiteY8" fmla="*/ 605790 h 4239366"/>
              <a:gd name="connsiteX9" fmla="*/ 1506407 w 1506407"/>
              <a:gd name="connsiteY9" fmla="*/ 672374 h 4239366"/>
              <a:gd name="connsiteX10" fmla="*/ 1506407 w 1506407"/>
              <a:gd name="connsiteY10" fmla="*/ 733736 h 4239366"/>
              <a:gd name="connsiteX11" fmla="*/ 1506407 w 1506407"/>
              <a:gd name="connsiteY11" fmla="*/ 767116 h 4239366"/>
              <a:gd name="connsiteX12" fmla="*/ 1506407 w 1506407"/>
              <a:gd name="connsiteY12" fmla="*/ 767794 h 4239366"/>
              <a:gd name="connsiteX13" fmla="*/ 1506407 w 1506407"/>
              <a:gd name="connsiteY13" fmla="*/ 769058 h 4239366"/>
              <a:gd name="connsiteX14" fmla="*/ 1506407 w 1506407"/>
              <a:gd name="connsiteY14" fmla="*/ 837996 h 4239366"/>
              <a:gd name="connsiteX15" fmla="*/ 1506407 w 1506407"/>
              <a:gd name="connsiteY15" fmla="*/ 871376 h 4239366"/>
              <a:gd name="connsiteX16" fmla="*/ 1506407 w 1506407"/>
              <a:gd name="connsiteY16" fmla="*/ 874526 h 4239366"/>
              <a:gd name="connsiteX17" fmla="*/ 1506407 w 1506407"/>
              <a:gd name="connsiteY17" fmla="*/ 907906 h 4239366"/>
              <a:gd name="connsiteX18" fmla="*/ 1506407 w 1506407"/>
              <a:gd name="connsiteY18" fmla="*/ 1052690 h 4239366"/>
              <a:gd name="connsiteX19" fmla="*/ 1506407 w 1506407"/>
              <a:gd name="connsiteY19" fmla="*/ 1053954 h 4239366"/>
              <a:gd name="connsiteX20" fmla="*/ 1506407 w 1506407"/>
              <a:gd name="connsiteY20" fmla="*/ 1054632 h 4239366"/>
              <a:gd name="connsiteX21" fmla="*/ 1506407 w 1506407"/>
              <a:gd name="connsiteY21" fmla="*/ 1088012 h 4239366"/>
              <a:gd name="connsiteX22" fmla="*/ 1506407 w 1506407"/>
              <a:gd name="connsiteY22" fmla="*/ 1156950 h 4239366"/>
              <a:gd name="connsiteX23" fmla="*/ 1506407 w 1506407"/>
              <a:gd name="connsiteY23" fmla="*/ 1158214 h 4239366"/>
              <a:gd name="connsiteX24" fmla="*/ 1506407 w 1506407"/>
              <a:gd name="connsiteY24" fmla="*/ 1193480 h 4239366"/>
              <a:gd name="connsiteX25" fmla="*/ 1506407 w 1506407"/>
              <a:gd name="connsiteY25" fmla="*/ 1193670 h 4239366"/>
              <a:gd name="connsiteX26" fmla="*/ 1506407 w 1506407"/>
              <a:gd name="connsiteY26" fmla="*/ 1194744 h 4239366"/>
              <a:gd name="connsiteX27" fmla="*/ 1506407 w 1506407"/>
              <a:gd name="connsiteY27" fmla="*/ 1221506 h 4239366"/>
              <a:gd name="connsiteX28" fmla="*/ 1506407 w 1506407"/>
              <a:gd name="connsiteY28" fmla="*/ 1339528 h 4239366"/>
              <a:gd name="connsiteX29" fmla="*/ 1506407 w 1506407"/>
              <a:gd name="connsiteY29" fmla="*/ 1372908 h 4239366"/>
              <a:gd name="connsiteX30" fmla="*/ 1506407 w 1506407"/>
              <a:gd name="connsiteY30" fmla="*/ 1373586 h 4239366"/>
              <a:gd name="connsiteX31" fmla="*/ 1506407 w 1506407"/>
              <a:gd name="connsiteY31" fmla="*/ 1443788 h 4239366"/>
              <a:gd name="connsiteX32" fmla="*/ 1506407 w 1506407"/>
              <a:gd name="connsiteY32" fmla="*/ 1477168 h 4239366"/>
              <a:gd name="connsiteX33" fmla="*/ 1506407 w 1506407"/>
              <a:gd name="connsiteY33" fmla="*/ 1479244 h 4239366"/>
              <a:gd name="connsiteX34" fmla="*/ 1506407 w 1506407"/>
              <a:gd name="connsiteY34" fmla="*/ 1480318 h 4239366"/>
              <a:gd name="connsiteX35" fmla="*/ 1506407 w 1506407"/>
              <a:gd name="connsiteY35" fmla="*/ 1506402 h 4239366"/>
              <a:gd name="connsiteX36" fmla="*/ 1506407 w 1506407"/>
              <a:gd name="connsiteY36" fmla="*/ 1507080 h 4239366"/>
              <a:gd name="connsiteX37" fmla="*/ 1506407 w 1506407"/>
              <a:gd name="connsiteY37" fmla="*/ 1513698 h 4239366"/>
              <a:gd name="connsiteX38" fmla="*/ 1506407 w 1506407"/>
              <a:gd name="connsiteY38" fmla="*/ 1610662 h 4239366"/>
              <a:gd name="connsiteX39" fmla="*/ 1506407 w 1506407"/>
              <a:gd name="connsiteY39" fmla="*/ 1647192 h 4239366"/>
              <a:gd name="connsiteX40" fmla="*/ 1506407 w 1506407"/>
              <a:gd name="connsiteY40" fmla="*/ 1658482 h 4239366"/>
              <a:gd name="connsiteX41" fmla="*/ 1506407 w 1506407"/>
              <a:gd name="connsiteY41" fmla="*/ 1762742 h 4239366"/>
              <a:gd name="connsiteX42" fmla="*/ 1506407 w 1506407"/>
              <a:gd name="connsiteY42" fmla="*/ 1791976 h 4239366"/>
              <a:gd name="connsiteX43" fmla="*/ 1506407 w 1506407"/>
              <a:gd name="connsiteY43" fmla="*/ 1799272 h 4239366"/>
              <a:gd name="connsiteX44" fmla="*/ 1506407 w 1506407"/>
              <a:gd name="connsiteY44" fmla="*/ 1799462 h 4239366"/>
              <a:gd name="connsiteX45" fmla="*/ 1506407 w 1506407"/>
              <a:gd name="connsiteY45" fmla="*/ 1827298 h 4239366"/>
              <a:gd name="connsiteX46" fmla="*/ 1506407 w 1506407"/>
              <a:gd name="connsiteY46" fmla="*/ 1860824 h 4239366"/>
              <a:gd name="connsiteX47" fmla="*/ 1506407 w 1506407"/>
              <a:gd name="connsiteY47" fmla="*/ 1896236 h 4239366"/>
              <a:gd name="connsiteX48" fmla="*/ 1506407 w 1506407"/>
              <a:gd name="connsiteY48" fmla="*/ 1932766 h 4239366"/>
              <a:gd name="connsiteX49" fmla="*/ 1506407 w 1506407"/>
              <a:gd name="connsiteY49" fmla="*/ 2085036 h 4239366"/>
              <a:gd name="connsiteX50" fmla="*/ 1506407 w 1506407"/>
              <a:gd name="connsiteY50" fmla="*/ 2112194 h 4239366"/>
              <a:gd name="connsiteX51" fmla="*/ 1506407 w 1506407"/>
              <a:gd name="connsiteY51" fmla="*/ 2112872 h 4239366"/>
              <a:gd name="connsiteX52" fmla="*/ 1506407 w 1506407"/>
              <a:gd name="connsiteY52" fmla="*/ 2138160 h 4239366"/>
              <a:gd name="connsiteX53" fmla="*/ 1506407 w 1506407"/>
              <a:gd name="connsiteY53" fmla="*/ 2146398 h 4239366"/>
              <a:gd name="connsiteX54" fmla="*/ 1506407 w 1506407"/>
              <a:gd name="connsiteY54" fmla="*/ 2179778 h 4239366"/>
              <a:gd name="connsiteX55" fmla="*/ 1506407 w 1506407"/>
              <a:gd name="connsiteY55" fmla="*/ 2216454 h 4239366"/>
              <a:gd name="connsiteX56" fmla="*/ 1506407 w 1506407"/>
              <a:gd name="connsiteY56" fmla="*/ 2252984 h 4239366"/>
              <a:gd name="connsiteX57" fmla="*/ 1506407 w 1506407"/>
              <a:gd name="connsiteY57" fmla="*/ 2277816 h 4239366"/>
              <a:gd name="connsiteX58" fmla="*/ 1506407 w 1506407"/>
              <a:gd name="connsiteY58" fmla="*/ 2314346 h 4239366"/>
              <a:gd name="connsiteX59" fmla="*/ 1506407 w 1506407"/>
              <a:gd name="connsiteY59" fmla="*/ 2397768 h 4239366"/>
              <a:gd name="connsiteX60" fmla="*/ 1506407 w 1506407"/>
              <a:gd name="connsiteY60" fmla="*/ 2423734 h 4239366"/>
              <a:gd name="connsiteX61" fmla="*/ 1506407 w 1506407"/>
              <a:gd name="connsiteY61" fmla="*/ 2457114 h 4239366"/>
              <a:gd name="connsiteX62" fmla="*/ 1506407 w 1506407"/>
              <a:gd name="connsiteY62" fmla="*/ 2465352 h 4239366"/>
              <a:gd name="connsiteX63" fmla="*/ 1506407 w 1506407"/>
              <a:gd name="connsiteY63" fmla="*/ 2466616 h 4239366"/>
              <a:gd name="connsiteX64" fmla="*/ 1506407 w 1506407"/>
              <a:gd name="connsiteY64" fmla="*/ 2502028 h 4239366"/>
              <a:gd name="connsiteX65" fmla="*/ 1506407 w 1506407"/>
              <a:gd name="connsiteY65" fmla="*/ 2538558 h 4239366"/>
              <a:gd name="connsiteX66" fmla="*/ 1506407 w 1506407"/>
              <a:gd name="connsiteY66" fmla="*/ 2563390 h 4239366"/>
              <a:gd name="connsiteX67" fmla="*/ 1506407 w 1506407"/>
              <a:gd name="connsiteY67" fmla="*/ 2596770 h 4239366"/>
              <a:gd name="connsiteX68" fmla="*/ 1506407 w 1506407"/>
              <a:gd name="connsiteY68" fmla="*/ 2599920 h 4239366"/>
              <a:gd name="connsiteX69" fmla="*/ 1506407 w 1506407"/>
              <a:gd name="connsiteY69" fmla="*/ 2633300 h 4239366"/>
              <a:gd name="connsiteX70" fmla="*/ 1506407 w 1506407"/>
              <a:gd name="connsiteY70" fmla="*/ 2703502 h 4239366"/>
              <a:gd name="connsiteX71" fmla="*/ 1506407 w 1506407"/>
              <a:gd name="connsiteY71" fmla="*/ 2742688 h 4239366"/>
              <a:gd name="connsiteX72" fmla="*/ 1506407 w 1506407"/>
              <a:gd name="connsiteY72" fmla="*/ 2743952 h 4239366"/>
              <a:gd name="connsiteX73" fmla="*/ 1506407 w 1506407"/>
              <a:gd name="connsiteY73" fmla="*/ 2752190 h 4239366"/>
              <a:gd name="connsiteX74" fmla="*/ 1506407 w 1506407"/>
              <a:gd name="connsiteY74" fmla="*/ 2785570 h 4239366"/>
              <a:gd name="connsiteX75" fmla="*/ 1506407 w 1506407"/>
              <a:gd name="connsiteY75" fmla="*/ 2882344 h 4239366"/>
              <a:gd name="connsiteX76" fmla="*/ 1506407 w 1506407"/>
              <a:gd name="connsiteY76" fmla="*/ 2883608 h 4239366"/>
              <a:gd name="connsiteX77" fmla="*/ 1506407 w 1506407"/>
              <a:gd name="connsiteY77" fmla="*/ 2918874 h 4239366"/>
              <a:gd name="connsiteX78" fmla="*/ 1506407 w 1506407"/>
              <a:gd name="connsiteY78" fmla="*/ 2919064 h 4239366"/>
              <a:gd name="connsiteX79" fmla="*/ 1506407 w 1506407"/>
              <a:gd name="connsiteY79" fmla="*/ 2920138 h 4239366"/>
              <a:gd name="connsiteX80" fmla="*/ 1506407 w 1506407"/>
              <a:gd name="connsiteY80" fmla="*/ 2989076 h 4239366"/>
              <a:gd name="connsiteX81" fmla="*/ 1506407 w 1506407"/>
              <a:gd name="connsiteY81" fmla="*/ 3022456 h 4239366"/>
              <a:gd name="connsiteX82" fmla="*/ 1506407 w 1506407"/>
              <a:gd name="connsiteY82" fmla="*/ 3029526 h 4239366"/>
              <a:gd name="connsiteX83" fmla="*/ 1506407 w 1506407"/>
              <a:gd name="connsiteY83" fmla="*/ 3062906 h 4239366"/>
              <a:gd name="connsiteX84" fmla="*/ 1506407 w 1506407"/>
              <a:gd name="connsiteY84" fmla="*/ 3071144 h 4239366"/>
              <a:gd name="connsiteX85" fmla="*/ 1506407 w 1506407"/>
              <a:gd name="connsiteY85" fmla="*/ 3169182 h 4239366"/>
              <a:gd name="connsiteX86" fmla="*/ 1506407 w 1506407"/>
              <a:gd name="connsiteY86" fmla="*/ 3196400 h 4239366"/>
              <a:gd name="connsiteX87" fmla="*/ 1506407 w 1506407"/>
              <a:gd name="connsiteY87" fmla="*/ 3202562 h 4239366"/>
              <a:gd name="connsiteX88" fmla="*/ 1506407 w 1506407"/>
              <a:gd name="connsiteY88" fmla="*/ 3204638 h 4239366"/>
              <a:gd name="connsiteX89" fmla="*/ 1506407 w 1506407"/>
              <a:gd name="connsiteY89" fmla="*/ 3205712 h 4239366"/>
              <a:gd name="connsiteX90" fmla="*/ 1506407 w 1506407"/>
              <a:gd name="connsiteY90" fmla="*/ 3239092 h 4239366"/>
              <a:gd name="connsiteX91" fmla="*/ 1506407 w 1506407"/>
              <a:gd name="connsiteY91" fmla="*/ 3308030 h 4239366"/>
              <a:gd name="connsiteX92" fmla="*/ 1506407 w 1506407"/>
              <a:gd name="connsiteY92" fmla="*/ 3308220 h 4239366"/>
              <a:gd name="connsiteX93" fmla="*/ 1506407 w 1506407"/>
              <a:gd name="connsiteY93" fmla="*/ 3309294 h 4239366"/>
              <a:gd name="connsiteX94" fmla="*/ 1506407 w 1506407"/>
              <a:gd name="connsiteY94" fmla="*/ 3336056 h 4239366"/>
              <a:gd name="connsiteX95" fmla="*/ 1506407 w 1506407"/>
              <a:gd name="connsiteY95" fmla="*/ 3348480 h 4239366"/>
              <a:gd name="connsiteX96" fmla="*/ 1506407 w 1506407"/>
              <a:gd name="connsiteY96" fmla="*/ 3372586 h 4239366"/>
              <a:gd name="connsiteX97" fmla="*/ 1506407 w 1506407"/>
              <a:gd name="connsiteY97" fmla="*/ 3481976 h 4239366"/>
              <a:gd name="connsiteX98" fmla="*/ 1506407 w 1506407"/>
              <a:gd name="connsiteY98" fmla="*/ 3488136 h 4239366"/>
              <a:gd name="connsiteX99" fmla="*/ 1506407 w 1506407"/>
              <a:gd name="connsiteY99" fmla="*/ 3524666 h 4239366"/>
              <a:gd name="connsiteX100" fmla="*/ 1506407 w 1506407"/>
              <a:gd name="connsiteY100" fmla="*/ 3524856 h 4239366"/>
              <a:gd name="connsiteX101" fmla="*/ 1506407 w 1506407"/>
              <a:gd name="connsiteY101" fmla="*/ 3593794 h 4239366"/>
              <a:gd name="connsiteX102" fmla="*/ 1506407 w 1506407"/>
              <a:gd name="connsiteY102" fmla="*/ 3594868 h 4239366"/>
              <a:gd name="connsiteX103" fmla="*/ 1506407 w 1506407"/>
              <a:gd name="connsiteY103" fmla="*/ 3621630 h 4239366"/>
              <a:gd name="connsiteX104" fmla="*/ 1506407 w 1506407"/>
              <a:gd name="connsiteY104" fmla="*/ 3628248 h 4239366"/>
              <a:gd name="connsiteX105" fmla="*/ 1506407 w 1506407"/>
              <a:gd name="connsiteY105" fmla="*/ 3658160 h 4239366"/>
              <a:gd name="connsiteX106" fmla="*/ 1506407 w 1506407"/>
              <a:gd name="connsiteY106" fmla="*/ 3802192 h 4239366"/>
              <a:gd name="connsiteX107" fmla="*/ 1506407 w 1506407"/>
              <a:gd name="connsiteY107" fmla="*/ 3810430 h 4239366"/>
              <a:gd name="connsiteX108" fmla="*/ 1506407 w 1506407"/>
              <a:gd name="connsiteY108" fmla="*/ 3913822 h 4239366"/>
              <a:gd name="connsiteX109" fmla="*/ 1506407 w 1506407"/>
              <a:gd name="connsiteY109" fmla="*/ 3914012 h 4239366"/>
              <a:gd name="connsiteX110" fmla="*/ 1506407 w 1506407"/>
              <a:gd name="connsiteY110" fmla="*/ 3941848 h 4239366"/>
              <a:gd name="connsiteX111" fmla="*/ 1506407 w 1506407"/>
              <a:gd name="connsiteY111" fmla="*/ 3978378 h 4239366"/>
              <a:gd name="connsiteX112" fmla="*/ 1506407 w 1506407"/>
              <a:gd name="connsiteY112" fmla="*/ 4087768 h 4239366"/>
              <a:gd name="connsiteX113" fmla="*/ 1506407 w 1506407"/>
              <a:gd name="connsiteY113" fmla="*/ 4199586 h 4239366"/>
              <a:gd name="connsiteX114" fmla="*/ 1506407 w 1506407"/>
              <a:gd name="connsiteY114" fmla="*/ 4227422 h 4239366"/>
              <a:gd name="connsiteX115" fmla="*/ 1506407 w 1506407"/>
              <a:gd name="connsiteY115" fmla="*/ 4239366 h 4239366"/>
              <a:gd name="connsiteX116" fmla="*/ 0 w 1506407"/>
              <a:gd name="connsiteY116" fmla="*/ 2732959 h 4239366"/>
              <a:gd name="connsiteX117" fmla="*/ 0 w 1506407"/>
              <a:gd name="connsiteY117" fmla="*/ 2703501 h 4239366"/>
              <a:gd name="connsiteX118" fmla="*/ 0 w 1506407"/>
              <a:gd name="connsiteY118" fmla="*/ 2699363 h 4239366"/>
              <a:gd name="connsiteX119" fmla="*/ 0 w 1506407"/>
              <a:gd name="connsiteY119" fmla="*/ 2699173 h 4239366"/>
              <a:gd name="connsiteX120" fmla="*/ 0 w 1506407"/>
              <a:gd name="connsiteY120" fmla="*/ 2690021 h 4239366"/>
              <a:gd name="connsiteX121" fmla="*/ 0 w 1506407"/>
              <a:gd name="connsiteY121" fmla="*/ 2662643 h 4239366"/>
              <a:gd name="connsiteX122" fmla="*/ 0 w 1506407"/>
              <a:gd name="connsiteY122" fmla="*/ 2656641 h 4239366"/>
              <a:gd name="connsiteX123" fmla="*/ 0 w 1506407"/>
              <a:gd name="connsiteY123" fmla="*/ 2547091 h 4239366"/>
              <a:gd name="connsiteX124" fmla="*/ 0 w 1506407"/>
              <a:gd name="connsiteY124" fmla="*/ 2538557 h 4239366"/>
              <a:gd name="connsiteX125" fmla="*/ 0 w 1506407"/>
              <a:gd name="connsiteY125" fmla="*/ 2529407 h 4239366"/>
              <a:gd name="connsiteX126" fmla="*/ 0 w 1506407"/>
              <a:gd name="connsiteY126" fmla="*/ 2510563 h 4239366"/>
              <a:gd name="connsiteX127" fmla="*/ 0 w 1506407"/>
              <a:gd name="connsiteY127" fmla="*/ 2502027 h 4239366"/>
              <a:gd name="connsiteX128" fmla="*/ 0 w 1506407"/>
              <a:gd name="connsiteY128" fmla="*/ 2457113 h 4239366"/>
              <a:gd name="connsiteX129" fmla="*/ 0 w 1506407"/>
              <a:gd name="connsiteY129" fmla="*/ 2423733 h 4239366"/>
              <a:gd name="connsiteX130" fmla="*/ 0 w 1506407"/>
              <a:gd name="connsiteY130" fmla="*/ 2413599 h 4239366"/>
              <a:gd name="connsiteX131" fmla="*/ 0 w 1506407"/>
              <a:gd name="connsiteY131" fmla="*/ 2380219 h 4239366"/>
              <a:gd name="connsiteX132" fmla="*/ 0 w 1506407"/>
              <a:gd name="connsiteY132" fmla="*/ 2379145 h 4239366"/>
              <a:gd name="connsiteX133" fmla="*/ 0 w 1506407"/>
              <a:gd name="connsiteY133" fmla="*/ 2377069 h 4239366"/>
              <a:gd name="connsiteX134" fmla="*/ 0 w 1506407"/>
              <a:gd name="connsiteY134" fmla="*/ 2371067 h 4239366"/>
              <a:gd name="connsiteX135" fmla="*/ 0 w 1506407"/>
              <a:gd name="connsiteY135" fmla="*/ 2369803 h 4239366"/>
              <a:gd name="connsiteX136" fmla="*/ 0 w 1506407"/>
              <a:gd name="connsiteY136" fmla="*/ 2343689 h 4239366"/>
              <a:gd name="connsiteX137" fmla="*/ 0 w 1506407"/>
              <a:gd name="connsiteY137" fmla="*/ 2252983 h 4239366"/>
              <a:gd name="connsiteX138" fmla="*/ 0 w 1506407"/>
              <a:gd name="connsiteY138" fmla="*/ 2245651 h 4239366"/>
              <a:gd name="connsiteX139" fmla="*/ 0 w 1506407"/>
              <a:gd name="connsiteY139" fmla="*/ 2216453 h 4239366"/>
              <a:gd name="connsiteX140" fmla="*/ 0 w 1506407"/>
              <a:gd name="connsiteY140" fmla="*/ 2209189 h 4239366"/>
              <a:gd name="connsiteX141" fmla="*/ 0 w 1506407"/>
              <a:gd name="connsiteY141" fmla="*/ 2138159 h 4239366"/>
              <a:gd name="connsiteX142" fmla="*/ 0 w 1506407"/>
              <a:gd name="connsiteY142" fmla="*/ 2094645 h 4239366"/>
              <a:gd name="connsiteX143" fmla="*/ 0 w 1506407"/>
              <a:gd name="connsiteY143" fmla="*/ 2093571 h 4239366"/>
              <a:gd name="connsiteX144" fmla="*/ 0 w 1506407"/>
              <a:gd name="connsiteY144" fmla="*/ 2093381 h 4239366"/>
              <a:gd name="connsiteX145" fmla="*/ 0 w 1506407"/>
              <a:gd name="connsiteY145" fmla="*/ 2085035 h 4239366"/>
              <a:gd name="connsiteX146" fmla="*/ 0 w 1506407"/>
              <a:gd name="connsiteY146" fmla="*/ 2084229 h 4239366"/>
              <a:gd name="connsiteX147" fmla="*/ 0 w 1506407"/>
              <a:gd name="connsiteY147" fmla="*/ 2075695 h 4239366"/>
              <a:gd name="connsiteX148" fmla="*/ 0 w 1506407"/>
              <a:gd name="connsiteY148" fmla="*/ 2058115 h 4239366"/>
              <a:gd name="connsiteX149" fmla="*/ 0 w 1506407"/>
              <a:gd name="connsiteY149" fmla="*/ 2056851 h 4239366"/>
              <a:gd name="connsiteX150" fmla="*/ 0 w 1506407"/>
              <a:gd name="connsiteY150" fmla="*/ 2050849 h 4239366"/>
              <a:gd name="connsiteX151" fmla="*/ 0 w 1506407"/>
              <a:gd name="connsiteY151" fmla="*/ 1960077 h 4239366"/>
              <a:gd name="connsiteX152" fmla="*/ 0 w 1506407"/>
              <a:gd name="connsiteY152" fmla="*/ 1932765 h 4239366"/>
              <a:gd name="connsiteX153" fmla="*/ 0 w 1506407"/>
              <a:gd name="connsiteY153" fmla="*/ 1926697 h 4239366"/>
              <a:gd name="connsiteX154" fmla="*/ 0 w 1506407"/>
              <a:gd name="connsiteY154" fmla="*/ 1923615 h 4239366"/>
              <a:gd name="connsiteX155" fmla="*/ 0 w 1506407"/>
              <a:gd name="connsiteY155" fmla="*/ 1896235 h 4239366"/>
              <a:gd name="connsiteX156" fmla="*/ 0 w 1506407"/>
              <a:gd name="connsiteY156" fmla="*/ 1807807 h 4239366"/>
              <a:gd name="connsiteX157" fmla="*/ 0 w 1506407"/>
              <a:gd name="connsiteY157" fmla="*/ 1799461 h 4239366"/>
              <a:gd name="connsiteX158" fmla="*/ 0 w 1506407"/>
              <a:gd name="connsiteY158" fmla="*/ 1774427 h 4239366"/>
              <a:gd name="connsiteX159" fmla="*/ 0 w 1506407"/>
              <a:gd name="connsiteY159" fmla="*/ 1771277 h 4239366"/>
              <a:gd name="connsiteX160" fmla="*/ 0 w 1506407"/>
              <a:gd name="connsiteY160" fmla="*/ 1765275 h 4239366"/>
              <a:gd name="connsiteX161" fmla="*/ 0 w 1506407"/>
              <a:gd name="connsiteY161" fmla="*/ 1737897 h 4239366"/>
              <a:gd name="connsiteX162" fmla="*/ 0 w 1506407"/>
              <a:gd name="connsiteY162" fmla="*/ 1647191 h 4239366"/>
              <a:gd name="connsiteX163" fmla="*/ 0 w 1506407"/>
              <a:gd name="connsiteY163" fmla="*/ 1639859 h 4239366"/>
              <a:gd name="connsiteX164" fmla="*/ 0 w 1506407"/>
              <a:gd name="connsiteY164" fmla="*/ 1610661 h 4239366"/>
              <a:gd name="connsiteX165" fmla="*/ 0 w 1506407"/>
              <a:gd name="connsiteY165" fmla="*/ 1600331 h 4239366"/>
              <a:gd name="connsiteX166" fmla="*/ 0 w 1506407"/>
              <a:gd name="connsiteY166" fmla="*/ 1572275 h 4239366"/>
              <a:gd name="connsiteX167" fmla="*/ 0 w 1506407"/>
              <a:gd name="connsiteY167" fmla="*/ 1513697 h 4239366"/>
              <a:gd name="connsiteX168" fmla="*/ 0 w 1506407"/>
              <a:gd name="connsiteY168" fmla="*/ 1488853 h 4239366"/>
              <a:gd name="connsiteX169" fmla="*/ 0 w 1506407"/>
              <a:gd name="connsiteY169" fmla="*/ 1480317 h 4239366"/>
              <a:gd name="connsiteX170" fmla="*/ 0 w 1506407"/>
              <a:gd name="connsiteY170" fmla="*/ 1479243 h 4239366"/>
              <a:gd name="connsiteX171" fmla="*/ 0 w 1506407"/>
              <a:gd name="connsiteY171" fmla="*/ 1477167 h 4239366"/>
              <a:gd name="connsiteX172" fmla="*/ 0 w 1506407"/>
              <a:gd name="connsiteY172" fmla="*/ 1471165 h 4239366"/>
              <a:gd name="connsiteX173" fmla="*/ 0 w 1506407"/>
              <a:gd name="connsiteY173" fmla="*/ 1469903 h 4239366"/>
              <a:gd name="connsiteX174" fmla="*/ 0 w 1506407"/>
              <a:gd name="connsiteY174" fmla="*/ 1452323 h 4239366"/>
              <a:gd name="connsiteX175" fmla="*/ 0 w 1506407"/>
              <a:gd name="connsiteY175" fmla="*/ 1354285 h 4239366"/>
              <a:gd name="connsiteX176" fmla="*/ 0 w 1506407"/>
              <a:gd name="connsiteY176" fmla="*/ 1320905 h 4239366"/>
              <a:gd name="connsiteX177" fmla="*/ 0 w 1506407"/>
              <a:gd name="connsiteY177" fmla="*/ 1193669 h 4239366"/>
              <a:gd name="connsiteX178" fmla="*/ 3 w 1506407"/>
              <a:gd name="connsiteY178" fmla="*/ 1035331 h 4239366"/>
              <a:gd name="connsiteX179" fmla="*/ 3 w 1506407"/>
              <a:gd name="connsiteY179" fmla="*/ 994539 h 4239366"/>
              <a:gd name="connsiteX180" fmla="*/ 0 w 1506407"/>
              <a:gd name="connsiteY180" fmla="*/ 994539 h 4239366"/>
              <a:gd name="connsiteX181" fmla="*/ 0 w 1506407"/>
              <a:gd name="connsiteY181" fmla="*/ 966483 h 4239366"/>
              <a:gd name="connsiteX182" fmla="*/ 0 w 1506407"/>
              <a:gd name="connsiteY182" fmla="*/ 907905 h 4239366"/>
              <a:gd name="connsiteX183" fmla="*/ 0 w 1506407"/>
              <a:gd name="connsiteY183" fmla="*/ 874525 h 4239366"/>
              <a:gd name="connsiteX184" fmla="*/ 0 w 1506407"/>
              <a:gd name="connsiteY184" fmla="*/ 871375 h 4239366"/>
              <a:gd name="connsiteX185" fmla="*/ 0 w 1506407"/>
              <a:gd name="connsiteY185" fmla="*/ 865373 h 4239366"/>
              <a:gd name="connsiteX186" fmla="*/ 3 w 1506407"/>
              <a:gd name="connsiteY186" fmla="*/ 865373 h 4239366"/>
              <a:gd name="connsiteX187" fmla="*/ 3 w 1506407"/>
              <a:gd name="connsiteY187" fmla="*/ 605789 h 4239366"/>
              <a:gd name="connsiteX188" fmla="*/ 3 w 1506407"/>
              <a:gd name="connsiteY188" fmla="*/ 604527 h 4239366"/>
              <a:gd name="connsiteX189" fmla="*/ 3 w 1506407"/>
              <a:gd name="connsiteY189" fmla="*/ 318954 h 4239366"/>
              <a:gd name="connsiteX190" fmla="*/ 3 w 1506407"/>
              <a:gd name="connsiteY190" fmla="*/ 285575 h 4239366"/>
              <a:gd name="connsiteX191" fmla="*/ 3 w 1506407"/>
              <a:gd name="connsiteY191" fmla="*/ 0 h 4239366"/>
              <a:gd name="connsiteX192" fmla="*/ 1506407 w 1506407"/>
              <a:gd name="connsiteY192" fmla="*/ 0 h 423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506407" h="4239366">
                <a:moveTo>
                  <a:pt x="1506407" y="0"/>
                </a:moveTo>
                <a:lnTo>
                  <a:pt x="1506407" y="66583"/>
                </a:lnTo>
                <a:lnTo>
                  <a:pt x="1506407" y="163267"/>
                </a:lnTo>
                <a:lnTo>
                  <a:pt x="1506407" y="448163"/>
                </a:lnTo>
                <a:lnTo>
                  <a:pt x="1506407" y="448841"/>
                </a:lnTo>
                <a:lnTo>
                  <a:pt x="1506407" y="482221"/>
                </a:lnTo>
                <a:lnTo>
                  <a:pt x="1506407" y="552422"/>
                </a:lnTo>
                <a:lnTo>
                  <a:pt x="1506407" y="588952"/>
                </a:lnTo>
                <a:lnTo>
                  <a:pt x="1506407" y="605790"/>
                </a:lnTo>
                <a:lnTo>
                  <a:pt x="1506407" y="672374"/>
                </a:lnTo>
                <a:lnTo>
                  <a:pt x="1506407" y="733736"/>
                </a:lnTo>
                <a:lnTo>
                  <a:pt x="1506407" y="767116"/>
                </a:lnTo>
                <a:lnTo>
                  <a:pt x="1506407" y="767794"/>
                </a:lnTo>
                <a:lnTo>
                  <a:pt x="1506407" y="769058"/>
                </a:lnTo>
                <a:lnTo>
                  <a:pt x="1506407" y="837996"/>
                </a:lnTo>
                <a:lnTo>
                  <a:pt x="1506407" y="871376"/>
                </a:lnTo>
                <a:lnTo>
                  <a:pt x="1506407" y="874526"/>
                </a:lnTo>
                <a:lnTo>
                  <a:pt x="1506407" y="907906"/>
                </a:lnTo>
                <a:lnTo>
                  <a:pt x="1506407" y="1052690"/>
                </a:lnTo>
                <a:lnTo>
                  <a:pt x="1506407" y="1053954"/>
                </a:lnTo>
                <a:lnTo>
                  <a:pt x="1506407" y="1054632"/>
                </a:lnTo>
                <a:lnTo>
                  <a:pt x="1506407" y="1088012"/>
                </a:lnTo>
                <a:lnTo>
                  <a:pt x="1506407" y="1156950"/>
                </a:lnTo>
                <a:lnTo>
                  <a:pt x="1506407" y="1158214"/>
                </a:lnTo>
                <a:lnTo>
                  <a:pt x="1506407" y="1193480"/>
                </a:lnTo>
                <a:lnTo>
                  <a:pt x="1506407" y="1193670"/>
                </a:lnTo>
                <a:lnTo>
                  <a:pt x="1506407" y="1194744"/>
                </a:lnTo>
                <a:lnTo>
                  <a:pt x="1506407" y="1221506"/>
                </a:lnTo>
                <a:lnTo>
                  <a:pt x="1506407" y="1339528"/>
                </a:lnTo>
                <a:lnTo>
                  <a:pt x="1506407" y="1372908"/>
                </a:lnTo>
                <a:lnTo>
                  <a:pt x="1506407" y="1373586"/>
                </a:lnTo>
                <a:lnTo>
                  <a:pt x="1506407" y="1443788"/>
                </a:lnTo>
                <a:lnTo>
                  <a:pt x="1506407" y="1477168"/>
                </a:lnTo>
                <a:lnTo>
                  <a:pt x="1506407" y="1479244"/>
                </a:lnTo>
                <a:lnTo>
                  <a:pt x="1506407" y="1480318"/>
                </a:lnTo>
                <a:lnTo>
                  <a:pt x="1506407" y="1506402"/>
                </a:lnTo>
                <a:lnTo>
                  <a:pt x="1506407" y="1507080"/>
                </a:lnTo>
                <a:lnTo>
                  <a:pt x="1506407" y="1513698"/>
                </a:lnTo>
                <a:lnTo>
                  <a:pt x="1506407" y="1610662"/>
                </a:lnTo>
                <a:lnTo>
                  <a:pt x="1506407" y="1647192"/>
                </a:lnTo>
                <a:lnTo>
                  <a:pt x="1506407" y="1658482"/>
                </a:lnTo>
                <a:lnTo>
                  <a:pt x="1506407" y="1762742"/>
                </a:lnTo>
                <a:lnTo>
                  <a:pt x="1506407" y="1791976"/>
                </a:lnTo>
                <a:lnTo>
                  <a:pt x="1506407" y="1799272"/>
                </a:lnTo>
                <a:lnTo>
                  <a:pt x="1506407" y="1799462"/>
                </a:lnTo>
                <a:lnTo>
                  <a:pt x="1506407" y="1827298"/>
                </a:lnTo>
                <a:lnTo>
                  <a:pt x="1506407" y="1860824"/>
                </a:lnTo>
                <a:lnTo>
                  <a:pt x="1506407" y="1896236"/>
                </a:lnTo>
                <a:lnTo>
                  <a:pt x="1506407" y="1932766"/>
                </a:lnTo>
                <a:lnTo>
                  <a:pt x="1506407" y="2085036"/>
                </a:lnTo>
                <a:lnTo>
                  <a:pt x="1506407" y="2112194"/>
                </a:lnTo>
                <a:lnTo>
                  <a:pt x="1506407" y="2112872"/>
                </a:lnTo>
                <a:lnTo>
                  <a:pt x="1506407" y="2138160"/>
                </a:lnTo>
                <a:lnTo>
                  <a:pt x="1506407" y="2146398"/>
                </a:lnTo>
                <a:lnTo>
                  <a:pt x="1506407" y="2179778"/>
                </a:lnTo>
                <a:lnTo>
                  <a:pt x="1506407" y="2216454"/>
                </a:lnTo>
                <a:lnTo>
                  <a:pt x="1506407" y="2252984"/>
                </a:lnTo>
                <a:lnTo>
                  <a:pt x="1506407" y="2277816"/>
                </a:lnTo>
                <a:lnTo>
                  <a:pt x="1506407" y="2314346"/>
                </a:lnTo>
                <a:lnTo>
                  <a:pt x="1506407" y="2397768"/>
                </a:lnTo>
                <a:lnTo>
                  <a:pt x="1506407" y="2423734"/>
                </a:lnTo>
                <a:lnTo>
                  <a:pt x="1506407" y="2457114"/>
                </a:lnTo>
                <a:lnTo>
                  <a:pt x="1506407" y="2465352"/>
                </a:lnTo>
                <a:lnTo>
                  <a:pt x="1506407" y="2466616"/>
                </a:lnTo>
                <a:lnTo>
                  <a:pt x="1506407" y="2502028"/>
                </a:lnTo>
                <a:lnTo>
                  <a:pt x="1506407" y="2538558"/>
                </a:lnTo>
                <a:lnTo>
                  <a:pt x="1506407" y="2563390"/>
                </a:lnTo>
                <a:lnTo>
                  <a:pt x="1506407" y="2596770"/>
                </a:lnTo>
                <a:lnTo>
                  <a:pt x="1506407" y="2599920"/>
                </a:lnTo>
                <a:lnTo>
                  <a:pt x="1506407" y="2633300"/>
                </a:lnTo>
                <a:lnTo>
                  <a:pt x="1506407" y="2703502"/>
                </a:lnTo>
                <a:lnTo>
                  <a:pt x="1506407" y="2742688"/>
                </a:lnTo>
                <a:lnTo>
                  <a:pt x="1506407" y="2743952"/>
                </a:lnTo>
                <a:lnTo>
                  <a:pt x="1506407" y="2752190"/>
                </a:lnTo>
                <a:lnTo>
                  <a:pt x="1506407" y="2785570"/>
                </a:lnTo>
                <a:lnTo>
                  <a:pt x="1506407" y="2882344"/>
                </a:lnTo>
                <a:lnTo>
                  <a:pt x="1506407" y="2883608"/>
                </a:lnTo>
                <a:lnTo>
                  <a:pt x="1506407" y="2918874"/>
                </a:lnTo>
                <a:lnTo>
                  <a:pt x="1506407" y="2919064"/>
                </a:lnTo>
                <a:lnTo>
                  <a:pt x="1506407" y="2920138"/>
                </a:lnTo>
                <a:lnTo>
                  <a:pt x="1506407" y="2989076"/>
                </a:lnTo>
                <a:lnTo>
                  <a:pt x="1506407" y="3022456"/>
                </a:lnTo>
                <a:lnTo>
                  <a:pt x="1506407" y="3029526"/>
                </a:lnTo>
                <a:lnTo>
                  <a:pt x="1506407" y="3062906"/>
                </a:lnTo>
                <a:lnTo>
                  <a:pt x="1506407" y="3071144"/>
                </a:lnTo>
                <a:lnTo>
                  <a:pt x="1506407" y="3169182"/>
                </a:lnTo>
                <a:lnTo>
                  <a:pt x="1506407" y="3196400"/>
                </a:lnTo>
                <a:lnTo>
                  <a:pt x="1506407" y="3202562"/>
                </a:lnTo>
                <a:lnTo>
                  <a:pt x="1506407" y="3204638"/>
                </a:lnTo>
                <a:lnTo>
                  <a:pt x="1506407" y="3205712"/>
                </a:lnTo>
                <a:lnTo>
                  <a:pt x="1506407" y="3239092"/>
                </a:lnTo>
                <a:lnTo>
                  <a:pt x="1506407" y="3308030"/>
                </a:lnTo>
                <a:lnTo>
                  <a:pt x="1506407" y="3308220"/>
                </a:lnTo>
                <a:lnTo>
                  <a:pt x="1506407" y="3309294"/>
                </a:lnTo>
                <a:lnTo>
                  <a:pt x="1506407" y="3336056"/>
                </a:lnTo>
                <a:lnTo>
                  <a:pt x="1506407" y="3348480"/>
                </a:lnTo>
                <a:lnTo>
                  <a:pt x="1506407" y="3372586"/>
                </a:lnTo>
                <a:lnTo>
                  <a:pt x="1506407" y="3481976"/>
                </a:lnTo>
                <a:lnTo>
                  <a:pt x="1506407" y="3488136"/>
                </a:lnTo>
                <a:lnTo>
                  <a:pt x="1506407" y="3524666"/>
                </a:lnTo>
                <a:lnTo>
                  <a:pt x="1506407" y="3524856"/>
                </a:lnTo>
                <a:lnTo>
                  <a:pt x="1506407" y="3593794"/>
                </a:lnTo>
                <a:lnTo>
                  <a:pt x="1506407" y="3594868"/>
                </a:lnTo>
                <a:lnTo>
                  <a:pt x="1506407" y="3621630"/>
                </a:lnTo>
                <a:lnTo>
                  <a:pt x="1506407" y="3628248"/>
                </a:lnTo>
                <a:lnTo>
                  <a:pt x="1506407" y="3658160"/>
                </a:lnTo>
                <a:lnTo>
                  <a:pt x="1506407" y="3802192"/>
                </a:lnTo>
                <a:lnTo>
                  <a:pt x="1506407" y="3810430"/>
                </a:lnTo>
                <a:lnTo>
                  <a:pt x="1506407" y="3913822"/>
                </a:lnTo>
                <a:lnTo>
                  <a:pt x="1506407" y="3914012"/>
                </a:lnTo>
                <a:lnTo>
                  <a:pt x="1506407" y="3941848"/>
                </a:lnTo>
                <a:lnTo>
                  <a:pt x="1506407" y="3978378"/>
                </a:lnTo>
                <a:lnTo>
                  <a:pt x="1506407" y="4087768"/>
                </a:lnTo>
                <a:lnTo>
                  <a:pt x="1506407" y="4199586"/>
                </a:lnTo>
                <a:lnTo>
                  <a:pt x="1506407" y="4227422"/>
                </a:lnTo>
                <a:lnTo>
                  <a:pt x="1506407" y="4239366"/>
                </a:lnTo>
                <a:lnTo>
                  <a:pt x="0" y="2732959"/>
                </a:lnTo>
                <a:lnTo>
                  <a:pt x="0" y="2703501"/>
                </a:lnTo>
                <a:lnTo>
                  <a:pt x="0" y="2699363"/>
                </a:lnTo>
                <a:lnTo>
                  <a:pt x="0" y="2699173"/>
                </a:lnTo>
                <a:lnTo>
                  <a:pt x="0" y="2690021"/>
                </a:lnTo>
                <a:lnTo>
                  <a:pt x="0" y="2662643"/>
                </a:lnTo>
                <a:lnTo>
                  <a:pt x="0" y="2656641"/>
                </a:lnTo>
                <a:lnTo>
                  <a:pt x="0" y="2547091"/>
                </a:lnTo>
                <a:lnTo>
                  <a:pt x="0" y="2538557"/>
                </a:lnTo>
                <a:lnTo>
                  <a:pt x="0" y="2529407"/>
                </a:lnTo>
                <a:lnTo>
                  <a:pt x="0" y="2510563"/>
                </a:lnTo>
                <a:lnTo>
                  <a:pt x="0" y="2502027"/>
                </a:lnTo>
                <a:lnTo>
                  <a:pt x="0" y="2457113"/>
                </a:lnTo>
                <a:lnTo>
                  <a:pt x="0" y="2423733"/>
                </a:lnTo>
                <a:lnTo>
                  <a:pt x="0" y="2413599"/>
                </a:lnTo>
                <a:lnTo>
                  <a:pt x="0" y="2380219"/>
                </a:lnTo>
                <a:lnTo>
                  <a:pt x="0" y="2379145"/>
                </a:lnTo>
                <a:lnTo>
                  <a:pt x="0" y="2377069"/>
                </a:lnTo>
                <a:lnTo>
                  <a:pt x="0" y="2371067"/>
                </a:lnTo>
                <a:lnTo>
                  <a:pt x="0" y="2369803"/>
                </a:lnTo>
                <a:lnTo>
                  <a:pt x="0" y="2343689"/>
                </a:lnTo>
                <a:lnTo>
                  <a:pt x="0" y="2252983"/>
                </a:lnTo>
                <a:lnTo>
                  <a:pt x="0" y="2245651"/>
                </a:lnTo>
                <a:lnTo>
                  <a:pt x="0" y="2216453"/>
                </a:lnTo>
                <a:lnTo>
                  <a:pt x="0" y="2209189"/>
                </a:lnTo>
                <a:lnTo>
                  <a:pt x="0" y="2138159"/>
                </a:lnTo>
                <a:lnTo>
                  <a:pt x="0" y="2094645"/>
                </a:lnTo>
                <a:lnTo>
                  <a:pt x="0" y="2093571"/>
                </a:lnTo>
                <a:lnTo>
                  <a:pt x="0" y="2093381"/>
                </a:lnTo>
                <a:lnTo>
                  <a:pt x="0" y="2085035"/>
                </a:lnTo>
                <a:lnTo>
                  <a:pt x="0" y="2084229"/>
                </a:lnTo>
                <a:lnTo>
                  <a:pt x="0" y="2075695"/>
                </a:lnTo>
                <a:lnTo>
                  <a:pt x="0" y="2058115"/>
                </a:lnTo>
                <a:lnTo>
                  <a:pt x="0" y="2056851"/>
                </a:lnTo>
                <a:lnTo>
                  <a:pt x="0" y="2050849"/>
                </a:lnTo>
                <a:lnTo>
                  <a:pt x="0" y="1960077"/>
                </a:lnTo>
                <a:lnTo>
                  <a:pt x="0" y="1932765"/>
                </a:lnTo>
                <a:lnTo>
                  <a:pt x="0" y="1926697"/>
                </a:lnTo>
                <a:lnTo>
                  <a:pt x="0" y="1923615"/>
                </a:lnTo>
                <a:lnTo>
                  <a:pt x="0" y="1896235"/>
                </a:lnTo>
                <a:lnTo>
                  <a:pt x="0" y="1807807"/>
                </a:lnTo>
                <a:lnTo>
                  <a:pt x="0" y="1799461"/>
                </a:lnTo>
                <a:lnTo>
                  <a:pt x="0" y="1774427"/>
                </a:lnTo>
                <a:lnTo>
                  <a:pt x="0" y="1771277"/>
                </a:lnTo>
                <a:lnTo>
                  <a:pt x="0" y="1765275"/>
                </a:lnTo>
                <a:lnTo>
                  <a:pt x="0" y="1737897"/>
                </a:lnTo>
                <a:lnTo>
                  <a:pt x="0" y="1647191"/>
                </a:lnTo>
                <a:lnTo>
                  <a:pt x="0" y="1639859"/>
                </a:lnTo>
                <a:lnTo>
                  <a:pt x="0" y="1610661"/>
                </a:lnTo>
                <a:lnTo>
                  <a:pt x="0" y="1600331"/>
                </a:lnTo>
                <a:lnTo>
                  <a:pt x="0" y="1572275"/>
                </a:lnTo>
                <a:lnTo>
                  <a:pt x="0" y="1513697"/>
                </a:lnTo>
                <a:lnTo>
                  <a:pt x="0" y="1488853"/>
                </a:lnTo>
                <a:lnTo>
                  <a:pt x="0" y="1480317"/>
                </a:lnTo>
                <a:lnTo>
                  <a:pt x="0" y="1479243"/>
                </a:lnTo>
                <a:lnTo>
                  <a:pt x="0" y="1477167"/>
                </a:lnTo>
                <a:lnTo>
                  <a:pt x="0" y="1471165"/>
                </a:lnTo>
                <a:lnTo>
                  <a:pt x="0" y="1469903"/>
                </a:lnTo>
                <a:lnTo>
                  <a:pt x="0" y="1452323"/>
                </a:lnTo>
                <a:lnTo>
                  <a:pt x="0" y="1354285"/>
                </a:lnTo>
                <a:lnTo>
                  <a:pt x="0" y="1320905"/>
                </a:lnTo>
                <a:lnTo>
                  <a:pt x="0" y="1193669"/>
                </a:lnTo>
                <a:lnTo>
                  <a:pt x="3" y="1035331"/>
                </a:lnTo>
                <a:lnTo>
                  <a:pt x="3" y="994539"/>
                </a:lnTo>
                <a:lnTo>
                  <a:pt x="0" y="994539"/>
                </a:lnTo>
                <a:lnTo>
                  <a:pt x="0" y="966483"/>
                </a:lnTo>
                <a:lnTo>
                  <a:pt x="0" y="907905"/>
                </a:lnTo>
                <a:lnTo>
                  <a:pt x="0" y="874525"/>
                </a:lnTo>
                <a:lnTo>
                  <a:pt x="0" y="871375"/>
                </a:lnTo>
                <a:lnTo>
                  <a:pt x="0" y="865373"/>
                </a:lnTo>
                <a:lnTo>
                  <a:pt x="3" y="865373"/>
                </a:lnTo>
                <a:lnTo>
                  <a:pt x="3" y="605789"/>
                </a:lnTo>
                <a:lnTo>
                  <a:pt x="3" y="604527"/>
                </a:lnTo>
                <a:lnTo>
                  <a:pt x="3" y="318954"/>
                </a:lnTo>
                <a:lnTo>
                  <a:pt x="3" y="285575"/>
                </a:lnTo>
                <a:lnTo>
                  <a:pt x="3" y="0"/>
                </a:lnTo>
                <a:lnTo>
                  <a:pt x="1506407" y="0"/>
                </a:lnTo>
                <a:close/>
              </a:path>
            </a:pathLst>
          </a:custGeom>
          <a:solidFill>
            <a:schemeClr val="accent5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2E35079-A3E7-444C-A33C-806D46FF11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7235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algn="ctr">
              <a:buNone/>
              <a:defRPr sz="1400"/>
            </a:lvl1pPr>
          </a:lstStyle>
          <a:p>
            <a:r>
              <a:rPr lang="en-US"/>
              <a:t>lifestyle photo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CF95F1D-18F6-5E42-89B7-CBB221ED2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37920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marL="228531" marR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lifestyle photo</a:t>
            </a:r>
          </a:p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EFA0877-8638-3A47-8841-BB2C752510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1179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marL="228531" marR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lifestyle photo</a:t>
            </a:r>
          </a:p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B70D44-6CA0-7A49-8ACF-10152657AF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0164" y="5026511"/>
            <a:ext cx="3872753" cy="898802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7720769-4879-704D-BF74-6BAF1FDE83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8836" y="5026511"/>
            <a:ext cx="2717259" cy="898802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4CBCF93-587D-5C49-96FA-6315821E52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1304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064EB92-17F8-A047-959E-D44218EFAE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0551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8D24F2BD-36BD-1B42-AE8E-78C56A59C2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867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B4DE0FE-4D40-9046-93E7-504E409EE0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081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4C70882-B224-7C43-AB18-4CFB646ABD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7920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656ABE5-FF8C-904F-B1DF-23979547F8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71179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F2A6A0C-B45B-C548-8329-9BA4B36165F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346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81B8160-8C93-8343-87BC-7A869123C52E}"/>
              </a:ext>
            </a:extLst>
          </p:cNvPr>
          <p:cNvSpPr/>
          <p:nvPr userDrawn="1"/>
        </p:nvSpPr>
        <p:spPr>
          <a:xfrm rot="16200000">
            <a:off x="6859458" y="-1896484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80172D3-1D46-1248-9192-FF8A6A4AA5DC}"/>
              </a:ext>
            </a:extLst>
          </p:cNvPr>
          <p:cNvSpPr/>
          <p:nvPr userDrawn="1"/>
        </p:nvSpPr>
        <p:spPr>
          <a:xfrm rot="16200000">
            <a:off x="2281743" y="-942079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ACB12A5-2797-7342-9F1C-B0D73790381C}"/>
              </a:ext>
            </a:extLst>
          </p:cNvPr>
          <p:cNvSpPr/>
          <p:nvPr userDrawn="1"/>
        </p:nvSpPr>
        <p:spPr>
          <a:xfrm rot="16200000">
            <a:off x="6859458" y="-216274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69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C4FFCFD-AF9C-4848-86ED-2ABB7632C6BC}"/>
              </a:ext>
            </a:extLst>
          </p:cNvPr>
          <p:cNvSpPr/>
          <p:nvPr userDrawn="1"/>
        </p:nvSpPr>
        <p:spPr>
          <a:xfrm rot="16200000">
            <a:off x="2281743" y="738131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5D5E01E-C855-6C43-867C-F775D64BF8DF}"/>
              </a:ext>
            </a:extLst>
          </p:cNvPr>
          <p:cNvSpPr/>
          <p:nvPr userDrawn="1"/>
        </p:nvSpPr>
        <p:spPr>
          <a:xfrm rot="16200000">
            <a:off x="6859458" y="1491408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05AC796-EC31-7844-85EE-DB0E091A33DE}"/>
              </a:ext>
            </a:extLst>
          </p:cNvPr>
          <p:cNvSpPr/>
          <p:nvPr userDrawn="1"/>
        </p:nvSpPr>
        <p:spPr>
          <a:xfrm rot="16200000">
            <a:off x="2281743" y="2445813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 lvl="0"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BCF0EA1-6E1F-694F-A11C-56995E64AC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0151" y="1537605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01B7B4E-53BE-534F-B20D-595450B5C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398" y="3205041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92B1974-7467-6846-B67D-7EBF73DDF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4398" y="4926264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F189E04-60C9-4A4F-82CD-BE24BC19E1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4398" y="1537605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F66868C-944C-6848-8882-5731441845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0151" y="3205041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D8A2C7B-C9AC-A84C-B7F5-A98D7980E3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0151" y="4926264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24AFC61-CAFD-F043-8CE0-A7CE8263DDE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4975" y="1537231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3916D1E2-24CA-C54A-AFD8-22DD4F642D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4975" y="3205041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7F76D20C-029A-CE46-8C18-5347018119D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4975" y="4926264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3BBEEA-11D6-D242-9401-0509D0BD67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25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-5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A4A43-28A6-E74E-90C9-65ACF56B39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0FCE44B-78D6-5C4A-82ED-F2551E5278E6}"/>
              </a:ext>
            </a:extLst>
          </p:cNvPr>
          <p:cNvSpPr/>
          <p:nvPr userDrawn="1"/>
        </p:nvSpPr>
        <p:spPr>
          <a:xfrm>
            <a:off x="0" y="13199"/>
            <a:ext cx="4586528" cy="6858000"/>
          </a:xfrm>
          <a:custGeom>
            <a:avLst/>
            <a:gdLst>
              <a:gd name="connsiteX0" fmla="*/ 0 w 4586528"/>
              <a:gd name="connsiteY0" fmla="*/ 0 h 6858000"/>
              <a:gd name="connsiteX1" fmla="*/ 450495 w 4586528"/>
              <a:gd name="connsiteY1" fmla="*/ 0 h 6858000"/>
              <a:gd name="connsiteX2" fmla="*/ 3554542 w 4586528"/>
              <a:gd name="connsiteY2" fmla="*/ 0 h 6858000"/>
              <a:gd name="connsiteX3" fmla="*/ 4005037 w 4586528"/>
              <a:gd name="connsiteY3" fmla="*/ 0 h 6858000"/>
              <a:gd name="connsiteX4" fmla="*/ 4586528 w 4586528"/>
              <a:gd name="connsiteY4" fmla="*/ 6858000 h 6858000"/>
              <a:gd name="connsiteX5" fmla="*/ 4136033 w 4586528"/>
              <a:gd name="connsiteY5" fmla="*/ 6858000 h 6858000"/>
              <a:gd name="connsiteX6" fmla="*/ 450495 w 4586528"/>
              <a:gd name="connsiteY6" fmla="*/ 6858000 h 6858000"/>
              <a:gd name="connsiteX7" fmla="*/ 0 w 458652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6528" h="6858000">
                <a:moveTo>
                  <a:pt x="0" y="0"/>
                </a:moveTo>
                <a:lnTo>
                  <a:pt x="450495" y="0"/>
                </a:lnTo>
                <a:lnTo>
                  <a:pt x="3554542" y="0"/>
                </a:lnTo>
                <a:lnTo>
                  <a:pt x="4005037" y="0"/>
                </a:lnTo>
                <a:lnTo>
                  <a:pt x="4586528" y="6858000"/>
                </a:lnTo>
                <a:lnTo>
                  <a:pt x="4136033" y="6858000"/>
                </a:lnTo>
                <a:lnTo>
                  <a:pt x="4504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EA5591-1DA5-BA49-8DAA-A31C5FC41EE6}"/>
              </a:ext>
            </a:extLst>
          </p:cNvPr>
          <p:cNvSpPr/>
          <p:nvPr userDrawn="1"/>
        </p:nvSpPr>
        <p:spPr>
          <a:xfrm>
            <a:off x="3936814" y="28217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705CA-7262-4541-8F41-59F459BAB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2" y="737900"/>
            <a:ext cx="991562" cy="136560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BE9A-9F54-F149-BD40-27D43B4AC943}"/>
              </a:ext>
            </a:extLst>
          </p:cNvPr>
          <p:cNvCxnSpPr>
            <a:cxnSpLocks/>
          </p:cNvCxnSpPr>
          <p:nvPr userDrawn="1"/>
        </p:nvCxnSpPr>
        <p:spPr>
          <a:xfrm>
            <a:off x="543089" y="3303859"/>
            <a:ext cx="22742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595" y="2199845"/>
            <a:ext cx="3104449" cy="636540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DNA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089" y="3554141"/>
            <a:ext cx="3104449" cy="365760"/>
          </a:xfrm>
        </p:spPr>
        <p:txBody>
          <a:bodyPr/>
          <a:lstStyle>
            <a:lvl1pPr marL="14288" indent="-14288" algn="l">
              <a:spcBef>
                <a:spcPts val="2400"/>
              </a:spcBef>
              <a:buClr>
                <a:schemeClr val="accent1"/>
              </a:buClr>
              <a:buNone/>
              <a:tabLst/>
              <a:defRPr sz="2200" b="1"/>
            </a:lvl1pPr>
          </a:lstStyle>
          <a:p>
            <a:pPr lvl="0"/>
            <a:r>
              <a:rPr lang="en-US"/>
              <a:t>DNA Subhead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BCD5718-8DE5-774D-B0CF-AE8288A8F9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1820" y="520801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921EFB9-5549-D743-9556-D8FA53E0FF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62770" y="520801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9C2A2B36-F1F9-EC49-9F69-2BBD5359A4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71820" y="2706062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ED0217-D12B-DC48-B922-A35AC11AA2A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62770" y="2706062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F763601-4065-4342-A3B3-8CD7C5FD5E7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371820" y="4844828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4A0C962D-FCC6-DC46-A9B1-95B9BBDFD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62770" y="4844828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3DE8E14D-C1FB-B140-AB53-00B36638E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6781" y="1411838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7C614D-BCEE-9A4A-B7AA-CA852A44BD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6781" y="3565952"/>
            <a:ext cx="2003588" cy="874163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8ADE499-03F8-434C-9FF0-AF6FE34BF1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46781" y="5720068"/>
            <a:ext cx="2003588" cy="874163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446F247-B7E7-C347-9650-D11E49320B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36265" y="1411838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83C19203-A636-724E-A139-B017B193CE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36265" y="3574746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3781645-A0D9-394A-B69B-58C4425F34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6265" y="5728861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83596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387A1B-918E-AB41-876B-115FEE0A94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3A4E7B37-3CC6-4141-BEE2-72932ACE87DB}"/>
              </a:ext>
            </a:extLst>
          </p:cNvPr>
          <p:cNvSpPr/>
          <p:nvPr userDrawn="1"/>
        </p:nvSpPr>
        <p:spPr>
          <a:xfrm rot="10800000">
            <a:off x="9813285" y="-1129"/>
            <a:ext cx="2388609" cy="13781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B1B3178F-351A-CD46-8718-D91FAC1DA0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43031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636FE332-6BF6-C34A-8A1D-07A2CE733972}"/>
              </a:ext>
            </a:extLst>
          </p:cNvPr>
          <p:cNvSpPr/>
          <p:nvPr userDrawn="1"/>
        </p:nvSpPr>
        <p:spPr>
          <a:xfrm flipH="1">
            <a:off x="5025994" y="2717864"/>
            <a:ext cx="7175899" cy="414013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442" y="5152163"/>
            <a:ext cx="4327472" cy="872120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  <a:lvl2pPr marL="12700" indent="-12700">
              <a:spcBef>
                <a:spcPts val="120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tagline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1" y="1913085"/>
            <a:ext cx="3459253" cy="3635375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  <a:p>
            <a:pPr lvl="2"/>
            <a:r>
              <a:rPr lang="en-US"/>
              <a:t>Bullet copy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8074" y="2916454"/>
            <a:ext cx="3276373" cy="2632006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copy</a:t>
            </a:r>
          </a:p>
        </p:txBody>
      </p:sp>
    </p:spTree>
    <p:extLst>
      <p:ext uri="{BB962C8B-B14F-4D97-AF65-F5344CB8AC3E}">
        <p14:creationId xmlns:p14="http://schemas.microsoft.com/office/powerpoint/2010/main" val="26308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3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B6535C7-1134-2D4A-8AA4-D1CF265857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7987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C7E2220-7DE6-3C4C-A2F9-4DC7BE9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911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063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CCE6F24-1993-FF47-BFD6-40DBB472FF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7987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F34AB5-3FE2-B24F-BAF0-6AC0FDE429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27911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387F7A4-BD2A-3246-AD12-4B1729E174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325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B6BEABD9-E495-9448-9621-5466C3D85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47987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4817E008-D798-584C-84D2-C8ACF0F980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39713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FB7F2DA9-8E7E-A540-A934-8B97E95491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8325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170FE604-57C0-DA4B-8C11-0439A64159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47987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0FD53E96-C4CF-A84E-9FCB-9BA04FD46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39713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4A30A17-52B8-7B47-BCB3-EFBD831E06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EC5B7DC-892D-9B49-8EF0-C2A9425BAA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06038" y="1384300"/>
            <a:ext cx="1600200" cy="4464050"/>
          </a:xfrm>
        </p:spPr>
        <p:txBody>
          <a:bodyPr tIns="182880"/>
          <a:lstStyle>
            <a:lvl1pPr marL="11113" indent="-11113" algn="ctr">
              <a:buNone/>
              <a:tabLst/>
              <a:defRPr sz="1400"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730A1E81-6582-9840-BCE4-4B02D881799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9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442" y="5152163"/>
            <a:ext cx="4327472" cy="872120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  <a:lvl2pPr marL="12700" indent="-12700">
              <a:spcBef>
                <a:spcPts val="120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tagline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1" y="1913085"/>
            <a:ext cx="3459253" cy="3635375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  <a:p>
            <a:pPr lvl="2"/>
            <a:r>
              <a:rPr lang="en-US"/>
              <a:t>Bullet copy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8074" y="2916454"/>
            <a:ext cx="3276373" cy="2632006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550D4B-53A9-7F46-840F-848F2364682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880599" y="0"/>
            <a:ext cx="2308226" cy="4294767"/>
          </a:xfrm>
          <a:custGeom>
            <a:avLst/>
            <a:gdLst>
              <a:gd name="connsiteX0" fmla="*/ 2308226 w 2308226"/>
              <a:gd name="connsiteY0" fmla="*/ 0 h 4294767"/>
              <a:gd name="connsiteX1" fmla="*/ 2308226 w 2308226"/>
              <a:gd name="connsiteY1" fmla="*/ 1338978 h 4294767"/>
              <a:gd name="connsiteX2" fmla="*/ 2308226 w 2308226"/>
              <a:gd name="connsiteY2" fmla="*/ 4294767 h 4294767"/>
              <a:gd name="connsiteX3" fmla="*/ 0 w 2308226"/>
              <a:gd name="connsiteY3" fmla="*/ 4294767 h 4294767"/>
              <a:gd name="connsiteX4" fmla="*/ 0 w 2308226"/>
              <a:gd name="connsiteY4" fmla="*/ 1338978 h 4294767"/>
              <a:gd name="connsiteX5" fmla="*/ 0 w 2308226"/>
              <a:gd name="connsiteY5" fmla="*/ 1338978 h 429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226" h="4294767">
                <a:moveTo>
                  <a:pt x="2308226" y="0"/>
                </a:moveTo>
                <a:lnTo>
                  <a:pt x="2308226" y="1338978"/>
                </a:lnTo>
                <a:lnTo>
                  <a:pt x="2308226" y="4294767"/>
                </a:lnTo>
                <a:lnTo>
                  <a:pt x="0" y="4294767"/>
                </a:lnTo>
                <a:lnTo>
                  <a:pt x="0" y="1338978"/>
                </a:lnTo>
                <a:lnTo>
                  <a:pt x="0" y="133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bIns="9144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8BBBA4-560D-8945-B562-F1FB66F33C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30162" y="2812473"/>
            <a:ext cx="6973967" cy="4045527"/>
          </a:xfrm>
          <a:custGeom>
            <a:avLst/>
            <a:gdLst>
              <a:gd name="connsiteX0" fmla="*/ 6973967 w 6973967"/>
              <a:gd name="connsiteY0" fmla="*/ 0 h 4045527"/>
              <a:gd name="connsiteX1" fmla="*/ 6973967 w 6973967"/>
              <a:gd name="connsiteY1" fmla="*/ 4045527 h 4045527"/>
              <a:gd name="connsiteX2" fmla="*/ 0 w 6973967"/>
              <a:gd name="connsiteY2" fmla="*/ 4045527 h 4045527"/>
              <a:gd name="connsiteX3" fmla="*/ 0 w 6973967"/>
              <a:gd name="connsiteY3" fmla="*/ 4045526 h 404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3967" h="4045527">
                <a:moveTo>
                  <a:pt x="6973967" y="0"/>
                </a:moveTo>
                <a:lnTo>
                  <a:pt x="6973967" y="4045527"/>
                </a:lnTo>
                <a:lnTo>
                  <a:pt x="0" y="4045527"/>
                </a:lnTo>
                <a:lnTo>
                  <a:pt x="0" y="40455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bIns="274320" anchor="b" anchorCtr="0">
            <a:noAutofit/>
          </a:bodyPr>
          <a:lstStyle>
            <a:lvl1pPr algn="r">
              <a:buNone/>
              <a:defRPr/>
            </a:lvl1pPr>
          </a:lstStyle>
          <a:p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433B95C-A6A4-A84A-9A88-77BDA79CE831}"/>
              </a:ext>
            </a:extLst>
          </p:cNvPr>
          <p:cNvSpPr/>
          <p:nvPr userDrawn="1"/>
        </p:nvSpPr>
        <p:spPr>
          <a:xfrm flipV="1">
            <a:off x="9880599" y="-1131"/>
            <a:ext cx="2321296" cy="13409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4F06B66A-350C-5646-96E9-15BE6AD1FFA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07948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4541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-1col-5D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708DAE5-088B-664F-BF26-21353024B3E0}"/>
              </a:ext>
            </a:extLst>
          </p:cNvPr>
          <p:cNvSpPr/>
          <p:nvPr userDrawn="1"/>
        </p:nvSpPr>
        <p:spPr>
          <a:xfrm rot="10800000">
            <a:off x="9813285" y="-1129"/>
            <a:ext cx="2388609" cy="13781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C46C322-501B-574C-B4D1-8B623E9504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43031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2" y="1969150"/>
            <a:ext cx="1580032" cy="681286"/>
          </a:xfrm>
        </p:spPr>
        <p:txBody>
          <a:bodyPr/>
          <a:lstStyle>
            <a:lvl1pPr>
              <a:buNone/>
              <a:defRPr sz="2400" spc="0" baseline="0">
                <a:solidFill>
                  <a:schemeClr val="tx1"/>
                </a:solidFill>
              </a:defRPr>
            </a:lvl1pPr>
            <a:lvl2pPr marL="9525" indent="-9525">
              <a:spcBef>
                <a:spcPts val="400"/>
              </a:spcBef>
              <a:buNone/>
              <a:tabLst/>
              <a:defRPr sz="1600" b="1">
                <a:solidFill>
                  <a:schemeClr val="bg2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29030" y="3264699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D9C9DF8-3FB4-7949-B602-B94E88F3B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9030" y="3980317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A44EBB18-6DCB-7F4A-B8C3-16238E5E64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29030" y="4676056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F64AE7F2-EDD0-6E41-82AA-6450497971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29030" y="5391673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686FEE7-4052-F242-ACAC-E8E0DB5F25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117" y="3264699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A3ECEE8-B7EC-DC48-9C9D-AF7B902BF5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5117" y="3980317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75A4BD0-D4B3-4740-B674-56EDEBA98C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117" y="4676056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C53D52F9-D238-CA4C-B05B-3CAABA0CC2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117" y="5391673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7429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9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ED1030-81DD-0A4F-9B28-57F08F2C59C0}"/>
              </a:ext>
            </a:extLst>
          </p:cNvPr>
          <p:cNvSpPr/>
          <p:nvPr userDrawn="1"/>
        </p:nvSpPr>
        <p:spPr>
          <a:xfrm>
            <a:off x="5774163" y="6131859"/>
            <a:ext cx="6414662" cy="72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9393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387F7A4-BD2A-3246-AD12-4B1729E174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8950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4F23DA97-A5E3-F648-9967-C4C974D682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0510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Picture Placeholder 21">
            <a:extLst>
              <a:ext uri="{FF2B5EF4-FFF2-40B4-BE49-F238E27FC236}">
                <a16:creationId xmlns:a16="http://schemas.microsoft.com/office/drawing/2014/main" id="{5B018F01-772D-2145-8E0D-A841195C6FD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0067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A93FE822-40F8-8E44-B9D6-2E74B50474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88181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Picture Placeholder 21">
            <a:extLst>
              <a:ext uri="{FF2B5EF4-FFF2-40B4-BE49-F238E27FC236}">
                <a16:creationId xmlns:a16="http://schemas.microsoft.com/office/drawing/2014/main" id="{F553D3E2-3858-5843-B557-3EF16DCB0C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57738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B9BFE1B-8850-2146-B5DE-AFA7F8F95D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06193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Picture Placeholder 21">
            <a:extLst>
              <a:ext uri="{FF2B5EF4-FFF2-40B4-BE49-F238E27FC236}">
                <a16:creationId xmlns:a16="http://schemas.microsoft.com/office/drawing/2014/main" id="{F2AC5442-F88B-4A4C-9734-EF0C5CD5598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75750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7A08D290-47B9-BC43-A689-5C040E83FB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9393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Picture Placeholder 21">
            <a:extLst>
              <a:ext uri="{FF2B5EF4-FFF2-40B4-BE49-F238E27FC236}">
                <a16:creationId xmlns:a16="http://schemas.microsoft.com/office/drawing/2014/main" id="{D017D840-C606-D347-B38A-DE5DC942CB1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950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9B3DF35D-8F9E-404A-96C2-B5645535CC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10510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7" name="Picture Placeholder 21">
            <a:extLst>
              <a:ext uri="{FF2B5EF4-FFF2-40B4-BE49-F238E27FC236}">
                <a16:creationId xmlns:a16="http://schemas.microsoft.com/office/drawing/2014/main" id="{1E991BE3-941B-A64C-A047-F3C1C35A2D9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380067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3005F061-7C44-434E-8B4F-AD216BE994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8181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Picture Placeholder 21">
            <a:extLst>
              <a:ext uri="{FF2B5EF4-FFF2-40B4-BE49-F238E27FC236}">
                <a16:creationId xmlns:a16="http://schemas.microsoft.com/office/drawing/2014/main" id="{19DD85D3-4E3B-864E-9FA9-282C8EA337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57738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7978AD4F-8D28-E446-ABA1-2FBD0B2F73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6193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Picture Placeholder 21">
            <a:extLst>
              <a:ext uri="{FF2B5EF4-FFF2-40B4-BE49-F238E27FC236}">
                <a16:creationId xmlns:a16="http://schemas.microsoft.com/office/drawing/2014/main" id="{A60B2717-335C-7840-A100-275AA685B93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175750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73D0EC18-8A12-4B4A-B4B2-C5F2A4C4C40A}"/>
              </a:ext>
            </a:extLst>
          </p:cNvPr>
          <p:cNvSpPr/>
          <p:nvPr userDrawn="1"/>
        </p:nvSpPr>
        <p:spPr>
          <a:xfrm>
            <a:off x="443910" y="5936567"/>
            <a:ext cx="11268047" cy="450166"/>
          </a:xfrm>
          <a:custGeom>
            <a:avLst/>
            <a:gdLst>
              <a:gd name="connsiteX0" fmla="*/ 346382 w 11268047"/>
              <a:gd name="connsiteY0" fmla="*/ 0 h 692765"/>
              <a:gd name="connsiteX1" fmla="*/ 2446657 w 11268047"/>
              <a:gd name="connsiteY1" fmla="*/ 0 h 692765"/>
              <a:gd name="connsiteX2" fmla="*/ 3101905 w 11268047"/>
              <a:gd name="connsiteY2" fmla="*/ 0 h 692765"/>
              <a:gd name="connsiteX3" fmla="*/ 5202179 w 11268047"/>
              <a:gd name="connsiteY3" fmla="*/ 0 h 692765"/>
              <a:gd name="connsiteX4" fmla="*/ 6065868 w 11268047"/>
              <a:gd name="connsiteY4" fmla="*/ 0 h 692765"/>
              <a:gd name="connsiteX5" fmla="*/ 8166142 w 11268047"/>
              <a:gd name="connsiteY5" fmla="*/ 0 h 692765"/>
              <a:gd name="connsiteX6" fmla="*/ 8821391 w 11268047"/>
              <a:gd name="connsiteY6" fmla="*/ 0 h 692765"/>
              <a:gd name="connsiteX7" fmla="*/ 10921665 w 11268047"/>
              <a:gd name="connsiteY7" fmla="*/ 0 h 692765"/>
              <a:gd name="connsiteX8" fmla="*/ 11268047 w 11268047"/>
              <a:gd name="connsiteY8" fmla="*/ 346383 h 692765"/>
              <a:gd name="connsiteX9" fmla="*/ 10921665 w 11268047"/>
              <a:gd name="connsiteY9" fmla="*/ 692765 h 692765"/>
              <a:gd name="connsiteX10" fmla="*/ 8821391 w 11268047"/>
              <a:gd name="connsiteY10" fmla="*/ 692765 h 692765"/>
              <a:gd name="connsiteX11" fmla="*/ 8166142 w 11268047"/>
              <a:gd name="connsiteY11" fmla="*/ 692765 h 692765"/>
              <a:gd name="connsiteX12" fmla="*/ 6065868 w 11268047"/>
              <a:gd name="connsiteY12" fmla="*/ 692765 h 692765"/>
              <a:gd name="connsiteX13" fmla="*/ 5202179 w 11268047"/>
              <a:gd name="connsiteY13" fmla="*/ 692765 h 692765"/>
              <a:gd name="connsiteX14" fmla="*/ 3101905 w 11268047"/>
              <a:gd name="connsiteY14" fmla="*/ 692765 h 692765"/>
              <a:gd name="connsiteX15" fmla="*/ 2446657 w 11268047"/>
              <a:gd name="connsiteY15" fmla="*/ 692765 h 692765"/>
              <a:gd name="connsiteX16" fmla="*/ 346382 w 11268047"/>
              <a:gd name="connsiteY16" fmla="*/ 692765 h 692765"/>
              <a:gd name="connsiteX17" fmla="*/ 0 w 11268047"/>
              <a:gd name="connsiteY17" fmla="*/ 346383 h 69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268047" h="692765">
                <a:moveTo>
                  <a:pt x="346382" y="0"/>
                </a:moveTo>
                <a:lnTo>
                  <a:pt x="2446657" y="0"/>
                </a:lnTo>
                <a:lnTo>
                  <a:pt x="3101905" y="0"/>
                </a:lnTo>
                <a:lnTo>
                  <a:pt x="5202179" y="0"/>
                </a:lnTo>
                <a:lnTo>
                  <a:pt x="6065868" y="0"/>
                </a:lnTo>
                <a:lnTo>
                  <a:pt x="8166142" y="0"/>
                </a:lnTo>
                <a:lnTo>
                  <a:pt x="8821391" y="0"/>
                </a:lnTo>
                <a:lnTo>
                  <a:pt x="10921665" y="0"/>
                </a:lnTo>
                <a:lnTo>
                  <a:pt x="11268047" y="346383"/>
                </a:lnTo>
                <a:lnTo>
                  <a:pt x="10921665" y="692765"/>
                </a:lnTo>
                <a:lnTo>
                  <a:pt x="8821391" y="692765"/>
                </a:lnTo>
                <a:lnTo>
                  <a:pt x="8166142" y="692765"/>
                </a:lnTo>
                <a:lnTo>
                  <a:pt x="6065868" y="692765"/>
                </a:lnTo>
                <a:lnTo>
                  <a:pt x="5202179" y="692765"/>
                </a:lnTo>
                <a:lnTo>
                  <a:pt x="3101905" y="692765"/>
                </a:lnTo>
                <a:lnTo>
                  <a:pt x="2446657" y="692765"/>
                </a:lnTo>
                <a:lnTo>
                  <a:pt x="346382" y="692765"/>
                </a:lnTo>
                <a:lnTo>
                  <a:pt x="0" y="3463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6838" y="6021616"/>
            <a:ext cx="10135148" cy="280068"/>
          </a:xfrm>
        </p:spPr>
        <p:txBody>
          <a:bodyPr/>
          <a:lstStyle>
            <a:lvl1pPr marL="12700" indent="-12700" algn="ctr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8884E-882B-F349-8E0C-EEE061EDC84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68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22100E0-29FD-CA42-BFC5-A286B7D9581C}"/>
              </a:ext>
            </a:extLst>
          </p:cNvPr>
          <p:cNvSpPr/>
          <p:nvPr userDrawn="1"/>
        </p:nvSpPr>
        <p:spPr>
          <a:xfrm rot="16200000" flipH="1">
            <a:off x="10302348" y="-487179"/>
            <a:ext cx="1409075" cy="23834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63" y="392910"/>
            <a:ext cx="9211576" cy="64452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68CF85D-6495-324D-BC38-D2FE5E6B5E6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529618" y="376054"/>
            <a:ext cx="4633541" cy="6219618"/>
          </a:xfrm>
        </p:spPr>
        <p:txBody>
          <a:bodyPr lIns="0" tIns="182880" rIns="182880" bIns="731520" anchor="ctr" anchorCtr="0"/>
          <a:lstStyle>
            <a:lvl1pPr marL="12700" indent="-12700" algn="ctr">
              <a:buNone/>
              <a:tabLst/>
              <a:defRPr sz="1600"/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27783" y="2145139"/>
            <a:ext cx="2694511" cy="897864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234950" indent="-220663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0A9378-EA03-9742-A5C9-FBC1496800E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id="{3C5F13A6-84D5-C74D-8BFB-198184EFE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16952" y="151334"/>
            <a:ext cx="545199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A66351D-BFC6-3043-85DD-E1A10FF548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27783" y="3689126"/>
            <a:ext cx="2694511" cy="897864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234950" indent="-220663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04BE8B49-CE23-394F-83E5-3A4E9D88480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69005" y="1920173"/>
            <a:ext cx="545199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7904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CAABFD-6DA0-9B43-8C66-24E31D99760C}"/>
              </a:ext>
            </a:extLst>
          </p:cNvPr>
          <p:cNvSpPr/>
          <p:nvPr userDrawn="1"/>
        </p:nvSpPr>
        <p:spPr>
          <a:xfrm>
            <a:off x="5796951" y="6021238"/>
            <a:ext cx="6391874" cy="83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 marL="350838" indent="-33972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DA728-F480-3845-9696-2FBB2A72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B0CC2CD-E6FD-6240-A733-6177D497D16F}"/>
              </a:ext>
            </a:extLst>
          </p:cNvPr>
          <p:cNvSpPr/>
          <p:nvPr userDrawn="1"/>
        </p:nvSpPr>
        <p:spPr>
          <a:xfrm rot="18924584">
            <a:off x="2954817" y="2470066"/>
            <a:ext cx="11454766" cy="2243086"/>
          </a:xfrm>
          <a:custGeom>
            <a:avLst/>
            <a:gdLst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10274173 w 11066325"/>
              <a:gd name="connsiteY4" fmla="*/ 2160019 h 2229593"/>
              <a:gd name="connsiteX5" fmla="*/ 10273811 w 11066325"/>
              <a:gd name="connsiteY5" fmla="*/ 2159662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10274173 w 11066325"/>
              <a:gd name="connsiteY4" fmla="*/ 2160019 h 2229593"/>
              <a:gd name="connsiteX5" fmla="*/ 9623002 w 11066325"/>
              <a:gd name="connsiteY5" fmla="*/ 2164317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  <a:gd name="connsiteX11" fmla="*/ 9690327 w 11066325"/>
              <a:gd name="connsiteY11" fmla="*/ 0 h 2229593"/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9965156 w 11066325"/>
              <a:gd name="connsiteY4" fmla="*/ 2178501 h 2229593"/>
              <a:gd name="connsiteX5" fmla="*/ 9623002 w 11066325"/>
              <a:gd name="connsiteY5" fmla="*/ 2164317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  <a:gd name="connsiteX11" fmla="*/ 9690327 w 11066325"/>
              <a:gd name="connsiteY11" fmla="*/ 0 h 2229593"/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120137 w 11066325"/>
              <a:gd name="connsiteY3" fmla="*/ 2185168 h 2229593"/>
              <a:gd name="connsiteX4" fmla="*/ 9965156 w 11066325"/>
              <a:gd name="connsiteY4" fmla="*/ 2178501 h 2229593"/>
              <a:gd name="connsiteX5" fmla="*/ 9623002 w 11066325"/>
              <a:gd name="connsiteY5" fmla="*/ 2164317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  <a:gd name="connsiteX11" fmla="*/ 9690327 w 11066325"/>
              <a:gd name="connsiteY11" fmla="*/ 0 h 2229593"/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852414 w 11066325"/>
              <a:gd name="connsiteY2" fmla="*/ 2196201 h 2229593"/>
              <a:gd name="connsiteX3" fmla="*/ 10120137 w 11066325"/>
              <a:gd name="connsiteY3" fmla="*/ 2185168 h 2229593"/>
              <a:gd name="connsiteX4" fmla="*/ 9965156 w 11066325"/>
              <a:gd name="connsiteY4" fmla="*/ 2178501 h 2229593"/>
              <a:gd name="connsiteX5" fmla="*/ 9623002 w 11066325"/>
              <a:gd name="connsiteY5" fmla="*/ 2164317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  <a:gd name="connsiteX11" fmla="*/ 9690327 w 11066325"/>
              <a:gd name="connsiteY11" fmla="*/ 0 h 2229593"/>
              <a:gd name="connsiteX0" fmla="*/ 9690327 w 11385862"/>
              <a:gd name="connsiteY0" fmla="*/ 0 h 2229593"/>
              <a:gd name="connsiteX1" fmla="*/ 11385862 w 11385862"/>
              <a:gd name="connsiteY1" fmla="*/ 1671457 h 2229593"/>
              <a:gd name="connsiteX2" fmla="*/ 10852414 w 11385862"/>
              <a:gd name="connsiteY2" fmla="*/ 2196201 h 2229593"/>
              <a:gd name="connsiteX3" fmla="*/ 10120137 w 11385862"/>
              <a:gd name="connsiteY3" fmla="*/ 2185168 h 2229593"/>
              <a:gd name="connsiteX4" fmla="*/ 9965156 w 11385862"/>
              <a:gd name="connsiteY4" fmla="*/ 2178501 h 2229593"/>
              <a:gd name="connsiteX5" fmla="*/ 9623002 w 11385862"/>
              <a:gd name="connsiteY5" fmla="*/ 2164317 h 2229593"/>
              <a:gd name="connsiteX6" fmla="*/ 2183257 w 11385862"/>
              <a:gd name="connsiteY6" fmla="*/ 2229593 h 2229593"/>
              <a:gd name="connsiteX7" fmla="*/ 0 w 11385862"/>
              <a:gd name="connsiteY7" fmla="*/ 77341 h 2229593"/>
              <a:gd name="connsiteX8" fmla="*/ 8091275 w 11385862"/>
              <a:gd name="connsiteY8" fmla="*/ 7404 h 2229593"/>
              <a:gd name="connsiteX9" fmla="*/ 8093992 w 11385862"/>
              <a:gd name="connsiteY9" fmla="*/ 10082 h 2229593"/>
              <a:gd name="connsiteX10" fmla="*/ 8280407 w 11385862"/>
              <a:gd name="connsiteY10" fmla="*/ 10082 h 2229593"/>
              <a:gd name="connsiteX11" fmla="*/ 9690327 w 11385862"/>
              <a:gd name="connsiteY11" fmla="*/ 0 h 2229593"/>
              <a:gd name="connsiteX0" fmla="*/ 9690327 w 11385862"/>
              <a:gd name="connsiteY0" fmla="*/ 0 h 2229593"/>
              <a:gd name="connsiteX1" fmla="*/ 11385862 w 11385862"/>
              <a:gd name="connsiteY1" fmla="*/ 1671457 h 2229593"/>
              <a:gd name="connsiteX2" fmla="*/ 10852414 w 11385862"/>
              <a:gd name="connsiteY2" fmla="*/ 2196201 h 2229593"/>
              <a:gd name="connsiteX3" fmla="*/ 10120137 w 11385862"/>
              <a:gd name="connsiteY3" fmla="*/ 2185168 h 2229593"/>
              <a:gd name="connsiteX4" fmla="*/ 9965156 w 11385862"/>
              <a:gd name="connsiteY4" fmla="*/ 2178501 h 2229593"/>
              <a:gd name="connsiteX5" fmla="*/ 9533458 w 11385862"/>
              <a:gd name="connsiteY5" fmla="*/ 2156821 h 2229593"/>
              <a:gd name="connsiteX6" fmla="*/ 2183257 w 11385862"/>
              <a:gd name="connsiteY6" fmla="*/ 2229593 h 2229593"/>
              <a:gd name="connsiteX7" fmla="*/ 0 w 11385862"/>
              <a:gd name="connsiteY7" fmla="*/ 77341 h 2229593"/>
              <a:gd name="connsiteX8" fmla="*/ 8091275 w 11385862"/>
              <a:gd name="connsiteY8" fmla="*/ 7404 h 2229593"/>
              <a:gd name="connsiteX9" fmla="*/ 8093992 w 11385862"/>
              <a:gd name="connsiteY9" fmla="*/ 10082 h 2229593"/>
              <a:gd name="connsiteX10" fmla="*/ 8280407 w 11385862"/>
              <a:gd name="connsiteY10" fmla="*/ 10082 h 2229593"/>
              <a:gd name="connsiteX11" fmla="*/ 9690327 w 11385862"/>
              <a:gd name="connsiteY11" fmla="*/ 0 h 2229593"/>
              <a:gd name="connsiteX0" fmla="*/ 9690327 w 11385862"/>
              <a:gd name="connsiteY0" fmla="*/ 0 h 2229593"/>
              <a:gd name="connsiteX1" fmla="*/ 11385862 w 11385862"/>
              <a:gd name="connsiteY1" fmla="*/ 1671457 h 2229593"/>
              <a:gd name="connsiteX2" fmla="*/ 10852414 w 11385862"/>
              <a:gd name="connsiteY2" fmla="*/ 2196201 h 2229593"/>
              <a:gd name="connsiteX3" fmla="*/ 10290915 w 11385862"/>
              <a:gd name="connsiteY3" fmla="*/ 2175812 h 2229593"/>
              <a:gd name="connsiteX4" fmla="*/ 9965156 w 11385862"/>
              <a:gd name="connsiteY4" fmla="*/ 2178501 h 2229593"/>
              <a:gd name="connsiteX5" fmla="*/ 9533458 w 11385862"/>
              <a:gd name="connsiteY5" fmla="*/ 2156821 h 2229593"/>
              <a:gd name="connsiteX6" fmla="*/ 2183257 w 11385862"/>
              <a:gd name="connsiteY6" fmla="*/ 2229593 h 2229593"/>
              <a:gd name="connsiteX7" fmla="*/ 0 w 11385862"/>
              <a:gd name="connsiteY7" fmla="*/ 77341 h 2229593"/>
              <a:gd name="connsiteX8" fmla="*/ 8091275 w 11385862"/>
              <a:gd name="connsiteY8" fmla="*/ 7404 h 2229593"/>
              <a:gd name="connsiteX9" fmla="*/ 8093992 w 11385862"/>
              <a:gd name="connsiteY9" fmla="*/ 10082 h 2229593"/>
              <a:gd name="connsiteX10" fmla="*/ 8280407 w 11385862"/>
              <a:gd name="connsiteY10" fmla="*/ 10082 h 2229593"/>
              <a:gd name="connsiteX11" fmla="*/ 9690327 w 11385862"/>
              <a:gd name="connsiteY11" fmla="*/ 0 h 2229593"/>
              <a:gd name="connsiteX0" fmla="*/ 9690327 w 11385862"/>
              <a:gd name="connsiteY0" fmla="*/ 0 h 2229593"/>
              <a:gd name="connsiteX1" fmla="*/ 11385862 w 11385862"/>
              <a:gd name="connsiteY1" fmla="*/ 1671457 h 2229593"/>
              <a:gd name="connsiteX2" fmla="*/ 10852414 w 11385862"/>
              <a:gd name="connsiteY2" fmla="*/ 2196201 h 2229593"/>
              <a:gd name="connsiteX3" fmla="*/ 10290915 w 11385862"/>
              <a:gd name="connsiteY3" fmla="*/ 2175812 h 2229593"/>
              <a:gd name="connsiteX4" fmla="*/ 9997580 w 11385862"/>
              <a:gd name="connsiteY4" fmla="*/ 2161999 h 2229593"/>
              <a:gd name="connsiteX5" fmla="*/ 9533458 w 11385862"/>
              <a:gd name="connsiteY5" fmla="*/ 2156821 h 2229593"/>
              <a:gd name="connsiteX6" fmla="*/ 2183257 w 11385862"/>
              <a:gd name="connsiteY6" fmla="*/ 2229593 h 2229593"/>
              <a:gd name="connsiteX7" fmla="*/ 0 w 11385862"/>
              <a:gd name="connsiteY7" fmla="*/ 77341 h 2229593"/>
              <a:gd name="connsiteX8" fmla="*/ 8091275 w 11385862"/>
              <a:gd name="connsiteY8" fmla="*/ 7404 h 2229593"/>
              <a:gd name="connsiteX9" fmla="*/ 8093992 w 11385862"/>
              <a:gd name="connsiteY9" fmla="*/ 10082 h 2229593"/>
              <a:gd name="connsiteX10" fmla="*/ 8280407 w 11385862"/>
              <a:gd name="connsiteY10" fmla="*/ 10082 h 2229593"/>
              <a:gd name="connsiteX11" fmla="*/ 9690327 w 11385862"/>
              <a:gd name="connsiteY11" fmla="*/ 0 h 22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85862" h="2229593">
                <a:moveTo>
                  <a:pt x="9690327" y="0"/>
                </a:moveTo>
                <a:lnTo>
                  <a:pt x="11385862" y="1671457"/>
                </a:lnTo>
                <a:lnTo>
                  <a:pt x="10852414" y="2196201"/>
                </a:lnTo>
                <a:lnTo>
                  <a:pt x="10290915" y="2175812"/>
                </a:lnTo>
                <a:lnTo>
                  <a:pt x="9997580" y="2161999"/>
                </a:lnTo>
                <a:lnTo>
                  <a:pt x="9533458" y="2156821"/>
                </a:lnTo>
                <a:lnTo>
                  <a:pt x="2183257" y="2229593"/>
                </a:lnTo>
                <a:lnTo>
                  <a:pt x="0" y="77341"/>
                </a:lnTo>
                <a:lnTo>
                  <a:pt x="8091275" y="7404"/>
                </a:lnTo>
                <a:lnTo>
                  <a:pt x="8093992" y="10082"/>
                </a:lnTo>
                <a:lnTo>
                  <a:pt x="8280407" y="10082"/>
                </a:lnTo>
                <a:lnTo>
                  <a:pt x="9690327" y="0"/>
                </a:lnTo>
                <a:close/>
              </a:path>
            </a:pathLst>
          </a:custGeom>
          <a:gradFill>
            <a:gsLst>
              <a:gs pos="99000">
                <a:srgbClr val="00FFFF"/>
              </a:gs>
              <a:gs pos="50000">
                <a:srgbClr val="00C9FF"/>
              </a:gs>
              <a:gs pos="0">
                <a:srgbClr val="0099FF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74C6C5-DDE2-2D4B-9DD2-08B2F618DA66}"/>
              </a:ext>
            </a:extLst>
          </p:cNvPr>
          <p:cNvSpPr/>
          <p:nvPr userDrawn="1"/>
        </p:nvSpPr>
        <p:spPr>
          <a:xfrm rot="5400000" flipH="1">
            <a:off x="7459582" y="1150393"/>
            <a:ext cx="5680801" cy="5673451"/>
          </a:xfrm>
          <a:custGeom>
            <a:avLst/>
            <a:gdLst>
              <a:gd name="connsiteX0" fmla="*/ 6957529 w 10673030"/>
              <a:gd name="connsiteY0" fmla="*/ 0 h 10659221"/>
              <a:gd name="connsiteX1" fmla="*/ 6957529 w 10673030"/>
              <a:gd name="connsiteY1" fmla="*/ 1 h 10659221"/>
              <a:gd name="connsiteX2" fmla="*/ 10673030 w 10673030"/>
              <a:gd name="connsiteY2" fmla="*/ 1 h 10659221"/>
              <a:gd name="connsiteX3" fmla="*/ 6984725 w 10673030"/>
              <a:gd name="connsiteY3" fmla="*/ 3688307 h 10659221"/>
              <a:gd name="connsiteX4" fmla="*/ 6957529 w 10673030"/>
              <a:gd name="connsiteY4" fmla="*/ 3688307 h 10659221"/>
              <a:gd name="connsiteX5" fmla="*/ 6957529 w 10673030"/>
              <a:gd name="connsiteY5" fmla="*/ 3722425 h 10659221"/>
              <a:gd name="connsiteX6" fmla="*/ 0 w 10673030"/>
              <a:gd name="connsiteY6" fmla="*/ 10659221 h 10659221"/>
              <a:gd name="connsiteX7" fmla="*/ 0 w 10673030"/>
              <a:gd name="connsiteY7" fmla="*/ 6936797 h 10659221"/>
              <a:gd name="connsiteX8" fmla="*/ 6956909 w 10673030"/>
              <a:gd name="connsiteY8" fmla="*/ 619 h 10659221"/>
              <a:gd name="connsiteX9" fmla="*/ 6956909 w 10673030"/>
              <a:gd name="connsiteY9" fmla="*/ 1 h 10659221"/>
              <a:gd name="connsiteX10" fmla="*/ 6957528 w 10673030"/>
              <a:gd name="connsiteY10" fmla="*/ 1 h 106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3030" h="10659221">
                <a:moveTo>
                  <a:pt x="6957529" y="0"/>
                </a:moveTo>
                <a:lnTo>
                  <a:pt x="6957529" y="1"/>
                </a:lnTo>
                <a:lnTo>
                  <a:pt x="10673030" y="1"/>
                </a:lnTo>
                <a:lnTo>
                  <a:pt x="6984725" y="3688307"/>
                </a:lnTo>
                <a:lnTo>
                  <a:pt x="6957529" y="3688307"/>
                </a:lnTo>
                <a:lnTo>
                  <a:pt x="6957529" y="3722425"/>
                </a:lnTo>
                <a:lnTo>
                  <a:pt x="0" y="10659221"/>
                </a:lnTo>
                <a:lnTo>
                  <a:pt x="0" y="6936797"/>
                </a:lnTo>
                <a:lnTo>
                  <a:pt x="6956909" y="619"/>
                </a:lnTo>
                <a:lnTo>
                  <a:pt x="6956909" y="1"/>
                </a:lnTo>
                <a:lnTo>
                  <a:pt x="6957528" y="1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54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66755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1215" y="1099936"/>
            <a:ext cx="11225908" cy="365760"/>
          </a:xfrm>
        </p:spPr>
        <p:txBody>
          <a:bodyPr/>
          <a:lstStyle>
            <a:lvl1pPr marL="0" indent="0">
              <a:buNone/>
              <a:defRPr lang="en-US" sz="22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081" y="2167458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7B4902-91D7-F24E-A7D9-96B65357C8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73018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5C039A-EF4E-904E-93B2-F9DFC6B702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272808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EBF5704-B50B-F749-981F-311723ED137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102050" y="522066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70D7BCE1-65C1-E94F-9D38-6AEE86E8F5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265614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84BB701-A6A1-DC49-8EB4-7B564F29854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136944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BB9BB20-DF22-FA45-8A92-FB49D31F738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373018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570395EE-E74C-CB44-9685-DF603992FCA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65614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1E16745C-1737-AA41-AB27-65F08A8C765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136944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0F199F8D-44F2-8F45-A6A5-3638DD5DFFC3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154771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28EB3624-10F2-BC49-8243-3723DF2E2E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036734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D82682D8-E8AB-8C48-9057-2B6D925FDEF1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1272808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70D0C025-4D64-F148-9D45-A7E32F78D0B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154771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5" name="Picture Placeholder 7">
            <a:extLst>
              <a:ext uri="{FF2B5EF4-FFF2-40B4-BE49-F238E27FC236}">
                <a16:creationId xmlns:a16="http://schemas.microsoft.com/office/drawing/2014/main" id="{0B026A52-56C5-E941-817C-4045943007F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5036734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CB8F4285-3B49-6242-8829-88B1257B095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453304" y="2167458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91FC447A-0275-7449-A476-8E8CFB1C25C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57081" y="4474723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AF28E68-72D2-4348-B71D-62BC85C23C7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358608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8903308F-6F77-B943-B34E-0D9A8F7AE7D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240572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1" name="Picture Placeholder 7">
            <a:extLst>
              <a:ext uri="{FF2B5EF4-FFF2-40B4-BE49-F238E27FC236}">
                <a16:creationId xmlns:a16="http://schemas.microsoft.com/office/drawing/2014/main" id="{1DF67CA9-1EC5-1946-9628-59A92E5A2B2E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258400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2" name="Picture Placeholder 7">
            <a:extLst>
              <a:ext uri="{FF2B5EF4-FFF2-40B4-BE49-F238E27FC236}">
                <a16:creationId xmlns:a16="http://schemas.microsoft.com/office/drawing/2014/main" id="{5A8EFD83-BBB9-7A46-9AD2-1F843B061FF1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10140362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8752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3D900B-A3BA-F041-8151-2762CBCF4D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2100" y="791790"/>
            <a:ext cx="1327150" cy="2179637"/>
          </a:xfrm>
        </p:spPr>
        <p:txBody>
          <a:bodyPr tIns="274320"/>
          <a:lstStyle>
            <a:lvl1pPr marL="11113" indent="-11113" algn="ctr">
              <a:buNone/>
              <a:tabLst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8494" y="3429000"/>
            <a:ext cx="9391962" cy="1996888"/>
          </a:xfrm>
        </p:spPr>
        <p:txBody>
          <a:bodyPr/>
          <a:lstStyle>
            <a:lvl1pPr algn="ctr">
              <a:buClr>
                <a:schemeClr val="accent1"/>
              </a:buClr>
              <a:buNone/>
              <a:defRPr sz="4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121AB366-F421-2548-911C-41E40613717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8452985" y="4686300"/>
            <a:ext cx="3749287" cy="2171700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76AC14B6-4D17-5D49-ACFE-A94BADFC088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0800000" flipH="1">
            <a:off x="0" y="0"/>
            <a:ext cx="3749287" cy="2171700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0FCF80-5C8F-054D-83C7-9A9A45F8EC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2399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B871D-F3CB-214D-82EA-F6D2CC18308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875964" y="0"/>
            <a:ext cx="8312861" cy="6858000"/>
          </a:xfrm>
          <a:solidFill>
            <a:schemeClr val="bg1">
              <a:lumMod val="95000"/>
            </a:schemeClr>
          </a:solidFill>
        </p:spPr>
        <p:txBody>
          <a:bodyPr lIns="182880" tIns="182880" rIns="457200" anchor="ctr" anchorCtr="0"/>
          <a:lstStyle>
            <a:lvl1pPr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product image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286FC1A-2EFB-D544-95CA-33CDDB098CC5}"/>
              </a:ext>
            </a:extLst>
          </p:cNvPr>
          <p:cNvSpPr/>
          <p:nvPr userDrawn="1"/>
        </p:nvSpPr>
        <p:spPr>
          <a:xfrm rot="5400000">
            <a:off x="2217762" y="-2241567"/>
            <a:ext cx="6881805" cy="11317329"/>
          </a:xfrm>
          <a:custGeom>
            <a:avLst/>
            <a:gdLst>
              <a:gd name="connsiteX0" fmla="*/ 0 w 6881805"/>
              <a:gd name="connsiteY0" fmla="*/ 11317329 h 11317329"/>
              <a:gd name="connsiteX1" fmla="*/ 0 w 6881805"/>
              <a:gd name="connsiteY1" fmla="*/ 6881805 h 11317329"/>
              <a:gd name="connsiteX2" fmla="*/ 0 w 6881805"/>
              <a:gd name="connsiteY2" fmla="*/ 0 h 11317329"/>
              <a:gd name="connsiteX3" fmla="*/ 6881805 w 6881805"/>
              <a:gd name="connsiteY3" fmla="*/ 6881805 h 11317329"/>
              <a:gd name="connsiteX4" fmla="*/ 6881805 w 6881805"/>
              <a:gd name="connsiteY4" fmla="*/ 11317329 h 1131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805" h="11317329">
                <a:moveTo>
                  <a:pt x="0" y="11317329"/>
                </a:moveTo>
                <a:lnTo>
                  <a:pt x="0" y="6881805"/>
                </a:lnTo>
                <a:lnTo>
                  <a:pt x="0" y="0"/>
                </a:lnTo>
                <a:lnTo>
                  <a:pt x="6881805" y="6881805"/>
                </a:lnTo>
                <a:lnTo>
                  <a:pt x="6881805" y="113173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093" y="2006594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EA32503-5631-3E43-AA9A-77AD9C8036D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5237844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5675801-CFFA-5B4F-854F-E4EE9311CE9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3494807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F3A7B1B-BB80-6545-9909-0F9B385A0D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3460626" y="3496845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BE8C6AD-0051-554D-A2A9-B49261F94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60626" y="2006594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4769507-01F3-AC4A-9858-0F436C719A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9093" y="3684908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B22C2085-34CC-C84C-8975-65D4951FFA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60626" y="3684908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AB9C6849-9334-BB48-BBA7-FAF5E1F1C7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9093" y="5421879"/>
            <a:ext cx="2691980" cy="88519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552AD-4DA8-D546-884C-4E1D58E24C3D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>
          <a:xfrm>
            <a:off x="10924234" y="7115913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BE759A-97BD-4B48-AEC1-C7728E2BD468}"/>
              </a:ext>
            </a:extLst>
          </p:cNvPr>
          <p:cNvGrpSpPr/>
          <p:nvPr userDrawn="1"/>
        </p:nvGrpSpPr>
        <p:grpSpPr>
          <a:xfrm rot="10800000">
            <a:off x="3469776" y="396822"/>
            <a:ext cx="8743282" cy="553016"/>
            <a:chOff x="-5142833" y="396874"/>
            <a:chExt cx="8743282" cy="553016"/>
          </a:xfrm>
          <a:solidFill>
            <a:schemeClr val="tx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1B9527-4959-D249-8BC2-BE10B3095DFB}"/>
                </a:ext>
              </a:extLst>
            </p:cNvPr>
            <p:cNvSpPr/>
            <p:nvPr userDrawn="1"/>
          </p:nvSpPr>
          <p:spPr>
            <a:xfrm>
              <a:off x="-5142833" y="397440"/>
              <a:ext cx="8317836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CEE77BAA-BB2B-B742-94DE-DB289F815E9F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2E4C06-E741-9C40-9279-2E0E6E524E1A}"/>
              </a:ext>
            </a:extLst>
          </p:cNvPr>
          <p:cNvGrpSpPr/>
          <p:nvPr userDrawn="1"/>
        </p:nvGrpSpPr>
        <p:grpSpPr>
          <a:xfrm>
            <a:off x="1" y="396822"/>
            <a:ext cx="3774541" cy="553016"/>
            <a:chOff x="-938498" y="396822"/>
            <a:chExt cx="3774541" cy="5530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D2FF91-E99B-4E47-BEA6-686AA234FDB6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solidFill>
              <a:schemeClr val="accent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DF81147-5CFA-AD41-A768-D1D7D186C851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6A1E0A8A-3766-FD42-8A14-2009FF0F0934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C010348-4F2D-BA4B-ACE3-111B62A8E118}"/>
                </a:ext>
              </a:extLst>
            </p:cNvPr>
            <p:cNvGrpSpPr/>
            <p:nvPr userDrawn="1"/>
          </p:nvGrpSpPr>
          <p:grpSpPr>
            <a:xfrm>
              <a:off x="-938498" y="396822"/>
              <a:ext cx="3297522" cy="553016"/>
              <a:chOff x="-938498" y="396874"/>
              <a:chExt cx="3297522" cy="553016"/>
            </a:xfrm>
            <a:solidFill>
              <a:schemeClr val="accent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484860-F170-2145-A0EA-AD56198A8E79}"/>
                  </a:ext>
                </a:extLst>
              </p:cNvPr>
              <p:cNvSpPr/>
              <p:nvPr userDrawn="1"/>
            </p:nvSpPr>
            <p:spPr>
              <a:xfrm>
                <a:off x="-938498" y="397440"/>
                <a:ext cx="2872074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D9BDE941-D065-2043-84A0-7C92239FB538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5CC7CF0-AC75-F947-95F9-93A5B988AC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96650" y="49016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8012622-EDBE-994E-81D8-D1DA2E6B63F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1830146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E4D0179-1FE8-7547-9742-F299B3CF615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3460626" y="1830146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A4370BB-C44F-C342-B1FE-2C98FABD17F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7081" y="113410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8652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BB7BF3-6657-124A-9E5B-562E7F9DF2D7}"/>
              </a:ext>
            </a:extLst>
          </p:cNvPr>
          <p:cNvSpPr/>
          <p:nvPr userDrawn="1"/>
        </p:nvSpPr>
        <p:spPr>
          <a:xfrm>
            <a:off x="19348" y="0"/>
            <a:ext cx="121694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C3C83A-FD1F-9548-BEFD-A24C6A2A0189}"/>
              </a:ext>
            </a:extLst>
          </p:cNvPr>
          <p:cNvGrpSpPr/>
          <p:nvPr userDrawn="1"/>
        </p:nvGrpSpPr>
        <p:grpSpPr>
          <a:xfrm>
            <a:off x="11161" y="396822"/>
            <a:ext cx="3044711" cy="553016"/>
            <a:chOff x="-208668" y="396822"/>
            <a:chExt cx="3044711" cy="5530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8AEBA7-BFB0-E44E-A1D6-78BB52D041E9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solidFill>
              <a:schemeClr val="accent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2275B1-832A-F445-907E-3A9DB73D637A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C3C056F3-2FDE-254F-8449-434A4312BB39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04B1835-540B-2046-998D-3EA2CA07D1C5}"/>
                </a:ext>
              </a:extLst>
            </p:cNvPr>
            <p:cNvGrpSpPr/>
            <p:nvPr userDrawn="1"/>
          </p:nvGrpSpPr>
          <p:grpSpPr>
            <a:xfrm>
              <a:off x="-208668" y="396822"/>
              <a:ext cx="2567692" cy="553016"/>
              <a:chOff x="-208668" y="396874"/>
              <a:chExt cx="2567692" cy="553016"/>
            </a:xfrm>
            <a:solidFill>
              <a:schemeClr val="accent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5579A5E-2BD3-924B-8B1D-8809810A0D22}"/>
                  </a:ext>
                </a:extLst>
              </p:cNvPr>
              <p:cNvSpPr/>
              <p:nvPr userDrawn="1"/>
            </p:nvSpPr>
            <p:spPr>
              <a:xfrm>
                <a:off x="-208668" y="397440"/>
                <a:ext cx="2142243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6CA96E7A-5626-DB4D-9E16-B8407E0210B7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BEF8CA-9FA3-B24D-98FE-249EF7651E0C}"/>
              </a:ext>
            </a:extLst>
          </p:cNvPr>
          <p:cNvGrpSpPr/>
          <p:nvPr userDrawn="1"/>
        </p:nvGrpSpPr>
        <p:grpSpPr>
          <a:xfrm>
            <a:off x="2704257" y="396822"/>
            <a:ext cx="9525174" cy="553016"/>
            <a:chOff x="2704257" y="432540"/>
            <a:chExt cx="9525174" cy="553016"/>
          </a:xfrm>
          <a:solidFill>
            <a:schemeClr val="bg1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98556C-0373-3E40-BF1C-65FB83E38817}"/>
                </a:ext>
              </a:extLst>
            </p:cNvPr>
            <p:cNvSpPr/>
            <p:nvPr userDrawn="1"/>
          </p:nvSpPr>
          <p:spPr>
            <a:xfrm>
              <a:off x="3129706" y="432540"/>
              <a:ext cx="9099725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10562A82-48EC-6943-84BD-146A4666DC89}"/>
                </a:ext>
              </a:extLst>
            </p:cNvPr>
            <p:cNvSpPr/>
            <p:nvPr userDrawn="1"/>
          </p:nvSpPr>
          <p:spPr>
            <a:xfrm rot="16200000">
              <a:off x="2640757" y="496605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B871D-F3CB-214D-82EA-F6D2CC18308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671094" y="1264024"/>
            <a:ext cx="4846637" cy="5593976"/>
          </a:xfrm>
          <a:noFill/>
        </p:spPr>
        <p:txBody>
          <a:bodyPr tIns="18288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EFBF4-9847-0145-AA64-F68118B3829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0369" y="2890792"/>
            <a:ext cx="2219325" cy="1695450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6600" b="1">
                <a:solidFill>
                  <a:schemeClr val="accent1"/>
                </a:solidFill>
              </a:defRPr>
            </a:lvl1pPr>
            <a:lvl2pPr marL="117475" indent="-117475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b="0">
                <a:solidFill>
                  <a:schemeClr val="bg1"/>
                </a:solidFill>
              </a:defRPr>
            </a:lvl2pPr>
            <a:lvl3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Stat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Callout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9BE70E4-41EE-6443-B4C7-5EB93FC4D8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55464" y="2890792"/>
            <a:ext cx="2219325" cy="1695450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6600" b="1">
                <a:solidFill>
                  <a:schemeClr val="accent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lang="en-US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700" indent="0">
              <a:spcBef>
                <a:spcPts val="0"/>
              </a:spcBef>
              <a:buNone/>
              <a:tabLst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Stat</a:t>
            </a:r>
          </a:p>
          <a:p>
            <a:pPr marL="117475" lvl="1" indent="-117475" algn="l" defTabSz="914126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Bullets</a:t>
            </a:r>
          </a:p>
          <a:p>
            <a:pPr marL="12700" lvl="2" indent="0" algn="l" defTabSz="914126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</a:pPr>
            <a:r>
              <a:rPr lang="en-US"/>
              <a:t>Callout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05D84EB-D30D-3845-994A-0E19BEAA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7FFBAA-D114-8046-938D-5E4235543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738EB45-6F71-714C-8E28-CDEC78F22E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03542" y="49016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C9757D24-8C04-8548-86C2-02ED6F94D3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0369" y="1863194"/>
            <a:ext cx="2219325" cy="676867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2200" b="1">
                <a:solidFill>
                  <a:schemeClr val="bg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sz="6600" b="1">
                <a:solidFill>
                  <a:schemeClr val="bg1"/>
                </a:solidFill>
              </a:defRPr>
            </a:lvl2pPr>
            <a:lvl3pPr marL="12700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E3849DA-5768-BF4B-9DAE-690E36956C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55464" y="1863194"/>
            <a:ext cx="2219325" cy="676867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2200" b="1">
                <a:solidFill>
                  <a:schemeClr val="bg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sz="6600" b="1">
                <a:solidFill>
                  <a:schemeClr val="bg1"/>
                </a:solidFill>
              </a:defRPr>
            </a:lvl2pPr>
            <a:lvl3pPr marL="12700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140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5128" y="932689"/>
            <a:ext cx="8746623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5128" y="1408177"/>
            <a:ext cx="874662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D4083F-0AD3-994D-AD03-81FAD9F04C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074" y="362584"/>
            <a:ext cx="2206751" cy="2215515"/>
          </a:xfrm>
        </p:spPr>
        <p:txBody>
          <a:bodyPr tIns="457200"/>
          <a:lstStyle>
            <a:lvl1pPr algn="ctr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8A8B2EA-95D5-2043-A304-C41840376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665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E58839-63A1-454D-9349-31894AC058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9342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FA05ACA-352E-BB4D-9021-1B447B283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00807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DE2E156-C5A3-8742-AE79-E479402A3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013045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E8EA6BF-49F3-E948-87E0-AD4CDD654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10220" y="4013045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3942303-F940-2341-87BA-3E0D3F03C4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710498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D87509F-D487-4F49-AAC0-17B6503CF8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0220" y="4710498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508C08A-7FC7-D548-99E2-BD1DF06F6F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407951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D354A28-A8E3-5E46-B772-5381C8B7C5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10220" y="5407951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5B0DF96-07BB-414E-AE81-9226AA9CF8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665" y="4013045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88AF688-C3E3-6C4B-8EC9-CCC60B2973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1685" y="4013045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DCF419B-A1DC-4741-AF82-4AB7B82BED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665" y="4710498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335C70A-3AA6-CE41-A449-F05FEC9726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1685" y="4710498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46F0AFD-6AC5-644E-BEF8-07E20F3BDD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8665" y="5407951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EE3A8EC-AB42-C84E-8F64-375406509C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1685" y="5407951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FD03803-4E5E-FD4E-80E7-C74F3FF578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3590" y="4070899"/>
            <a:ext cx="2390149" cy="1854411"/>
          </a:xfrm>
        </p:spPr>
        <p:txBody>
          <a:bodyPr anchor="t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842D3AA-CB14-2C46-B635-AEA243CA6C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14726" y="4070899"/>
            <a:ext cx="2390149" cy="1854411"/>
          </a:xfrm>
        </p:spPr>
        <p:txBody>
          <a:bodyPr anchor="t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C2F058C-6838-514E-819E-8A87181C979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7216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811" y="1691640"/>
            <a:ext cx="8127939" cy="715384"/>
          </a:xfrm>
        </p:spPr>
        <p:txBody>
          <a:bodyPr/>
          <a:lstStyle>
            <a:lvl1pPr>
              <a:buClr>
                <a:schemeClr val="accent1"/>
              </a:buClr>
              <a:buNone/>
              <a:defRPr sz="4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872F80-C623-4046-8579-3D2E7F71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11" y="2592592"/>
            <a:ext cx="8127939" cy="2275243"/>
          </a:xfrm>
        </p:spPr>
        <p:txBody>
          <a:bodyPr numCol="2" spcCol="457200"/>
          <a:lstStyle>
            <a:lvl1pPr marL="173038" indent="-173038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37E601-8A15-D244-95CF-F5CCAE134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811" y="5047489"/>
            <a:ext cx="8127939" cy="662590"/>
          </a:xfrm>
        </p:spPr>
        <p:txBody>
          <a:bodyPr/>
          <a:lstStyle>
            <a:lvl1pPr marL="173038" indent="-173038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66722A-9224-4449-950F-FE225346A5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075" y="1691640"/>
            <a:ext cx="2797113" cy="3027363"/>
          </a:xfrm>
        </p:spPr>
        <p:txBody>
          <a:bodyPr tIns="274320"/>
          <a:lstStyle>
            <a:lvl1pPr algn="ctr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B6A574-FB63-4344-B769-0A3A20BB95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4960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FA4AEA-37D8-E148-A23F-92602BD40B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789043"/>
            <a:ext cx="2802834" cy="5068957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product photo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9C96F5-2670-D24B-884E-10914CCE2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9763" y="1789043"/>
            <a:ext cx="8503226" cy="4613345"/>
          </a:xfrm>
        </p:spPr>
        <p:txBody>
          <a:bodyPr numCol="3" spcCol="228600"/>
          <a:lstStyle>
            <a:lvl1pPr marL="19050" indent="-19050">
              <a:spcBef>
                <a:spcPts val="1200"/>
              </a:spcBef>
              <a:buNone/>
              <a:tabLst/>
              <a:defRPr sz="1200" b="1">
                <a:solidFill>
                  <a:schemeClr val="bg2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800" b="0"/>
            </a:lvl2pPr>
            <a:lvl3pPr marL="296863" indent="-158750">
              <a:spcBef>
                <a:spcPts val="300"/>
              </a:spcBef>
              <a:buNone/>
              <a:tabLst/>
              <a:defRPr sz="800"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E906536-85D6-5744-8242-74DAEF3920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68748" y="3591731"/>
            <a:ext cx="1371600" cy="1728947"/>
          </a:xfrm>
        </p:spPr>
        <p:txBody>
          <a:bodyPr/>
          <a:lstStyle>
            <a:lvl1pPr marL="11113" indent="-11113" algn="ctr">
              <a:buNone/>
              <a:tabLst/>
              <a:defRPr/>
            </a:lvl1pPr>
          </a:lstStyle>
          <a:p>
            <a:r>
              <a:rPr lang="en-US"/>
              <a:t>product photo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A61EDE3-82F3-4E42-B93C-BC0054F30D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41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9C96F5-2670-D24B-884E-10914CCE2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081" y="1552751"/>
            <a:ext cx="11225908" cy="472981"/>
          </a:xfrm>
        </p:spPr>
        <p:txBody>
          <a:bodyPr numCol="1" spcCol="0"/>
          <a:lstStyle>
            <a:lvl1pPr marL="19050" indent="-19050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20842D-D259-B24A-BFFF-20D942A109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81" y="2489469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55A4F47-5A2B-3341-8EC1-0320B8DEC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8141" y="2489469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3B0EAB2-A107-F443-BD7A-7DDFEDB52E4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BB17B-6F4B-A045-B4F9-11FB2DC462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657BC44-FB2D-664A-B74D-3A9BF03AA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81" y="3438948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26F867E-DDDC-0E41-8FDA-776AC85351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38141" y="3438948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9B555A0-79DF-D84F-81CD-5DFE1D2E65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81" y="438842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00201CD-2A54-8A4E-8E52-93E6DDF133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38141" y="438842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29F37874-A721-8643-BAE1-448423AE7F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081" y="533790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B90D97D-2FF3-5040-A035-73DF754F3E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38141" y="533790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4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34EA0B-92BD-3449-8C95-20E889A5DF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3993" y="-1"/>
            <a:ext cx="7708900" cy="6868779"/>
          </a:xfrm>
          <a:solidFill>
            <a:schemeClr val="tx1">
              <a:lumMod val="95000"/>
            </a:schemeClr>
          </a:solidFill>
        </p:spPr>
        <p:txBody>
          <a:bodyPr tIns="182880" rIns="182880" bIns="0"/>
          <a:lstStyle>
            <a:lvl1pPr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Lifestyle Image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73F9AC7-4DA3-044F-ACC6-1438587CF16E}"/>
              </a:ext>
            </a:extLst>
          </p:cNvPr>
          <p:cNvSpPr/>
          <p:nvPr userDrawn="1"/>
        </p:nvSpPr>
        <p:spPr>
          <a:xfrm>
            <a:off x="-1" y="-10779"/>
            <a:ext cx="11334364" cy="6868779"/>
          </a:xfrm>
          <a:custGeom>
            <a:avLst/>
            <a:gdLst>
              <a:gd name="connsiteX0" fmla="*/ 0 w 11334364"/>
              <a:gd name="connsiteY0" fmla="*/ 0 h 6857999"/>
              <a:gd name="connsiteX1" fmla="*/ 444499 w 11334364"/>
              <a:gd name="connsiteY1" fmla="*/ 0 h 6857999"/>
              <a:gd name="connsiteX2" fmla="*/ 576074 w 11334364"/>
              <a:gd name="connsiteY2" fmla="*/ 0 h 6857999"/>
              <a:gd name="connsiteX3" fmla="*/ 671512 w 11334364"/>
              <a:gd name="connsiteY3" fmla="*/ 0 h 6857999"/>
              <a:gd name="connsiteX4" fmla="*/ 742950 w 11334364"/>
              <a:gd name="connsiteY4" fmla="*/ 0 h 6857999"/>
              <a:gd name="connsiteX5" fmla="*/ 1020573 w 11334364"/>
              <a:gd name="connsiteY5" fmla="*/ 0 h 6857999"/>
              <a:gd name="connsiteX6" fmla="*/ 1116011 w 11334364"/>
              <a:gd name="connsiteY6" fmla="*/ 0 h 6857999"/>
              <a:gd name="connsiteX7" fmla="*/ 1187449 w 11334364"/>
              <a:gd name="connsiteY7" fmla="*/ 0 h 6857999"/>
              <a:gd name="connsiteX8" fmla="*/ 1247586 w 11334364"/>
              <a:gd name="connsiteY8" fmla="*/ 0 h 6857999"/>
              <a:gd name="connsiteX9" fmla="*/ 1319024 w 11334364"/>
              <a:gd name="connsiteY9" fmla="*/ 0 h 6857999"/>
              <a:gd name="connsiteX10" fmla="*/ 1414462 w 11334364"/>
              <a:gd name="connsiteY10" fmla="*/ 0 h 6857999"/>
              <a:gd name="connsiteX11" fmla="*/ 1692085 w 11334364"/>
              <a:gd name="connsiteY11" fmla="*/ 0 h 6857999"/>
              <a:gd name="connsiteX12" fmla="*/ 1763523 w 11334364"/>
              <a:gd name="connsiteY12" fmla="*/ 0 h 6857999"/>
              <a:gd name="connsiteX13" fmla="*/ 1858961 w 11334364"/>
              <a:gd name="connsiteY13" fmla="*/ 0 h 6857999"/>
              <a:gd name="connsiteX14" fmla="*/ 1990536 w 11334364"/>
              <a:gd name="connsiteY14" fmla="*/ 0 h 6857999"/>
              <a:gd name="connsiteX15" fmla="*/ 2037302 w 11334364"/>
              <a:gd name="connsiteY15" fmla="*/ 0 h 6857999"/>
              <a:gd name="connsiteX16" fmla="*/ 2042563 w 11334364"/>
              <a:gd name="connsiteY16" fmla="*/ 0 h 6857999"/>
              <a:gd name="connsiteX17" fmla="*/ 2048774 w 11334364"/>
              <a:gd name="connsiteY17" fmla="*/ 0 h 6857999"/>
              <a:gd name="connsiteX18" fmla="*/ 2435035 w 11334364"/>
              <a:gd name="connsiteY18" fmla="*/ 0 h 6857999"/>
              <a:gd name="connsiteX19" fmla="*/ 2481801 w 11334364"/>
              <a:gd name="connsiteY19" fmla="*/ 0 h 6857999"/>
              <a:gd name="connsiteX20" fmla="*/ 2487062 w 11334364"/>
              <a:gd name="connsiteY20" fmla="*/ 0 h 6857999"/>
              <a:gd name="connsiteX21" fmla="*/ 2493273 w 11334364"/>
              <a:gd name="connsiteY21" fmla="*/ 0 h 6857999"/>
              <a:gd name="connsiteX22" fmla="*/ 2613376 w 11334364"/>
              <a:gd name="connsiteY22" fmla="*/ 0 h 6857999"/>
              <a:gd name="connsiteX23" fmla="*/ 2618637 w 11334364"/>
              <a:gd name="connsiteY23" fmla="*/ 0 h 6857999"/>
              <a:gd name="connsiteX24" fmla="*/ 2624848 w 11334364"/>
              <a:gd name="connsiteY24" fmla="*/ 0 h 6857999"/>
              <a:gd name="connsiteX25" fmla="*/ 2708814 w 11334364"/>
              <a:gd name="connsiteY25" fmla="*/ 0 h 6857999"/>
              <a:gd name="connsiteX26" fmla="*/ 2714075 w 11334364"/>
              <a:gd name="connsiteY26" fmla="*/ 0 h 6857999"/>
              <a:gd name="connsiteX27" fmla="*/ 2720286 w 11334364"/>
              <a:gd name="connsiteY27" fmla="*/ 0 h 6857999"/>
              <a:gd name="connsiteX28" fmla="*/ 2780252 w 11334364"/>
              <a:gd name="connsiteY28" fmla="*/ 0 h 6857999"/>
              <a:gd name="connsiteX29" fmla="*/ 2785513 w 11334364"/>
              <a:gd name="connsiteY29" fmla="*/ 0 h 6857999"/>
              <a:gd name="connsiteX30" fmla="*/ 2791724 w 11334364"/>
              <a:gd name="connsiteY30" fmla="*/ 0 h 6857999"/>
              <a:gd name="connsiteX31" fmla="*/ 3057875 w 11334364"/>
              <a:gd name="connsiteY31" fmla="*/ 0 h 6857999"/>
              <a:gd name="connsiteX32" fmla="*/ 3063136 w 11334364"/>
              <a:gd name="connsiteY32" fmla="*/ 0 h 6857999"/>
              <a:gd name="connsiteX33" fmla="*/ 3069347 w 11334364"/>
              <a:gd name="connsiteY33" fmla="*/ 0 h 6857999"/>
              <a:gd name="connsiteX34" fmla="*/ 3153313 w 11334364"/>
              <a:gd name="connsiteY34" fmla="*/ 0 h 6857999"/>
              <a:gd name="connsiteX35" fmla="*/ 3158574 w 11334364"/>
              <a:gd name="connsiteY35" fmla="*/ 0 h 6857999"/>
              <a:gd name="connsiteX36" fmla="*/ 3164785 w 11334364"/>
              <a:gd name="connsiteY36" fmla="*/ 0 h 6857999"/>
              <a:gd name="connsiteX37" fmla="*/ 3224751 w 11334364"/>
              <a:gd name="connsiteY37" fmla="*/ 0 h 6857999"/>
              <a:gd name="connsiteX38" fmla="*/ 3230012 w 11334364"/>
              <a:gd name="connsiteY38" fmla="*/ 0 h 6857999"/>
              <a:gd name="connsiteX39" fmla="*/ 3236223 w 11334364"/>
              <a:gd name="connsiteY39" fmla="*/ 0 h 6857999"/>
              <a:gd name="connsiteX40" fmla="*/ 3284888 w 11334364"/>
              <a:gd name="connsiteY40" fmla="*/ 0 h 6857999"/>
              <a:gd name="connsiteX41" fmla="*/ 3290149 w 11334364"/>
              <a:gd name="connsiteY41" fmla="*/ 0 h 6857999"/>
              <a:gd name="connsiteX42" fmla="*/ 3296360 w 11334364"/>
              <a:gd name="connsiteY42" fmla="*/ 0 h 6857999"/>
              <a:gd name="connsiteX43" fmla="*/ 3356326 w 11334364"/>
              <a:gd name="connsiteY43" fmla="*/ 0 h 6857999"/>
              <a:gd name="connsiteX44" fmla="*/ 3361587 w 11334364"/>
              <a:gd name="connsiteY44" fmla="*/ 0 h 6857999"/>
              <a:gd name="connsiteX45" fmla="*/ 3367798 w 11334364"/>
              <a:gd name="connsiteY45" fmla="*/ 0 h 6857999"/>
              <a:gd name="connsiteX46" fmla="*/ 3451764 w 11334364"/>
              <a:gd name="connsiteY46" fmla="*/ 0 h 6857999"/>
              <a:gd name="connsiteX47" fmla="*/ 3457025 w 11334364"/>
              <a:gd name="connsiteY47" fmla="*/ 0 h 6857999"/>
              <a:gd name="connsiteX48" fmla="*/ 3463236 w 11334364"/>
              <a:gd name="connsiteY48" fmla="*/ 0 h 6857999"/>
              <a:gd name="connsiteX49" fmla="*/ 3729387 w 11334364"/>
              <a:gd name="connsiteY49" fmla="*/ 0 h 6857999"/>
              <a:gd name="connsiteX50" fmla="*/ 3734648 w 11334364"/>
              <a:gd name="connsiteY50" fmla="*/ 0 h 6857999"/>
              <a:gd name="connsiteX51" fmla="*/ 3740859 w 11334364"/>
              <a:gd name="connsiteY51" fmla="*/ 0 h 6857999"/>
              <a:gd name="connsiteX52" fmla="*/ 3800825 w 11334364"/>
              <a:gd name="connsiteY52" fmla="*/ 0 h 6857999"/>
              <a:gd name="connsiteX53" fmla="*/ 3806086 w 11334364"/>
              <a:gd name="connsiteY53" fmla="*/ 0 h 6857999"/>
              <a:gd name="connsiteX54" fmla="*/ 3812297 w 11334364"/>
              <a:gd name="connsiteY54" fmla="*/ 0 h 6857999"/>
              <a:gd name="connsiteX55" fmla="*/ 3896263 w 11334364"/>
              <a:gd name="connsiteY55" fmla="*/ 0 h 6857999"/>
              <a:gd name="connsiteX56" fmla="*/ 3901524 w 11334364"/>
              <a:gd name="connsiteY56" fmla="*/ 0 h 6857999"/>
              <a:gd name="connsiteX57" fmla="*/ 3907735 w 11334364"/>
              <a:gd name="connsiteY57" fmla="*/ 0 h 6857999"/>
              <a:gd name="connsiteX58" fmla="*/ 4027838 w 11334364"/>
              <a:gd name="connsiteY58" fmla="*/ 0 h 6857999"/>
              <a:gd name="connsiteX59" fmla="*/ 4033099 w 11334364"/>
              <a:gd name="connsiteY59" fmla="*/ 0 h 6857999"/>
              <a:gd name="connsiteX60" fmla="*/ 4039310 w 11334364"/>
              <a:gd name="connsiteY60" fmla="*/ 0 h 6857999"/>
              <a:gd name="connsiteX61" fmla="*/ 4472337 w 11334364"/>
              <a:gd name="connsiteY61" fmla="*/ 0 h 6857999"/>
              <a:gd name="connsiteX62" fmla="*/ 4477598 w 11334364"/>
              <a:gd name="connsiteY62" fmla="*/ 0 h 6857999"/>
              <a:gd name="connsiteX63" fmla="*/ 4483809 w 11334364"/>
              <a:gd name="connsiteY63" fmla="*/ 0 h 6857999"/>
              <a:gd name="connsiteX64" fmla="*/ 4483809 w 11334364"/>
              <a:gd name="connsiteY64" fmla="*/ 6212 h 6857999"/>
              <a:gd name="connsiteX65" fmla="*/ 11334364 w 11334364"/>
              <a:gd name="connsiteY65" fmla="*/ 6857999 h 6857999"/>
              <a:gd name="connsiteX66" fmla="*/ 10889865 w 11334364"/>
              <a:gd name="connsiteY66" fmla="*/ 6857999 h 6857999"/>
              <a:gd name="connsiteX67" fmla="*/ 10758290 w 11334364"/>
              <a:gd name="connsiteY67" fmla="*/ 6857999 h 6857999"/>
              <a:gd name="connsiteX68" fmla="*/ 10662852 w 11334364"/>
              <a:gd name="connsiteY68" fmla="*/ 6857999 h 6857999"/>
              <a:gd name="connsiteX69" fmla="*/ 10591414 w 11334364"/>
              <a:gd name="connsiteY69" fmla="*/ 6857999 h 6857999"/>
              <a:gd name="connsiteX70" fmla="*/ 10313791 w 11334364"/>
              <a:gd name="connsiteY70" fmla="*/ 6857999 h 6857999"/>
              <a:gd name="connsiteX71" fmla="*/ 10218353 w 11334364"/>
              <a:gd name="connsiteY71" fmla="*/ 6857999 h 6857999"/>
              <a:gd name="connsiteX72" fmla="*/ 10146915 w 11334364"/>
              <a:gd name="connsiteY72" fmla="*/ 6857999 h 6857999"/>
              <a:gd name="connsiteX73" fmla="*/ 10086778 w 11334364"/>
              <a:gd name="connsiteY73" fmla="*/ 6857999 h 6857999"/>
              <a:gd name="connsiteX74" fmla="*/ 10015340 w 11334364"/>
              <a:gd name="connsiteY74" fmla="*/ 6857999 h 6857999"/>
              <a:gd name="connsiteX75" fmla="*/ 9919902 w 11334364"/>
              <a:gd name="connsiteY75" fmla="*/ 6857999 h 6857999"/>
              <a:gd name="connsiteX76" fmla="*/ 9642279 w 11334364"/>
              <a:gd name="connsiteY76" fmla="*/ 6857999 h 6857999"/>
              <a:gd name="connsiteX77" fmla="*/ 9570841 w 11334364"/>
              <a:gd name="connsiteY77" fmla="*/ 6857999 h 6857999"/>
              <a:gd name="connsiteX78" fmla="*/ 9475403 w 11334364"/>
              <a:gd name="connsiteY78" fmla="*/ 6857999 h 6857999"/>
              <a:gd name="connsiteX79" fmla="*/ 9343828 w 11334364"/>
              <a:gd name="connsiteY79" fmla="*/ 6857999 h 6857999"/>
              <a:gd name="connsiteX80" fmla="*/ 8899329 w 11334364"/>
              <a:gd name="connsiteY80" fmla="*/ 6857999 h 6857999"/>
              <a:gd name="connsiteX81" fmla="*/ 5108267 w 11334364"/>
              <a:gd name="connsiteY81" fmla="*/ 6857999 h 6857999"/>
              <a:gd name="connsiteX82" fmla="*/ 5096795 w 11334364"/>
              <a:gd name="connsiteY82" fmla="*/ 6857999 h 6857999"/>
              <a:gd name="connsiteX83" fmla="*/ 4663768 w 11334364"/>
              <a:gd name="connsiteY83" fmla="*/ 6857999 h 6857999"/>
              <a:gd name="connsiteX84" fmla="*/ 4652296 w 11334364"/>
              <a:gd name="connsiteY84" fmla="*/ 6857999 h 6857999"/>
              <a:gd name="connsiteX85" fmla="*/ 4532193 w 11334364"/>
              <a:gd name="connsiteY85" fmla="*/ 6857999 h 6857999"/>
              <a:gd name="connsiteX86" fmla="*/ 4520721 w 11334364"/>
              <a:gd name="connsiteY86" fmla="*/ 6857999 h 6857999"/>
              <a:gd name="connsiteX87" fmla="*/ 4483809 w 11334364"/>
              <a:gd name="connsiteY87" fmla="*/ 6857999 h 6857999"/>
              <a:gd name="connsiteX88" fmla="*/ 4472337 w 11334364"/>
              <a:gd name="connsiteY88" fmla="*/ 6857999 h 6857999"/>
              <a:gd name="connsiteX89" fmla="*/ 4436755 w 11334364"/>
              <a:gd name="connsiteY89" fmla="*/ 6857999 h 6857999"/>
              <a:gd name="connsiteX90" fmla="*/ 4425283 w 11334364"/>
              <a:gd name="connsiteY90" fmla="*/ 6857999 h 6857999"/>
              <a:gd name="connsiteX91" fmla="*/ 4365317 w 11334364"/>
              <a:gd name="connsiteY91" fmla="*/ 6857999 h 6857999"/>
              <a:gd name="connsiteX92" fmla="*/ 4353845 w 11334364"/>
              <a:gd name="connsiteY92" fmla="*/ 6857999 h 6857999"/>
              <a:gd name="connsiteX93" fmla="*/ 4087694 w 11334364"/>
              <a:gd name="connsiteY93" fmla="*/ 6857999 h 6857999"/>
              <a:gd name="connsiteX94" fmla="*/ 4076222 w 11334364"/>
              <a:gd name="connsiteY94" fmla="*/ 6857999 h 6857999"/>
              <a:gd name="connsiteX95" fmla="*/ 4039310 w 11334364"/>
              <a:gd name="connsiteY95" fmla="*/ 6857999 h 6857999"/>
              <a:gd name="connsiteX96" fmla="*/ 4027838 w 11334364"/>
              <a:gd name="connsiteY96" fmla="*/ 6857999 h 6857999"/>
              <a:gd name="connsiteX97" fmla="*/ 3992256 w 11334364"/>
              <a:gd name="connsiteY97" fmla="*/ 6857999 h 6857999"/>
              <a:gd name="connsiteX98" fmla="*/ 3980784 w 11334364"/>
              <a:gd name="connsiteY98" fmla="*/ 6857999 h 6857999"/>
              <a:gd name="connsiteX99" fmla="*/ 3920818 w 11334364"/>
              <a:gd name="connsiteY99" fmla="*/ 6857999 h 6857999"/>
              <a:gd name="connsiteX100" fmla="*/ 3909346 w 11334364"/>
              <a:gd name="connsiteY100" fmla="*/ 6857999 h 6857999"/>
              <a:gd name="connsiteX101" fmla="*/ 3907735 w 11334364"/>
              <a:gd name="connsiteY101" fmla="*/ 6857999 h 6857999"/>
              <a:gd name="connsiteX102" fmla="*/ 3896263 w 11334364"/>
              <a:gd name="connsiteY102" fmla="*/ 6857999 h 6857999"/>
              <a:gd name="connsiteX103" fmla="*/ 3860681 w 11334364"/>
              <a:gd name="connsiteY103" fmla="*/ 6857999 h 6857999"/>
              <a:gd name="connsiteX104" fmla="*/ 3849209 w 11334364"/>
              <a:gd name="connsiteY104" fmla="*/ 6857999 h 6857999"/>
              <a:gd name="connsiteX105" fmla="*/ 3812297 w 11334364"/>
              <a:gd name="connsiteY105" fmla="*/ 6857999 h 6857999"/>
              <a:gd name="connsiteX106" fmla="*/ 3800825 w 11334364"/>
              <a:gd name="connsiteY106" fmla="*/ 6857999 h 6857999"/>
              <a:gd name="connsiteX107" fmla="*/ 3789243 w 11334364"/>
              <a:gd name="connsiteY107" fmla="*/ 6857999 h 6857999"/>
              <a:gd name="connsiteX108" fmla="*/ 3777771 w 11334364"/>
              <a:gd name="connsiteY108" fmla="*/ 6857999 h 6857999"/>
              <a:gd name="connsiteX109" fmla="*/ 3740859 w 11334364"/>
              <a:gd name="connsiteY109" fmla="*/ 6857999 h 6857999"/>
              <a:gd name="connsiteX110" fmla="*/ 3729387 w 11334364"/>
              <a:gd name="connsiteY110" fmla="*/ 6857999 h 6857999"/>
              <a:gd name="connsiteX111" fmla="*/ 3693805 w 11334364"/>
              <a:gd name="connsiteY111" fmla="*/ 6857999 h 6857999"/>
              <a:gd name="connsiteX112" fmla="*/ 3682333 w 11334364"/>
              <a:gd name="connsiteY112" fmla="*/ 6857999 h 6857999"/>
              <a:gd name="connsiteX113" fmla="*/ 3463236 w 11334364"/>
              <a:gd name="connsiteY113" fmla="*/ 6857999 h 6857999"/>
              <a:gd name="connsiteX114" fmla="*/ 3451764 w 11334364"/>
              <a:gd name="connsiteY114" fmla="*/ 6857999 h 6857999"/>
              <a:gd name="connsiteX115" fmla="*/ 3416182 w 11334364"/>
              <a:gd name="connsiteY115" fmla="*/ 6857999 h 6857999"/>
              <a:gd name="connsiteX116" fmla="*/ 3404710 w 11334364"/>
              <a:gd name="connsiteY116" fmla="*/ 6857999 h 6857999"/>
              <a:gd name="connsiteX117" fmla="*/ 3367798 w 11334364"/>
              <a:gd name="connsiteY117" fmla="*/ 6857999 h 6857999"/>
              <a:gd name="connsiteX118" fmla="*/ 3356326 w 11334364"/>
              <a:gd name="connsiteY118" fmla="*/ 6857999 h 6857999"/>
              <a:gd name="connsiteX119" fmla="*/ 3344744 w 11334364"/>
              <a:gd name="connsiteY119" fmla="*/ 6857999 h 6857999"/>
              <a:gd name="connsiteX120" fmla="*/ 3333272 w 11334364"/>
              <a:gd name="connsiteY120" fmla="*/ 6857999 h 6857999"/>
              <a:gd name="connsiteX121" fmla="*/ 3296360 w 11334364"/>
              <a:gd name="connsiteY121" fmla="*/ 6857999 h 6857999"/>
              <a:gd name="connsiteX122" fmla="*/ 3284888 w 11334364"/>
              <a:gd name="connsiteY122" fmla="*/ 6857999 h 6857999"/>
              <a:gd name="connsiteX123" fmla="*/ 3249306 w 11334364"/>
              <a:gd name="connsiteY123" fmla="*/ 6857999 h 6857999"/>
              <a:gd name="connsiteX124" fmla="*/ 3237834 w 11334364"/>
              <a:gd name="connsiteY124" fmla="*/ 6857999 h 6857999"/>
              <a:gd name="connsiteX125" fmla="*/ 3236223 w 11334364"/>
              <a:gd name="connsiteY125" fmla="*/ 6857999 h 6857999"/>
              <a:gd name="connsiteX126" fmla="*/ 3224751 w 11334364"/>
              <a:gd name="connsiteY126" fmla="*/ 6857999 h 6857999"/>
              <a:gd name="connsiteX127" fmla="*/ 3164785 w 11334364"/>
              <a:gd name="connsiteY127" fmla="*/ 6857999 h 6857999"/>
              <a:gd name="connsiteX128" fmla="*/ 3153313 w 11334364"/>
              <a:gd name="connsiteY128" fmla="*/ 6857999 h 6857999"/>
              <a:gd name="connsiteX129" fmla="*/ 3117731 w 11334364"/>
              <a:gd name="connsiteY129" fmla="*/ 6857999 h 6857999"/>
              <a:gd name="connsiteX130" fmla="*/ 3106259 w 11334364"/>
              <a:gd name="connsiteY130" fmla="*/ 6857999 h 6857999"/>
              <a:gd name="connsiteX131" fmla="*/ 3069347 w 11334364"/>
              <a:gd name="connsiteY131" fmla="*/ 6857999 h 6857999"/>
              <a:gd name="connsiteX132" fmla="*/ 3057875 w 11334364"/>
              <a:gd name="connsiteY132" fmla="*/ 6857999 h 6857999"/>
              <a:gd name="connsiteX133" fmla="*/ 2791724 w 11334364"/>
              <a:gd name="connsiteY133" fmla="*/ 6857999 h 6857999"/>
              <a:gd name="connsiteX134" fmla="*/ 2780252 w 11334364"/>
              <a:gd name="connsiteY134" fmla="*/ 6857999 h 6857999"/>
              <a:gd name="connsiteX135" fmla="*/ 2720286 w 11334364"/>
              <a:gd name="connsiteY135" fmla="*/ 6857999 h 6857999"/>
              <a:gd name="connsiteX136" fmla="*/ 2708814 w 11334364"/>
              <a:gd name="connsiteY136" fmla="*/ 6857999 h 6857999"/>
              <a:gd name="connsiteX137" fmla="*/ 2673232 w 11334364"/>
              <a:gd name="connsiteY137" fmla="*/ 6857999 h 6857999"/>
              <a:gd name="connsiteX138" fmla="*/ 2661760 w 11334364"/>
              <a:gd name="connsiteY138" fmla="*/ 6857999 h 6857999"/>
              <a:gd name="connsiteX139" fmla="*/ 2624848 w 11334364"/>
              <a:gd name="connsiteY139" fmla="*/ 6857999 h 6857999"/>
              <a:gd name="connsiteX140" fmla="*/ 2613376 w 11334364"/>
              <a:gd name="connsiteY140" fmla="*/ 6857999 h 6857999"/>
              <a:gd name="connsiteX141" fmla="*/ 2493273 w 11334364"/>
              <a:gd name="connsiteY141" fmla="*/ 6857999 h 6857999"/>
              <a:gd name="connsiteX142" fmla="*/ 2481801 w 11334364"/>
              <a:gd name="connsiteY142" fmla="*/ 6857999 h 6857999"/>
              <a:gd name="connsiteX143" fmla="*/ 2435035 w 11334364"/>
              <a:gd name="connsiteY143" fmla="*/ 6857999 h 6857999"/>
              <a:gd name="connsiteX144" fmla="*/ 2048774 w 11334364"/>
              <a:gd name="connsiteY144" fmla="*/ 6857999 h 6857999"/>
              <a:gd name="connsiteX145" fmla="*/ 2037302 w 11334364"/>
              <a:gd name="connsiteY145" fmla="*/ 6857999 h 6857999"/>
              <a:gd name="connsiteX146" fmla="*/ 1990536 w 11334364"/>
              <a:gd name="connsiteY146" fmla="*/ 6857999 h 6857999"/>
              <a:gd name="connsiteX147" fmla="*/ 1858961 w 11334364"/>
              <a:gd name="connsiteY147" fmla="*/ 6857999 h 6857999"/>
              <a:gd name="connsiteX148" fmla="*/ 1763523 w 11334364"/>
              <a:gd name="connsiteY148" fmla="*/ 6857999 h 6857999"/>
              <a:gd name="connsiteX149" fmla="*/ 1692085 w 11334364"/>
              <a:gd name="connsiteY149" fmla="*/ 6857999 h 6857999"/>
              <a:gd name="connsiteX150" fmla="*/ 1414462 w 11334364"/>
              <a:gd name="connsiteY150" fmla="*/ 6857999 h 6857999"/>
              <a:gd name="connsiteX151" fmla="*/ 1319024 w 11334364"/>
              <a:gd name="connsiteY151" fmla="*/ 6857999 h 6857999"/>
              <a:gd name="connsiteX152" fmla="*/ 1247586 w 11334364"/>
              <a:gd name="connsiteY152" fmla="*/ 6857999 h 6857999"/>
              <a:gd name="connsiteX153" fmla="*/ 1187449 w 11334364"/>
              <a:gd name="connsiteY153" fmla="*/ 6857999 h 6857999"/>
              <a:gd name="connsiteX154" fmla="*/ 1116011 w 11334364"/>
              <a:gd name="connsiteY154" fmla="*/ 6857999 h 6857999"/>
              <a:gd name="connsiteX155" fmla="*/ 1020573 w 11334364"/>
              <a:gd name="connsiteY155" fmla="*/ 6857999 h 6857999"/>
              <a:gd name="connsiteX156" fmla="*/ 742950 w 11334364"/>
              <a:gd name="connsiteY156" fmla="*/ 6857999 h 6857999"/>
              <a:gd name="connsiteX157" fmla="*/ 671512 w 11334364"/>
              <a:gd name="connsiteY157" fmla="*/ 6857999 h 6857999"/>
              <a:gd name="connsiteX158" fmla="*/ 576074 w 11334364"/>
              <a:gd name="connsiteY158" fmla="*/ 6857999 h 6857999"/>
              <a:gd name="connsiteX159" fmla="*/ 444499 w 11334364"/>
              <a:gd name="connsiteY159" fmla="*/ 6857999 h 6857999"/>
              <a:gd name="connsiteX160" fmla="*/ 0 w 11334364"/>
              <a:gd name="connsiteY16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334364" h="6857999">
                <a:moveTo>
                  <a:pt x="0" y="0"/>
                </a:moveTo>
                <a:lnTo>
                  <a:pt x="444499" y="0"/>
                </a:lnTo>
                <a:lnTo>
                  <a:pt x="576074" y="0"/>
                </a:lnTo>
                <a:lnTo>
                  <a:pt x="671512" y="0"/>
                </a:lnTo>
                <a:lnTo>
                  <a:pt x="742950" y="0"/>
                </a:lnTo>
                <a:lnTo>
                  <a:pt x="1020573" y="0"/>
                </a:lnTo>
                <a:lnTo>
                  <a:pt x="1116011" y="0"/>
                </a:lnTo>
                <a:lnTo>
                  <a:pt x="1187449" y="0"/>
                </a:lnTo>
                <a:lnTo>
                  <a:pt x="1247586" y="0"/>
                </a:lnTo>
                <a:lnTo>
                  <a:pt x="1319024" y="0"/>
                </a:lnTo>
                <a:lnTo>
                  <a:pt x="1414462" y="0"/>
                </a:lnTo>
                <a:lnTo>
                  <a:pt x="1692085" y="0"/>
                </a:lnTo>
                <a:lnTo>
                  <a:pt x="1763523" y="0"/>
                </a:lnTo>
                <a:lnTo>
                  <a:pt x="1858961" y="0"/>
                </a:lnTo>
                <a:lnTo>
                  <a:pt x="1990536" y="0"/>
                </a:lnTo>
                <a:lnTo>
                  <a:pt x="2037302" y="0"/>
                </a:lnTo>
                <a:lnTo>
                  <a:pt x="2042563" y="0"/>
                </a:lnTo>
                <a:lnTo>
                  <a:pt x="2048774" y="0"/>
                </a:lnTo>
                <a:lnTo>
                  <a:pt x="2435035" y="0"/>
                </a:lnTo>
                <a:lnTo>
                  <a:pt x="2481801" y="0"/>
                </a:lnTo>
                <a:lnTo>
                  <a:pt x="2487062" y="0"/>
                </a:lnTo>
                <a:lnTo>
                  <a:pt x="2493273" y="0"/>
                </a:lnTo>
                <a:lnTo>
                  <a:pt x="2613376" y="0"/>
                </a:lnTo>
                <a:lnTo>
                  <a:pt x="2618637" y="0"/>
                </a:lnTo>
                <a:lnTo>
                  <a:pt x="2624848" y="0"/>
                </a:lnTo>
                <a:lnTo>
                  <a:pt x="2708814" y="0"/>
                </a:lnTo>
                <a:lnTo>
                  <a:pt x="2714075" y="0"/>
                </a:lnTo>
                <a:lnTo>
                  <a:pt x="2720286" y="0"/>
                </a:lnTo>
                <a:lnTo>
                  <a:pt x="2780252" y="0"/>
                </a:lnTo>
                <a:lnTo>
                  <a:pt x="2785513" y="0"/>
                </a:lnTo>
                <a:lnTo>
                  <a:pt x="2791724" y="0"/>
                </a:lnTo>
                <a:lnTo>
                  <a:pt x="3057875" y="0"/>
                </a:lnTo>
                <a:lnTo>
                  <a:pt x="3063136" y="0"/>
                </a:lnTo>
                <a:lnTo>
                  <a:pt x="3069347" y="0"/>
                </a:lnTo>
                <a:lnTo>
                  <a:pt x="3153313" y="0"/>
                </a:lnTo>
                <a:lnTo>
                  <a:pt x="3158574" y="0"/>
                </a:lnTo>
                <a:lnTo>
                  <a:pt x="3164785" y="0"/>
                </a:lnTo>
                <a:lnTo>
                  <a:pt x="3224751" y="0"/>
                </a:lnTo>
                <a:lnTo>
                  <a:pt x="3230012" y="0"/>
                </a:lnTo>
                <a:lnTo>
                  <a:pt x="3236223" y="0"/>
                </a:lnTo>
                <a:lnTo>
                  <a:pt x="3284888" y="0"/>
                </a:lnTo>
                <a:lnTo>
                  <a:pt x="3290149" y="0"/>
                </a:lnTo>
                <a:lnTo>
                  <a:pt x="3296360" y="0"/>
                </a:lnTo>
                <a:lnTo>
                  <a:pt x="3356326" y="0"/>
                </a:lnTo>
                <a:lnTo>
                  <a:pt x="3361587" y="0"/>
                </a:lnTo>
                <a:lnTo>
                  <a:pt x="3367798" y="0"/>
                </a:lnTo>
                <a:lnTo>
                  <a:pt x="3451764" y="0"/>
                </a:lnTo>
                <a:lnTo>
                  <a:pt x="3457025" y="0"/>
                </a:lnTo>
                <a:lnTo>
                  <a:pt x="3463236" y="0"/>
                </a:lnTo>
                <a:lnTo>
                  <a:pt x="3729387" y="0"/>
                </a:lnTo>
                <a:lnTo>
                  <a:pt x="3734648" y="0"/>
                </a:lnTo>
                <a:lnTo>
                  <a:pt x="3740859" y="0"/>
                </a:lnTo>
                <a:lnTo>
                  <a:pt x="3800825" y="0"/>
                </a:lnTo>
                <a:lnTo>
                  <a:pt x="3806086" y="0"/>
                </a:lnTo>
                <a:lnTo>
                  <a:pt x="3812297" y="0"/>
                </a:lnTo>
                <a:lnTo>
                  <a:pt x="3896263" y="0"/>
                </a:lnTo>
                <a:lnTo>
                  <a:pt x="3901524" y="0"/>
                </a:lnTo>
                <a:lnTo>
                  <a:pt x="3907735" y="0"/>
                </a:lnTo>
                <a:lnTo>
                  <a:pt x="4027838" y="0"/>
                </a:lnTo>
                <a:lnTo>
                  <a:pt x="4033099" y="0"/>
                </a:lnTo>
                <a:lnTo>
                  <a:pt x="4039310" y="0"/>
                </a:lnTo>
                <a:lnTo>
                  <a:pt x="4472337" y="0"/>
                </a:lnTo>
                <a:lnTo>
                  <a:pt x="4477598" y="0"/>
                </a:lnTo>
                <a:lnTo>
                  <a:pt x="4483809" y="0"/>
                </a:lnTo>
                <a:lnTo>
                  <a:pt x="4483809" y="6212"/>
                </a:lnTo>
                <a:lnTo>
                  <a:pt x="11334364" y="6857999"/>
                </a:lnTo>
                <a:lnTo>
                  <a:pt x="10889865" y="6857999"/>
                </a:lnTo>
                <a:lnTo>
                  <a:pt x="10758290" y="6857999"/>
                </a:lnTo>
                <a:lnTo>
                  <a:pt x="10662852" y="6857999"/>
                </a:lnTo>
                <a:lnTo>
                  <a:pt x="10591414" y="6857999"/>
                </a:lnTo>
                <a:lnTo>
                  <a:pt x="10313791" y="6857999"/>
                </a:lnTo>
                <a:lnTo>
                  <a:pt x="10218353" y="6857999"/>
                </a:lnTo>
                <a:lnTo>
                  <a:pt x="10146915" y="6857999"/>
                </a:lnTo>
                <a:lnTo>
                  <a:pt x="10086778" y="6857999"/>
                </a:lnTo>
                <a:lnTo>
                  <a:pt x="10015340" y="6857999"/>
                </a:lnTo>
                <a:lnTo>
                  <a:pt x="9919902" y="6857999"/>
                </a:lnTo>
                <a:lnTo>
                  <a:pt x="9642279" y="6857999"/>
                </a:lnTo>
                <a:lnTo>
                  <a:pt x="9570841" y="6857999"/>
                </a:lnTo>
                <a:lnTo>
                  <a:pt x="9475403" y="6857999"/>
                </a:lnTo>
                <a:lnTo>
                  <a:pt x="9343828" y="6857999"/>
                </a:lnTo>
                <a:lnTo>
                  <a:pt x="8899329" y="6857999"/>
                </a:lnTo>
                <a:lnTo>
                  <a:pt x="5108267" y="6857999"/>
                </a:lnTo>
                <a:lnTo>
                  <a:pt x="5096795" y="6857999"/>
                </a:lnTo>
                <a:lnTo>
                  <a:pt x="4663768" y="6857999"/>
                </a:lnTo>
                <a:lnTo>
                  <a:pt x="4652296" y="6857999"/>
                </a:lnTo>
                <a:lnTo>
                  <a:pt x="4532193" y="6857999"/>
                </a:lnTo>
                <a:lnTo>
                  <a:pt x="4520721" y="6857999"/>
                </a:lnTo>
                <a:lnTo>
                  <a:pt x="4483809" y="6857999"/>
                </a:lnTo>
                <a:lnTo>
                  <a:pt x="4472337" y="6857999"/>
                </a:lnTo>
                <a:lnTo>
                  <a:pt x="4436755" y="6857999"/>
                </a:lnTo>
                <a:lnTo>
                  <a:pt x="4425283" y="6857999"/>
                </a:lnTo>
                <a:lnTo>
                  <a:pt x="4365317" y="6857999"/>
                </a:lnTo>
                <a:lnTo>
                  <a:pt x="4353845" y="6857999"/>
                </a:lnTo>
                <a:lnTo>
                  <a:pt x="4087694" y="6857999"/>
                </a:lnTo>
                <a:lnTo>
                  <a:pt x="4076222" y="6857999"/>
                </a:lnTo>
                <a:lnTo>
                  <a:pt x="4039310" y="6857999"/>
                </a:lnTo>
                <a:lnTo>
                  <a:pt x="4027838" y="6857999"/>
                </a:lnTo>
                <a:lnTo>
                  <a:pt x="3992256" y="6857999"/>
                </a:lnTo>
                <a:lnTo>
                  <a:pt x="3980784" y="6857999"/>
                </a:lnTo>
                <a:lnTo>
                  <a:pt x="3920818" y="6857999"/>
                </a:lnTo>
                <a:lnTo>
                  <a:pt x="3909346" y="6857999"/>
                </a:lnTo>
                <a:lnTo>
                  <a:pt x="3907735" y="6857999"/>
                </a:lnTo>
                <a:lnTo>
                  <a:pt x="3896263" y="6857999"/>
                </a:lnTo>
                <a:lnTo>
                  <a:pt x="3860681" y="6857999"/>
                </a:lnTo>
                <a:lnTo>
                  <a:pt x="3849209" y="6857999"/>
                </a:lnTo>
                <a:lnTo>
                  <a:pt x="3812297" y="6857999"/>
                </a:lnTo>
                <a:lnTo>
                  <a:pt x="3800825" y="6857999"/>
                </a:lnTo>
                <a:lnTo>
                  <a:pt x="3789243" y="6857999"/>
                </a:lnTo>
                <a:lnTo>
                  <a:pt x="3777771" y="6857999"/>
                </a:lnTo>
                <a:lnTo>
                  <a:pt x="3740859" y="6857999"/>
                </a:lnTo>
                <a:lnTo>
                  <a:pt x="3729387" y="6857999"/>
                </a:lnTo>
                <a:lnTo>
                  <a:pt x="3693805" y="6857999"/>
                </a:lnTo>
                <a:lnTo>
                  <a:pt x="3682333" y="6857999"/>
                </a:lnTo>
                <a:lnTo>
                  <a:pt x="3463236" y="6857999"/>
                </a:lnTo>
                <a:lnTo>
                  <a:pt x="3451764" y="6857999"/>
                </a:lnTo>
                <a:lnTo>
                  <a:pt x="3416182" y="6857999"/>
                </a:lnTo>
                <a:lnTo>
                  <a:pt x="3404710" y="6857999"/>
                </a:lnTo>
                <a:lnTo>
                  <a:pt x="3367798" y="6857999"/>
                </a:lnTo>
                <a:lnTo>
                  <a:pt x="3356326" y="6857999"/>
                </a:lnTo>
                <a:lnTo>
                  <a:pt x="3344744" y="6857999"/>
                </a:lnTo>
                <a:lnTo>
                  <a:pt x="3333272" y="6857999"/>
                </a:lnTo>
                <a:lnTo>
                  <a:pt x="3296360" y="6857999"/>
                </a:lnTo>
                <a:lnTo>
                  <a:pt x="3284888" y="6857999"/>
                </a:lnTo>
                <a:lnTo>
                  <a:pt x="3249306" y="6857999"/>
                </a:lnTo>
                <a:lnTo>
                  <a:pt x="3237834" y="6857999"/>
                </a:lnTo>
                <a:lnTo>
                  <a:pt x="3236223" y="6857999"/>
                </a:lnTo>
                <a:lnTo>
                  <a:pt x="3224751" y="6857999"/>
                </a:lnTo>
                <a:lnTo>
                  <a:pt x="3164785" y="6857999"/>
                </a:lnTo>
                <a:lnTo>
                  <a:pt x="3153313" y="6857999"/>
                </a:lnTo>
                <a:lnTo>
                  <a:pt x="3117731" y="6857999"/>
                </a:lnTo>
                <a:lnTo>
                  <a:pt x="3106259" y="6857999"/>
                </a:lnTo>
                <a:lnTo>
                  <a:pt x="3069347" y="6857999"/>
                </a:lnTo>
                <a:lnTo>
                  <a:pt x="3057875" y="6857999"/>
                </a:lnTo>
                <a:lnTo>
                  <a:pt x="2791724" y="6857999"/>
                </a:lnTo>
                <a:lnTo>
                  <a:pt x="2780252" y="6857999"/>
                </a:lnTo>
                <a:lnTo>
                  <a:pt x="2720286" y="6857999"/>
                </a:lnTo>
                <a:lnTo>
                  <a:pt x="2708814" y="6857999"/>
                </a:lnTo>
                <a:lnTo>
                  <a:pt x="2673232" y="6857999"/>
                </a:lnTo>
                <a:lnTo>
                  <a:pt x="2661760" y="6857999"/>
                </a:lnTo>
                <a:lnTo>
                  <a:pt x="2624848" y="6857999"/>
                </a:lnTo>
                <a:lnTo>
                  <a:pt x="2613376" y="6857999"/>
                </a:lnTo>
                <a:lnTo>
                  <a:pt x="2493273" y="6857999"/>
                </a:lnTo>
                <a:lnTo>
                  <a:pt x="2481801" y="6857999"/>
                </a:lnTo>
                <a:lnTo>
                  <a:pt x="2435035" y="6857999"/>
                </a:lnTo>
                <a:lnTo>
                  <a:pt x="2048774" y="6857999"/>
                </a:lnTo>
                <a:lnTo>
                  <a:pt x="2037302" y="6857999"/>
                </a:lnTo>
                <a:lnTo>
                  <a:pt x="1990536" y="6857999"/>
                </a:lnTo>
                <a:lnTo>
                  <a:pt x="1858961" y="6857999"/>
                </a:lnTo>
                <a:lnTo>
                  <a:pt x="1763523" y="6857999"/>
                </a:lnTo>
                <a:lnTo>
                  <a:pt x="1692085" y="6857999"/>
                </a:lnTo>
                <a:lnTo>
                  <a:pt x="1414462" y="6857999"/>
                </a:lnTo>
                <a:lnTo>
                  <a:pt x="1319024" y="6857999"/>
                </a:lnTo>
                <a:lnTo>
                  <a:pt x="1247586" y="6857999"/>
                </a:lnTo>
                <a:lnTo>
                  <a:pt x="1187449" y="6857999"/>
                </a:lnTo>
                <a:lnTo>
                  <a:pt x="1116011" y="6857999"/>
                </a:lnTo>
                <a:lnTo>
                  <a:pt x="1020573" y="6857999"/>
                </a:lnTo>
                <a:lnTo>
                  <a:pt x="742950" y="6857999"/>
                </a:lnTo>
                <a:lnTo>
                  <a:pt x="671512" y="6857999"/>
                </a:lnTo>
                <a:lnTo>
                  <a:pt x="576074" y="6857999"/>
                </a:lnTo>
                <a:lnTo>
                  <a:pt x="4444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74D454-294A-394B-AEA9-F1B8D74BFC9C}"/>
              </a:ext>
            </a:extLst>
          </p:cNvPr>
          <p:cNvSpPr/>
          <p:nvPr userDrawn="1"/>
        </p:nvSpPr>
        <p:spPr>
          <a:xfrm rot="10800000" flipH="1">
            <a:off x="4479137" y="-10780"/>
            <a:ext cx="3032124" cy="1519441"/>
          </a:xfrm>
          <a:custGeom>
            <a:avLst/>
            <a:gdLst>
              <a:gd name="connsiteX0" fmla="*/ 0 w 3032124"/>
              <a:gd name="connsiteY0" fmla="*/ 1519441 h 1519441"/>
              <a:gd name="connsiteX1" fmla="*/ 2456050 w 3032124"/>
              <a:gd name="connsiteY1" fmla="*/ 1519441 h 1519441"/>
              <a:gd name="connsiteX2" fmla="*/ 3032124 w 3032124"/>
              <a:gd name="connsiteY2" fmla="*/ 1519441 h 1519441"/>
              <a:gd name="connsiteX3" fmla="*/ 1512957 w 3032124"/>
              <a:gd name="connsiteY3" fmla="*/ 0 h 1519441"/>
              <a:gd name="connsiteX4" fmla="*/ 0 w 3032124"/>
              <a:gd name="connsiteY4" fmla="*/ 1513229 h 1519441"/>
              <a:gd name="connsiteX5" fmla="*/ 0 w 3032124"/>
              <a:gd name="connsiteY5" fmla="*/ 1519441 h 151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124" h="1519441">
                <a:moveTo>
                  <a:pt x="0" y="1519441"/>
                </a:moveTo>
                <a:lnTo>
                  <a:pt x="2456050" y="1519441"/>
                </a:lnTo>
                <a:lnTo>
                  <a:pt x="3032124" y="1519441"/>
                </a:lnTo>
                <a:lnTo>
                  <a:pt x="1512957" y="0"/>
                </a:lnTo>
                <a:lnTo>
                  <a:pt x="0" y="1513229"/>
                </a:lnTo>
                <a:lnTo>
                  <a:pt x="0" y="1519441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44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759655"/>
            <a:ext cx="8729004" cy="5401994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None/>
              <a:defRPr sz="1200"/>
            </a:lvl1pPr>
            <a:lvl2pPr marL="12700" indent="0">
              <a:spcBef>
                <a:spcPts val="600"/>
              </a:spcBef>
              <a:spcAft>
                <a:spcPts val="1200"/>
              </a:spcAft>
              <a:buNone/>
              <a:tabLst/>
              <a:defRPr sz="2400" b="1">
                <a:solidFill>
                  <a:schemeClr val="accent1"/>
                </a:solidFill>
              </a:defRPr>
            </a:lvl2pPr>
            <a:lvl3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228531" lvl="0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506584-A50B-3F44-8CBF-B53A42B16B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4234" y="688068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9199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DAD104CB-B321-3A42-B080-81EA785DB5F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49040" y="1435588"/>
            <a:ext cx="5487812" cy="4473526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A9FD5-B8E6-0442-8B05-6ADB653B59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1726809"/>
            <a:ext cx="2961368" cy="1575581"/>
          </a:xfrm>
        </p:spPr>
        <p:txBody>
          <a:bodyPr/>
          <a:lstStyle>
            <a:lvl1pPr marL="571500" indent="0">
              <a:spcBef>
                <a:spcPts val="1200"/>
              </a:spcBef>
              <a:spcAft>
                <a:spcPts val="600"/>
              </a:spcAft>
              <a:buNone/>
              <a:tabLst/>
              <a:defRPr sz="1800" b="1"/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5BDCF85-48A0-F14B-BF89-1F1554F6A4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081" y="3954737"/>
            <a:ext cx="2961368" cy="1575581"/>
          </a:xfrm>
        </p:spPr>
        <p:txBody>
          <a:bodyPr/>
          <a:lstStyle>
            <a:lvl1pPr marL="571500" indent="0">
              <a:spcBef>
                <a:spcPts val="1200"/>
              </a:spcBef>
              <a:spcAft>
                <a:spcPts val="600"/>
              </a:spcAft>
              <a:buNone/>
              <a:tabLst/>
              <a:defRPr sz="1800" b="1"/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11B4BF-EEC3-9C44-99AF-C9E0234601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755629"/>
            <a:ext cx="422275" cy="420688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2D172571-9342-7241-8026-441A6039C9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3955737"/>
            <a:ext cx="422275" cy="420688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2D07FB7-6AB7-874D-94E3-A5C2740C944E}"/>
              </a:ext>
            </a:extLst>
          </p:cNvPr>
          <p:cNvSpPr/>
          <p:nvPr userDrawn="1"/>
        </p:nvSpPr>
        <p:spPr>
          <a:xfrm flipH="1">
            <a:off x="7705725" y="2374900"/>
            <a:ext cx="4483100" cy="44831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861B25BB-56E1-7841-A3D9-3494C5E35B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93933" y="5163526"/>
            <a:ext cx="422275" cy="420688"/>
          </a:xfrm>
        </p:spPr>
        <p:txBody>
          <a:bodyPr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9558310-3B7A-F04F-AC7B-C63043E2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591" y="5148775"/>
            <a:ext cx="1445153" cy="457200"/>
          </a:xfrm>
        </p:spPr>
        <p:txBody>
          <a:bodyPr/>
          <a:lstStyle>
            <a:lvl1pPr marL="1270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edit text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A452CE63-8C07-6F41-A904-D1A8373DE2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93933" y="5909114"/>
            <a:ext cx="422275" cy="420688"/>
          </a:xfrm>
        </p:spPr>
        <p:txBody>
          <a:bodyPr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871621-B6D1-754A-9778-215AB9EA6E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6011341-D0B1-F14E-94BE-5FC8D54F0B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86591" y="5883561"/>
            <a:ext cx="1445153" cy="457200"/>
          </a:xfrm>
        </p:spPr>
        <p:txBody>
          <a:bodyPr/>
          <a:lstStyle>
            <a:lvl1pPr marL="1270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11799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182880"/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FDD907D-6A6A-4D43-94BA-581EB658903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768096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7580BF0-327F-034F-B704-247FC3617C7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323653" y="3594781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4932025"/>
            <a:ext cx="5627687" cy="1619250"/>
          </a:xfrm>
        </p:spPr>
        <p:txBody>
          <a:bodyPr/>
          <a:lstStyle>
            <a:lvl1pPr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E947B-CEA5-3748-90D2-82C2A6D33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38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B4732BA1-D112-A54A-BE4B-044AA54AC5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081" y="553815"/>
            <a:ext cx="1122951" cy="1285433"/>
          </a:xfrm>
          <a:noFill/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4737" y="2820832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4560" y="457200"/>
            <a:ext cx="647083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0D64346-DA50-D34F-9DC8-133F5895B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704" y="2820832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2276F09E-A325-8C47-BCF4-3A2EEB19A9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8677" y="2820832"/>
            <a:ext cx="2840044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8F407F3-068A-B945-AB91-3E0D6FC3CB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4737" y="4383498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CF7A4A8-296F-5743-B900-707FB7F4A6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704" y="4383498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AE38C-FC52-C34B-AC0B-8B342A31CF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60698B0B-E93A-B39F-1BD7-B40F2C8185D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9969611" y="5573564"/>
            <a:ext cx="2219210" cy="1285433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F34E76-838C-AE49-A33A-954E85EA0660}"/>
              </a:ext>
            </a:extLst>
          </p:cNvPr>
          <p:cNvCxnSpPr>
            <a:cxnSpLocks/>
          </p:cNvCxnSpPr>
          <p:nvPr userDrawn="1"/>
        </p:nvCxnSpPr>
        <p:spPr>
          <a:xfrm>
            <a:off x="459778" y="1461861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6796FC-F100-1F43-BD81-C743821F8D88}"/>
              </a:ext>
            </a:extLst>
          </p:cNvPr>
          <p:cNvCxnSpPr>
            <a:cxnSpLocks/>
          </p:cNvCxnSpPr>
          <p:nvPr userDrawn="1"/>
        </p:nvCxnSpPr>
        <p:spPr>
          <a:xfrm>
            <a:off x="459778" y="3187907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DFEA36-9FF1-6D44-B7C6-CF6BE7BB2369}"/>
              </a:ext>
            </a:extLst>
          </p:cNvPr>
          <p:cNvCxnSpPr>
            <a:cxnSpLocks/>
          </p:cNvCxnSpPr>
          <p:nvPr userDrawn="1"/>
        </p:nvCxnSpPr>
        <p:spPr>
          <a:xfrm>
            <a:off x="459778" y="2324884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FA1BE829-8206-C14E-B376-30BE0A19D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259" y="1477791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2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Performance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14615835-1B53-704C-8ECF-674BEEDAD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259" y="3202439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accent5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Professional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6F2B93A-33DE-E742-8BC0-DA2350482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259" y="2340813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Enterprise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F873B28-A7CE-6346-A239-09483A36E36E}"/>
              </a:ext>
            </a:extLst>
          </p:cNvPr>
          <p:cNvSpPr/>
          <p:nvPr userDrawn="1"/>
        </p:nvSpPr>
        <p:spPr>
          <a:xfrm rot="16200000">
            <a:off x="567852" y="4429652"/>
            <a:ext cx="645751" cy="1921928"/>
          </a:xfrm>
          <a:custGeom>
            <a:avLst/>
            <a:gdLst>
              <a:gd name="connsiteX0" fmla="*/ 1506406 w 1506406"/>
              <a:gd name="connsiteY0" fmla="*/ 0 h 4263953"/>
              <a:gd name="connsiteX1" fmla="*/ 1506406 w 1506406"/>
              <a:gd name="connsiteY1" fmla="*/ 66583 h 4263953"/>
              <a:gd name="connsiteX2" fmla="*/ 1506406 w 1506406"/>
              <a:gd name="connsiteY2" fmla="*/ 163267 h 4263953"/>
              <a:gd name="connsiteX3" fmla="*/ 1506406 w 1506406"/>
              <a:gd name="connsiteY3" fmla="*/ 448163 h 4263953"/>
              <a:gd name="connsiteX4" fmla="*/ 1506406 w 1506406"/>
              <a:gd name="connsiteY4" fmla="*/ 448841 h 4263953"/>
              <a:gd name="connsiteX5" fmla="*/ 1506406 w 1506406"/>
              <a:gd name="connsiteY5" fmla="*/ 482221 h 4263953"/>
              <a:gd name="connsiteX6" fmla="*/ 1506406 w 1506406"/>
              <a:gd name="connsiteY6" fmla="*/ 552423 h 4263953"/>
              <a:gd name="connsiteX7" fmla="*/ 1506406 w 1506406"/>
              <a:gd name="connsiteY7" fmla="*/ 588953 h 4263953"/>
              <a:gd name="connsiteX8" fmla="*/ 1506406 w 1506406"/>
              <a:gd name="connsiteY8" fmla="*/ 605791 h 4263953"/>
              <a:gd name="connsiteX9" fmla="*/ 1506406 w 1506406"/>
              <a:gd name="connsiteY9" fmla="*/ 672374 h 4263953"/>
              <a:gd name="connsiteX10" fmla="*/ 1506406 w 1506406"/>
              <a:gd name="connsiteY10" fmla="*/ 733737 h 4263953"/>
              <a:gd name="connsiteX11" fmla="*/ 1506406 w 1506406"/>
              <a:gd name="connsiteY11" fmla="*/ 767117 h 4263953"/>
              <a:gd name="connsiteX12" fmla="*/ 1506406 w 1506406"/>
              <a:gd name="connsiteY12" fmla="*/ 767795 h 4263953"/>
              <a:gd name="connsiteX13" fmla="*/ 1506406 w 1506406"/>
              <a:gd name="connsiteY13" fmla="*/ 769059 h 4263953"/>
              <a:gd name="connsiteX14" fmla="*/ 1506406 w 1506406"/>
              <a:gd name="connsiteY14" fmla="*/ 837997 h 4263953"/>
              <a:gd name="connsiteX15" fmla="*/ 1506406 w 1506406"/>
              <a:gd name="connsiteY15" fmla="*/ 871377 h 4263953"/>
              <a:gd name="connsiteX16" fmla="*/ 1506406 w 1506406"/>
              <a:gd name="connsiteY16" fmla="*/ 874527 h 4263953"/>
              <a:gd name="connsiteX17" fmla="*/ 1506406 w 1506406"/>
              <a:gd name="connsiteY17" fmla="*/ 907907 h 4263953"/>
              <a:gd name="connsiteX18" fmla="*/ 1506406 w 1506406"/>
              <a:gd name="connsiteY18" fmla="*/ 1052691 h 4263953"/>
              <a:gd name="connsiteX19" fmla="*/ 1506406 w 1506406"/>
              <a:gd name="connsiteY19" fmla="*/ 1053955 h 4263953"/>
              <a:gd name="connsiteX20" fmla="*/ 1506406 w 1506406"/>
              <a:gd name="connsiteY20" fmla="*/ 1054633 h 4263953"/>
              <a:gd name="connsiteX21" fmla="*/ 1506406 w 1506406"/>
              <a:gd name="connsiteY21" fmla="*/ 1088013 h 4263953"/>
              <a:gd name="connsiteX22" fmla="*/ 1506406 w 1506406"/>
              <a:gd name="connsiteY22" fmla="*/ 1156951 h 4263953"/>
              <a:gd name="connsiteX23" fmla="*/ 1506406 w 1506406"/>
              <a:gd name="connsiteY23" fmla="*/ 1158215 h 4263953"/>
              <a:gd name="connsiteX24" fmla="*/ 1506406 w 1506406"/>
              <a:gd name="connsiteY24" fmla="*/ 1193481 h 4263953"/>
              <a:gd name="connsiteX25" fmla="*/ 1506406 w 1506406"/>
              <a:gd name="connsiteY25" fmla="*/ 1193671 h 4263953"/>
              <a:gd name="connsiteX26" fmla="*/ 1506406 w 1506406"/>
              <a:gd name="connsiteY26" fmla="*/ 1194745 h 4263953"/>
              <a:gd name="connsiteX27" fmla="*/ 1506406 w 1506406"/>
              <a:gd name="connsiteY27" fmla="*/ 1221507 h 4263953"/>
              <a:gd name="connsiteX28" fmla="*/ 1506406 w 1506406"/>
              <a:gd name="connsiteY28" fmla="*/ 1339529 h 4263953"/>
              <a:gd name="connsiteX29" fmla="*/ 1506406 w 1506406"/>
              <a:gd name="connsiteY29" fmla="*/ 1372909 h 4263953"/>
              <a:gd name="connsiteX30" fmla="*/ 1506406 w 1506406"/>
              <a:gd name="connsiteY30" fmla="*/ 1373587 h 4263953"/>
              <a:gd name="connsiteX31" fmla="*/ 1506406 w 1506406"/>
              <a:gd name="connsiteY31" fmla="*/ 1443789 h 4263953"/>
              <a:gd name="connsiteX32" fmla="*/ 1506406 w 1506406"/>
              <a:gd name="connsiteY32" fmla="*/ 1477169 h 4263953"/>
              <a:gd name="connsiteX33" fmla="*/ 1506406 w 1506406"/>
              <a:gd name="connsiteY33" fmla="*/ 1479245 h 4263953"/>
              <a:gd name="connsiteX34" fmla="*/ 1506406 w 1506406"/>
              <a:gd name="connsiteY34" fmla="*/ 1480319 h 4263953"/>
              <a:gd name="connsiteX35" fmla="*/ 1506406 w 1506406"/>
              <a:gd name="connsiteY35" fmla="*/ 1506403 h 4263953"/>
              <a:gd name="connsiteX36" fmla="*/ 1506406 w 1506406"/>
              <a:gd name="connsiteY36" fmla="*/ 1507081 h 4263953"/>
              <a:gd name="connsiteX37" fmla="*/ 1506406 w 1506406"/>
              <a:gd name="connsiteY37" fmla="*/ 1513699 h 4263953"/>
              <a:gd name="connsiteX38" fmla="*/ 1506406 w 1506406"/>
              <a:gd name="connsiteY38" fmla="*/ 1610663 h 4263953"/>
              <a:gd name="connsiteX39" fmla="*/ 1506406 w 1506406"/>
              <a:gd name="connsiteY39" fmla="*/ 1647193 h 4263953"/>
              <a:gd name="connsiteX40" fmla="*/ 1506406 w 1506406"/>
              <a:gd name="connsiteY40" fmla="*/ 1658483 h 4263953"/>
              <a:gd name="connsiteX41" fmla="*/ 1506406 w 1506406"/>
              <a:gd name="connsiteY41" fmla="*/ 1762743 h 4263953"/>
              <a:gd name="connsiteX42" fmla="*/ 1506406 w 1506406"/>
              <a:gd name="connsiteY42" fmla="*/ 1791977 h 4263953"/>
              <a:gd name="connsiteX43" fmla="*/ 1506406 w 1506406"/>
              <a:gd name="connsiteY43" fmla="*/ 1799273 h 4263953"/>
              <a:gd name="connsiteX44" fmla="*/ 1506406 w 1506406"/>
              <a:gd name="connsiteY44" fmla="*/ 1799463 h 4263953"/>
              <a:gd name="connsiteX45" fmla="*/ 1506406 w 1506406"/>
              <a:gd name="connsiteY45" fmla="*/ 1827299 h 4263953"/>
              <a:gd name="connsiteX46" fmla="*/ 1506406 w 1506406"/>
              <a:gd name="connsiteY46" fmla="*/ 1860825 h 4263953"/>
              <a:gd name="connsiteX47" fmla="*/ 1506406 w 1506406"/>
              <a:gd name="connsiteY47" fmla="*/ 1896237 h 4263953"/>
              <a:gd name="connsiteX48" fmla="*/ 1506406 w 1506406"/>
              <a:gd name="connsiteY48" fmla="*/ 1932767 h 4263953"/>
              <a:gd name="connsiteX49" fmla="*/ 1506406 w 1506406"/>
              <a:gd name="connsiteY49" fmla="*/ 2085037 h 4263953"/>
              <a:gd name="connsiteX50" fmla="*/ 1506406 w 1506406"/>
              <a:gd name="connsiteY50" fmla="*/ 2112195 h 4263953"/>
              <a:gd name="connsiteX51" fmla="*/ 1506406 w 1506406"/>
              <a:gd name="connsiteY51" fmla="*/ 2112873 h 4263953"/>
              <a:gd name="connsiteX52" fmla="*/ 1506406 w 1506406"/>
              <a:gd name="connsiteY52" fmla="*/ 2138161 h 4263953"/>
              <a:gd name="connsiteX53" fmla="*/ 1506406 w 1506406"/>
              <a:gd name="connsiteY53" fmla="*/ 2146399 h 4263953"/>
              <a:gd name="connsiteX54" fmla="*/ 1506406 w 1506406"/>
              <a:gd name="connsiteY54" fmla="*/ 2179779 h 4263953"/>
              <a:gd name="connsiteX55" fmla="*/ 1506406 w 1506406"/>
              <a:gd name="connsiteY55" fmla="*/ 2216455 h 4263953"/>
              <a:gd name="connsiteX56" fmla="*/ 1506406 w 1506406"/>
              <a:gd name="connsiteY56" fmla="*/ 2252985 h 4263953"/>
              <a:gd name="connsiteX57" fmla="*/ 1506406 w 1506406"/>
              <a:gd name="connsiteY57" fmla="*/ 2277817 h 4263953"/>
              <a:gd name="connsiteX58" fmla="*/ 1506406 w 1506406"/>
              <a:gd name="connsiteY58" fmla="*/ 2314347 h 4263953"/>
              <a:gd name="connsiteX59" fmla="*/ 1506406 w 1506406"/>
              <a:gd name="connsiteY59" fmla="*/ 2397769 h 4263953"/>
              <a:gd name="connsiteX60" fmla="*/ 1506406 w 1506406"/>
              <a:gd name="connsiteY60" fmla="*/ 2423735 h 4263953"/>
              <a:gd name="connsiteX61" fmla="*/ 1506406 w 1506406"/>
              <a:gd name="connsiteY61" fmla="*/ 2457115 h 4263953"/>
              <a:gd name="connsiteX62" fmla="*/ 1506406 w 1506406"/>
              <a:gd name="connsiteY62" fmla="*/ 2465353 h 4263953"/>
              <a:gd name="connsiteX63" fmla="*/ 1506406 w 1506406"/>
              <a:gd name="connsiteY63" fmla="*/ 2466617 h 4263953"/>
              <a:gd name="connsiteX64" fmla="*/ 1506406 w 1506406"/>
              <a:gd name="connsiteY64" fmla="*/ 2502029 h 4263953"/>
              <a:gd name="connsiteX65" fmla="*/ 1506406 w 1506406"/>
              <a:gd name="connsiteY65" fmla="*/ 2538559 h 4263953"/>
              <a:gd name="connsiteX66" fmla="*/ 1506406 w 1506406"/>
              <a:gd name="connsiteY66" fmla="*/ 2563391 h 4263953"/>
              <a:gd name="connsiteX67" fmla="*/ 1506406 w 1506406"/>
              <a:gd name="connsiteY67" fmla="*/ 2596771 h 4263953"/>
              <a:gd name="connsiteX68" fmla="*/ 1506406 w 1506406"/>
              <a:gd name="connsiteY68" fmla="*/ 2599921 h 4263953"/>
              <a:gd name="connsiteX69" fmla="*/ 1506406 w 1506406"/>
              <a:gd name="connsiteY69" fmla="*/ 2633301 h 4263953"/>
              <a:gd name="connsiteX70" fmla="*/ 1506406 w 1506406"/>
              <a:gd name="connsiteY70" fmla="*/ 2703503 h 4263953"/>
              <a:gd name="connsiteX71" fmla="*/ 1506406 w 1506406"/>
              <a:gd name="connsiteY71" fmla="*/ 2742689 h 4263953"/>
              <a:gd name="connsiteX72" fmla="*/ 1506406 w 1506406"/>
              <a:gd name="connsiteY72" fmla="*/ 2743953 h 4263953"/>
              <a:gd name="connsiteX73" fmla="*/ 1506406 w 1506406"/>
              <a:gd name="connsiteY73" fmla="*/ 2752191 h 4263953"/>
              <a:gd name="connsiteX74" fmla="*/ 1506406 w 1506406"/>
              <a:gd name="connsiteY74" fmla="*/ 2785571 h 4263953"/>
              <a:gd name="connsiteX75" fmla="*/ 1506406 w 1506406"/>
              <a:gd name="connsiteY75" fmla="*/ 2882345 h 4263953"/>
              <a:gd name="connsiteX76" fmla="*/ 1506406 w 1506406"/>
              <a:gd name="connsiteY76" fmla="*/ 2883609 h 4263953"/>
              <a:gd name="connsiteX77" fmla="*/ 1506406 w 1506406"/>
              <a:gd name="connsiteY77" fmla="*/ 2918875 h 4263953"/>
              <a:gd name="connsiteX78" fmla="*/ 1506406 w 1506406"/>
              <a:gd name="connsiteY78" fmla="*/ 2919065 h 4263953"/>
              <a:gd name="connsiteX79" fmla="*/ 1506406 w 1506406"/>
              <a:gd name="connsiteY79" fmla="*/ 2920139 h 4263953"/>
              <a:gd name="connsiteX80" fmla="*/ 1506406 w 1506406"/>
              <a:gd name="connsiteY80" fmla="*/ 2989077 h 4263953"/>
              <a:gd name="connsiteX81" fmla="*/ 1506406 w 1506406"/>
              <a:gd name="connsiteY81" fmla="*/ 3022457 h 4263953"/>
              <a:gd name="connsiteX82" fmla="*/ 1506406 w 1506406"/>
              <a:gd name="connsiteY82" fmla="*/ 3029527 h 4263953"/>
              <a:gd name="connsiteX83" fmla="*/ 1506406 w 1506406"/>
              <a:gd name="connsiteY83" fmla="*/ 3062907 h 4263953"/>
              <a:gd name="connsiteX84" fmla="*/ 1506406 w 1506406"/>
              <a:gd name="connsiteY84" fmla="*/ 3071145 h 4263953"/>
              <a:gd name="connsiteX85" fmla="*/ 1506406 w 1506406"/>
              <a:gd name="connsiteY85" fmla="*/ 3169183 h 4263953"/>
              <a:gd name="connsiteX86" fmla="*/ 1506406 w 1506406"/>
              <a:gd name="connsiteY86" fmla="*/ 3196401 h 4263953"/>
              <a:gd name="connsiteX87" fmla="*/ 1506406 w 1506406"/>
              <a:gd name="connsiteY87" fmla="*/ 3202563 h 4263953"/>
              <a:gd name="connsiteX88" fmla="*/ 1506406 w 1506406"/>
              <a:gd name="connsiteY88" fmla="*/ 3204639 h 4263953"/>
              <a:gd name="connsiteX89" fmla="*/ 1506406 w 1506406"/>
              <a:gd name="connsiteY89" fmla="*/ 3205713 h 4263953"/>
              <a:gd name="connsiteX90" fmla="*/ 1506406 w 1506406"/>
              <a:gd name="connsiteY90" fmla="*/ 3239093 h 4263953"/>
              <a:gd name="connsiteX91" fmla="*/ 1506406 w 1506406"/>
              <a:gd name="connsiteY91" fmla="*/ 3308031 h 4263953"/>
              <a:gd name="connsiteX92" fmla="*/ 1506406 w 1506406"/>
              <a:gd name="connsiteY92" fmla="*/ 3308221 h 4263953"/>
              <a:gd name="connsiteX93" fmla="*/ 1506406 w 1506406"/>
              <a:gd name="connsiteY93" fmla="*/ 3309295 h 4263953"/>
              <a:gd name="connsiteX94" fmla="*/ 1506406 w 1506406"/>
              <a:gd name="connsiteY94" fmla="*/ 3336057 h 4263953"/>
              <a:gd name="connsiteX95" fmla="*/ 1506406 w 1506406"/>
              <a:gd name="connsiteY95" fmla="*/ 3348481 h 4263953"/>
              <a:gd name="connsiteX96" fmla="*/ 1506406 w 1506406"/>
              <a:gd name="connsiteY96" fmla="*/ 3372587 h 4263953"/>
              <a:gd name="connsiteX97" fmla="*/ 1506406 w 1506406"/>
              <a:gd name="connsiteY97" fmla="*/ 3481977 h 4263953"/>
              <a:gd name="connsiteX98" fmla="*/ 1506406 w 1506406"/>
              <a:gd name="connsiteY98" fmla="*/ 3488137 h 4263953"/>
              <a:gd name="connsiteX99" fmla="*/ 1506406 w 1506406"/>
              <a:gd name="connsiteY99" fmla="*/ 3524667 h 4263953"/>
              <a:gd name="connsiteX100" fmla="*/ 1506406 w 1506406"/>
              <a:gd name="connsiteY100" fmla="*/ 3524857 h 4263953"/>
              <a:gd name="connsiteX101" fmla="*/ 1506406 w 1506406"/>
              <a:gd name="connsiteY101" fmla="*/ 3593795 h 4263953"/>
              <a:gd name="connsiteX102" fmla="*/ 1506406 w 1506406"/>
              <a:gd name="connsiteY102" fmla="*/ 3594869 h 4263953"/>
              <a:gd name="connsiteX103" fmla="*/ 1506406 w 1506406"/>
              <a:gd name="connsiteY103" fmla="*/ 3621631 h 4263953"/>
              <a:gd name="connsiteX104" fmla="*/ 1506406 w 1506406"/>
              <a:gd name="connsiteY104" fmla="*/ 3628249 h 4263953"/>
              <a:gd name="connsiteX105" fmla="*/ 1506406 w 1506406"/>
              <a:gd name="connsiteY105" fmla="*/ 3658161 h 4263953"/>
              <a:gd name="connsiteX106" fmla="*/ 1506406 w 1506406"/>
              <a:gd name="connsiteY106" fmla="*/ 3802193 h 4263953"/>
              <a:gd name="connsiteX107" fmla="*/ 1506406 w 1506406"/>
              <a:gd name="connsiteY107" fmla="*/ 3810431 h 4263953"/>
              <a:gd name="connsiteX108" fmla="*/ 1506406 w 1506406"/>
              <a:gd name="connsiteY108" fmla="*/ 3913823 h 4263953"/>
              <a:gd name="connsiteX109" fmla="*/ 1506406 w 1506406"/>
              <a:gd name="connsiteY109" fmla="*/ 3914013 h 4263953"/>
              <a:gd name="connsiteX110" fmla="*/ 1506406 w 1506406"/>
              <a:gd name="connsiteY110" fmla="*/ 3941849 h 4263953"/>
              <a:gd name="connsiteX111" fmla="*/ 1506406 w 1506406"/>
              <a:gd name="connsiteY111" fmla="*/ 3978379 h 4263953"/>
              <a:gd name="connsiteX112" fmla="*/ 1506406 w 1506406"/>
              <a:gd name="connsiteY112" fmla="*/ 4087769 h 4263953"/>
              <a:gd name="connsiteX113" fmla="*/ 1506406 w 1506406"/>
              <a:gd name="connsiteY113" fmla="*/ 4199587 h 4263953"/>
              <a:gd name="connsiteX114" fmla="*/ 1506406 w 1506406"/>
              <a:gd name="connsiteY114" fmla="*/ 4227423 h 4263953"/>
              <a:gd name="connsiteX115" fmla="*/ 1506406 w 1506406"/>
              <a:gd name="connsiteY115" fmla="*/ 4263953 h 4263953"/>
              <a:gd name="connsiteX116" fmla="*/ 1499092 w 1506406"/>
              <a:gd name="connsiteY116" fmla="*/ 4263953 h 4263953"/>
              <a:gd name="connsiteX117" fmla="*/ 0 w 1506406"/>
              <a:gd name="connsiteY117" fmla="*/ 3438458 h 4263953"/>
              <a:gd name="connsiteX118" fmla="*/ 0 w 1506406"/>
              <a:gd name="connsiteY118" fmla="*/ 3429308 h 4263953"/>
              <a:gd name="connsiteX119" fmla="*/ 0 w 1506406"/>
              <a:gd name="connsiteY119" fmla="*/ 3401930 h 4263953"/>
              <a:gd name="connsiteX120" fmla="*/ 0 w 1506406"/>
              <a:gd name="connsiteY120" fmla="*/ 3348480 h 4263953"/>
              <a:gd name="connsiteX121" fmla="*/ 0 w 1506406"/>
              <a:gd name="connsiteY121" fmla="*/ 3309294 h 4263953"/>
              <a:gd name="connsiteX122" fmla="*/ 0 w 1506406"/>
              <a:gd name="connsiteY122" fmla="*/ 3152884 h 4263953"/>
              <a:gd name="connsiteX123" fmla="*/ 0 w 1506406"/>
              <a:gd name="connsiteY123" fmla="*/ 3116356 h 4263953"/>
              <a:gd name="connsiteX124" fmla="*/ 0 w 1506406"/>
              <a:gd name="connsiteY124" fmla="*/ 3062906 h 4263953"/>
              <a:gd name="connsiteX125" fmla="*/ 0 w 1506406"/>
              <a:gd name="connsiteY125" fmla="*/ 3029526 h 4263953"/>
              <a:gd name="connsiteX126" fmla="*/ 0 w 1506406"/>
              <a:gd name="connsiteY126" fmla="*/ 2984938 h 4263953"/>
              <a:gd name="connsiteX127" fmla="*/ 0 w 1506406"/>
              <a:gd name="connsiteY127" fmla="*/ 2975596 h 4263953"/>
              <a:gd name="connsiteX128" fmla="*/ 0 w 1506406"/>
              <a:gd name="connsiteY128" fmla="*/ 2832666 h 4263953"/>
              <a:gd name="connsiteX129" fmla="*/ 0 w 1506406"/>
              <a:gd name="connsiteY129" fmla="*/ 2823516 h 4263953"/>
              <a:gd name="connsiteX130" fmla="*/ 0 w 1506406"/>
              <a:gd name="connsiteY130" fmla="*/ 2814982 h 4263953"/>
              <a:gd name="connsiteX131" fmla="*/ 0 w 1506406"/>
              <a:gd name="connsiteY131" fmla="*/ 2796138 h 4263953"/>
              <a:gd name="connsiteX132" fmla="*/ 0 w 1506406"/>
              <a:gd name="connsiteY132" fmla="*/ 2743952 h 4263953"/>
              <a:gd name="connsiteX133" fmla="*/ 0 w 1506406"/>
              <a:gd name="connsiteY133" fmla="*/ 2742688 h 4263953"/>
              <a:gd name="connsiteX134" fmla="*/ 0 w 1506406"/>
              <a:gd name="connsiteY134" fmla="*/ 2703502 h 4263953"/>
              <a:gd name="connsiteX135" fmla="*/ 0 w 1506406"/>
              <a:gd name="connsiteY135" fmla="*/ 2699364 h 4263953"/>
              <a:gd name="connsiteX136" fmla="*/ 0 w 1506406"/>
              <a:gd name="connsiteY136" fmla="*/ 2699174 h 4263953"/>
              <a:gd name="connsiteX137" fmla="*/ 0 w 1506406"/>
              <a:gd name="connsiteY137" fmla="*/ 2690022 h 4263953"/>
              <a:gd name="connsiteX138" fmla="*/ 0 w 1506406"/>
              <a:gd name="connsiteY138" fmla="*/ 2662644 h 4263953"/>
              <a:gd name="connsiteX139" fmla="*/ 0 w 1506406"/>
              <a:gd name="connsiteY139" fmla="*/ 2656642 h 4263953"/>
              <a:gd name="connsiteX140" fmla="*/ 0 w 1506406"/>
              <a:gd name="connsiteY140" fmla="*/ 2547092 h 4263953"/>
              <a:gd name="connsiteX141" fmla="*/ 0 w 1506406"/>
              <a:gd name="connsiteY141" fmla="*/ 2538558 h 4263953"/>
              <a:gd name="connsiteX142" fmla="*/ 0 w 1506406"/>
              <a:gd name="connsiteY142" fmla="*/ 2529408 h 4263953"/>
              <a:gd name="connsiteX143" fmla="*/ 0 w 1506406"/>
              <a:gd name="connsiteY143" fmla="*/ 2510564 h 4263953"/>
              <a:gd name="connsiteX144" fmla="*/ 0 w 1506406"/>
              <a:gd name="connsiteY144" fmla="*/ 2502028 h 4263953"/>
              <a:gd name="connsiteX145" fmla="*/ 0 w 1506406"/>
              <a:gd name="connsiteY145" fmla="*/ 2457114 h 4263953"/>
              <a:gd name="connsiteX146" fmla="*/ 0 w 1506406"/>
              <a:gd name="connsiteY146" fmla="*/ 2423734 h 4263953"/>
              <a:gd name="connsiteX147" fmla="*/ 0 w 1506406"/>
              <a:gd name="connsiteY147" fmla="*/ 2413600 h 4263953"/>
              <a:gd name="connsiteX148" fmla="*/ 0 w 1506406"/>
              <a:gd name="connsiteY148" fmla="*/ 2380220 h 4263953"/>
              <a:gd name="connsiteX149" fmla="*/ 0 w 1506406"/>
              <a:gd name="connsiteY149" fmla="*/ 2379146 h 4263953"/>
              <a:gd name="connsiteX150" fmla="*/ 0 w 1506406"/>
              <a:gd name="connsiteY150" fmla="*/ 2377070 h 4263953"/>
              <a:gd name="connsiteX151" fmla="*/ 0 w 1506406"/>
              <a:gd name="connsiteY151" fmla="*/ 2371068 h 4263953"/>
              <a:gd name="connsiteX152" fmla="*/ 0 w 1506406"/>
              <a:gd name="connsiteY152" fmla="*/ 2369804 h 4263953"/>
              <a:gd name="connsiteX153" fmla="*/ 0 w 1506406"/>
              <a:gd name="connsiteY153" fmla="*/ 2343690 h 4263953"/>
              <a:gd name="connsiteX154" fmla="*/ 0 w 1506406"/>
              <a:gd name="connsiteY154" fmla="*/ 2252984 h 4263953"/>
              <a:gd name="connsiteX155" fmla="*/ 0 w 1506406"/>
              <a:gd name="connsiteY155" fmla="*/ 2245652 h 4263953"/>
              <a:gd name="connsiteX156" fmla="*/ 0 w 1506406"/>
              <a:gd name="connsiteY156" fmla="*/ 2216454 h 4263953"/>
              <a:gd name="connsiteX157" fmla="*/ 0 w 1506406"/>
              <a:gd name="connsiteY157" fmla="*/ 2209190 h 4263953"/>
              <a:gd name="connsiteX158" fmla="*/ 0 w 1506406"/>
              <a:gd name="connsiteY158" fmla="*/ 2138160 h 4263953"/>
              <a:gd name="connsiteX159" fmla="*/ 0 w 1506406"/>
              <a:gd name="connsiteY159" fmla="*/ 2094646 h 4263953"/>
              <a:gd name="connsiteX160" fmla="*/ 0 w 1506406"/>
              <a:gd name="connsiteY160" fmla="*/ 2093572 h 4263953"/>
              <a:gd name="connsiteX161" fmla="*/ 0 w 1506406"/>
              <a:gd name="connsiteY161" fmla="*/ 2093382 h 4263953"/>
              <a:gd name="connsiteX162" fmla="*/ 0 w 1506406"/>
              <a:gd name="connsiteY162" fmla="*/ 2085036 h 4263953"/>
              <a:gd name="connsiteX163" fmla="*/ 0 w 1506406"/>
              <a:gd name="connsiteY163" fmla="*/ 2084230 h 4263953"/>
              <a:gd name="connsiteX164" fmla="*/ 0 w 1506406"/>
              <a:gd name="connsiteY164" fmla="*/ 2075696 h 4263953"/>
              <a:gd name="connsiteX165" fmla="*/ 0 w 1506406"/>
              <a:gd name="connsiteY165" fmla="*/ 2058116 h 4263953"/>
              <a:gd name="connsiteX166" fmla="*/ 0 w 1506406"/>
              <a:gd name="connsiteY166" fmla="*/ 2056852 h 4263953"/>
              <a:gd name="connsiteX167" fmla="*/ 0 w 1506406"/>
              <a:gd name="connsiteY167" fmla="*/ 2050850 h 4263953"/>
              <a:gd name="connsiteX168" fmla="*/ 0 w 1506406"/>
              <a:gd name="connsiteY168" fmla="*/ 1960078 h 4263953"/>
              <a:gd name="connsiteX169" fmla="*/ 0 w 1506406"/>
              <a:gd name="connsiteY169" fmla="*/ 1932766 h 4263953"/>
              <a:gd name="connsiteX170" fmla="*/ 0 w 1506406"/>
              <a:gd name="connsiteY170" fmla="*/ 1926698 h 4263953"/>
              <a:gd name="connsiteX171" fmla="*/ 0 w 1506406"/>
              <a:gd name="connsiteY171" fmla="*/ 1923616 h 4263953"/>
              <a:gd name="connsiteX172" fmla="*/ 0 w 1506406"/>
              <a:gd name="connsiteY172" fmla="*/ 1896236 h 4263953"/>
              <a:gd name="connsiteX173" fmla="*/ 0 w 1506406"/>
              <a:gd name="connsiteY173" fmla="*/ 1807808 h 4263953"/>
              <a:gd name="connsiteX174" fmla="*/ 0 w 1506406"/>
              <a:gd name="connsiteY174" fmla="*/ 1799462 h 4263953"/>
              <a:gd name="connsiteX175" fmla="*/ 0 w 1506406"/>
              <a:gd name="connsiteY175" fmla="*/ 1774428 h 4263953"/>
              <a:gd name="connsiteX176" fmla="*/ 0 w 1506406"/>
              <a:gd name="connsiteY176" fmla="*/ 1771278 h 4263953"/>
              <a:gd name="connsiteX177" fmla="*/ 0 w 1506406"/>
              <a:gd name="connsiteY177" fmla="*/ 1765276 h 4263953"/>
              <a:gd name="connsiteX178" fmla="*/ 0 w 1506406"/>
              <a:gd name="connsiteY178" fmla="*/ 1737898 h 4263953"/>
              <a:gd name="connsiteX179" fmla="*/ 0 w 1506406"/>
              <a:gd name="connsiteY179" fmla="*/ 1647192 h 4263953"/>
              <a:gd name="connsiteX180" fmla="*/ 0 w 1506406"/>
              <a:gd name="connsiteY180" fmla="*/ 1639860 h 4263953"/>
              <a:gd name="connsiteX181" fmla="*/ 0 w 1506406"/>
              <a:gd name="connsiteY181" fmla="*/ 1610662 h 4263953"/>
              <a:gd name="connsiteX182" fmla="*/ 0 w 1506406"/>
              <a:gd name="connsiteY182" fmla="*/ 1600332 h 4263953"/>
              <a:gd name="connsiteX183" fmla="*/ 0 w 1506406"/>
              <a:gd name="connsiteY183" fmla="*/ 1572276 h 4263953"/>
              <a:gd name="connsiteX184" fmla="*/ 0 w 1506406"/>
              <a:gd name="connsiteY184" fmla="*/ 1513698 h 4263953"/>
              <a:gd name="connsiteX185" fmla="*/ 0 w 1506406"/>
              <a:gd name="connsiteY185" fmla="*/ 1488854 h 4263953"/>
              <a:gd name="connsiteX186" fmla="*/ 0 w 1506406"/>
              <a:gd name="connsiteY186" fmla="*/ 1480318 h 4263953"/>
              <a:gd name="connsiteX187" fmla="*/ 0 w 1506406"/>
              <a:gd name="connsiteY187" fmla="*/ 1479244 h 4263953"/>
              <a:gd name="connsiteX188" fmla="*/ 0 w 1506406"/>
              <a:gd name="connsiteY188" fmla="*/ 1477168 h 4263953"/>
              <a:gd name="connsiteX189" fmla="*/ 0 w 1506406"/>
              <a:gd name="connsiteY189" fmla="*/ 1471166 h 4263953"/>
              <a:gd name="connsiteX190" fmla="*/ 0 w 1506406"/>
              <a:gd name="connsiteY190" fmla="*/ 1469904 h 4263953"/>
              <a:gd name="connsiteX191" fmla="*/ 0 w 1506406"/>
              <a:gd name="connsiteY191" fmla="*/ 1452324 h 4263953"/>
              <a:gd name="connsiteX192" fmla="*/ 0 w 1506406"/>
              <a:gd name="connsiteY192" fmla="*/ 1354286 h 4263953"/>
              <a:gd name="connsiteX193" fmla="*/ 0 w 1506406"/>
              <a:gd name="connsiteY193" fmla="*/ 1320906 h 4263953"/>
              <a:gd name="connsiteX194" fmla="*/ 0 w 1506406"/>
              <a:gd name="connsiteY194" fmla="*/ 1193670 h 4263953"/>
              <a:gd name="connsiteX195" fmla="*/ 2 w 1506406"/>
              <a:gd name="connsiteY195" fmla="*/ 1035332 h 4263953"/>
              <a:gd name="connsiteX196" fmla="*/ 2 w 1506406"/>
              <a:gd name="connsiteY196" fmla="*/ 994540 h 4263953"/>
              <a:gd name="connsiteX197" fmla="*/ 0 w 1506406"/>
              <a:gd name="connsiteY197" fmla="*/ 994540 h 4263953"/>
              <a:gd name="connsiteX198" fmla="*/ 0 w 1506406"/>
              <a:gd name="connsiteY198" fmla="*/ 966484 h 4263953"/>
              <a:gd name="connsiteX199" fmla="*/ 0 w 1506406"/>
              <a:gd name="connsiteY199" fmla="*/ 907906 h 4263953"/>
              <a:gd name="connsiteX200" fmla="*/ 0 w 1506406"/>
              <a:gd name="connsiteY200" fmla="*/ 874526 h 4263953"/>
              <a:gd name="connsiteX201" fmla="*/ 0 w 1506406"/>
              <a:gd name="connsiteY201" fmla="*/ 871376 h 4263953"/>
              <a:gd name="connsiteX202" fmla="*/ 0 w 1506406"/>
              <a:gd name="connsiteY202" fmla="*/ 865374 h 4263953"/>
              <a:gd name="connsiteX203" fmla="*/ 2 w 1506406"/>
              <a:gd name="connsiteY203" fmla="*/ 865374 h 4263953"/>
              <a:gd name="connsiteX204" fmla="*/ 2 w 1506406"/>
              <a:gd name="connsiteY204" fmla="*/ 605791 h 4263953"/>
              <a:gd name="connsiteX205" fmla="*/ 2 w 1506406"/>
              <a:gd name="connsiteY205" fmla="*/ 604529 h 4263953"/>
              <a:gd name="connsiteX206" fmla="*/ 2 w 1506406"/>
              <a:gd name="connsiteY206" fmla="*/ 318954 h 4263953"/>
              <a:gd name="connsiteX207" fmla="*/ 2 w 1506406"/>
              <a:gd name="connsiteY207" fmla="*/ 285575 h 4263953"/>
              <a:gd name="connsiteX208" fmla="*/ 2 w 1506406"/>
              <a:gd name="connsiteY208" fmla="*/ 0 h 42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506406" h="4263953">
                <a:moveTo>
                  <a:pt x="1506406" y="0"/>
                </a:moveTo>
                <a:lnTo>
                  <a:pt x="1506406" y="66583"/>
                </a:lnTo>
                <a:lnTo>
                  <a:pt x="1506406" y="163267"/>
                </a:lnTo>
                <a:lnTo>
                  <a:pt x="1506406" y="448163"/>
                </a:lnTo>
                <a:lnTo>
                  <a:pt x="1506406" y="448841"/>
                </a:lnTo>
                <a:lnTo>
                  <a:pt x="1506406" y="482221"/>
                </a:lnTo>
                <a:lnTo>
                  <a:pt x="1506406" y="552423"/>
                </a:lnTo>
                <a:lnTo>
                  <a:pt x="1506406" y="588953"/>
                </a:lnTo>
                <a:lnTo>
                  <a:pt x="1506406" y="605791"/>
                </a:lnTo>
                <a:lnTo>
                  <a:pt x="1506406" y="672374"/>
                </a:lnTo>
                <a:lnTo>
                  <a:pt x="1506406" y="733737"/>
                </a:lnTo>
                <a:lnTo>
                  <a:pt x="1506406" y="767117"/>
                </a:lnTo>
                <a:lnTo>
                  <a:pt x="1506406" y="767795"/>
                </a:lnTo>
                <a:lnTo>
                  <a:pt x="1506406" y="769059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874527"/>
                </a:lnTo>
                <a:lnTo>
                  <a:pt x="1506406" y="907907"/>
                </a:lnTo>
                <a:lnTo>
                  <a:pt x="1506406" y="1052691"/>
                </a:lnTo>
                <a:lnTo>
                  <a:pt x="1506406" y="1053955"/>
                </a:lnTo>
                <a:lnTo>
                  <a:pt x="1506406" y="1054633"/>
                </a:lnTo>
                <a:lnTo>
                  <a:pt x="1506406" y="1088013"/>
                </a:lnTo>
                <a:lnTo>
                  <a:pt x="1506406" y="1156951"/>
                </a:lnTo>
                <a:lnTo>
                  <a:pt x="1506406" y="1158215"/>
                </a:lnTo>
                <a:lnTo>
                  <a:pt x="1506406" y="1193481"/>
                </a:lnTo>
                <a:lnTo>
                  <a:pt x="1506406" y="1193671"/>
                </a:lnTo>
                <a:lnTo>
                  <a:pt x="1506406" y="1194745"/>
                </a:lnTo>
                <a:lnTo>
                  <a:pt x="1506406" y="1221507"/>
                </a:lnTo>
                <a:lnTo>
                  <a:pt x="1506406" y="1339529"/>
                </a:lnTo>
                <a:lnTo>
                  <a:pt x="1506406" y="1372909"/>
                </a:lnTo>
                <a:lnTo>
                  <a:pt x="1506406" y="1373587"/>
                </a:lnTo>
                <a:lnTo>
                  <a:pt x="1506406" y="1443789"/>
                </a:lnTo>
                <a:lnTo>
                  <a:pt x="1506406" y="1477169"/>
                </a:lnTo>
                <a:lnTo>
                  <a:pt x="1506406" y="1479245"/>
                </a:lnTo>
                <a:lnTo>
                  <a:pt x="1506406" y="1480319"/>
                </a:lnTo>
                <a:lnTo>
                  <a:pt x="1506406" y="1506403"/>
                </a:lnTo>
                <a:lnTo>
                  <a:pt x="1506406" y="1507081"/>
                </a:lnTo>
                <a:lnTo>
                  <a:pt x="1506406" y="1513699"/>
                </a:lnTo>
                <a:lnTo>
                  <a:pt x="1506406" y="1610663"/>
                </a:lnTo>
                <a:lnTo>
                  <a:pt x="1506406" y="1647193"/>
                </a:lnTo>
                <a:lnTo>
                  <a:pt x="1506406" y="1658483"/>
                </a:lnTo>
                <a:lnTo>
                  <a:pt x="1506406" y="1762743"/>
                </a:lnTo>
                <a:lnTo>
                  <a:pt x="1506406" y="1791977"/>
                </a:lnTo>
                <a:lnTo>
                  <a:pt x="1506406" y="1799273"/>
                </a:lnTo>
                <a:lnTo>
                  <a:pt x="1506406" y="1799463"/>
                </a:lnTo>
                <a:lnTo>
                  <a:pt x="1506406" y="1827299"/>
                </a:lnTo>
                <a:lnTo>
                  <a:pt x="1506406" y="1860825"/>
                </a:lnTo>
                <a:lnTo>
                  <a:pt x="1506406" y="1896237"/>
                </a:lnTo>
                <a:lnTo>
                  <a:pt x="1506406" y="1932767"/>
                </a:lnTo>
                <a:lnTo>
                  <a:pt x="1506406" y="2085037"/>
                </a:lnTo>
                <a:lnTo>
                  <a:pt x="1506406" y="2112195"/>
                </a:lnTo>
                <a:lnTo>
                  <a:pt x="1506406" y="2112873"/>
                </a:lnTo>
                <a:lnTo>
                  <a:pt x="1506406" y="2138161"/>
                </a:lnTo>
                <a:lnTo>
                  <a:pt x="1506406" y="2146399"/>
                </a:lnTo>
                <a:lnTo>
                  <a:pt x="1506406" y="2179779"/>
                </a:lnTo>
                <a:lnTo>
                  <a:pt x="1506406" y="2216455"/>
                </a:lnTo>
                <a:lnTo>
                  <a:pt x="1506406" y="2252985"/>
                </a:lnTo>
                <a:lnTo>
                  <a:pt x="1506406" y="2277817"/>
                </a:lnTo>
                <a:lnTo>
                  <a:pt x="1506406" y="2314347"/>
                </a:lnTo>
                <a:lnTo>
                  <a:pt x="1506406" y="2397769"/>
                </a:lnTo>
                <a:lnTo>
                  <a:pt x="1506406" y="2423735"/>
                </a:lnTo>
                <a:lnTo>
                  <a:pt x="1506406" y="2457115"/>
                </a:lnTo>
                <a:lnTo>
                  <a:pt x="1506406" y="2465353"/>
                </a:lnTo>
                <a:lnTo>
                  <a:pt x="1506406" y="2466617"/>
                </a:lnTo>
                <a:lnTo>
                  <a:pt x="1506406" y="2502029"/>
                </a:lnTo>
                <a:lnTo>
                  <a:pt x="1506406" y="2538559"/>
                </a:lnTo>
                <a:lnTo>
                  <a:pt x="1506406" y="2563391"/>
                </a:lnTo>
                <a:lnTo>
                  <a:pt x="1506406" y="2596771"/>
                </a:lnTo>
                <a:lnTo>
                  <a:pt x="1506406" y="2599921"/>
                </a:lnTo>
                <a:lnTo>
                  <a:pt x="1506406" y="2633301"/>
                </a:lnTo>
                <a:lnTo>
                  <a:pt x="1506406" y="2703503"/>
                </a:lnTo>
                <a:lnTo>
                  <a:pt x="1506406" y="2742689"/>
                </a:lnTo>
                <a:lnTo>
                  <a:pt x="1506406" y="2743953"/>
                </a:lnTo>
                <a:lnTo>
                  <a:pt x="1506406" y="2752191"/>
                </a:lnTo>
                <a:lnTo>
                  <a:pt x="1506406" y="2785571"/>
                </a:lnTo>
                <a:lnTo>
                  <a:pt x="1506406" y="2882345"/>
                </a:lnTo>
                <a:lnTo>
                  <a:pt x="1506406" y="2883609"/>
                </a:lnTo>
                <a:lnTo>
                  <a:pt x="1506406" y="2918875"/>
                </a:lnTo>
                <a:lnTo>
                  <a:pt x="1506406" y="2919065"/>
                </a:lnTo>
                <a:lnTo>
                  <a:pt x="1506406" y="2920139"/>
                </a:lnTo>
                <a:lnTo>
                  <a:pt x="1506406" y="2989077"/>
                </a:lnTo>
                <a:lnTo>
                  <a:pt x="1506406" y="3022457"/>
                </a:lnTo>
                <a:lnTo>
                  <a:pt x="1506406" y="3029527"/>
                </a:lnTo>
                <a:lnTo>
                  <a:pt x="1506406" y="3062907"/>
                </a:lnTo>
                <a:lnTo>
                  <a:pt x="1506406" y="3071145"/>
                </a:lnTo>
                <a:lnTo>
                  <a:pt x="1506406" y="3169183"/>
                </a:lnTo>
                <a:lnTo>
                  <a:pt x="1506406" y="3196401"/>
                </a:lnTo>
                <a:lnTo>
                  <a:pt x="1506406" y="3202563"/>
                </a:lnTo>
                <a:lnTo>
                  <a:pt x="1506406" y="3204639"/>
                </a:lnTo>
                <a:lnTo>
                  <a:pt x="1506406" y="3205713"/>
                </a:lnTo>
                <a:lnTo>
                  <a:pt x="1506406" y="3239093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09295"/>
                </a:lnTo>
                <a:lnTo>
                  <a:pt x="1506406" y="3336057"/>
                </a:lnTo>
                <a:lnTo>
                  <a:pt x="1506406" y="3348481"/>
                </a:lnTo>
                <a:lnTo>
                  <a:pt x="1506406" y="3372587"/>
                </a:lnTo>
                <a:lnTo>
                  <a:pt x="1506406" y="3481977"/>
                </a:lnTo>
                <a:lnTo>
                  <a:pt x="1506406" y="3488137"/>
                </a:lnTo>
                <a:lnTo>
                  <a:pt x="1506406" y="3524667"/>
                </a:lnTo>
                <a:lnTo>
                  <a:pt x="1506406" y="3524857"/>
                </a:lnTo>
                <a:lnTo>
                  <a:pt x="1506406" y="3593795"/>
                </a:lnTo>
                <a:lnTo>
                  <a:pt x="1506406" y="3594869"/>
                </a:lnTo>
                <a:lnTo>
                  <a:pt x="1506406" y="3621631"/>
                </a:lnTo>
                <a:lnTo>
                  <a:pt x="1506406" y="3628249"/>
                </a:lnTo>
                <a:lnTo>
                  <a:pt x="1506406" y="3658161"/>
                </a:lnTo>
                <a:lnTo>
                  <a:pt x="1506406" y="3802193"/>
                </a:lnTo>
                <a:lnTo>
                  <a:pt x="1506406" y="3810431"/>
                </a:lnTo>
                <a:lnTo>
                  <a:pt x="1506406" y="3913823"/>
                </a:lnTo>
                <a:lnTo>
                  <a:pt x="1506406" y="3914013"/>
                </a:lnTo>
                <a:lnTo>
                  <a:pt x="1506406" y="3941849"/>
                </a:lnTo>
                <a:lnTo>
                  <a:pt x="1506406" y="3978379"/>
                </a:lnTo>
                <a:lnTo>
                  <a:pt x="1506406" y="4087769"/>
                </a:lnTo>
                <a:lnTo>
                  <a:pt x="1506406" y="4199587"/>
                </a:lnTo>
                <a:lnTo>
                  <a:pt x="1506406" y="4227423"/>
                </a:lnTo>
                <a:lnTo>
                  <a:pt x="1506406" y="4263953"/>
                </a:lnTo>
                <a:lnTo>
                  <a:pt x="1499092" y="4263953"/>
                </a:lnTo>
                <a:lnTo>
                  <a:pt x="0" y="3438458"/>
                </a:lnTo>
                <a:lnTo>
                  <a:pt x="0" y="3429308"/>
                </a:lnTo>
                <a:lnTo>
                  <a:pt x="0" y="3401930"/>
                </a:lnTo>
                <a:lnTo>
                  <a:pt x="0" y="3348480"/>
                </a:lnTo>
                <a:lnTo>
                  <a:pt x="0" y="3309294"/>
                </a:lnTo>
                <a:lnTo>
                  <a:pt x="0" y="3152884"/>
                </a:lnTo>
                <a:lnTo>
                  <a:pt x="0" y="3116356"/>
                </a:lnTo>
                <a:lnTo>
                  <a:pt x="0" y="3062906"/>
                </a:lnTo>
                <a:lnTo>
                  <a:pt x="0" y="3029526"/>
                </a:lnTo>
                <a:lnTo>
                  <a:pt x="0" y="2984938"/>
                </a:lnTo>
                <a:lnTo>
                  <a:pt x="0" y="2975596"/>
                </a:lnTo>
                <a:lnTo>
                  <a:pt x="0" y="2832666"/>
                </a:lnTo>
                <a:lnTo>
                  <a:pt x="0" y="2823516"/>
                </a:lnTo>
                <a:lnTo>
                  <a:pt x="0" y="2814982"/>
                </a:lnTo>
                <a:lnTo>
                  <a:pt x="0" y="2796138"/>
                </a:lnTo>
                <a:lnTo>
                  <a:pt x="0" y="2743952"/>
                </a:lnTo>
                <a:lnTo>
                  <a:pt x="0" y="2742688"/>
                </a:lnTo>
                <a:lnTo>
                  <a:pt x="0" y="2703502"/>
                </a:lnTo>
                <a:lnTo>
                  <a:pt x="0" y="2699364"/>
                </a:lnTo>
                <a:lnTo>
                  <a:pt x="0" y="2699174"/>
                </a:lnTo>
                <a:lnTo>
                  <a:pt x="0" y="2690022"/>
                </a:lnTo>
                <a:lnTo>
                  <a:pt x="0" y="2662644"/>
                </a:lnTo>
                <a:lnTo>
                  <a:pt x="0" y="2656642"/>
                </a:lnTo>
                <a:lnTo>
                  <a:pt x="0" y="2547092"/>
                </a:lnTo>
                <a:lnTo>
                  <a:pt x="0" y="2538558"/>
                </a:lnTo>
                <a:lnTo>
                  <a:pt x="0" y="2529408"/>
                </a:lnTo>
                <a:lnTo>
                  <a:pt x="0" y="2510564"/>
                </a:lnTo>
                <a:lnTo>
                  <a:pt x="0" y="2502028"/>
                </a:lnTo>
                <a:lnTo>
                  <a:pt x="0" y="2457114"/>
                </a:lnTo>
                <a:lnTo>
                  <a:pt x="0" y="2423734"/>
                </a:lnTo>
                <a:lnTo>
                  <a:pt x="0" y="2413600"/>
                </a:lnTo>
                <a:lnTo>
                  <a:pt x="0" y="2380220"/>
                </a:lnTo>
                <a:lnTo>
                  <a:pt x="0" y="2379146"/>
                </a:lnTo>
                <a:lnTo>
                  <a:pt x="0" y="2377070"/>
                </a:lnTo>
                <a:lnTo>
                  <a:pt x="0" y="2371068"/>
                </a:lnTo>
                <a:lnTo>
                  <a:pt x="0" y="2369804"/>
                </a:lnTo>
                <a:lnTo>
                  <a:pt x="0" y="2343690"/>
                </a:lnTo>
                <a:lnTo>
                  <a:pt x="0" y="2252984"/>
                </a:lnTo>
                <a:lnTo>
                  <a:pt x="0" y="2245652"/>
                </a:lnTo>
                <a:lnTo>
                  <a:pt x="0" y="2216454"/>
                </a:lnTo>
                <a:lnTo>
                  <a:pt x="0" y="2209190"/>
                </a:lnTo>
                <a:lnTo>
                  <a:pt x="0" y="2138160"/>
                </a:lnTo>
                <a:lnTo>
                  <a:pt x="0" y="2094646"/>
                </a:lnTo>
                <a:lnTo>
                  <a:pt x="0" y="2093572"/>
                </a:lnTo>
                <a:lnTo>
                  <a:pt x="0" y="2093382"/>
                </a:lnTo>
                <a:lnTo>
                  <a:pt x="0" y="2085036"/>
                </a:lnTo>
                <a:lnTo>
                  <a:pt x="0" y="2084230"/>
                </a:lnTo>
                <a:lnTo>
                  <a:pt x="0" y="2075696"/>
                </a:lnTo>
                <a:lnTo>
                  <a:pt x="0" y="2058116"/>
                </a:lnTo>
                <a:lnTo>
                  <a:pt x="0" y="2056852"/>
                </a:lnTo>
                <a:lnTo>
                  <a:pt x="0" y="2050850"/>
                </a:lnTo>
                <a:lnTo>
                  <a:pt x="0" y="1960078"/>
                </a:lnTo>
                <a:lnTo>
                  <a:pt x="0" y="1932766"/>
                </a:lnTo>
                <a:lnTo>
                  <a:pt x="0" y="1926698"/>
                </a:lnTo>
                <a:lnTo>
                  <a:pt x="0" y="1923616"/>
                </a:lnTo>
                <a:lnTo>
                  <a:pt x="0" y="1896236"/>
                </a:lnTo>
                <a:lnTo>
                  <a:pt x="0" y="1807808"/>
                </a:lnTo>
                <a:lnTo>
                  <a:pt x="0" y="1799462"/>
                </a:lnTo>
                <a:lnTo>
                  <a:pt x="0" y="1774428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47192"/>
                </a:lnTo>
                <a:lnTo>
                  <a:pt x="0" y="1639860"/>
                </a:lnTo>
                <a:lnTo>
                  <a:pt x="0" y="1610662"/>
                </a:lnTo>
                <a:lnTo>
                  <a:pt x="0" y="1600332"/>
                </a:lnTo>
                <a:lnTo>
                  <a:pt x="0" y="1572276"/>
                </a:lnTo>
                <a:lnTo>
                  <a:pt x="0" y="1513698"/>
                </a:lnTo>
                <a:lnTo>
                  <a:pt x="0" y="1488854"/>
                </a:lnTo>
                <a:lnTo>
                  <a:pt x="0" y="1480318"/>
                </a:lnTo>
                <a:lnTo>
                  <a:pt x="0" y="1479244"/>
                </a:lnTo>
                <a:lnTo>
                  <a:pt x="0" y="1477168"/>
                </a:lnTo>
                <a:lnTo>
                  <a:pt x="0" y="1471166"/>
                </a:lnTo>
                <a:lnTo>
                  <a:pt x="0" y="1469904"/>
                </a:lnTo>
                <a:lnTo>
                  <a:pt x="0" y="1452324"/>
                </a:lnTo>
                <a:lnTo>
                  <a:pt x="0" y="1354286"/>
                </a:lnTo>
                <a:lnTo>
                  <a:pt x="0" y="1320906"/>
                </a:lnTo>
                <a:lnTo>
                  <a:pt x="0" y="1193670"/>
                </a:lnTo>
                <a:lnTo>
                  <a:pt x="2" y="1035332"/>
                </a:lnTo>
                <a:lnTo>
                  <a:pt x="2" y="994540"/>
                </a:lnTo>
                <a:lnTo>
                  <a:pt x="0" y="994540"/>
                </a:lnTo>
                <a:lnTo>
                  <a:pt x="0" y="966484"/>
                </a:lnTo>
                <a:lnTo>
                  <a:pt x="0" y="907906"/>
                </a:lnTo>
                <a:lnTo>
                  <a:pt x="0" y="874526"/>
                </a:lnTo>
                <a:lnTo>
                  <a:pt x="0" y="871376"/>
                </a:lnTo>
                <a:lnTo>
                  <a:pt x="0" y="865374"/>
                </a:lnTo>
                <a:lnTo>
                  <a:pt x="2" y="865374"/>
                </a:lnTo>
                <a:lnTo>
                  <a:pt x="2" y="605791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accent1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tIns="548640" rtlCol="0" anchor="ctr">
            <a:noAutofit/>
          </a:bodyPr>
          <a:lstStyle/>
          <a:p>
            <a:endParaRPr lang="en-US" sz="1400" b="1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3885B88-442D-FC4B-A937-97153291725C}"/>
              </a:ext>
            </a:extLst>
          </p:cNvPr>
          <p:cNvSpPr/>
          <p:nvPr userDrawn="1"/>
        </p:nvSpPr>
        <p:spPr>
          <a:xfrm rot="16200000">
            <a:off x="567852" y="3578750"/>
            <a:ext cx="645751" cy="1921928"/>
          </a:xfrm>
          <a:custGeom>
            <a:avLst/>
            <a:gdLst>
              <a:gd name="connsiteX0" fmla="*/ 1506406 w 1506406"/>
              <a:gd name="connsiteY0" fmla="*/ 0 h 4263953"/>
              <a:gd name="connsiteX1" fmla="*/ 1506406 w 1506406"/>
              <a:gd name="connsiteY1" fmla="*/ 66583 h 4263953"/>
              <a:gd name="connsiteX2" fmla="*/ 1506406 w 1506406"/>
              <a:gd name="connsiteY2" fmla="*/ 163267 h 4263953"/>
              <a:gd name="connsiteX3" fmla="*/ 1506406 w 1506406"/>
              <a:gd name="connsiteY3" fmla="*/ 448163 h 4263953"/>
              <a:gd name="connsiteX4" fmla="*/ 1506406 w 1506406"/>
              <a:gd name="connsiteY4" fmla="*/ 448841 h 4263953"/>
              <a:gd name="connsiteX5" fmla="*/ 1506406 w 1506406"/>
              <a:gd name="connsiteY5" fmla="*/ 482221 h 4263953"/>
              <a:gd name="connsiteX6" fmla="*/ 1506406 w 1506406"/>
              <a:gd name="connsiteY6" fmla="*/ 552423 h 4263953"/>
              <a:gd name="connsiteX7" fmla="*/ 1506406 w 1506406"/>
              <a:gd name="connsiteY7" fmla="*/ 588953 h 4263953"/>
              <a:gd name="connsiteX8" fmla="*/ 1506406 w 1506406"/>
              <a:gd name="connsiteY8" fmla="*/ 605791 h 4263953"/>
              <a:gd name="connsiteX9" fmla="*/ 1506406 w 1506406"/>
              <a:gd name="connsiteY9" fmla="*/ 672374 h 4263953"/>
              <a:gd name="connsiteX10" fmla="*/ 1506406 w 1506406"/>
              <a:gd name="connsiteY10" fmla="*/ 733737 h 4263953"/>
              <a:gd name="connsiteX11" fmla="*/ 1506406 w 1506406"/>
              <a:gd name="connsiteY11" fmla="*/ 767117 h 4263953"/>
              <a:gd name="connsiteX12" fmla="*/ 1506406 w 1506406"/>
              <a:gd name="connsiteY12" fmla="*/ 767795 h 4263953"/>
              <a:gd name="connsiteX13" fmla="*/ 1506406 w 1506406"/>
              <a:gd name="connsiteY13" fmla="*/ 769059 h 4263953"/>
              <a:gd name="connsiteX14" fmla="*/ 1506406 w 1506406"/>
              <a:gd name="connsiteY14" fmla="*/ 837997 h 4263953"/>
              <a:gd name="connsiteX15" fmla="*/ 1506406 w 1506406"/>
              <a:gd name="connsiteY15" fmla="*/ 871377 h 4263953"/>
              <a:gd name="connsiteX16" fmla="*/ 1506406 w 1506406"/>
              <a:gd name="connsiteY16" fmla="*/ 874527 h 4263953"/>
              <a:gd name="connsiteX17" fmla="*/ 1506406 w 1506406"/>
              <a:gd name="connsiteY17" fmla="*/ 907907 h 4263953"/>
              <a:gd name="connsiteX18" fmla="*/ 1506406 w 1506406"/>
              <a:gd name="connsiteY18" fmla="*/ 1052691 h 4263953"/>
              <a:gd name="connsiteX19" fmla="*/ 1506406 w 1506406"/>
              <a:gd name="connsiteY19" fmla="*/ 1053955 h 4263953"/>
              <a:gd name="connsiteX20" fmla="*/ 1506406 w 1506406"/>
              <a:gd name="connsiteY20" fmla="*/ 1054633 h 4263953"/>
              <a:gd name="connsiteX21" fmla="*/ 1506406 w 1506406"/>
              <a:gd name="connsiteY21" fmla="*/ 1088013 h 4263953"/>
              <a:gd name="connsiteX22" fmla="*/ 1506406 w 1506406"/>
              <a:gd name="connsiteY22" fmla="*/ 1156951 h 4263953"/>
              <a:gd name="connsiteX23" fmla="*/ 1506406 w 1506406"/>
              <a:gd name="connsiteY23" fmla="*/ 1158215 h 4263953"/>
              <a:gd name="connsiteX24" fmla="*/ 1506406 w 1506406"/>
              <a:gd name="connsiteY24" fmla="*/ 1193481 h 4263953"/>
              <a:gd name="connsiteX25" fmla="*/ 1506406 w 1506406"/>
              <a:gd name="connsiteY25" fmla="*/ 1193671 h 4263953"/>
              <a:gd name="connsiteX26" fmla="*/ 1506406 w 1506406"/>
              <a:gd name="connsiteY26" fmla="*/ 1194745 h 4263953"/>
              <a:gd name="connsiteX27" fmla="*/ 1506406 w 1506406"/>
              <a:gd name="connsiteY27" fmla="*/ 1221507 h 4263953"/>
              <a:gd name="connsiteX28" fmla="*/ 1506406 w 1506406"/>
              <a:gd name="connsiteY28" fmla="*/ 1339529 h 4263953"/>
              <a:gd name="connsiteX29" fmla="*/ 1506406 w 1506406"/>
              <a:gd name="connsiteY29" fmla="*/ 1372909 h 4263953"/>
              <a:gd name="connsiteX30" fmla="*/ 1506406 w 1506406"/>
              <a:gd name="connsiteY30" fmla="*/ 1373587 h 4263953"/>
              <a:gd name="connsiteX31" fmla="*/ 1506406 w 1506406"/>
              <a:gd name="connsiteY31" fmla="*/ 1443789 h 4263953"/>
              <a:gd name="connsiteX32" fmla="*/ 1506406 w 1506406"/>
              <a:gd name="connsiteY32" fmla="*/ 1477169 h 4263953"/>
              <a:gd name="connsiteX33" fmla="*/ 1506406 w 1506406"/>
              <a:gd name="connsiteY33" fmla="*/ 1479245 h 4263953"/>
              <a:gd name="connsiteX34" fmla="*/ 1506406 w 1506406"/>
              <a:gd name="connsiteY34" fmla="*/ 1480319 h 4263953"/>
              <a:gd name="connsiteX35" fmla="*/ 1506406 w 1506406"/>
              <a:gd name="connsiteY35" fmla="*/ 1506403 h 4263953"/>
              <a:gd name="connsiteX36" fmla="*/ 1506406 w 1506406"/>
              <a:gd name="connsiteY36" fmla="*/ 1507081 h 4263953"/>
              <a:gd name="connsiteX37" fmla="*/ 1506406 w 1506406"/>
              <a:gd name="connsiteY37" fmla="*/ 1513699 h 4263953"/>
              <a:gd name="connsiteX38" fmla="*/ 1506406 w 1506406"/>
              <a:gd name="connsiteY38" fmla="*/ 1610663 h 4263953"/>
              <a:gd name="connsiteX39" fmla="*/ 1506406 w 1506406"/>
              <a:gd name="connsiteY39" fmla="*/ 1647193 h 4263953"/>
              <a:gd name="connsiteX40" fmla="*/ 1506406 w 1506406"/>
              <a:gd name="connsiteY40" fmla="*/ 1658483 h 4263953"/>
              <a:gd name="connsiteX41" fmla="*/ 1506406 w 1506406"/>
              <a:gd name="connsiteY41" fmla="*/ 1762743 h 4263953"/>
              <a:gd name="connsiteX42" fmla="*/ 1506406 w 1506406"/>
              <a:gd name="connsiteY42" fmla="*/ 1791977 h 4263953"/>
              <a:gd name="connsiteX43" fmla="*/ 1506406 w 1506406"/>
              <a:gd name="connsiteY43" fmla="*/ 1799273 h 4263953"/>
              <a:gd name="connsiteX44" fmla="*/ 1506406 w 1506406"/>
              <a:gd name="connsiteY44" fmla="*/ 1799463 h 4263953"/>
              <a:gd name="connsiteX45" fmla="*/ 1506406 w 1506406"/>
              <a:gd name="connsiteY45" fmla="*/ 1827299 h 4263953"/>
              <a:gd name="connsiteX46" fmla="*/ 1506406 w 1506406"/>
              <a:gd name="connsiteY46" fmla="*/ 1860825 h 4263953"/>
              <a:gd name="connsiteX47" fmla="*/ 1506406 w 1506406"/>
              <a:gd name="connsiteY47" fmla="*/ 1896237 h 4263953"/>
              <a:gd name="connsiteX48" fmla="*/ 1506406 w 1506406"/>
              <a:gd name="connsiteY48" fmla="*/ 1932767 h 4263953"/>
              <a:gd name="connsiteX49" fmla="*/ 1506406 w 1506406"/>
              <a:gd name="connsiteY49" fmla="*/ 2085037 h 4263953"/>
              <a:gd name="connsiteX50" fmla="*/ 1506406 w 1506406"/>
              <a:gd name="connsiteY50" fmla="*/ 2112195 h 4263953"/>
              <a:gd name="connsiteX51" fmla="*/ 1506406 w 1506406"/>
              <a:gd name="connsiteY51" fmla="*/ 2112873 h 4263953"/>
              <a:gd name="connsiteX52" fmla="*/ 1506406 w 1506406"/>
              <a:gd name="connsiteY52" fmla="*/ 2138161 h 4263953"/>
              <a:gd name="connsiteX53" fmla="*/ 1506406 w 1506406"/>
              <a:gd name="connsiteY53" fmla="*/ 2146399 h 4263953"/>
              <a:gd name="connsiteX54" fmla="*/ 1506406 w 1506406"/>
              <a:gd name="connsiteY54" fmla="*/ 2179779 h 4263953"/>
              <a:gd name="connsiteX55" fmla="*/ 1506406 w 1506406"/>
              <a:gd name="connsiteY55" fmla="*/ 2216455 h 4263953"/>
              <a:gd name="connsiteX56" fmla="*/ 1506406 w 1506406"/>
              <a:gd name="connsiteY56" fmla="*/ 2252985 h 4263953"/>
              <a:gd name="connsiteX57" fmla="*/ 1506406 w 1506406"/>
              <a:gd name="connsiteY57" fmla="*/ 2277817 h 4263953"/>
              <a:gd name="connsiteX58" fmla="*/ 1506406 w 1506406"/>
              <a:gd name="connsiteY58" fmla="*/ 2314347 h 4263953"/>
              <a:gd name="connsiteX59" fmla="*/ 1506406 w 1506406"/>
              <a:gd name="connsiteY59" fmla="*/ 2397769 h 4263953"/>
              <a:gd name="connsiteX60" fmla="*/ 1506406 w 1506406"/>
              <a:gd name="connsiteY60" fmla="*/ 2423735 h 4263953"/>
              <a:gd name="connsiteX61" fmla="*/ 1506406 w 1506406"/>
              <a:gd name="connsiteY61" fmla="*/ 2457115 h 4263953"/>
              <a:gd name="connsiteX62" fmla="*/ 1506406 w 1506406"/>
              <a:gd name="connsiteY62" fmla="*/ 2465353 h 4263953"/>
              <a:gd name="connsiteX63" fmla="*/ 1506406 w 1506406"/>
              <a:gd name="connsiteY63" fmla="*/ 2466617 h 4263953"/>
              <a:gd name="connsiteX64" fmla="*/ 1506406 w 1506406"/>
              <a:gd name="connsiteY64" fmla="*/ 2502029 h 4263953"/>
              <a:gd name="connsiteX65" fmla="*/ 1506406 w 1506406"/>
              <a:gd name="connsiteY65" fmla="*/ 2538559 h 4263953"/>
              <a:gd name="connsiteX66" fmla="*/ 1506406 w 1506406"/>
              <a:gd name="connsiteY66" fmla="*/ 2563391 h 4263953"/>
              <a:gd name="connsiteX67" fmla="*/ 1506406 w 1506406"/>
              <a:gd name="connsiteY67" fmla="*/ 2596771 h 4263953"/>
              <a:gd name="connsiteX68" fmla="*/ 1506406 w 1506406"/>
              <a:gd name="connsiteY68" fmla="*/ 2599921 h 4263953"/>
              <a:gd name="connsiteX69" fmla="*/ 1506406 w 1506406"/>
              <a:gd name="connsiteY69" fmla="*/ 2633301 h 4263953"/>
              <a:gd name="connsiteX70" fmla="*/ 1506406 w 1506406"/>
              <a:gd name="connsiteY70" fmla="*/ 2703503 h 4263953"/>
              <a:gd name="connsiteX71" fmla="*/ 1506406 w 1506406"/>
              <a:gd name="connsiteY71" fmla="*/ 2742689 h 4263953"/>
              <a:gd name="connsiteX72" fmla="*/ 1506406 w 1506406"/>
              <a:gd name="connsiteY72" fmla="*/ 2743953 h 4263953"/>
              <a:gd name="connsiteX73" fmla="*/ 1506406 w 1506406"/>
              <a:gd name="connsiteY73" fmla="*/ 2752191 h 4263953"/>
              <a:gd name="connsiteX74" fmla="*/ 1506406 w 1506406"/>
              <a:gd name="connsiteY74" fmla="*/ 2785571 h 4263953"/>
              <a:gd name="connsiteX75" fmla="*/ 1506406 w 1506406"/>
              <a:gd name="connsiteY75" fmla="*/ 2882345 h 4263953"/>
              <a:gd name="connsiteX76" fmla="*/ 1506406 w 1506406"/>
              <a:gd name="connsiteY76" fmla="*/ 2883609 h 4263953"/>
              <a:gd name="connsiteX77" fmla="*/ 1506406 w 1506406"/>
              <a:gd name="connsiteY77" fmla="*/ 2918875 h 4263953"/>
              <a:gd name="connsiteX78" fmla="*/ 1506406 w 1506406"/>
              <a:gd name="connsiteY78" fmla="*/ 2919065 h 4263953"/>
              <a:gd name="connsiteX79" fmla="*/ 1506406 w 1506406"/>
              <a:gd name="connsiteY79" fmla="*/ 2920139 h 4263953"/>
              <a:gd name="connsiteX80" fmla="*/ 1506406 w 1506406"/>
              <a:gd name="connsiteY80" fmla="*/ 2989077 h 4263953"/>
              <a:gd name="connsiteX81" fmla="*/ 1506406 w 1506406"/>
              <a:gd name="connsiteY81" fmla="*/ 3022457 h 4263953"/>
              <a:gd name="connsiteX82" fmla="*/ 1506406 w 1506406"/>
              <a:gd name="connsiteY82" fmla="*/ 3029527 h 4263953"/>
              <a:gd name="connsiteX83" fmla="*/ 1506406 w 1506406"/>
              <a:gd name="connsiteY83" fmla="*/ 3062907 h 4263953"/>
              <a:gd name="connsiteX84" fmla="*/ 1506406 w 1506406"/>
              <a:gd name="connsiteY84" fmla="*/ 3071145 h 4263953"/>
              <a:gd name="connsiteX85" fmla="*/ 1506406 w 1506406"/>
              <a:gd name="connsiteY85" fmla="*/ 3169183 h 4263953"/>
              <a:gd name="connsiteX86" fmla="*/ 1506406 w 1506406"/>
              <a:gd name="connsiteY86" fmla="*/ 3196401 h 4263953"/>
              <a:gd name="connsiteX87" fmla="*/ 1506406 w 1506406"/>
              <a:gd name="connsiteY87" fmla="*/ 3202563 h 4263953"/>
              <a:gd name="connsiteX88" fmla="*/ 1506406 w 1506406"/>
              <a:gd name="connsiteY88" fmla="*/ 3204639 h 4263953"/>
              <a:gd name="connsiteX89" fmla="*/ 1506406 w 1506406"/>
              <a:gd name="connsiteY89" fmla="*/ 3205713 h 4263953"/>
              <a:gd name="connsiteX90" fmla="*/ 1506406 w 1506406"/>
              <a:gd name="connsiteY90" fmla="*/ 3239093 h 4263953"/>
              <a:gd name="connsiteX91" fmla="*/ 1506406 w 1506406"/>
              <a:gd name="connsiteY91" fmla="*/ 3308031 h 4263953"/>
              <a:gd name="connsiteX92" fmla="*/ 1506406 w 1506406"/>
              <a:gd name="connsiteY92" fmla="*/ 3308221 h 4263953"/>
              <a:gd name="connsiteX93" fmla="*/ 1506406 w 1506406"/>
              <a:gd name="connsiteY93" fmla="*/ 3309295 h 4263953"/>
              <a:gd name="connsiteX94" fmla="*/ 1506406 w 1506406"/>
              <a:gd name="connsiteY94" fmla="*/ 3336057 h 4263953"/>
              <a:gd name="connsiteX95" fmla="*/ 1506406 w 1506406"/>
              <a:gd name="connsiteY95" fmla="*/ 3348481 h 4263953"/>
              <a:gd name="connsiteX96" fmla="*/ 1506406 w 1506406"/>
              <a:gd name="connsiteY96" fmla="*/ 3372587 h 4263953"/>
              <a:gd name="connsiteX97" fmla="*/ 1506406 w 1506406"/>
              <a:gd name="connsiteY97" fmla="*/ 3481977 h 4263953"/>
              <a:gd name="connsiteX98" fmla="*/ 1506406 w 1506406"/>
              <a:gd name="connsiteY98" fmla="*/ 3488137 h 4263953"/>
              <a:gd name="connsiteX99" fmla="*/ 1506406 w 1506406"/>
              <a:gd name="connsiteY99" fmla="*/ 3524667 h 4263953"/>
              <a:gd name="connsiteX100" fmla="*/ 1506406 w 1506406"/>
              <a:gd name="connsiteY100" fmla="*/ 3524857 h 4263953"/>
              <a:gd name="connsiteX101" fmla="*/ 1506406 w 1506406"/>
              <a:gd name="connsiteY101" fmla="*/ 3593795 h 4263953"/>
              <a:gd name="connsiteX102" fmla="*/ 1506406 w 1506406"/>
              <a:gd name="connsiteY102" fmla="*/ 3594869 h 4263953"/>
              <a:gd name="connsiteX103" fmla="*/ 1506406 w 1506406"/>
              <a:gd name="connsiteY103" fmla="*/ 3621631 h 4263953"/>
              <a:gd name="connsiteX104" fmla="*/ 1506406 w 1506406"/>
              <a:gd name="connsiteY104" fmla="*/ 3628249 h 4263953"/>
              <a:gd name="connsiteX105" fmla="*/ 1506406 w 1506406"/>
              <a:gd name="connsiteY105" fmla="*/ 3658161 h 4263953"/>
              <a:gd name="connsiteX106" fmla="*/ 1506406 w 1506406"/>
              <a:gd name="connsiteY106" fmla="*/ 3802193 h 4263953"/>
              <a:gd name="connsiteX107" fmla="*/ 1506406 w 1506406"/>
              <a:gd name="connsiteY107" fmla="*/ 3810431 h 4263953"/>
              <a:gd name="connsiteX108" fmla="*/ 1506406 w 1506406"/>
              <a:gd name="connsiteY108" fmla="*/ 3913823 h 4263953"/>
              <a:gd name="connsiteX109" fmla="*/ 1506406 w 1506406"/>
              <a:gd name="connsiteY109" fmla="*/ 3914013 h 4263953"/>
              <a:gd name="connsiteX110" fmla="*/ 1506406 w 1506406"/>
              <a:gd name="connsiteY110" fmla="*/ 3941849 h 4263953"/>
              <a:gd name="connsiteX111" fmla="*/ 1506406 w 1506406"/>
              <a:gd name="connsiteY111" fmla="*/ 3978379 h 4263953"/>
              <a:gd name="connsiteX112" fmla="*/ 1506406 w 1506406"/>
              <a:gd name="connsiteY112" fmla="*/ 4087769 h 4263953"/>
              <a:gd name="connsiteX113" fmla="*/ 1506406 w 1506406"/>
              <a:gd name="connsiteY113" fmla="*/ 4199587 h 4263953"/>
              <a:gd name="connsiteX114" fmla="*/ 1506406 w 1506406"/>
              <a:gd name="connsiteY114" fmla="*/ 4227423 h 4263953"/>
              <a:gd name="connsiteX115" fmla="*/ 1506406 w 1506406"/>
              <a:gd name="connsiteY115" fmla="*/ 4263953 h 4263953"/>
              <a:gd name="connsiteX116" fmla="*/ 1499092 w 1506406"/>
              <a:gd name="connsiteY116" fmla="*/ 4263953 h 4263953"/>
              <a:gd name="connsiteX117" fmla="*/ 0 w 1506406"/>
              <a:gd name="connsiteY117" fmla="*/ 3438458 h 4263953"/>
              <a:gd name="connsiteX118" fmla="*/ 0 w 1506406"/>
              <a:gd name="connsiteY118" fmla="*/ 3429308 h 4263953"/>
              <a:gd name="connsiteX119" fmla="*/ 0 w 1506406"/>
              <a:gd name="connsiteY119" fmla="*/ 3401930 h 4263953"/>
              <a:gd name="connsiteX120" fmla="*/ 0 w 1506406"/>
              <a:gd name="connsiteY120" fmla="*/ 3348480 h 4263953"/>
              <a:gd name="connsiteX121" fmla="*/ 0 w 1506406"/>
              <a:gd name="connsiteY121" fmla="*/ 3309294 h 4263953"/>
              <a:gd name="connsiteX122" fmla="*/ 0 w 1506406"/>
              <a:gd name="connsiteY122" fmla="*/ 3152884 h 4263953"/>
              <a:gd name="connsiteX123" fmla="*/ 0 w 1506406"/>
              <a:gd name="connsiteY123" fmla="*/ 3116356 h 4263953"/>
              <a:gd name="connsiteX124" fmla="*/ 0 w 1506406"/>
              <a:gd name="connsiteY124" fmla="*/ 3062906 h 4263953"/>
              <a:gd name="connsiteX125" fmla="*/ 0 w 1506406"/>
              <a:gd name="connsiteY125" fmla="*/ 3029526 h 4263953"/>
              <a:gd name="connsiteX126" fmla="*/ 0 w 1506406"/>
              <a:gd name="connsiteY126" fmla="*/ 2984938 h 4263953"/>
              <a:gd name="connsiteX127" fmla="*/ 0 w 1506406"/>
              <a:gd name="connsiteY127" fmla="*/ 2975596 h 4263953"/>
              <a:gd name="connsiteX128" fmla="*/ 0 w 1506406"/>
              <a:gd name="connsiteY128" fmla="*/ 2832666 h 4263953"/>
              <a:gd name="connsiteX129" fmla="*/ 0 w 1506406"/>
              <a:gd name="connsiteY129" fmla="*/ 2823516 h 4263953"/>
              <a:gd name="connsiteX130" fmla="*/ 0 w 1506406"/>
              <a:gd name="connsiteY130" fmla="*/ 2814982 h 4263953"/>
              <a:gd name="connsiteX131" fmla="*/ 0 w 1506406"/>
              <a:gd name="connsiteY131" fmla="*/ 2796138 h 4263953"/>
              <a:gd name="connsiteX132" fmla="*/ 0 w 1506406"/>
              <a:gd name="connsiteY132" fmla="*/ 2743952 h 4263953"/>
              <a:gd name="connsiteX133" fmla="*/ 0 w 1506406"/>
              <a:gd name="connsiteY133" fmla="*/ 2742688 h 4263953"/>
              <a:gd name="connsiteX134" fmla="*/ 0 w 1506406"/>
              <a:gd name="connsiteY134" fmla="*/ 2703502 h 4263953"/>
              <a:gd name="connsiteX135" fmla="*/ 0 w 1506406"/>
              <a:gd name="connsiteY135" fmla="*/ 2699364 h 4263953"/>
              <a:gd name="connsiteX136" fmla="*/ 0 w 1506406"/>
              <a:gd name="connsiteY136" fmla="*/ 2699174 h 4263953"/>
              <a:gd name="connsiteX137" fmla="*/ 0 w 1506406"/>
              <a:gd name="connsiteY137" fmla="*/ 2690022 h 4263953"/>
              <a:gd name="connsiteX138" fmla="*/ 0 w 1506406"/>
              <a:gd name="connsiteY138" fmla="*/ 2662644 h 4263953"/>
              <a:gd name="connsiteX139" fmla="*/ 0 w 1506406"/>
              <a:gd name="connsiteY139" fmla="*/ 2656642 h 4263953"/>
              <a:gd name="connsiteX140" fmla="*/ 0 w 1506406"/>
              <a:gd name="connsiteY140" fmla="*/ 2547092 h 4263953"/>
              <a:gd name="connsiteX141" fmla="*/ 0 w 1506406"/>
              <a:gd name="connsiteY141" fmla="*/ 2538558 h 4263953"/>
              <a:gd name="connsiteX142" fmla="*/ 0 w 1506406"/>
              <a:gd name="connsiteY142" fmla="*/ 2529408 h 4263953"/>
              <a:gd name="connsiteX143" fmla="*/ 0 w 1506406"/>
              <a:gd name="connsiteY143" fmla="*/ 2510564 h 4263953"/>
              <a:gd name="connsiteX144" fmla="*/ 0 w 1506406"/>
              <a:gd name="connsiteY144" fmla="*/ 2502028 h 4263953"/>
              <a:gd name="connsiteX145" fmla="*/ 0 w 1506406"/>
              <a:gd name="connsiteY145" fmla="*/ 2457114 h 4263953"/>
              <a:gd name="connsiteX146" fmla="*/ 0 w 1506406"/>
              <a:gd name="connsiteY146" fmla="*/ 2423734 h 4263953"/>
              <a:gd name="connsiteX147" fmla="*/ 0 w 1506406"/>
              <a:gd name="connsiteY147" fmla="*/ 2413600 h 4263953"/>
              <a:gd name="connsiteX148" fmla="*/ 0 w 1506406"/>
              <a:gd name="connsiteY148" fmla="*/ 2380220 h 4263953"/>
              <a:gd name="connsiteX149" fmla="*/ 0 w 1506406"/>
              <a:gd name="connsiteY149" fmla="*/ 2379146 h 4263953"/>
              <a:gd name="connsiteX150" fmla="*/ 0 w 1506406"/>
              <a:gd name="connsiteY150" fmla="*/ 2377070 h 4263953"/>
              <a:gd name="connsiteX151" fmla="*/ 0 w 1506406"/>
              <a:gd name="connsiteY151" fmla="*/ 2371068 h 4263953"/>
              <a:gd name="connsiteX152" fmla="*/ 0 w 1506406"/>
              <a:gd name="connsiteY152" fmla="*/ 2369804 h 4263953"/>
              <a:gd name="connsiteX153" fmla="*/ 0 w 1506406"/>
              <a:gd name="connsiteY153" fmla="*/ 2343690 h 4263953"/>
              <a:gd name="connsiteX154" fmla="*/ 0 w 1506406"/>
              <a:gd name="connsiteY154" fmla="*/ 2252984 h 4263953"/>
              <a:gd name="connsiteX155" fmla="*/ 0 w 1506406"/>
              <a:gd name="connsiteY155" fmla="*/ 2245652 h 4263953"/>
              <a:gd name="connsiteX156" fmla="*/ 0 w 1506406"/>
              <a:gd name="connsiteY156" fmla="*/ 2216454 h 4263953"/>
              <a:gd name="connsiteX157" fmla="*/ 0 w 1506406"/>
              <a:gd name="connsiteY157" fmla="*/ 2209190 h 4263953"/>
              <a:gd name="connsiteX158" fmla="*/ 0 w 1506406"/>
              <a:gd name="connsiteY158" fmla="*/ 2138160 h 4263953"/>
              <a:gd name="connsiteX159" fmla="*/ 0 w 1506406"/>
              <a:gd name="connsiteY159" fmla="*/ 2094646 h 4263953"/>
              <a:gd name="connsiteX160" fmla="*/ 0 w 1506406"/>
              <a:gd name="connsiteY160" fmla="*/ 2093572 h 4263953"/>
              <a:gd name="connsiteX161" fmla="*/ 0 w 1506406"/>
              <a:gd name="connsiteY161" fmla="*/ 2093382 h 4263953"/>
              <a:gd name="connsiteX162" fmla="*/ 0 w 1506406"/>
              <a:gd name="connsiteY162" fmla="*/ 2085036 h 4263953"/>
              <a:gd name="connsiteX163" fmla="*/ 0 w 1506406"/>
              <a:gd name="connsiteY163" fmla="*/ 2084230 h 4263953"/>
              <a:gd name="connsiteX164" fmla="*/ 0 w 1506406"/>
              <a:gd name="connsiteY164" fmla="*/ 2075696 h 4263953"/>
              <a:gd name="connsiteX165" fmla="*/ 0 w 1506406"/>
              <a:gd name="connsiteY165" fmla="*/ 2058116 h 4263953"/>
              <a:gd name="connsiteX166" fmla="*/ 0 w 1506406"/>
              <a:gd name="connsiteY166" fmla="*/ 2056852 h 4263953"/>
              <a:gd name="connsiteX167" fmla="*/ 0 w 1506406"/>
              <a:gd name="connsiteY167" fmla="*/ 2050850 h 4263953"/>
              <a:gd name="connsiteX168" fmla="*/ 0 w 1506406"/>
              <a:gd name="connsiteY168" fmla="*/ 1960078 h 4263953"/>
              <a:gd name="connsiteX169" fmla="*/ 0 w 1506406"/>
              <a:gd name="connsiteY169" fmla="*/ 1932766 h 4263953"/>
              <a:gd name="connsiteX170" fmla="*/ 0 w 1506406"/>
              <a:gd name="connsiteY170" fmla="*/ 1926698 h 4263953"/>
              <a:gd name="connsiteX171" fmla="*/ 0 w 1506406"/>
              <a:gd name="connsiteY171" fmla="*/ 1923616 h 4263953"/>
              <a:gd name="connsiteX172" fmla="*/ 0 w 1506406"/>
              <a:gd name="connsiteY172" fmla="*/ 1896236 h 4263953"/>
              <a:gd name="connsiteX173" fmla="*/ 0 w 1506406"/>
              <a:gd name="connsiteY173" fmla="*/ 1807808 h 4263953"/>
              <a:gd name="connsiteX174" fmla="*/ 0 w 1506406"/>
              <a:gd name="connsiteY174" fmla="*/ 1799462 h 4263953"/>
              <a:gd name="connsiteX175" fmla="*/ 0 w 1506406"/>
              <a:gd name="connsiteY175" fmla="*/ 1774428 h 4263953"/>
              <a:gd name="connsiteX176" fmla="*/ 0 w 1506406"/>
              <a:gd name="connsiteY176" fmla="*/ 1771278 h 4263953"/>
              <a:gd name="connsiteX177" fmla="*/ 0 w 1506406"/>
              <a:gd name="connsiteY177" fmla="*/ 1765276 h 4263953"/>
              <a:gd name="connsiteX178" fmla="*/ 0 w 1506406"/>
              <a:gd name="connsiteY178" fmla="*/ 1737898 h 4263953"/>
              <a:gd name="connsiteX179" fmla="*/ 0 w 1506406"/>
              <a:gd name="connsiteY179" fmla="*/ 1647192 h 4263953"/>
              <a:gd name="connsiteX180" fmla="*/ 0 w 1506406"/>
              <a:gd name="connsiteY180" fmla="*/ 1639860 h 4263953"/>
              <a:gd name="connsiteX181" fmla="*/ 0 w 1506406"/>
              <a:gd name="connsiteY181" fmla="*/ 1610662 h 4263953"/>
              <a:gd name="connsiteX182" fmla="*/ 0 w 1506406"/>
              <a:gd name="connsiteY182" fmla="*/ 1600332 h 4263953"/>
              <a:gd name="connsiteX183" fmla="*/ 0 w 1506406"/>
              <a:gd name="connsiteY183" fmla="*/ 1572276 h 4263953"/>
              <a:gd name="connsiteX184" fmla="*/ 0 w 1506406"/>
              <a:gd name="connsiteY184" fmla="*/ 1513698 h 4263953"/>
              <a:gd name="connsiteX185" fmla="*/ 0 w 1506406"/>
              <a:gd name="connsiteY185" fmla="*/ 1488854 h 4263953"/>
              <a:gd name="connsiteX186" fmla="*/ 0 w 1506406"/>
              <a:gd name="connsiteY186" fmla="*/ 1480318 h 4263953"/>
              <a:gd name="connsiteX187" fmla="*/ 0 w 1506406"/>
              <a:gd name="connsiteY187" fmla="*/ 1479244 h 4263953"/>
              <a:gd name="connsiteX188" fmla="*/ 0 w 1506406"/>
              <a:gd name="connsiteY188" fmla="*/ 1477168 h 4263953"/>
              <a:gd name="connsiteX189" fmla="*/ 0 w 1506406"/>
              <a:gd name="connsiteY189" fmla="*/ 1471166 h 4263953"/>
              <a:gd name="connsiteX190" fmla="*/ 0 w 1506406"/>
              <a:gd name="connsiteY190" fmla="*/ 1469904 h 4263953"/>
              <a:gd name="connsiteX191" fmla="*/ 0 w 1506406"/>
              <a:gd name="connsiteY191" fmla="*/ 1452324 h 4263953"/>
              <a:gd name="connsiteX192" fmla="*/ 0 w 1506406"/>
              <a:gd name="connsiteY192" fmla="*/ 1354286 h 4263953"/>
              <a:gd name="connsiteX193" fmla="*/ 0 w 1506406"/>
              <a:gd name="connsiteY193" fmla="*/ 1320906 h 4263953"/>
              <a:gd name="connsiteX194" fmla="*/ 0 w 1506406"/>
              <a:gd name="connsiteY194" fmla="*/ 1193670 h 4263953"/>
              <a:gd name="connsiteX195" fmla="*/ 2 w 1506406"/>
              <a:gd name="connsiteY195" fmla="*/ 1035332 h 4263953"/>
              <a:gd name="connsiteX196" fmla="*/ 2 w 1506406"/>
              <a:gd name="connsiteY196" fmla="*/ 994540 h 4263953"/>
              <a:gd name="connsiteX197" fmla="*/ 0 w 1506406"/>
              <a:gd name="connsiteY197" fmla="*/ 994540 h 4263953"/>
              <a:gd name="connsiteX198" fmla="*/ 0 w 1506406"/>
              <a:gd name="connsiteY198" fmla="*/ 966484 h 4263953"/>
              <a:gd name="connsiteX199" fmla="*/ 0 w 1506406"/>
              <a:gd name="connsiteY199" fmla="*/ 907906 h 4263953"/>
              <a:gd name="connsiteX200" fmla="*/ 0 w 1506406"/>
              <a:gd name="connsiteY200" fmla="*/ 874526 h 4263953"/>
              <a:gd name="connsiteX201" fmla="*/ 0 w 1506406"/>
              <a:gd name="connsiteY201" fmla="*/ 871376 h 4263953"/>
              <a:gd name="connsiteX202" fmla="*/ 0 w 1506406"/>
              <a:gd name="connsiteY202" fmla="*/ 865374 h 4263953"/>
              <a:gd name="connsiteX203" fmla="*/ 2 w 1506406"/>
              <a:gd name="connsiteY203" fmla="*/ 865374 h 4263953"/>
              <a:gd name="connsiteX204" fmla="*/ 2 w 1506406"/>
              <a:gd name="connsiteY204" fmla="*/ 605791 h 4263953"/>
              <a:gd name="connsiteX205" fmla="*/ 2 w 1506406"/>
              <a:gd name="connsiteY205" fmla="*/ 604529 h 4263953"/>
              <a:gd name="connsiteX206" fmla="*/ 2 w 1506406"/>
              <a:gd name="connsiteY206" fmla="*/ 318954 h 4263953"/>
              <a:gd name="connsiteX207" fmla="*/ 2 w 1506406"/>
              <a:gd name="connsiteY207" fmla="*/ 285575 h 4263953"/>
              <a:gd name="connsiteX208" fmla="*/ 2 w 1506406"/>
              <a:gd name="connsiteY208" fmla="*/ 0 h 42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506406" h="4263953">
                <a:moveTo>
                  <a:pt x="1506406" y="0"/>
                </a:moveTo>
                <a:lnTo>
                  <a:pt x="1506406" y="66583"/>
                </a:lnTo>
                <a:lnTo>
                  <a:pt x="1506406" y="163267"/>
                </a:lnTo>
                <a:lnTo>
                  <a:pt x="1506406" y="448163"/>
                </a:lnTo>
                <a:lnTo>
                  <a:pt x="1506406" y="448841"/>
                </a:lnTo>
                <a:lnTo>
                  <a:pt x="1506406" y="482221"/>
                </a:lnTo>
                <a:lnTo>
                  <a:pt x="1506406" y="552423"/>
                </a:lnTo>
                <a:lnTo>
                  <a:pt x="1506406" y="588953"/>
                </a:lnTo>
                <a:lnTo>
                  <a:pt x="1506406" y="605791"/>
                </a:lnTo>
                <a:lnTo>
                  <a:pt x="1506406" y="672374"/>
                </a:lnTo>
                <a:lnTo>
                  <a:pt x="1506406" y="733737"/>
                </a:lnTo>
                <a:lnTo>
                  <a:pt x="1506406" y="767117"/>
                </a:lnTo>
                <a:lnTo>
                  <a:pt x="1506406" y="767795"/>
                </a:lnTo>
                <a:lnTo>
                  <a:pt x="1506406" y="769059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874527"/>
                </a:lnTo>
                <a:lnTo>
                  <a:pt x="1506406" y="907907"/>
                </a:lnTo>
                <a:lnTo>
                  <a:pt x="1506406" y="1052691"/>
                </a:lnTo>
                <a:lnTo>
                  <a:pt x="1506406" y="1053955"/>
                </a:lnTo>
                <a:lnTo>
                  <a:pt x="1506406" y="1054633"/>
                </a:lnTo>
                <a:lnTo>
                  <a:pt x="1506406" y="1088013"/>
                </a:lnTo>
                <a:lnTo>
                  <a:pt x="1506406" y="1156951"/>
                </a:lnTo>
                <a:lnTo>
                  <a:pt x="1506406" y="1158215"/>
                </a:lnTo>
                <a:lnTo>
                  <a:pt x="1506406" y="1193481"/>
                </a:lnTo>
                <a:lnTo>
                  <a:pt x="1506406" y="1193671"/>
                </a:lnTo>
                <a:lnTo>
                  <a:pt x="1506406" y="1194745"/>
                </a:lnTo>
                <a:lnTo>
                  <a:pt x="1506406" y="1221507"/>
                </a:lnTo>
                <a:lnTo>
                  <a:pt x="1506406" y="1339529"/>
                </a:lnTo>
                <a:lnTo>
                  <a:pt x="1506406" y="1372909"/>
                </a:lnTo>
                <a:lnTo>
                  <a:pt x="1506406" y="1373587"/>
                </a:lnTo>
                <a:lnTo>
                  <a:pt x="1506406" y="1443789"/>
                </a:lnTo>
                <a:lnTo>
                  <a:pt x="1506406" y="1477169"/>
                </a:lnTo>
                <a:lnTo>
                  <a:pt x="1506406" y="1479245"/>
                </a:lnTo>
                <a:lnTo>
                  <a:pt x="1506406" y="1480319"/>
                </a:lnTo>
                <a:lnTo>
                  <a:pt x="1506406" y="1506403"/>
                </a:lnTo>
                <a:lnTo>
                  <a:pt x="1506406" y="1507081"/>
                </a:lnTo>
                <a:lnTo>
                  <a:pt x="1506406" y="1513699"/>
                </a:lnTo>
                <a:lnTo>
                  <a:pt x="1506406" y="1610663"/>
                </a:lnTo>
                <a:lnTo>
                  <a:pt x="1506406" y="1647193"/>
                </a:lnTo>
                <a:lnTo>
                  <a:pt x="1506406" y="1658483"/>
                </a:lnTo>
                <a:lnTo>
                  <a:pt x="1506406" y="1762743"/>
                </a:lnTo>
                <a:lnTo>
                  <a:pt x="1506406" y="1791977"/>
                </a:lnTo>
                <a:lnTo>
                  <a:pt x="1506406" y="1799273"/>
                </a:lnTo>
                <a:lnTo>
                  <a:pt x="1506406" y="1799463"/>
                </a:lnTo>
                <a:lnTo>
                  <a:pt x="1506406" y="1827299"/>
                </a:lnTo>
                <a:lnTo>
                  <a:pt x="1506406" y="1860825"/>
                </a:lnTo>
                <a:lnTo>
                  <a:pt x="1506406" y="1896237"/>
                </a:lnTo>
                <a:lnTo>
                  <a:pt x="1506406" y="1932767"/>
                </a:lnTo>
                <a:lnTo>
                  <a:pt x="1506406" y="2085037"/>
                </a:lnTo>
                <a:lnTo>
                  <a:pt x="1506406" y="2112195"/>
                </a:lnTo>
                <a:lnTo>
                  <a:pt x="1506406" y="2112873"/>
                </a:lnTo>
                <a:lnTo>
                  <a:pt x="1506406" y="2138161"/>
                </a:lnTo>
                <a:lnTo>
                  <a:pt x="1506406" y="2146399"/>
                </a:lnTo>
                <a:lnTo>
                  <a:pt x="1506406" y="2179779"/>
                </a:lnTo>
                <a:lnTo>
                  <a:pt x="1506406" y="2216455"/>
                </a:lnTo>
                <a:lnTo>
                  <a:pt x="1506406" y="2252985"/>
                </a:lnTo>
                <a:lnTo>
                  <a:pt x="1506406" y="2277817"/>
                </a:lnTo>
                <a:lnTo>
                  <a:pt x="1506406" y="2314347"/>
                </a:lnTo>
                <a:lnTo>
                  <a:pt x="1506406" y="2397769"/>
                </a:lnTo>
                <a:lnTo>
                  <a:pt x="1506406" y="2423735"/>
                </a:lnTo>
                <a:lnTo>
                  <a:pt x="1506406" y="2457115"/>
                </a:lnTo>
                <a:lnTo>
                  <a:pt x="1506406" y="2465353"/>
                </a:lnTo>
                <a:lnTo>
                  <a:pt x="1506406" y="2466617"/>
                </a:lnTo>
                <a:lnTo>
                  <a:pt x="1506406" y="2502029"/>
                </a:lnTo>
                <a:lnTo>
                  <a:pt x="1506406" y="2538559"/>
                </a:lnTo>
                <a:lnTo>
                  <a:pt x="1506406" y="2563391"/>
                </a:lnTo>
                <a:lnTo>
                  <a:pt x="1506406" y="2596771"/>
                </a:lnTo>
                <a:lnTo>
                  <a:pt x="1506406" y="2599921"/>
                </a:lnTo>
                <a:lnTo>
                  <a:pt x="1506406" y="2633301"/>
                </a:lnTo>
                <a:lnTo>
                  <a:pt x="1506406" y="2703503"/>
                </a:lnTo>
                <a:lnTo>
                  <a:pt x="1506406" y="2742689"/>
                </a:lnTo>
                <a:lnTo>
                  <a:pt x="1506406" y="2743953"/>
                </a:lnTo>
                <a:lnTo>
                  <a:pt x="1506406" y="2752191"/>
                </a:lnTo>
                <a:lnTo>
                  <a:pt x="1506406" y="2785571"/>
                </a:lnTo>
                <a:lnTo>
                  <a:pt x="1506406" y="2882345"/>
                </a:lnTo>
                <a:lnTo>
                  <a:pt x="1506406" y="2883609"/>
                </a:lnTo>
                <a:lnTo>
                  <a:pt x="1506406" y="2918875"/>
                </a:lnTo>
                <a:lnTo>
                  <a:pt x="1506406" y="2919065"/>
                </a:lnTo>
                <a:lnTo>
                  <a:pt x="1506406" y="2920139"/>
                </a:lnTo>
                <a:lnTo>
                  <a:pt x="1506406" y="2989077"/>
                </a:lnTo>
                <a:lnTo>
                  <a:pt x="1506406" y="3022457"/>
                </a:lnTo>
                <a:lnTo>
                  <a:pt x="1506406" y="3029527"/>
                </a:lnTo>
                <a:lnTo>
                  <a:pt x="1506406" y="3062907"/>
                </a:lnTo>
                <a:lnTo>
                  <a:pt x="1506406" y="3071145"/>
                </a:lnTo>
                <a:lnTo>
                  <a:pt x="1506406" y="3169183"/>
                </a:lnTo>
                <a:lnTo>
                  <a:pt x="1506406" y="3196401"/>
                </a:lnTo>
                <a:lnTo>
                  <a:pt x="1506406" y="3202563"/>
                </a:lnTo>
                <a:lnTo>
                  <a:pt x="1506406" y="3204639"/>
                </a:lnTo>
                <a:lnTo>
                  <a:pt x="1506406" y="3205713"/>
                </a:lnTo>
                <a:lnTo>
                  <a:pt x="1506406" y="3239093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09295"/>
                </a:lnTo>
                <a:lnTo>
                  <a:pt x="1506406" y="3336057"/>
                </a:lnTo>
                <a:lnTo>
                  <a:pt x="1506406" y="3348481"/>
                </a:lnTo>
                <a:lnTo>
                  <a:pt x="1506406" y="3372587"/>
                </a:lnTo>
                <a:lnTo>
                  <a:pt x="1506406" y="3481977"/>
                </a:lnTo>
                <a:lnTo>
                  <a:pt x="1506406" y="3488137"/>
                </a:lnTo>
                <a:lnTo>
                  <a:pt x="1506406" y="3524667"/>
                </a:lnTo>
                <a:lnTo>
                  <a:pt x="1506406" y="3524857"/>
                </a:lnTo>
                <a:lnTo>
                  <a:pt x="1506406" y="3593795"/>
                </a:lnTo>
                <a:lnTo>
                  <a:pt x="1506406" y="3594869"/>
                </a:lnTo>
                <a:lnTo>
                  <a:pt x="1506406" y="3621631"/>
                </a:lnTo>
                <a:lnTo>
                  <a:pt x="1506406" y="3628249"/>
                </a:lnTo>
                <a:lnTo>
                  <a:pt x="1506406" y="3658161"/>
                </a:lnTo>
                <a:lnTo>
                  <a:pt x="1506406" y="3802193"/>
                </a:lnTo>
                <a:lnTo>
                  <a:pt x="1506406" y="3810431"/>
                </a:lnTo>
                <a:lnTo>
                  <a:pt x="1506406" y="3913823"/>
                </a:lnTo>
                <a:lnTo>
                  <a:pt x="1506406" y="3914013"/>
                </a:lnTo>
                <a:lnTo>
                  <a:pt x="1506406" y="3941849"/>
                </a:lnTo>
                <a:lnTo>
                  <a:pt x="1506406" y="3978379"/>
                </a:lnTo>
                <a:lnTo>
                  <a:pt x="1506406" y="4087769"/>
                </a:lnTo>
                <a:lnTo>
                  <a:pt x="1506406" y="4199587"/>
                </a:lnTo>
                <a:lnTo>
                  <a:pt x="1506406" y="4227423"/>
                </a:lnTo>
                <a:lnTo>
                  <a:pt x="1506406" y="4263953"/>
                </a:lnTo>
                <a:lnTo>
                  <a:pt x="1499092" y="4263953"/>
                </a:lnTo>
                <a:lnTo>
                  <a:pt x="0" y="3438458"/>
                </a:lnTo>
                <a:lnTo>
                  <a:pt x="0" y="3429308"/>
                </a:lnTo>
                <a:lnTo>
                  <a:pt x="0" y="3401930"/>
                </a:lnTo>
                <a:lnTo>
                  <a:pt x="0" y="3348480"/>
                </a:lnTo>
                <a:lnTo>
                  <a:pt x="0" y="3309294"/>
                </a:lnTo>
                <a:lnTo>
                  <a:pt x="0" y="3152884"/>
                </a:lnTo>
                <a:lnTo>
                  <a:pt x="0" y="3116356"/>
                </a:lnTo>
                <a:lnTo>
                  <a:pt x="0" y="3062906"/>
                </a:lnTo>
                <a:lnTo>
                  <a:pt x="0" y="3029526"/>
                </a:lnTo>
                <a:lnTo>
                  <a:pt x="0" y="2984938"/>
                </a:lnTo>
                <a:lnTo>
                  <a:pt x="0" y="2975596"/>
                </a:lnTo>
                <a:lnTo>
                  <a:pt x="0" y="2832666"/>
                </a:lnTo>
                <a:lnTo>
                  <a:pt x="0" y="2823516"/>
                </a:lnTo>
                <a:lnTo>
                  <a:pt x="0" y="2814982"/>
                </a:lnTo>
                <a:lnTo>
                  <a:pt x="0" y="2796138"/>
                </a:lnTo>
                <a:lnTo>
                  <a:pt x="0" y="2743952"/>
                </a:lnTo>
                <a:lnTo>
                  <a:pt x="0" y="2742688"/>
                </a:lnTo>
                <a:lnTo>
                  <a:pt x="0" y="2703502"/>
                </a:lnTo>
                <a:lnTo>
                  <a:pt x="0" y="2699364"/>
                </a:lnTo>
                <a:lnTo>
                  <a:pt x="0" y="2699174"/>
                </a:lnTo>
                <a:lnTo>
                  <a:pt x="0" y="2690022"/>
                </a:lnTo>
                <a:lnTo>
                  <a:pt x="0" y="2662644"/>
                </a:lnTo>
                <a:lnTo>
                  <a:pt x="0" y="2656642"/>
                </a:lnTo>
                <a:lnTo>
                  <a:pt x="0" y="2547092"/>
                </a:lnTo>
                <a:lnTo>
                  <a:pt x="0" y="2538558"/>
                </a:lnTo>
                <a:lnTo>
                  <a:pt x="0" y="2529408"/>
                </a:lnTo>
                <a:lnTo>
                  <a:pt x="0" y="2510564"/>
                </a:lnTo>
                <a:lnTo>
                  <a:pt x="0" y="2502028"/>
                </a:lnTo>
                <a:lnTo>
                  <a:pt x="0" y="2457114"/>
                </a:lnTo>
                <a:lnTo>
                  <a:pt x="0" y="2423734"/>
                </a:lnTo>
                <a:lnTo>
                  <a:pt x="0" y="2413600"/>
                </a:lnTo>
                <a:lnTo>
                  <a:pt x="0" y="2380220"/>
                </a:lnTo>
                <a:lnTo>
                  <a:pt x="0" y="2379146"/>
                </a:lnTo>
                <a:lnTo>
                  <a:pt x="0" y="2377070"/>
                </a:lnTo>
                <a:lnTo>
                  <a:pt x="0" y="2371068"/>
                </a:lnTo>
                <a:lnTo>
                  <a:pt x="0" y="2369804"/>
                </a:lnTo>
                <a:lnTo>
                  <a:pt x="0" y="2343690"/>
                </a:lnTo>
                <a:lnTo>
                  <a:pt x="0" y="2252984"/>
                </a:lnTo>
                <a:lnTo>
                  <a:pt x="0" y="2245652"/>
                </a:lnTo>
                <a:lnTo>
                  <a:pt x="0" y="2216454"/>
                </a:lnTo>
                <a:lnTo>
                  <a:pt x="0" y="2209190"/>
                </a:lnTo>
                <a:lnTo>
                  <a:pt x="0" y="2138160"/>
                </a:lnTo>
                <a:lnTo>
                  <a:pt x="0" y="2094646"/>
                </a:lnTo>
                <a:lnTo>
                  <a:pt x="0" y="2093572"/>
                </a:lnTo>
                <a:lnTo>
                  <a:pt x="0" y="2093382"/>
                </a:lnTo>
                <a:lnTo>
                  <a:pt x="0" y="2085036"/>
                </a:lnTo>
                <a:lnTo>
                  <a:pt x="0" y="2084230"/>
                </a:lnTo>
                <a:lnTo>
                  <a:pt x="0" y="2075696"/>
                </a:lnTo>
                <a:lnTo>
                  <a:pt x="0" y="2058116"/>
                </a:lnTo>
                <a:lnTo>
                  <a:pt x="0" y="2056852"/>
                </a:lnTo>
                <a:lnTo>
                  <a:pt x="0" y="2050850"/>
                </a:lnTo>
                <a:lnTo>
                  <a:pt x="0" y="1960078"/>
                </a:lnTo>
                <a:lnTo>
                  <a:pt x="0" y="1932766"/>
                </a:lnTo>
                <a:lnTo>
                  <a:pt x="0" y="1926698"/>
                </a:lnTo>
                <a:lnTo>
                  <a:pt x="0" y="1923616"/>
                </a:lnTo>
                <a:lnTo>
                  <a:pt x="0" y="1896236"/>
                </a:lnTo>
                <a:lnTo>
                  <a:pt x="0" y="1807808"/>
                </a:lnTo>
                <a:lnTo>
                  <a:pt x="0" y="1799462"/>
                </a:lnTo>
                <a:lnTo>
                  <a:pt x="0" y="1774428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47192"/>
                </a:lnTo>
                <a:lnTo>
                  <a:pt x="0" y="1639860"/>
                </a:lnTo>
                <a:lnTo>
                  <a:pt x="0" y="1610662"/>
                </a:lnTo>
                <a:lnTo>
                  <a:pt x="0" y="1600332"/>
                </a:lnTo>
                <a:lnTo>
                  <a:pt x="0" y="1572276"/>
                </a:lnTo>
                <a:lnTo>
                  <a:pt x="0" y="1513698"/>
                </a:lnTo>
                <a:lnTo>
                  <a:pt x="0" y="1488854"/>
                </a:lnTo>
                <a:lnTo>
                  <a:pt x="0" y="1480318"/>
                </a:lnTo>
                <a:lnTo>
                  <a:pt x="0" y="1479244"/>
                </a:lnTo>
                <a:lnTo>
                  <a:pt x="0" y="1477168"/>
                </a:lnTo>
                <a:lnTo>
                  <a:pt x="0" y="1471166"/>
                </a:lnTo>
                <a:lnTo>
                  <a:pt x="0" y="1469904"/>
                </a:lnTo>
                <a:lnTo>
                  <a:pt x="0" y="1452324"/>
                </a:lnTo>
                <a:lnTo>
                  <a:pt x="0" y="1354286"/>
                </a:lnTo>
                <a:lnTo>
                  <a:pt x="0" y="1320906"/>
                </a:lnTo>
                <a:lnTo>
                  <a:pt x="0" y="1193670"/>
                </a:lnTo>
                <a:lnTo>
                  <a:pt x="2" y="1035332"/>
                </a:lnTo>
                <a:lnTo>
                  <a:pt x="2" y="994540"/>
                </a:lnTo>
                <a:lnTo>
                  <a:pt x="0" y="994540"/>
                </a:lnTo>
                <a:lnTo>
                  <a:pt x="0" y="966484"/>
                </a:lnTo>
                <a:lnTo>
                  <a:pt x="0" y="907906"/>
                </a:lnTo>
                <a:lnTo>
                  <a:pt x="0" y="874526"/>
                </a:lnTo>
                <a:lnTo>
                  <a:pt x="0" y="871376"/>
                </a:lnTo>
                <a:lnTo>
                  <a:pt x="0" y="865374"/>
                </a:lnTo>
                <a:lnTo>
                  <a:pt x="2" y="865374"/>
                </a:lnTo>
                <a:lnTo>
                  <a:pt x="2" y="605791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accent5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tIns="548640" rtlCol="0" anchor="ctr">
            <a:noAutofit/>
          </a:bodyPr>
          <a:lstStyle/>
          <a:p>
            <a:endParaRPr lang="en-US" sz="1400" b="1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27D5F78E-D9A4-E445-B73D-A421E4BDF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259" y="4318981"/>
            <a:ext cx="1317091" cy="453122"/>
          </a:xfrm>
        </p:spPr>
        <p:txBody>
          <a:bodyPr anchor="ctr" anchorCtr="0"/>
          <a:lstStyle>
            <a:lvl1pPr marL="12700" indent="-12700"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F38DB5B2-6094-694D-9F68-5690C017EB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259" y="5154778"/>
            <a:ext cx="1317091" cy="453122"/>
          </a:xfrm>
        </p:spPr>
        <p:txBody>
          <a:bodyPr anchor="ctr" anchorCtr="0"/>
          <a:lstStyle>
            <a:lvl1pPr marL="12700" indent="-12700"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4F29A0DD-8C32-0241-9D40-781DB9241E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93798" y="2868758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marL="11113" indent="-11113" algn="ctr">
              <a:buNone/>
              <a:tabLst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5FC0F187-49C7-054C-9D87-367D95FA1E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7164" y="2549609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marL="11113" marR="0" indent="-11113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photo</a:t>
            </a:r>
          </a:p>
          <a:p>
            <a:endParaRPr lang="en-US"/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AC96DE1E-B052-284B-B33C-C2FA591A9E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6555" y="2080390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algn="ctr">
              <a:buNone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239F7076-F41A-8B42-9A9B-DA9474A921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87296" y="1230430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algn="ctr">
              <a:buNone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84CC5E-4835-2846-B8A8-DA5A357A95A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2D6BCA74-0006-8B40-BB6E-CA8C0C3EF1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6423" y="3627733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AE97504F-FB8A-304A-85D1-4F769499AF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62525" y="3297610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4129A7DD-6BD0-FC44-B36C-426F8F0FC2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76672" y="2843933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C2DA82EB-C45E-3848-A79F-C2BDBDF8A1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41754" y="1667836"/>
            <a:ext cx="1170236" cy="193904"/>
          </a:xfrm>
          <a:solidFill>
            <a:schemeClr val="bg1"/>
          </a:solidFill>
        </p:spPr>
        <p:txBody>
          <a:bodyPr/>
          <a:lstStyle>
            <a:lvl1pPr marL="12700" indent="-12700" algn="l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9CF5541-0A97-8949-BDBF-1CE9AF111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512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0" rIns="914400" bIns="182880" anchor="ctr" anchorCtr="0"/>
          <a:lstStyle>
            <a:lvl1pPr algn="r"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0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34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5" y="1378050"/>
            <a:ext cx="5833867" cy="859820"/>
          </a:xfrm>
        </p:spPr>
        <p:txBody>
          <a:bodyPr anchor="b" anchorCtr="0"/>
          <a:lstStyle>
            <a:lvl1pPr marL="11113" indent="-11113">
              <a:buNone/>
              <a:tabLst/>
              <a:defRPr sz="4800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You!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52F159-2073-FF4D-B737-C9896C393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2427679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sz="1200" b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 more information, visit, </a:t>
            </a:r>
            <a:r>
              <a:rPr lang="en-US" err="1"/>
              <a:t>www.zebra.com</a:t>
            </a:r>
            <a:r>
              <a:rPr lang="en-US"/>
              <a:t>//</a:t>
            </a:r>
            <a:r>
              <a:rPr lang="en-US" err="1"/>
              <a:t>xxxxx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5" y="2778408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lang="en-US" sz="10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49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0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34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5" y="1378050"/>
            <a:ext cx="5833867" cy="859820"/>
          </a:xfrm>
        </p:spPr>
        <p:txBody>
          <a:bodyPr anchor="b" anchorCtr="0"/>
          <a:lstStyle>
            <a:lvl1pPr marL="11113" indent="-11113">
              <a:buNone/>
              <a:tabLst/>
              <a:defRPr sz="4800" b="1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You!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52F159-2073-FF4D-B737-C9896C393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2427679"/>
            <a:ext cx="5833867" cy="309925"/>
          </a:xfrm>
        </p:spPr>
        <p:txBody>
          <a:bodyPr anchor="ctr" anchorCtr="0"/>
          <a:lstStyle>
            <a:lvl1pPr marL="11113" marR="0" indent="-11113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1113" marR="0" lvl="0" indent="-11113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For more information, visit, </a:t>
            </a:r>
            <a:r>
              <a:rPr lang="en-US" err="1"/>
              <a:t>www.zebra.com</a:t>
            </a:r>
            <a:r>
              <a:rPr lang="en-US"/>
              <a:t>//</a:t>
            </a:r>
            <a:r>
              <a:rPr lang="en-US" err="1"/>
              <a:t>xxxxx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5" y="2778408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lang="en-US" sz="10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58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609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4A30A17-52B8-7B47-BCB3-EFBD831E06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F4BD5F-5990-8548-9D66-70B73ED3C3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81" y="1716066"/>
            <a:ext cx="11283135" cy="1615206"/>
          </a:xfrm>
        </p:spPr>
        <p:txBody>
          <a:bodyPr/>
          <a:lstStyle>
            <a:lvl1pPr marL="12700" indent="-12700">
              <a:lnSpc>
                <a:spcPct val="90000"/>
              </a:lnSpc>
              <a:buNone/>
              <a:tabLst/>
              <a:defRPr sz="4400"/>
            </a:lvl1pPr>
            <a:lvl2pPr marL="12700" indent="-12700">
              <a:spcBef>
                <a:spcPts val="0"/>
              </a:spcBef>
              <a:buNone/>
              <a:tabLst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8FB96-DD84-2F4F-BD0C-AA7AD4F6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B4B6DA9-819D-374A-AFFE-8C78E2737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2437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EC91E66-1C6B-1B41-8DE1-D859B52BF9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3020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0B046D6-39A5-324B-9831-0140DABD33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41476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D6BBB-82EE-6948-B6AB-574BBD3500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02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734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884857-C0F4-44DA-B05D-4BF14E99F8CD}"/>
              </a:ext>
            </a:extLst>
          </p:cNvPr>
          <p:cNvSpPr/>
          <p:nvPr userDrawn="1"/>
        </p:nvSpPr>
        <p:spPr>
          <a:xfrm>
            <a:off x="10806949" y="-7004"/>
            <a:ext cx="1389589" cy="6865004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48000">
                <a:srgbClr val="00C9FF"/>
              </a:gs>
              <a:gs pos="97345">
                <a:srgbClr val="0099FF"/>
              </a:gs>
              <a:gs pos="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35" tIns="0" rIns="121835" bIns="0" rtlCol="0" anchor="ctr"/>
          <a:lstStyle/>
          <a:p>
            <a:pPr marL="0" marR="0" lvl="0" indent="0" algn="ctr" defTabSz="913852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92D95-0387-488A-9D1A-33EB8A0C0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723" y="-7005"/>
            <a:ext cx="1393990" cy="13948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5A6CDA-286F-4BE6-985F-945EBBF1704C}"/>
              </a:ext>
            </a:extLst>
          </p:cNvPr>
          <p:cNvSpPr/>
          <p:nvPr userDrawn="1"/>
        </p:nvSpPr>
        <p:spPr>
          <a:xfrm>
            <a:off x="1226922" y="6203840"/>
            <a:ext cx="8108357" cy="338527"/>
          </a:xfrm>
          <a:prstGeom prst="rect">
            <a:avLst/>
          </a:prstGeom>
        </p:spPr>
        <p:txBody>
          <a:bodyPr wrap="square" lIns="0" tIns="0" rIns="121835" bIns="60917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t>ZEBRA and the stylized Zebra head are trademarks of Zebra Technologies Corp., registered in many jurisdictions worldwide. All other trademarks are the property of their respective owners. ©2022 Zebra Technologies Corp. and/or its affiliates.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B68CE9-59DD-B94D-820F-0F6164329E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685" y="4148706"/>
            <a:ext cx="1769741" cy="57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14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1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2" y="932688"/>
            <a:ext cx="10503719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1691640"/>
            <a:ext cx="10506456" cy="4050792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B928BE7-3FC6-EE62-48F0-C73BA645058E}"/>
              </a:ext>
            </a:extLst>
          </p:cNvPr>
          <p:cNvSpPr/>
          <p:nvPr userDrawn="1"/>
        </p:nvSpPr>
        <p:spPr>
          <a:xfrm>
            <a:off x="9354851" y="5661284"/>
            <a:ext cx="2845565" cy="1205762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96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3" y="457200"/>
            <a:ext cx="256721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321" y="2442129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9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1725" y="511130"/>
            <a:ext cx="7785712" cy="365760"/>
          </a:xfrm>
        </p:spPr>
        <p:txBody>
          <a:bodyPr anchor="ctr" anchorCtr="0"/>
          <a:lstStyle>
            <a:lvl1pPr marL="171399" indent="-171399">
              <a:buClr>
                <a:schemeClr val="tx1"/>
              </a:buClr>
              <a:buNone/>
              <a:tabLst/>
              <a:defRPr sz="2199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877D3CA-0ED8-3D4E-AC0A-D37BCCF7A7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50152" y="2442129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9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19E046C-B5D6-FD42-AC7C-4C3956FD0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5253" y="2442129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9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8E38D9E1-39E4-2D41-8460-6BFBD5E9B4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60321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6F9B4C6A-A786-934C-9416-22729A297F9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450152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91DBE3E0-1681-BE4F-B07E-70C6A991035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55254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415C789-F8DF-F24F-9224-BA98EB0A7D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6340" y="3097004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50A5ACA-63F5-6E48-808E-7ED869337D5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50152" y="3097004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FF99074-2293-634C-974D-58D1F1750B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55253" y="3097004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4259E877-6A79-3E41-8D10-9ECA80401C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6340" y="3987653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3C3C82FC-7090-0F4E-AD4E-921A7574611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50152" y="3987653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6E67A67-E3B7-C648-BE68-C77EF5FD2C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41945" y="3987653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9873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3" y="457200"/>
            <a:ext cx="256721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321" y="2442129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9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1725" y="511130"/>
            <a:ext cx="7785712" cy="365760"/>
          </a:xfrm>
        </p:spPr>
        <p:txBody>
          <a:bodyPr anchor="ctr" anchorCtr="0"/>
          <a:lstStyle>
            <a:lvl1pPr marL="171399" indent="-171399">
              <a:buClr>
                <a:schemeClr val="tx1"/>
              </a:buClr>
              <a:buNone/>
              <a:tabLst/>
              <a:defRPr sz="2199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877D3CA-0ED8-3D4E-AC0A-D37BCCF7A7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50152" y="2442129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9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19E046C-B5D6-FD42-AC7C-4C3956FD0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5253" y="2442129"/>
            <a:ext cx="2395416" cy="257933"/>
          </a:xfrm>
        </p:spPr>
        <p:txBody>
          <a:bodyPr/>
          <a:lstStyle>
            <a:lvl1pPr marL="171399" indent="-171399">
              <a:buClr>
                <a:schemeClr val="tx1"/>
              </a:buClr>
              <a:buNone/>
              <a:tabLst/>
              <a:defRPr sz="1999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8E38D9E1-39E4-2D41-8460-6BFBD5E9B4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60321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6F9B4C6A-A786-934C-9416-22729A297F9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450152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91DBE3E0-1681-BE4F-B07E-70C6A991035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55254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415C789-F8DF-F24F-9224-BA98EB0A7D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6340" y="3097004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50A5ACA-63F5-6E48-808E-7ED869337D5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50152" y="3097004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FF99074-2293-634C-974D-58D1F1750B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55253" y="3097004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4259E877-6A79-3E41-8D10-9ECA80401C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6340" y="3987653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3C3C82FC-7090-0F4E-AD4E-921A7574611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50152" y="3987653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6E67A67-E3B7-C648-BE68-C77EF5FD2C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41945" y="3987653"/>
            <a:ext cx="2395416" cy="763048"/>
          </a:xfrm>
        </p:spPr>
        <p:txBody>
          <a:bodyPr/>
          <a:lstStyle>
            <a:lvl1pPr marL="171399" indent="-171399">
              <a:buClr>
                <a:schemeClr val="accent1"/>
              </a:buClr>
              <a:buNone/>
              <a:tabLst/>
              <a:defRPr sz="1799" b="1"/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0585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41CF8B-D082-E448-8494-1A819DA08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42577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ADC1FC-8100-4C4C-A2E3-3C979271F1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7955" y="2109024"/>
            <a:ext cx="1762831" cy="4050792"/>
          </a:xfrm>
          <a:solidFill>
            <a:schemeClr val="bg1"/>
          </a:solidFill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AD9FD1-C8A7-F541-9934-4D6E38E0CF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3417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D3461FA-FC27-DB42-A7C2-1CF2C75F6B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8795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25E3D-07E9-5744-8FD2-691CE4A0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33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120" y="2748563"/>
            <a:ext cx="2395416" cy="84907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1200"/>
              </a:spcBef>
              <a:spcAft>
                <a:spcPts val="0"/>
              </a:spcAft>
              <a:buNone/>
              <a:tabLst/>
              <a:defRPr sz="1600"/>
            </a:lvl2pPr>
          </a:lstStyle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41CF8B-D082-E448-8494-1A819DA08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30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25E3D-07E9-5744-8FD2-691CE4A0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28AEB24-7423-324C-B242-0EE551ED77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13319" y="457200"/>
            <a:ext cx="7960005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9FC49EC-1975-FE46-9144-4150D7B244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773" y="1054940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3368DA66-61F4-3D49-9E5C-514D2686848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37130" y="1565664"/>
            <a:ext cx="833438" cy="835026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DFAC5AC7-ED51-F441-9CBD-45881E7ABF7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033589" y="1565664"/>
            <a:ext cx="833438" cy="835026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74BF0B8-37E6-9D4F-972E-003972337CF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120" y="2460650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2E337CF-4D9B-6843-8E7A-F301EBBE9F3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63569" y="2460650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47D2FC0-8CF2-4043-8501-A0EC1AE946F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48579" y="2748563"/>
            <a:ext cx="2395416" cy="84907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1200"/>
              </a:spcBef>
              <a:spcAft>
                <a:spcPts val="0"/>
              </a:spcAft>
              <a:buNone/>
              <a:tabLst/>
              <a:defRPr sz="1600"/>
            </a:lvl2pPr>
          </a:lstStyle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0298112-7D30-4042-9E30-472F6E4C3B9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25497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59E2AB7-7432-6C48-B2C5-9557AFAC276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48579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818DFC6F-BD33-9449-9257-13CC43C8E345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7129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B673C7E-91F9-1E4B-B6F2-45EA0067BD9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125496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2138FDA7-2271-254E-A4A2-6F5C466C397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078558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7D8D44-5922-7E44-B25E-9D919F6C1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956238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019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843646B-228F-1747-B35D-15503FE6E49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29300" y="0"/>
            <a:ext cx="6359525" cy="6858000"/>
          </a:xfrm>
          <a:solidFill>
            <a:schemeClr val="bg1">
              <a:lumMod val="85000"/>
            </a:schemeClr>
          </a:solidFill>
        </p:spPr>
        <p:txBody>
          <a:bodyPr tIns="182880" rIns="182880"/>
          <a:lstStyle>
            <a:lvl1pPr algn="r">
              <a:buNone/>
              <a:defRPr sz="140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9E99373-DEC0-664B-B238-DDDC1E3E0610}"/>
              </a:ext>
            </a:extLst>
          </p:cNvPr>
          <p:cNvSpPr/>
          <p:nvPr userDrawn="1"/>
        </p:nvSpPr>
        <p:spPr>
          <a:xfrm>
            <a:off x="0" y="0"/>
            <a:ext cx="6542205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012277-6884-1749-B208-77E9BC24E6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003178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7CFEF8C-0ABF-1A4F-98C3-F7E1E815753C}"/>
              </a:ext>
            </a:extLst>
          </p:cNvPr>
          <p:cNvSpPr/>
          <p:nvPr userDrawn="1"/>
        </p:nvSpPr>
        <p:spPr>
          <a:xfrm>
            <a:off x="5892489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D0DA89-7405-DC4B-A96C-5094EA91E3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1270" y="4334750"/>
            <a:ext cx="910422" cy="920107"/>
          </a:xfrm>
          <a:noFill/>
        </p:spPr>
        <p:txBody>
          <a:bodyPr/>
          <a:lstStyle>
            <a:lvl1pPr marL="11113" indent="-11113" algn="ctr">
              <a:buNone/>
              <a:tabLst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52F8512-FA95-5A4E-81F6-0039CEA4D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7666" y="4334751"/>
            <a:ext cx="4112007" cy="920106"/>
          </a:xfrm>
        </p:spPr>
        <p:txBody>
          <a:bodyPr/>
          <a:lstStyle>
            <a:lvl1pPr>
              <a:buNone/>
              <a:defRPr sz="2000" b="0">
                <a:solidFill>
                  <a:schemeClr val="tx1"/>
                </a:solidFill>
              </a:defRPr>
            </a:lvl1pPr>
            <a:lvl2pPr marL="11113" indent="-11113">
              <a:spcBef>
                <a:spcPts val="1200"/>
              </a:spcBef>
              <a:buNone/>
              <a:tabLst/>
              <a:defRPr sz="1600"/>
            </a:lvl2pPr>
            <a:lvl3pPr marL="11113" indent="0">
              <a:buNone/>
              <a:tabLst/>
              <a:defRPr sz="2000"/>
            </a:lvl3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270" y="1915030"/>
            <a:ext cx="5178403" cy="2199218"/>
          </a:xfrm>
        </p:spPr>
        <p:txBody>
          <a:bodyPr/>
          <a:lstStyle>
            <a:lvl1pPr marL="17463" indent="-17463">
              <a:buNone/>
              <a:tabLst/>
              <a:defRPr sz="2800"/>
            </a:lvl1pPr>
            <a:lvl2pPr marL="11113" indent="-11113">
              <a:spcBef>
                <a:spcPts val="1200"/>
              </a:spcBef>
              <a:buNone/>
              <a:tabLst/>
              <a:defRPr sz="1600"/>
            </a:lvl2pPr>
            <a:lvl3pPr marL="11113" indent="0">
              <a:buNone/>
              <a:tabLst/>
              <a:defRPr sz="20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9779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1EB5A-184F-FB4A-A0C1-4F742B3AE2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325DF86-D687-2044-BA26-5BB1808B4A50}"/>
              </a:ext>
            </a:extLst>
          </p:cNvPr>
          <p:cNvSpPr/>
          <p:nvPr userDrawn="1"/>
        </p:nvSpPr>
        <p:spPr>
          <a:xfrm>
            <a:off x="0" y="13199"/>
            <a:ext cx="5224984" cy="6858000"/>
          </a:xfrm>
          <a:custGeom>
            <a:avLst/>
            <a:gdLst>
              <a:gd name="connsiteX0" fmla="*/ 0 w 5224984"/>
              <a:gd name="connsiteY0" fmla="*/ 0 h 6858000"/>
              <a:gd name="connsiteX1" fmla="*/ 4643493 w 5224984"/>
              <a:gd name="connsiteY1" fmla="*/ 0 h 6858000"/>
              <a:gd name="connsiteX2" fmla="*/ 5224984 w 5224984"/>
              <a:gd name="connsiteY2" fmla="*/ 6858000 h 6858000"/>
              <a:gd name="connsiteX3" fmla="*/ 0 w 5224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4984" h="6858000">
                <a:moveTo>
                  <a:pt x="0" y="0"/>
                </a:moveTo>
                <a:lnTo>
                  <a:pt x="4643493" y="0"/>
                </a:lnTo>
                <a:lnTo>
                  <a:pt x="52249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2AB3EE4-F664-404C-BF6C-1C4CED4119FC}"/>
              </a:ext>
            </a:extLst>
          </p:cNvPr>
          <p:cNvSpPr/>
          <p:nvPr userDrawn="1"/>
        </p:nvSpPr>
        <p:spPr>
          <a:xfrm>
            <a:off x="4575268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5A9425-5653-384A-B3A9-66922432E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7242" y="1884350"/>
            <a:ext cx="5052032" cy="324460"/>
          </a:xfrm>
        </p:spPr>
        <p:txBody>
          <a:bodyPr/>
          <a:lstStyle>
            <a:lvl1pPr marL="11113" indent="-11113">
              <a:spcBef>
                <a:spcPts val="7000"/>
              </a:spcBef>
              <a:spcAft>
                <a:spcPts val="0"/>
              </a:spcAft>
              <a:buNone/>
              <a:tabLst/>
              <a:defRPr sz="1800">
                <a:solidFill>
                  <a:schemeClr val="tx1"/>
                </a:solidFill>
              </a:defRPr>
            </a:lvl1pPr>
            <a:lvl2pPr marL="11113" indent="0">
              <a:spcBef>
                <a:spcPts val="7000"/>
              </a:spcBef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BAC6DEF-4AA2-0A4E-B30C-DE879C383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977" y="1579549"/>
            <a:ext cx="3700292" cy="4050792"/>
          </a:xfrm>
        </p:spPr>
        <p:txBody>
          <a:bodyPr/>
          <a:lstStyle>
            <a:lvl1pPr marL="11113" indent="-11113">
              <a:spcBef>
                <a:spcPts val="2400"/>
              </a:spcBef>
              <a:spcAft>
                <a:spcPts val="6200"/>
              </a:spcAft>
              <a:buNone/>
              <a:tabLst/>
              <a:defRPr sz="4800">
                <a:solidFill>
                  <a:schemeClr val="bg1"/>
                </a:solidFill>
              </a:defRPr>
            </a:lvl1pPr>
            <a:lvl2pPr marL="11113" indent="0">
              <a:spcBef>
                <a:spcPts val="3600"/>
              </a:spcBef>
              <a:buNone/>
              <a:tabLst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219877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1EB5A-184F-FB4A-A0C1-4F742B3AE2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325DF86-D687-2044-BA26-5BB1808B4A50}"/>
              </a:ext>
            </a:extLst>
          </p:cNvPr>
          <p:cNvSpPr/>
          <p:nvPr userDrawn="1"/>
        </p:nvSpPr>
        <p:spPr>
          <a:xfrm>
            <a:off x="0" y="13199"/>
            <a:ext cx="4562044" cy="6858000"/>
          </a:xfrm>
          <a:custGeom>
            <a:avLst/>
            <a:gdLst>
              <a:gd name="connsiteX0" fmla="*/ 0 w 5224984"/>
              <a:gd name="connsiteY0" fmla="*/ 0 h 6858000"/>
              <a:gd name="connsiteX1" fmla="*/ 4643493 w 5224984"/>
              <a:gd name="connsiteY1" fmla="*/ 0 h 6858000"/>
              <a:gd name="connsiteX2" fmla="*/ 5224984 w 5224984"/>
              <a:gd name="connsiteY2" fmla="*/ 6858000 h 6858000"/>
              <a:gd name="connsiteX3" fmla="*/ 0 w 5224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4984" h="6858000">
                <a:moveTo>
                  <a:pt x="0" y="0"/>
                </a:moveTo>
                <a:lnTo>
                  <a:pt x="4643493" y="0"/>
                </a:lnTo>
                <a:lnTo>
                  <a:pt x="52249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2AB3EE4-F664-404C-BF6C-1C4CED4119FC}"/>
              </a:ext>
            </a:extLst>
          </p:cNvPr>
          <p:cNvSpPr/>
          <p:nvPr userDrawn="1"/>
        </p:nvSpPr>
        <p:spPr>
          <a:xfrm>
            <a:off x="3912328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5A9425-5653-384A-B3A9-66922432E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7242" y="1884350"/>
            <a:ext cx="5052032" cy="324460"/>
          </a:xfrm>
        </p:spPr>
        <p:txBody>
          <a:bodyPr/>
          <a:lstStyle>
            <a:lvl1pPr marL="11113" indent="-11113">
              <a:spcBef>
                <a:spcPts val="7000"/>
              </a:spcBef>
              <a:spcAft>
                <a:spcPts val="0"/>
              </a:spcAft>
              <a:buNone/>
              <a:tabLst/>
              <a:defRPr sz="1800">
                <a:solidFill>
                  <a:schemeClr val="tx1"/>
                </a:solidFill>
              </a:defRPr>
            </a:lvl1pPr>
            <a:lvl2pPr marL="11113" indent="0">
              <a:spcBef>
                <a:spcPts val="7000"/>
              </a:spcBef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BAC6DEF-4AA2-0A4E-B30C-DE879C383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977" y="1579549"/>
            <a:ext cx="3700292" cy="4050792"/>
          </a:xfrm>
        </p:spPr>
        <p:txBody>
          <a:bodyPr/>
          <a:lstStyle>
            <a:lvl1pPr marL="11113" indent="-11113">
              <a:spcBef>
                <a:spcPts val="2400"/>
              </a:spcBef>
              <a:spcAft>
                <a:spcPts val="6200"/>
              </a:spcAft>
              <a:buNone/>
              <a:tabLst/>
              <a:defRPr sz="4800">
                <a:solidFill>
                  <a:schemeClr val="bg1"/>
                </a:solidFill>
              </a:defRPr>
            </a:lvl1pPr>
            <a:lvl2pPr marL="11113" indent="0">
              <a:spcBef>
                <a:spcPts val="3600"/>
              </a:spcBef>
              <a:buNone/>
              <a:tabLst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0720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494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42" r:id="rId2"/>
    <p:sldLayoutId id="2147484241" r:id="rId3"/>
    <p:sldLayoutId id="2147484243" r:id="rId4"/>
    <p:sldLayoutId id="2147484280" r:id="rId5"/>
    <p:sldLayoutId id="2147484244" r:id="rId6"/>
    <p:sldLayoutId id="2147484185" r:id="rId7"/>
    <p:sldLayoutId id="2147484245" r:id="rId8"/>
    <p:sldLayoutId id="2147485284" r:id="rId9"/>
    <p:sldLayoutId id="2147484246" r:id="rId10"/>
    <p:sldLayoutId id="2147484247" r:id="rId11"/>
    <p:sldLayoutId id="2147484248" r:id="rId12"/>
    <p:sldLayoutId id="2147484249" r:id="rId13"/>
    <p:sldLayoutId id="2147484276" r:id="rId14"/>
    <p:sldLayoutId id="2147484250" r:id="rId15"/>
    <p:sldLayoutId id="2147484273" r:id="rId16"/>
    <p:sldLayoutId id="2147484184" r:id="rId17"/>
    <p:sldLayoutId id="2147484252" r:id="rId18"/>
    <p:sldLayoutId id="2147484277" r:id="rId19"/>
    <p:sldLayoutId id="2147484253" r:id="rId20"/>
    <p:sldLayoutId id="2147484254" r:id="rId21"/>
    <p:sldLayoutId id="2147484275" r:id="rId22"/>
    <p:sldLayoutId id="2147484255" r:id="rId23"/>
    <p:sldLayoutId id="2147484239" r:id="rId24"/>
    <p:sldLayoutId id="2147484278" r:id="rId25"/>
    <p:sldLayoutId id="2147484279" r:id="rId26"/>
    <p:sldLayoutId id="2147484256" r:id="rId27"/>
    <p:sldLayoutId id="2147484257" r:id="rId28"/>
    <p:sldLayoutId id="2147484258" r:id="rId29"/>
    <p:sldLayoutId id="2147484259" r:id="rId30"/>
    <p:sldLayoutId id="2147484260" r:id="rId31"/>
    <p:sldLayoutId id="2147484261" r:id="rId32"/>
    <p:sldLayoutId id="2147484262" r:id="rId33"/>
    <p:sldLayoutId id="2147484251" r:id="rId34"/>
    <p:sldLayoutId id="2147484263" r:id="rId35"/>
    <p:sldLayoutId id="2147484265" r:id="rId36"/>
    <p:sldLayoutId id="2147484266" r:id="rId37"/>
    <p:sldLayoutId id="2147484264" r:id="rId38"/>
    <p:sldLayoutId id="2147484268" r:id="rId39"/>
    <p:sldLayoutId id="2147484269" r:id="rId40"/>
    <p:sldLayoutId id="2147484270" r:id="rId41"/>
    <p:sldLayoutId id="2147484271" r:id="rId42"/>
    <p:sldLayoutId id="2147484274" r:id="rId43"/>
    <p:sldLayoutId id="2147484272" r:id="rId44"/>
    <p:sldLayoutId id="2147484281" r:id="rId45"/>
    <p:sldLayoutId id="2147484284" r:id="rId46"/>
    <p:sldLayoutId id="2147485283" r:id="rId4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46" y="1517904"/>
            <a:ext cx="10980212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48" y="2542785"/>
            <a:ext cx="10980211" cy="157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918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</p:sldLayoutIdLs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1775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1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30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3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1B9C1B-2601-4466-B36D-921C0C76E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6400800"/>
            <a:ext cx="1581912" cy="457200"/>
          </a:xfrm>
          <a:prstGeom prst="rect">
            <a:avLst/>
          </a:prstGeom>
        </p:spPr>
        <p:txBody>
          <a:bodyPr vert="horz" lIns="182880" tIns="0" rIns="0" bIns="182880" rtlCol="0" anchor="b" anchorCtr="0"/>
          <a:lstStyle>
            <a:lvl1pPr algn="l">
              <a:defRPr sz="800">
                <a:solidFill>
                  <a:schemeClr val="accent5"/>
                </a:solidFill>
              </a:defRPr>
            </a:lvl1pPr>
          </a:lstStyle>
          <a:p>
            <a:r>
              <a:rPr lang="en-US"/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75534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104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30182" algn="l" defTabSz="914104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10" indent="-173034" algn="l" defTabSz="91410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1.emf"/><Relationship Id="rId11" Type="http://schemas.openxmlformats.org/officeDocument/2006/relationships/image" Target="../media/image76.svg"/><Relationship Id="rId5" Type="http://schemas.openxmlformats.org/officeDocument/2006/relationships/image" Target="../media/image70.emf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bra.com/z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3A92A89F-8CAE-4848-A51A-B036AF77F943}"/>
              </a:ext>
            </a:extLst>
          </p:cNvPr>
          <p:cNvSpPr txBox="1">
            <a:spLocks/>
          </p:cNvSpPr>
          <p:nvPr/>
        </p:nvSpPr>
        <p:spPr>
          <a:xfrm>
            <a:off x="484504" y="2101528"/>
            <a:ext cx="4980125" cy="1329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4800" b="1">
                <a:solidFill>
                  <a:srgbClr val="0073E6"/>
                </a:solidFill>
              </a:rPr>
              <a:t>Budget Can Be Brilliant, Too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15E06-C1C5-5545-B7CD-356B5CA4A3BC}"/>
              </a:ext>
            </a:extLst>
          </p:cNvPr>
          <p:cNvSpPr txBox="1"/>
          <p:nvPr/>
        </p:nvSpPr>
        <p:spPr>
          <a:xfrm>
            <a:off x="397418" y="3511210"/>
            <a:ext cx="4625995" cy="424732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Arial"/>
                <a:ea typeface="MS PGothic"/>
                <a:cs typeface="Arial"/>
              </a:rPr>
              <a:t>ZT111 Industrial Printer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9BF04C-B754-474C-9FFA-76CC521D90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81" y="653255"/>
            <a:ext cx="2222500" cy="4719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23DAD7-3618-A74C-8CAD-3F0E9313B670}"/>
              </a:ext>
            </a:extLst>
          </p:cNvPr>
          <p:cNvSpPr txBox="1">
            <a:spLocks/>
          </p:cNvSpPr>
          <p:nvPr/>
        </p:nvSpPr>
        <p:spPr>
          <a:xfrm>
            <a:off x="487981" y="5922704"/>
            <a:ext cx="2738126" cy="6652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1775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Presenter name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July XX, 2022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0B89E1D-7EC6-BD4E-B436-DB2CA53844E0}"/>
              </a:ext>
            </a:extLst>
          </p:cNvPr>
          <p:cNvSpPr txBox="1">
            <a:spLocks/>
          </p:cNvSpPr>
          <p:nvPr/>
        </p:nvSpPr>
        <p:spPr>
          <a:xfrm>
            <a:off x="484505" y="4556776"/>
            <a:ext cx="3406776" cy="10515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1775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</a:rPr>
              <a:t>Meet Zebra’s new entry-level printer: Small in price – big in performance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091166D4-93A8-390D-F7AC-649017C3E3CC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2861609" y="-2"/>
            <a:ext cx="9331565" cy="5405121"/>
          </a:xfrm>
          <a:prstGeom prst="rtTriangle">
            <a:avLst/>
          </a:prstGeom>
          <a:solidFill>
            <a:srgbClr val="0272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3" name="Picture 2" descr="A picture containing electronics, printer, indoor, set&#10;&#10;Description automatically generated">
            <a:extLst>
              <a:ext uri="{FF2B5EF4-FFF2-40B4-BE49-F238E27FC236}">
                <a16:creationId xmlns:a16="http://schemas.microsoft.com/office/drawing/2014/main" id="{07E763BD-B59F-5EC6-6BA5-3890C4449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983" y="1749153"/>
            <a:ext cx="9101068" cy="43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, person, indoor, worktable&#10;&#10;Description automatically generated">
            <a:extLst>
              <a:ext uri="{FF2B5EF4-FFF2-40B4-BE49-F238E27FC236}">
                <a16:creationId xmlns:a16="http://schemas.microsoft.com/office/drawing/2014/main" id="{42C7BA12-0B93-CD39-DC41-25E249CA7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006" y="1527274"/>
            <a:ext cx="2706624" cy="1587970"/>
          </a:xfrm>
          <a:prstGeom prst="rect">
            <a:avLst/>
          </a:prstGeom>
        </p:spPr>
      </p:pic>
      <p:pic>
        <p:nvPicPr>
          <p:cNvPr id="68" name="Picture 6">
            <a:extLst>
              <a:ext uri="{FF2B5EF4-FFF2-40B4-BE49-F238E27FC236}">
                <a16:creationId xmlns:a16="http://schemas.microsoft.com/office/drawing/2014/main" id="{1A0CF8EF-B6E9-5645-94AE-1DCD3DFBD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1581" y="1535915"/>
            <a:ext cx="2706624" cy="157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utoShape 4">
            <a:extLst>
              <a:ext uri="{FF2B5EF4-FFF2-40B4-BE49-F238E27FC236}">
                <a16:creationId xmlns:a16="http://schemas.microsoft.com/office/drawing/2014/main" id="{4BC6AE95-DA2F-4696-B59D-BCD1CAB25F5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856483" y="2594858"/>
            <a:ext cx="901700" cy="52229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EC640623-3481-4E6A-75C5-46F843DB0BBF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007" y="1527273"/>
            <a:ext cx="2706624" cy="15879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740A0F-1F6E-2D02-744C-0DD4743BB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42" y="1527274"/>
            <a:ext cx="2709770" cy="1587971"/>
          </a:xfrm>
          <a:prstGeom prst="rect">
            <a:avLst/>
          </a:prstGeom>
        </p:spPr>
      </p:pic>
      <p:sp>
        <p:nvSpPr>
          <p:cNvPr id="65" name="Freeform 64">
            <a:extLst>
              <a:ext uri="{FF2B5EF4-FFF2-40B4-BE49-F238E27FC236}">
                <a16:creationId xmlns:a16="http://schemas.microsoft.com/office/drawing/2014/main" id="{95B2EC61-AFEE-B86D-9254-A1E05BAD7C24}"/>
              </a:ext>
            </a:extLst>
          </p:cNvPr>
          <p:cNvSpPr/>
          <p:nvPr/>
        </p:nvSpPr>
        <p:spPr>
          <a:xfrm>
            <a:off x="4599803" y="385713"/>
            <a:ext cx="7589022" cy="567869"/>
          </a:xfrm>
          <a:custGeom>
            <a:avLst/>
            <a:gdLst>
              <a:gd name="connsiteX0" fmla="*/ 983578 w 7589022"/>
              <a:gd name="connsiteY0" fmla="*/ 0 h 567869"/>
              <a:gd name="connsiteX1" fmla="*/ 7589022 w 7589022"/>
              <a:gd name="connsiteY1" fmla="*/ 4386 h 567869"/>
              <a:gd name="connsiteX2" fmla="*/ 7589022 w 7589022"/>
              <a:gd name="connsiteY2" fmla="*/ 567869 h 567869"/>
              <a:gd name="connsiteX3" fmla="*/ 0 w 7589022"/>
              <a:gd name="connsiteY3" fmla="*/ 567869 h 567869"/>
              <a:gd name="connsiteX4" fmla="*/ 983578 w 7589022"/>
              <a:gd name="connsiteY4" fmla="*/ 0 h 56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9022" h="567869">
                <a:moveTo>
                  <a:pt x="983578" y="0"/>
                </a:moveTo>
                <a:lnTo>
                  <a:pt x="7589022" y="4386"/>
                </a:lnTo>
                <a:lnTo>
                  <a:pt x="7589022" y="567869"/>
                </a:lnTo>
                <a:lnTo>
                  <a:pt x="0" y="567869"/>
                </a:lnTo>
                <a:lnTo>
                  <a:pt x="98357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5DF7CD25-D788-8032-7048-C7A7F93B12C5}"/>
              </a:ext>
            </a:extLst>
          </p:cNvPr>
          <p:cNvSpPr/>
          <p:nvPr/>
        </p:nvSpPr>
        <p:spPr>
          <a:xfrm rot="19800000">
            <a:off x="80923" y="-911928"/>
            <a:ext cx="5024826" cy="2737852"/>
          </a:xfrm>
          <a:custGeom>
            <a:avLst/>
            <a:gdLst>
              <a:gd name="connsiteX0" fmla="*/ 283935 w 5024826"/>
              <a:gd name="connsiteY0" fmla="*/ 0 h 2737852"/>
              <a:gd name="connsiteX1" fmla="*/ 552232 w 5024826"/>
              <a:gd name="connsiteY1" fmla="*/ 154902 h 2737852"/>
              <a:gd name="connsiteX2" fmla="*/ 551930 w 5024826"/>
              <a:gd name="connsiteY2" fmla="*/ 155425 h 2737852"/>
              <a:gd name="connsiteX3" fmla="*/ 5024826 w 5024826"/>
              <a:gd name="connsiteY3" fmla="*/ 2737852 h 2737852"/>
              <a:gd name="connsiteX4" fmla="*/ 3897574 w 5024826"/>
              <a:gd name="connsiteY4" fmla="*/ 2737852 h 2737852"/>
              <a:gd name="connsiteX5" fmla="*/ 268324 w 5024826"/>
              <a:gd name="connsiteY5" fmla="*/ 646644 h 2737852"/>
              <a:gd name="connsiteX6" fmla="*/ 268297 w 5024826"/>
              <a:gd name="connsiteY6" fmla="*/ 646691 h 2737852"/>
              <a:gd name="connsiteX7" fmla="*/ 213796 w 5024826"/>
              <a:gd name="connsiteY7" fmla="*/ 615224 h 2737852"/>
              <a:gd name="connsiteX8" fmla="*/ 212725 w 5024826"/>
              <a:gd name="connsiteY8" fmla="*/ 614607 h 2737852"/>
              <a:gd name="connsiteX9" fmla="*/ 212726 w 5024826"/>
              <a:gd name="connsiteY9" fmla="*/ 614606 h 2737852"/>
              <a:gd name="connsiteX10" fmla="*/ 0 w 5024826"/>
              <a:gd name="connsiteY10" fmla="*/ 491789 h 273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6" h="2737852">
                <a:moveTo>
                  <a:pt x="283935" y="0"/>
                </a:moveTo>
                <a:lnTo>
                  <a:pt x="552232" y="154902"/>
                </a:lnTo>
                <a:lnTo>
                  <a:pt x="551930" y="155425"/>
                </a:lnTo>
                <a:lnTo>
                  <a:pt x="5024826" y="2737852"/>
                </a:lnTo>
                <a:lnTo>
                  <a:pt x="3897574" y="2737852"/>
                </a:lnTo>
                <a:lnTo>
                  <a:pt x="268324" y="646644"/>
                </a:lnTo>
                <a:lnTo>
                  <a:pt x="268297" y="646691"/>
                </a:lnTo>
                <a:lnTo>
                  <a:pt x="213796" y="615224"/>
                </a:lnTo>
                <a:lnTo>
                  <a:pt x="212725" y="614607"/>
                </a:lnTo>
                <a:lnTo>
                  <a:pt x="212726" y="614606"/>
                </a:lnTo>
                <a:lnTo>
                  <a:pt x="0" y="491789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AutoShape 4">
            <a:extLst>
              <a:ext uri="{FF2B5EF4-FFF2-40B4-BE49-F238E27FC236}">
                <a16:creationId xmlns:a16="http://schemas.microsoft.com/office/drawing/2014/main" id="{2A0B0F2B-51F7-6F41-8745-A7C896413332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2238712" y="2592952"/>
            <a:ext cx="901700" cy="52229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7" name="AutoShape 4">
            <a:extLst>
              <a:ext uri="{FF2B5EF4-FFF2-40B4-BE49-F238E27FC236}">
                <a16:creationId xmlns:a16="http://schemas.microsoft.com/office/drawing/2014/main" id="{3F3B8C4F-0AC5-2546-A768-AC6F1FBD1FE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104757" y="2607808"/>
            <a:ext cx="901700" cy="52229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8" name="AutoShape 4">
            <a:extLst>
              <a:ext uri="{FF2B5EF4-FFF2-40B4-BE49-F238E27FC236}">
                <a16:creationId xmlns:a16="http://schemas.microsoft.com/office/drawing/2014/main" id="{4221A755-753B-C644-BC61-12D41B111A70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964979" y="2591751"/>
            <a:ext cx="901700" cy="522292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6B9BA-F51E-9B43-966F-56383DCF4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399" y="4226519"/>
            <a:ext cx="2473268" cy="1974256"/>
          </a:xfrm>
        </p:spPr>
        <p:txBody>
          <a:bodyPr/>
          <a:lstStyle/>
          <a:p>
            <a:pPr lvl="0">
              <a:buClr>
                <a:srgbClr val="0073E6"/>
              </a:buClr>
            </a:pPr>
            <a:r>
              <a:rPr lang="en-US"/>
              <a:t>Work-in-process</a:t>
            </a:r>
          </a:p>
          <a:p>
            <a:pPr lvl="0">
              <a:buClr>
                <a:srgbClr val="0073E6"/>
              </a:buClr>
            </a:pPr>
            <a:r>
              <a:rPr lang="en-US"/>
              <a:t>Product ID/serial numbers</a:t>
            </a:r>
          </a:p>
          <a:p>
            <a:pPr lvl="0">
              <a:buClr>
                <a:srgbClr val="0073E6"/>
              </a:buClr>
            </a:pPr>
            <a:r>
              <a:rPr lang="en-US"/>
              <a:t>Packaging labeling</a:t>
            </a:r>
          </a:p>
          <a:p>
            <a:pPr lvl="0">
              <a:buClr>
                <a:srgbClr val="0073E6"/>
              </a:buClr>
            </a:pPr>
            <a:r>
              <a:rPr lang="en-US"/>
              <a:t>Receiving/put-away labeling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63C02-09B5-D047-BB72-176F3C2D4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4236" y="3825159"/>
            <a:ext cx="2395416" cy="257933"/>
          </a:xfrm>
        </p:spPr>
        <p:txBody>
          <a:bodyPr/>
          <a:lstStyle/>
          <a:p>
            <a:r>
              <a:rPr lang="en-US">
                <a:solidFill>
                  <a:srgbClr val="0073E6"/>
                </a:solidFill>
              </a:rPr>
              <a:t>Manufacturing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20129D9-9565-D24C-A446-5B2A9743004C}"/>
              </a:ext>
            </a:extLst>
          </p:cNvPr>
          <p:cNvGrpSpPr/>
          <p:nvPr/>
        </p:nvGrpSpPr>
        <p:grpSpPr>
          <a:xfrm>
            <a:off x="2720731" y="3158929"/>
            <a:ext cx="6637805" cy="2882289"/>
            <a:chOff x="2688832" y="2297495"/>
            <a:chExt cx="6637805" cy="4394200"/>
          </a:xfrm>
        </p:grpSpPr>
        <p:pic>
          <p:nvPicPr>
            <p:cNvPr id="43" name="Picture 4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763A562-4132-D347-A13A-2A0A6AF90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8832" y="2297495"/>
              <a:ext cx="901700" cy="4394200"/>
            </a:xfrm>
            <a:prstGeom prst="rect">
              <a:avLst/>
            </a:prstGeom>
          </p:spPr>
        </p:pic>
        <p:pic>
          <p:nvPicPr>
            <p:cNvPr id="44" name="Picture 4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BC498D4-078D-2B47-9F0E-2058C8C41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3854" y="2297495"/>
              <a:ext cx="901700" cy="4394200"/>
            </a:xfrm>
            <a:prstGeom prst="rect">
              <a:avLst/>
            </a:prstGeom>
          </p:spPr>
        </p:pic>
        <p:pic>
          <p:nvPicPr>
            <p:cNvPr id="45" name="Picture 4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48C19A52-8AA7-AC4F-9810-AB9EA6BCF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4937" y="2297495"/>
              <a:ext cx="901700" cy="43942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AC35B-0894-4643-9B6F-267A5CB0C0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6713" y="3825159"/>
            <a:ext cx="3142109" cy="253537"/>
          </a:xfrm>
        </p:spPr>
        <p:txBody>
          <a:bodyPr/>
          <a:lstStyle/>
          <a:p>
            <a:r>
              <a:rPr lang="en-US">
                <a:solidFill>
                  <a:srgbClr val="0073E6"/>
                </a:solidFill>
              </a:rPr>
              <a:t>Healthcare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700ED4-A532-9649-B583-BBFF561B9C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18360" y="3825159"/>
            <a:ext cx="2395416" cy="257933"/>
          </a:xfrm>
        </p:spPr>
        <p:txBody>
          <a:bodyPr/>
          <a:lstStyle/>
          <a:p>
            <a:r>
              <a:rPr lang="en-US">
                <a:solidFill>
                  <a:srgbClr val="0073E6"/>
                </a:solidFill>
              </a:rPr>
              <a:t>Retail</a:t>
            </a:r>
          </a:p>
          <a:p>
            <a:endParaRPr lang="en-US">
              <a:solidFill>
                <a:srgbClr val="0073E6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7B0B8C-8DDC-E749-9E89-BE33168C26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46713" y="4227575"/>
            <a:ext cx="2839610" cy="1518425"/>
          </a:xfrm>
        </p:spPr>
        <p:txBody>
          <a:bodyPr/>
          <a:lstStyle/>
          <a:p>
            <a:pPr lvl="0">
              <a:buClr>
                <a:srgbClr val="0073E6"/>
              </a:buClr>
            </a:pPr>
            <a:r>
              <a:rPr lang="en-US"/>
              <a:t>Laboratory labeling</a:t>
            </a:r>
          </a:p>
          <a:p>
            <a:pPr lvl="0">
              <a:buClr>
                <a:srgbClr val="0073E6"/>
              </a:buClr>
            </a:pPr>
            <a:r>
              <a:rPr lang="en-US"/>
              <a:t>Blood bank labeling</a:t>
            </a:r>
          </a:p>
          <a:p>
            <a:pPr lvl="0">
              <a:buClr>
                <a:srgbClr val="0073E6"/>
              </a:buClr>
            </a:pPr>
            <a:r>
              <a:rPr lang="en-US"/>
              <a:t>Asset tracking</a:t>
            </a:r>
          </a:p>
          <a:p>
            <a:pPr lvl="0">
              <a:buClr>
                <a:srgbClr val="0073E6"/>
              </a:buClr>
            </a:pPr>
            <a:r>
              <a:rPr lang="en-US"/>
              <a:t>Unit-dose labeling</a:t>
            </a:r>
          </a:p>
          <a:p>
            <a:pPr>
              <a:buClr>
                <a:srgbClr val="0073E6"/>
              </a:buClr>
            </a:pPr>
            <a:r>
              <a:rPr lang="en-US"/>
              <a:t>Pharmacy labeling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7C07DD-06B9-A242-91C1-1702DE2744C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18360" y="4226386"/>
            <a:ext cx="2726266" cy="1275847"/>
          </a:xfrm>
        </p:spPr>
        <p:txBody>
          <a:bodyPr/>
          <a:lstStyle/>
          <a:p>
            <a:pPr lvl="0">
              <a:buClr>
                <a:srgbClr val="0073E6"/>
              </a:buClr>
            </a:pPr>
            <a:r>
              <a:rPr lang="en-US"/>
              <a:t>Buy online pick up in store labeling</a:t>
            </a:r>
          </a:p>
          <a:p>
            <a:pPr lvl="0">
              <a:buClr>
                <a:srgbClr val="0073E6"/>
              </a:buClr>
            </a:pPr>
            <a:r>
              <a:rPr lang="en-US"/>
              <a:t>Return tagging</a:t>
            </a:r>
          </a:p>
          <a:p>
            <a:pPr lvl="0">
              <a:buClr>
                <a:srgbClr val="0073E6"/>
              </a:buClr>
            </a:pPr>
            <a:r>
              <a:rPr lang="en-US"/>
              <a:t>Price labeling</a:t>
            </a:r>
          </a:p>
          <a:p>
            <a:pPr lvl="0">
              <a:buClr>
                <a:srgbClr val="0073E6"/>
              </a:buClr>
            </a:pPr>
            <a:r>
              <a:rPr lang="en-US"/>
              <a:t>Shipping labeling</a:t>
            </a:r>
          </a:p>
          <a:p>
            <a:pPr>
              <a:spcBef>
                <a:spcPts val="600"/>
              </a:spcBef>
              <a:buClr>
                <a:srgbClr val="0073E6"/>
              </a:buClr>
            </a:pPr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60EFC40-1E5E-4742-B68F-74634419DD81}"/>
              </a:ext>
            </a:extLst>
          </p:cNvPr>
          <p:cNvSpPr txBox="1">
            <a:spLocks/>
          </p:cNvSpPr>
          <p:nvPr/>
        </p:nvSpPr>
        <p:spPr>
          <a:xfrm>
            <a:off x="3434807" y="4226519"/>
            <a:ext cx="2474136" cy="1275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73E6"/>
              </a:buClr>
            </a:pPr>
            <a:r>
              <a:rPr lang="en-US"/>
              <a:t>Order picking/packing</a:t>
            </a:r>
          </a:p>
          <a:p>
            <a:pPr lvl="0">
              <a:buClr>
                <a:srgbClr val="0073E6"/>
              </a:buClr>
            </a:pPr>
            <a:r>
              <a:rPr lang="en-US"/>
              <a:t>Shipping/receiving</a:t>
            </a:r>
          </a:p>
          <a:p>
            <a:pPr lvl="0">
              <a:buClr>
                <a:srgbClr val="0073E6"/>
              </a:buClr>
            </a:pPr>
            <a:r>
              <a:rPr lang="en-US"/>
              <a:t>Cross-docking</a:t>
            </a:r>
          </a:p>
          <a:p>
            <a:pPr lvl="0">
              <a:buClr>
                <a:srgbClr val="0073E6"/>
              </a:buClr>
            </a:pPr>
            <a:r>
              <a:rPr lang="en-US"/>
              <a:t>Compliance labeling</a:t>
            </a:r>
          </a:p>
          <a:p>
            <a:pPr>
              <a:spcBef>
                <a:spcPts val="600"/>
              </a:spcBef>
              <a:buClr>
                <a:srgbClr val="0073E6"/>
              </a:buClr>
            </a:pP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E86D8BF-EA6C-9E40-B311-10F5DF73D107}"/>
              </a:ext>
            </a:extLst>
          </p:cNvPr>
          <p:cNvSpPr txBox="1">
            <a:spLocks/>
          </p:cNvSpPr>
          <p:nvPr/>
        </p:nvSpPr>
        <p:spPr>
          <a:xfrm>
            <a:off x="3434807" y="3825159"/>
            <a:ext cx="1731059" cy="2579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073E6"/>
                </a:solidFill>
              </a:rPr>
              <a:t>T&amp;L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9F58891-DB81-554B-8DBD-84ED0467FD1B}"/>
              </a:ext>
            </a:extLst>
          </p:cNvPr>
          <p:cNvSpPr txBox="1">
            <a:spLocks/>
          </p:cNvSpPr>
          <p:nvPr/>
        </p:nvSpPr>
        <p:spPr>
          <a:xfrm>
            <a:off x="412095" y="455933"/>
            <a:ext cx="4405439" cy="423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</a:rPr>
              <a:t>ZT111 Printer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F43C13E-9EDD-834C-A732-378C52F97EE9}"/>
              </a:ext>
            </a:extLst>
          </p:cNvPr>
          <p:cNvSpPr txBox="1">
            <a:spLocks/>
          </p:cNvSpPr>
          <p:nvPr/>
        </p:nvSpPr>
        <p:spPr>
          <a:xfrm>
            <a:off x="5694733" y="475638"/>
            <a:ext cx="5093136" cy="3657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</a:rPr>
              <a:t>Markets and Applications</a:t>
            </a:r>
          </a:p>
        </p:txBody>
      </p:sp>
      <p:pic>
        <p:nvPicPr>
          <p:cNvPr id="36" name="Picture 3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19FBBF2-9C5B-B64C-B417-95379B72EF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884" y="3001776"/>
            <a:ext cx="342900" cy="3937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D616080-BA2E-3827-AA9A-F87BFFE50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075" y="2994307"/>
            <a:ext cx="431870" cy="345496"/>
          </a:xfrm>
          <a:prstGeom prst="rect">
            <a:avLst/>
          </a:prstGeom>
        </p:spPr>
      </p:pic>
      <p:pic>
        <p:nvPicPr>
          <p:cNvPr id="12" name="Picture 11" descr="A picture containing text, handcart, clipart&#10;&#10;Description automatically generated">
            <a:extLst>
              <a:ext uri="{FF2B5EF4-FFF2-40B4-BE49-F238E27FC236}">
                <a16:creationId xmlns:a16="http://schemas.microsoft.com/office/drawing/2014/main" id="{A7F63EF2-1789-F848-E920-5834023CE0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274" y="3051288"/>
            <a:ext cx="524394" cy="307404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7B635053-7E42-2A48-8703-BB6A95CFBC8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876" y="3038457"/>
            <a:ext cx="403411" cy="3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358823-3DA2-B64B-4EDC-BF0EA6D67D58}"/>
              </a:ext>
            </a:extLst>
          </p:cNvPr>
          <p:cNvSpPr/>
          <p:nvPr/>
        </p:nvSpPr>
        <p:spPr>
          <a:xfrm>
            <a:off x="0" y="0"/>
            <a:ext cx="12188825" cy="7010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AF0EC27-AD2C-E14B-B457-5E5A3DC0B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77819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6" y="4169379"/>
            <a:ext cx="2815318" cy="1619250"/>
          </a:xfrm>
        </p:spPr>
        <p:txBody>
          <a:bodyPr/>
          <a:lstStyle/>
          <a:p>
            <a:pPr marL="15875" indent="-15875"/>
            <a:r>
              <a:rPr lang="en-US" sz="4400" b="0"/>
              <a:t>Key Features</a:t>
            </a:r>
          </a:p>
        </p:txBody>
      </p:sp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383F095C-8CFB-1A9D-D993-0F8A06369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044" y="778197"/>
            <a:ext cx="6455707" cy="545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4349CB02-1359-A792-A3BD-A3EEE0DCF0D5}"/>
              </a:ext>
            </a:extLst>
          </p:cNvPr>
          <p:cNvGrpSpPr/>
          <p:nvPr/>
        </p:nvGrpSpPr>
        <p:grpSpPr>
          <a:xfrm>
            <a:off x="85646" y="-850032"/>
            <a:ext cx="12119653" cy="2614512"/>
            <a:chOff x="85646" y="-850032"/>
            <a:chExt cx="12119653" cy="2614512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BF9FE3F-D782-3DCC-40E8-14CA568E29E6}"/>
                </a:ext>
              </a:extLst>
            </p:cNvPr>
            <p:cNvSpPr/>
            <p:nvPr/>
          </p:nvSpPr>
          <p:spPr>
            <a:xfrm>
              <a:off x="4375215" y="385712"/>
              <a:ext cx="7830084" cy="567869"/>
            </a:xfrm>
            <a:custGeom>
              <a:avLst/>
              <a:gdLst>
                <a:gd name="connsiteX0" fmla="*/ 983578 w 7731230"/>
                <a:gd name="connsiteY0" fmla="*/ 0 h 567869"/>
                <a:gd name="connsiteX1" fmla="*/ 7731230 w 7731230"/>
                <a:gd name="connsiteY1" fmla="*/ 4541 h 567869"/>
                <a:gd name="connsiteX2" fmla="*/ 7731230 w 7731230"/>
                <a:gd name="connsiteY2" fmla="*/ 567869 h 567869"/>
                <a:gd name="connsiteX3" fmla="*/ 0 w 7731230"/>
                <a:gd name="connsiteY3" fmla="*/ 567869 h 567869"/>
                <a:gd name="connsiteX4" fmla="*/ 983578 w 7731230"/>
                <a:gd name="connsiteY4" fmla="*/ 0 h 567869"/>
                <a:gd name="connsiteX0" fmla="*/ 983578 w 7821846"/>
                <a:gd name="connsiteY0" fmla="*/ 0 h 567869"/>
                <a:gd name="connsiteX1" fmla="*/ 7821846 w 7821846"/>
                <a:gd name="connsiteY1" fmla="*/ 4541 h 567869"/>
                <a:gd name="connsiteX2" fmla="*/ 7731230 w 7821846"/>
                <a:gd name="connsiteY2" fmla="*/ 567869 h 567869"/>
                <a:gd name="connsiteX3" fmla="*/ 0 w 7821846"/>
                <a:gd name="connsiteY3" fmla="*/ 567869 h 567869"/>
                <a:gd name="connsiteX4" fmla="*/ 983578 w 7821846"/>
                <a:gd name="connsiteY4" fmla="*/ 0 h 567869"/>
                <a:gd name="connsiteX0" fmla="*/ 983578 w 7830084"/>
                <a:gd name="connsiteY0" fmla="*/ 0 h 567869"/>
                <a:gd name="connsiteX1" fmla="*/ 7821846 w 7830084"/>
                <a:gd name="connsiteY1" fmla="*/ 4541 h 567869"/>
                <a:gd name="connsiteX2" fmla="*/ 7830084 w 7830084"/>
                <a:gd name="connsiteY2" fmla="*/ 567869 h 567869"/>
                <a:gd name="connsiteX3" fmla="*/ 0 w 7830084"/>
                <a:gd name="connsiteY3" fmla="*/ 567869 h 567869"/>
                <a:gd name="connsiteX4" fmla="*/ 983578 w 7830084"/>
                <a:gd name="connsiteY4" fmla="*/ 0 h 5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0084" h="567869">
                  <a:moveTo>
                    <a:pt x="983578" y="0"/>
                  </a:moveTo>
                  <a:lnTo>
                    <a:pt x="7821846" y="4541"/>
                  </a:lnTo>
                  <a:lnTo>
                    <a:pt x="7830084" y="567869"/>
                  </a:lnTo>
                  <a:lnTo>
                    <a:pt x="0" y="567869"/>
                  </a:lnTo>
                  <a:lnTo>
                    <a:pt x="98357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4ED3A35-2349-A7E4-B3E4-E2967504AA42}"/>
                </a:ext>
              </a:extLst>
            </p:cNvPr>
            <p:cNvSpPr/>
            <p:nvPr/>
          </p:nvSpPr>
          <p:spPr>
            <a:xfrm rot="-1800000">
              <a:off x="85646" y="-850032"/>
              <a:ext cx="4812101" cy="2614512"/>
            </a:xfrm>
            <a:custGeom>
              <a:avLst/>
              <a:gdLst>
                <a:gd name="connsiteX0" fmla="*/ 283633 w 4812101"/>
                <a:gd name="connsiteY0" fmla="*/ 0 h 2614512"/>
                <a:gd name="connsiteX1" fmla="*/ 4812101 w 4812101"/>
                <a:gd name="connsiteY1" fmla="*/ 2614512 h 2614512"/>
                <a:gd name="connsiteX2" fmla="*/ 3684849 w 4812101"/>
                <a:gd name="connsiteY2" fmla="*/ 2614512 h 2614512"/>
                <a:gd name="connsiteX3" fmla="*/ 0 w 4812101"/>
                <a:gd name="connsiteY3" fmla="*/ 491267 h 2614512"/>
                <a:gd name="connsiteX4" fmla="*/ 283633 w 4812101"/>
                <a:gd name="connsiteY4" fmla="*/ 0 h 261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2101" h="2614512">
                  <a:moveTo>
                    <a:pt x="283633" y="0"/>
                  </a:moveTo>
                  <a:lnTo>
                    <a:pt x="4812101" y="2614512"/>
                  </a:lnTo>
                  <a:lnTo>
                    <a:pt x="3684849" y="2614512"/>
                  </a:lnTo>
                  <a:lnTo>
                    <a:pt x="0" y="491267"/>
                  </a:lnTo>
                  <a:lnTo>
                    <a:pt x="283633" y="0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9E1FB0D-9423-9F44-BC3B-303438B8DF7E}"/>
              </a:ext>
            </a:extLst>
          </p:cNvPr>
          <p:cNvSpPr/>
          <p:nvPr/>
        </p:nvSpPr>
        <p:spPr>
          <a:xfrm>
            <a:off x="417513" y="5196912"/>
            <a:ext cx="11339058" cy="737120"/>
          </a:xfrm>
          <a:prstGeom prst="rect">
            <a:avLst/>
          </a:prstGeom>
          <a:solidFill>
            <a:srgbClr val="027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3E6"/>
              </a:solidFill>
            </a:endParaRP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A7017013-278A-4A45-93C7-71097AAC31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436" y="2708868"/>
            <a:ext cx="1839516" cy="407559"/>
          </a:xfrm>
        </p:spPr>
        <p:txBody>
          <a:bodyPr/>
          <a:lstStyle/>
          <a:p>
            <a:r>
              <a:rPr lang="en-US" sz="2400" b="1">
                <a:solidFill>
                  <a:srgbClr val="0073E6"/>
                </a:solidFill>
              </a:rPr>
              <a:t>Standard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7A916935-60D4-4141-9E8D-DCE4DA636C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07250" y="2708868"/>
            <a:ext cx="3517641" cy="948735"/>
          </a:xfrm>
        </p:spPr>
        <p:txBody>
          <a:bodyPr/>
          <a:lstStyle/>
          <a:p>
            <a:pPr marL="14288" indent="0"/>
            <a:r>
              <a:rPr lang="en-US" sz="2400" b="1">
                <a:solidFill>
                  <a:srgbClr val="0073E6"/>
                </a:solidFill>
              </a:rPr>
              <a:t>Factory- or Field-Installable Options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DBEFD150-96D1-0A45-A69F-95DC3F4D8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48052" y="2708868"/>
            <a:ext cx="2707263" cy="407559"/>
          </a:xfrm>
        </p:spPr>
        <p:txBody>
          <a:bodyPr/>
          <a:lstStyle/>
          <a:p>
            <a:pPr marL="14288" indent="0"/>
            <a:r>
              <a:rPr lang="en-US" sz="2400" b="1">
                <a:solidFill>
                  <a:srgbClr val="0073E6"/>
                </a:solidFill>
              </a:rPr>
              <a:t>Pair and Print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302DA125-23F0-AC42-8A2A-209EDEE2D5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839" y="3357131"/>
            <a:ext cx="3180398" cy="1438804"/>
          </a:xfrm>
        </p:spPr>
        <p:txBody>
          <a:bodyPr/>
          <a:lstStyle/>
          <a:p>
            <a:pPr marL="119063" indent="-119063">
              <a:buClr>
                <a:srgbClr val="0272E6"/>
              </a:buClr>
              <a:buFont typeface="Arial" panose="020B0604020202020204" pitchFamily="34" charset="0"/>
              <a:buChar char="•"/>
            </a:pPr>
            <a:r>
              <a:rPr lang="en-US"/>
              <a:t>USB 2.0</a:t>
            </a:r>
          </a:p>
          <a:p>
            <a:pPr marL="119063" indent="-119063">
              <a:buClr>
                <a:srgbClr val="0272E6"/>
              </a:buClr>
              <a:buFont typeface="Arial" panose="020B0604020202020204" pitchFamily="34" charset="0"/>
              <a:buChar char="•"/>
            </a:pPr>
            <a:r>
              <a:rPr lang="en-US"/>
              <a:t>Serial RS-232 Port</a:t>
            </a:r>
          </a:p>
          <a:p>
            <a:pPr marL="119063" indent="-119063">
              <a:buClr>
                <a:srgbClr val="0272E6"/>
              </a:buClr>
              <a:buFont typeface="Arial" panose="020B0604020202020204" pitchFamily="34" charset="0"/>
              <a:buChar char="•"/>
            </a:pPr>
            <a:r>
              <a:rPr lang="en-US"/>
              <a:t>Ethernet 10/100</a:t>
            </a:r>
          </a:p>
          <a:p>
            <a:pPr marL="119063" indent="-119063">
              <a:buClr>
                <a:srgbClr val="0272E6"/>
              </a:buClr>
              <a:buFont typeface="Arial" panose="020B0604020202020204" pitchFamily="34" charset="0"/>
              <a:buChar char="•"/>
            </a:pPr>
            <a:r>
              <a:rPr lang="en-US"/>
              <a:t>USB Host</a:t>
            </a:r>
          </a:p>
          <a:p>
            <a:pPr marL="119063" indent="-119063">
              <a:buClr>
                <a:srgbClr val="0272E6"/>
              </a:buClr>
              <a:buFont typeface="Arial" panose="020B0604020202020204" pitchFamily="34" charset="0"/>
              <a:buChar char="•"/>
            </a:pPr>
            <a:r>
              <a:rPr lang="en-US"/>
              <a:t>Bluetooth</a:t>
            </a:r>
            <a:r>
              <a:rPr lang="en-US" baseline="30000"/>
              <a:t>®</a:t>
            </a:r>
            <a:r>
              <a:rPr lang="en-US"/>
              <a:t> Low Energy</a:t>
            </a:r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E006AD91-9F09-1F44-8C59-F246083DB1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1732" y="3777009"/>
            <a:ext cx="2617787" cy="762000"/>
          </a:xfrm>
        </p:spPr>
        <p:txBody>
          <a:bodyPr/>
          <a:lstStyle/>
          <a:p>
            <a:pPr>
              <a:buClr>
                <a:srgbClr val="0272E6"/>
              </a:buClr>
            </a:pPr>
            <a:r>
              <a:rPr lang="en-US" sz="1400" dirty="0"/>
              <a:t>802.11ac Wi-Fi</a:t>
            </a:r>
            <a:r>
              <a:rPr lang="en-US" sz="1400" baseline="30000" dirty="0"/>
              <a:t>™</a:t>
            </a:r>
            <a:r>
              <a:rPr lang="en-US" sz="1400" dirty="0"/>
              <a:t> option card</a:t>
            </a:r>
          </a:p>
          <a:p>
            <a:pPr>
              <a:buClr>
                <a:srgbClr val="0272E6"/>
              </a:buClr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Ethernet 10/100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F2C69889-540F-2D4A-BF7D-E1C4FC9EE4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48053" y="3357131"/>
            <a:ext cx="2857822" cy="944562"/>
          </a:xfrm>
        </p:spPr>
        <p:txBody>
          <a:bodyPr/>
          <a:lstStyle/>
          <a:p>
            <a:pPr marL="0" indent="0">
              <a:buClr>
                <a:srgbClr val="0272E6"/>
              </a:buClr>
              <a:buNone/>
            </a:pPr>
            <a:r>
              <a:rPr lang="en-US" sz="1400"/>
              <a:t>Print Touch (NFC) lets you tap a compatible mobile device to pair and configure/print using Zebra setup utility 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F62A3-AFF5-8542-9E33-91A3EF4E6001}"/>
              </a:ext>
            </a:extLst>
          </p:cNvPr>
          <p:cNvSpPr txBox="1"/>
          <p:nvPr/>
        </p:nvSpPr>
        <p:spPr>
          <a:xfrm>
            <a:off x="991538" y="5386611"/>
            <a:ext cx="10205747" cy="3234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Connect your ZT111 to your existing wired or wireless network, or directly to any PC.</a:t>
            </a:r>
          </a:p>
        </p:txBody>
      </p:sp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E6EE52B6-B774-EB4C-8786-DDDD21086A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8" t="861" r="-8278" b="-861"/>
          <a:stretch/>
        </p:blipFill>
        <p:spPr>
          <a:xfrm>
            <a:off x="3398939" y="780079"/>
            <a:ext cx="901700" cy="4333096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0B1652A-C066-C94B-A32D-7ADECAAC16F7}"/>
              </a:ext>
            </a:extLst>
          </p:cNvPr>
          <p:cNvSpPr txBox="1">
            <a:spLocks/>
          </p:cNvSpPr>
          <p:nvPr/>
        </p:nvSpPr>
        <p:spPr>
          <a:xfrm>
            <a:off x="412095" y="455933"/>
            <a:ext cx="4405439" cy="423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</a:rPr>
              <a:t>ZT111 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9A4B07A-4F28-6647-A6CF-2C7256DC41FB}"/>
              </a:ext>
            </a:extLst>
          </p:cNvPr>
          <p:cNvSpPr txBox="1">
            <a:spLocks/>
          </p:cNvSpPr>
          <p:nvPr/>
        </p:nvSpPr>
        <p:spPr>
          <a:xfrm>
            <a:off x="5426438" y="467951"/>
            <a:ext cx="6403931" cy="3657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Integrate it your way with advanced connectivity options </a:t>
            </a:r>
          </a:p>
        </p:txBody>
      </p:sp>
      <p:pic>
        <p:nvPicPr>
          <p:cNvPr id="42" name="Picture 41" descr="Shape&#10;&#10;Description automatically generated with low confidence">
            <a:extLst>
              <a:ext uri="{FF2B5EF4-FFF2-40B4-BE49-F238E27FC236}">
                <a16:creationId xmlns:a16="http://schemas.microsoft.com/office/drawing/2014/main" id="{38F5D1FB-CB51-F642-A79F-2B7E7D9377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8" t="861" r="-8278" b="-861"/>
          <a:stretch/>
        </p:blipFill>
        <p:spPr>
          <a:xfrm>
            <a:off x="7542212" y="780079"/>
            <a:ext cx="901700" cy="433309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89A4F7-C40F-AD49-A9C5-3CC8C525B159}"/>
              </a:ext>
            </a:extLst>
          </p:cNvPr>
          <p:cNvCxnSpPr>
            <a:cxnSpLocks/>
          </p:cNvCxnSpPr>
          <p:nvPr/>
        </p:nvCxnSpPr>
        <p:spPr>
          <a:xfrm>
            <a:off x="415636" y="6112249"/>
            <a:ext cx="34248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5308B7AA-C11C-811B-DD54-D5CF5F81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36" y="1333941"/>
            <a:ext cx="1093543" cy="1190032"/>
          </a:xfrm>
          <a:prstGeom prst="rect">
            <a:avLst/>
          </a:prstGeom>
        </p:spPr>
      </p:pic>
      <p:pic>
        <p:nvPicPr>
          <p:cNvPr id="5" name="Picture 4" descr="A picture containing text, pool ball, clipart, vector graphics&#10;&#10;Description automatically generated">
            <a:extLst>
              <a:ext uri="{FF2B5EF4-FFF2-40B4-BE49-F238E27FC236}">
                <a16:creationId xmlns:a16="http://schemas.microsoft.com/office/drawing/2014/main" id="{72AB685D-DE24-E3A2-9BB1-B5956F075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547" y="1333941"/>
            <a:ext cx="1093543" cy="1190032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56B002-049A-7C5B-9435-6AC6320C6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052" y="1333941"/>
            <a:ext cx="1093543" cy="11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0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F62845-7822-9945-A904-164DBE4DEA6E}"/>
              </a:ext>
            </a:extLst>
          </p:cNvPr>
          <p:cNvCxnSpPr>
            <a:cxnSpLocks/>
          </p:cNvCxnSpPr>
          <p:nvPr/>
        </p:nvCxnSpPr>
        <p:spPr>
          <a:xfrm flipH="1">
            <a:off x="379412" y="4838931"/>
            <a:ext cx="4527324" cy="0"/>
          </a:xfrm>
          <a:prstGeom prst="line">
            <a:avLst/>
          </a:prstGeom>
          <a:ln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08645D-E4A3-F844-A5F1-B624464927F0}"/>
              </a:ext>
            </a:extLst>
          </p:cNvPr>
          <p:cNvCxnSpPr>
            <a:cxnSpLocks/>
          </p:cNvCxnSpPr>
          <p:nvPr/>
        </p:nvCxnSpPr>
        <p:spPr>
          <a:xfrm flipH="1">
            <a:off x="6363093" y="2338092"/>
            <a:ext cx="5362742" cy="0"/>
          </a:xfrm>
          <a:prstGeom prst="line">
            <a:avLst/>
          </a:prstGeom>
          <a:ln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8B63FBB7-2021-0BBB-5481-2C3995EEA3AB}"/>
              </a:ext>
            </a:extLst>
          </p:cNvPr>
          <p:cNvSpPr/>
          <p:nvPr/>
        </p:nvSpPr>
        <p:spPr>
          <a:xfrm>
            <a:off x="0" y="386316"/>
            <a:ext cx="4174925" cy="566364"/>
          </a:xfrm>
          <a:custGeom>
            <a:avLst/>
            <a:gdLst>
              <a:gd name="connsiteX0" fmla="*/ 0 w 4174925"/>
              <a:gd name="connsiteY0" fmla="*/ 0 h 566364"/>
              <a:gd name="connsiteX1" fmla="*/ 4174925 w 4174925"/>
              <a:gd name="connsiteY1" fmla="*/ 0 h 566364"/>
              <a:gd name="connsiteX2" fmla="*/ 3198697 w 4174925"/>
              <a:gd name="connsiteY2" fmla="*/ 563626 h 566364"/>
              <a:gd name="connsiteX3" fmla="*/ 0 w 4174925"/>
              <a:gd name="connsiteY3" fmla="*/ 566364 h 566364"/>
              <a:gd name="connsiteX4" fmla="*/ 0 w 4174925"/>
              <a:gd name="connsiteY4" fmla="*/ 0 h 5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4925" h="566364">
                <a:moveTo>
                  <a:pt x="0" y="0"/>
                </a:moveTo>
                <a:lnTo>
                  <a:pt x="4174925" y="0"/>
                </a:lnTo>
                <a:lnTo>
                  <a:pt x="3198697" y="563626"/>
                </a:lnTo>
                <a:lnTo>
                  <a:pt x="0" y="566364"/>
                </a:lnTo>
                <a:lnTo>
                  <a:pt x="0" y="0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F84689E-1CE8-0A13-5018-F54FFBE8D610}"/>
              </a:ext>
            </a:extLst>
          </p:cNvPr>
          <p:cNvSpPr/>
          <p:nvPr/>
        </p:nvSpPr>
        <p:spPr>
          <a:xfrm>
            <a:off x="3296356" y="379825"/>
            <a:ext cx="8892469" cy="567869"/>
          </a:xfrm>
          <a:custGeom>
            <a:avLst/>
            <a:gdLst>
              <a:gd name="connsiteX0" fmla="*/ 983578 w 8892469"/>
              <a:gd name="connsiteY0" fmla="*/ 0 h 567869"/>
              <a:gd name="connsiteX1" fmla="*/ 7054144 w 8892469"/>
              <a:gd name="connsiteY1" fmla="*/ 4031 h 567869"/>
              <a:gd name="connsiteX2" fmla="*/ 7054144 w 8892469"/>
              <a:gd name="connsiteY2" fmla="*/ 941 h 567869"/>
              <a:gd name="connsiteX3" fmla="*/ 8892469 w 8892469"/>
              <a:gd name="connsiteY3" fmla="*/ 941 h 567869"/>
              <a:gd name="connsiteX4" fmla="*/ 8892469 w 8892469"/>
              <a:gd name="connsiteY4" fmla="*/ 567869 h 567869"/>
              <a:gd name="connsiteX5" fmla="*/ 7830084 w 8892469"/>
              <a:gd name="connsiteY5" fmla="*/ 567869 h 567869"/>
              <a:gd name="connsiteX6" fmla="*/ 7054144 w 8892469"/>
              <a:gd name="connsiteY6" fmla="*/ 567869 h 567869"/>
              <a:gd name="connsiteX7" fmla="*/ 0 w 8892469"/>
              <a:gd name="connsiteY7" fmla="*/ 567869 h 56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2469" h="567869">
                <a:moveTo>
                  <a:pt x="983578" y="0"/>
                </a:moveTo>
                <a:lnTo>
                  <a:pt x="7054144" y="4031"/>
                </a:lnTo>
                <a:lnTo>
                  <a:pt x="7054144" y="941"/>
                </a:lnTo>
                <a:lnTo>
                  <a:pt x="8892469" y="941"/>
                </a:lnTo>
                <a:lnTo>
                  <a:pt x="8892469" y="567869"/>
                </a:lnTo>
                <a:lnTo>
                  <a:pt x="7830084" y="567869"/>
                </a:lnTo>
                <a:lnTo>
                  <a:pt x="7054144" y="567869"/>
                </a:lnTo>
                <a:lnTo>
                  <a:pt x="0" y="5678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D0AB14D-F2EA-3647-9E26-AD05CE78C13E}"/>
              </a:ext>
            </a:extLst>
          </p:cNvPr>
          <p:cNvCxnSpPr>
            <a:cxnSpLocks/>
          </p:cNvCxnSpPr>
          <p:nvPr/>
        </p:nvCxnSpPr>
        <p:spPr>
          <a:xfrm flipH="1">
            <a:off x="379412" y="2338092"/>
            <a:ext cx="4527324" cy="0"/>
          </a:xfrm>
          <a:prstGeom prst="line">
            <a:avLst/>
          </a:prstGeom>
          <a:ln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90C73D-FDFF-7743-A0F3-B54013DCB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3822" y="2533139"/>
            <a:ext cx="3425460" cy="1595108"/>
          </a:xfrm>
        </p:spPr>
        <p:txBody>
          <a:bodyPr/>
          <a:lstStyle/>
          <a:p>
            <a:pPr marL="185738" lvl="2">
              <a:buClr>
                <a:srgbClr val="0073E6"/>
              </a:buClr>
            </a:pPr>
            <a:r>
              <a:rPr lang="en-US"/>
              <a:t>Large ribbon roll capacity</a:t>
            </a:r>
          </a:p>
          <a:p>
            <a:pPr marL="185738" lvl="2">
              <a:buClr>
                <a:srgbClr val="0073E6"/>
              </a:buClr>
            </a:pPr>
            <a:r>
              <a:rPr lang="en-US"/>
              <a:t>Fewer media changes</a:t>
            </a:r>
          </a:p>
          <a:p>
            <a:pPr marL="185738" lvl="2">
              <a:buClr>
                <a:srgbClr val="0073E6"/>
              </a:buClr>
            </a:pPr>
            <a:r>
              <a:rPr lang="en-US"/>
              <a:t>Fully adjustable sensors offer greater media flexibility</a:t>
            </a:r>
          </a:p>
          <a:p>
            <a:pPr marL="12700" lvl="2" indent="0">
              <a:buClr>
                <a:srgbClr val="0073E6"/>
              </a:buClr>
              <a:buNone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CA4820-F908-6446-B149-F3BC02D42E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69510" y="1777847"/>
            <a:ext cx="3722159" cy="715445"/>
          </a:xfrm>
        </p:spPr>
        <p:txBody>
          <a:bodyPr/>
          <a:lstStyle/>
          <a:p>
            <a:r>
              <a:rPr lang="en-US" sz="2500" b="1">
                <a:solidFill>
                  <a:srgbClr val="0073E6"/>
                </a:solidFill>
              </a:rPr>
              <a:t>Broad Media Flexibility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E2AA05A-9AD7-12E5-C571-8A988E3C2E3B}"/>
              </a:ext>
            </a:extLst>
          </p:cNvPr>
          <p:cNvSpPr txBox="1">
            <a:spLocks/>
          </p:cNvSpPr>
          <p:nvPr/>
        </p:nvSpPr>
        <p:spPr>
          <a:xfrm>
            <a:off x="4373817" y="495372"/>
            <a:ext cx="8587971" cy="3657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>
                <a:solidFill>
                  <a:schemeClr val="bg1"/>
                </a:solidFill>
              </a:rPr>
              <a:t>Easy, flexible media loading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734CD18E-3A49-00EF-D90A-F9E1511EFB51}"/>
              </a:ext>
            </a:extLst>
          </p:cNvPr>
          <p:cNvSpPr txBox="1">
            <a:spLocks/>
          </p:cNvSpPr>
          <p:nvPr/>
        </p:nvSpPr>
        <p:spPr>
          <a:xfrm>
            <a:off x="412095" y="455933"/>
            <a:ext cx="4405439" cy="423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</a:rPr>
              <a:t>ZT111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A613E-7D59-A45D-D9FE-12B69575A78E}"/>
              </a:ext>
            </a:extLst>
          </p:cNvPr>
          <p:cNvSpPr txBox="1"/>
          <p:nvPr/>
        </p:nvSpPr>
        <p:spPr>
          <a:xfrm>
            <a:off x="6037729" y="-1882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585EF-A43E-1C19-6C38-3130A6E86969}"/>
              </a:ext>
            </a:extLst>
          </p:cNvPr>
          <p:cNvSpPr txBox="1"/>
          <p:nvPr/>
        </p:nvSpPr>
        <p:spPr>
          <a:xfrm>
            <a:off x="7705165" y="-18825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89AA371-D7D9-5642-A98F-FDE64B6B3809}"/>
              </a:ext>
            </a:extLst>
          </p:cNvPr>
          <p:cNvSpPr txBox="1">
            <a:spLocks/>
          </p:cNvSpPr>
          <p:nvPr/>
        </p:nvSpPr>
        <p:spPr>
          <a:xfrm>
            <a:off x="417514" y="2538611"/>
            <a:ext cx="3199446" cy="1724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700" indent="-1270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0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lvl="2" indent="-285750" fontAlgn="auto">
              <a:spcAft>
                <a:spcPts val="0"/>
              </a:spcAft>
              <a:buClr>
                <a:srgbClr val="0073E6"/>
              </a:buClr>
            </a:pPr>
            <a:r>
              <a:rPr lang="en-US"/>
              <a:t>Guided, intuitive paths make loading media quick and easy</a:t>
            </a:r>
          </a:p>
          <a:p>
            <a:pPr marL="298450" lvl="2" indent="-285750" fontAlgn="auto">
              <a:spcAft>
                <a:spcPts val="0"/>
              </a:spcAft>
              <a:buClr>
                <a:srgbClr val="0073E6"/>
              </a:buClr>
            </a:pPr>
            <a:r>
              <a:rPr lang="en-US"/>
              <a:t>Color-coded touch points</a:t>
            </a:r>
          </a:p>
          <a:p>
            <a:pPr marL="298450" lvl="2" indent="-285750">
              <a:buClr>
                <a:srgbClr val="0073E6"/>
              </a:buClr>
            </a:pPr>
            <a:r>
              <a:rPr lang="en-US"/>
              <a:t>Maximize uptime</a:t>
            </a:r>
          </a:p>
          <a:p>
            <a:pPr marL="298450" lvl="2" indent="-285750" fontAlgn="auto">
              <a:spcAft>
                <a:spcPts val="0"/>
              </a:spcAft>
              <a:buClr>
                <a:srgbClr val="0073E6"/>
              </a:buClr>
            </a:pPr>
            <a:endParaRPr lang="en-US"/>
          </a:p>
          <a:p>
            <a:pPr marL="298450" lvl="2" indent="-285750" fontAlgn="auto">
              <a:spcAft>
                <a:spcPts val="0"/>
              </a:spcAft>
            </a:pPr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E75D861-C565-E34F-8798-D92A31AC18B7}"/>
              </a:ext>
            </a:extLst>
          </p:cNvPr>
          <p:cNvSpPr txBox="1">
            <a:spLocks/>
          </p:cNvSpPr>
          <p:nvPr/>
        </p:nvSpPr>
        <p:spPr>
          <a:xfrm>
            <a:off x="412095" y="1813170"/>
            <a:ext cx="3722159" cy="715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700" indent="-1270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0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500" b="1">
                <a:solidFill>
                  <a:srgbClr val="0073E6"/>
                </a:solidFill>
              </a:rPr>
              <a:t>Simplify Media Loading</a:t>
            </a:r>
          </a:p>
        </p:txBody>
      </p:sp>
      <p:pic>
        <p:nvPicPr>
          <p:cNvPr id="3" name="Picture 2" descr="A picture containing electronics, printer&#10;&#10;Description automatically generated">
            <a:extLst>
              <a:ext uri="{FF2B5EF4-FFF2-40B4-BE49-F238E27FC236}">
                <a16:creationId xmlns:a16="http://schemas.microsoft.com/office/drawing/2014/main" id="{6F59CE99-872A-0FE4-B98E-B991A04E8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8228" y="1976510"/>
            <a:ext cx="4404847" cy="4171071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DE8824-5EF6-0741-BFD9-4771D9A1B5CD}"/>
              </a:ext>
            </a:extLst>
          </p:cNvPr>
          <p:cNvSpPr txBox="1">
            <a:spLocks/>
          </p:cNvSpPr>
          <p:nvPr/>
        </p:nvSpPr>
        <p:spPr>
          <a:xfrm>
            <a:off x="417514" y="5039451"/>
            <a:ext cx="3199446" cy="8625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700" indent="-1270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0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8450" lvl="2" indent="-285750" fontAlgn="auto">
              <a:spcAft>
                <a:spcPts val="0"/>
              </a:spcAft>
              <a:buClr>
                <a:srgbClr val="0073E6"/>
              </a:buClr>
            </a:pPr>
            <a:r>
              <a:rPr lang="en-US" dirty="0"/>
              <a:t>Cutter</a:t>
            </a:r>
          </a:p>
          <a:p>
            <a:pPr marL="298450" lvl="2" indent="-285750" fontAlgn="auto">
              <a:spcAft>
                <a:spcPts val="0"/>
              </a:spcAft>
              <a:buClr>
                <a:srgbClr val="0073E6"/>
              </a:buClr>
            </a:pPr>
            <a:r>
              <a:rPr lang="en-US" dirty="0"/>
              <a:t>Peeler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4687A25-88AA-EF4D-A7F8-CA0B236AB6AF}"/>
              </a:ext>
            </a:extLst>
          </p:cNvPr>
          <p:cNvSpPr txBox="1">
            <a:spLocks/>
          </p:cNvSpPr>
          <p:nvPr/>
        </p:nvSpPr>
        <p:spPr>
          <a:xfrm>
            <a:off x="412095" y="3909358"/>
            <a:ext cx="3722159" cy="715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2700" indent="-1270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0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500" b="1" dirty="0">
                <a:solidFill>
                  <a:srgbClr val="0073E6"/>
                </a:solidFill>
              </a:rPr>
              <a:t>Field-Installable Media Handling Options</a:t>
            </a:r>
          </a:p>
        </p:txBody>
      </p:sp>
    </p:spTree>
    <p:extLst>
      <p:ext uri="{BB962C8B-B14F-4D97-AF65-F5344CB8AC3E}">
        <p14:creationId xmlns:p14="http://schemas.microsoft.com/office/powerpoint/2010/main" val="30992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52C5EC4F-42E8-E751-BE94-22A8D6E7A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696" y="3595503"/>
            <a:ext cx="1045029" cy="118823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3AE177-F381-C040-9AD8-3D340986E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802" y="4046449"/>
            <a:ext cx="4311358" cy="1319625"/>
          </a:xfrm>
        </p:spPr>
        <p:txBody>
          <a:bodyPr/>
          <a:lstStyle/>
          <a:p>
            <a:r>
              <a:rPr lang="en-US" sz="2800" b="1">
                <a:solidFill>
                  <a:srgbClr val="0073E6"/>
                </a:solidFill>
              </a:rPr>
              <a:t>Spend Less. Get More. Print Longer.</a:t>
            </a:r>
            <a:endParaRPr lang="en-US">
              <a:solidFill>
                <a:srgbClr val="0073E6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11E057-F76C-4F4F-A0D2-7D6B2637C6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70300" y="2488993"/>
            <a:ext cx="2955305" cy="36053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Space-Saving Footprint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AE18C-85C8-8646-9117-96C329969D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0300" y="3954427"/>
            <a:ext cx="2955304" cy="65143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Multiple Connectivity Options</a:t>
            </a:r>
          </a:p>
          <a:p>
            <a:pPr>
              <a:spcBef>
                <a:spcPts val="300"/>
              </a:spcBef>
            </a:pPr>
            <a:endParaRPr lang="en-US" sz="1600" b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996186-A9A9-5048-946A-E6E4838E6A4C}"/>
              </a:ext>
            </a:extLst>
          </p:cNvPr>
          <p:cNvSpPr txBox="1"/>
          <p:nvPr/>
        </p:nvSpPr>
        <p:spPr>
          <a:xfrm>
            <a:off x="999067" y="11006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B763D-A22E-E74A-A306-807462F34DDF}"/>
              </a:ext>
            </a:extLst>
          </p:cNvPr>
          <p:cNvSpPr txBox="1"/>
          <p:nvPr/>
        </p:nvSpPr>
        <p:spPr>
          <a:xfrm>
            <a:off x="1879600" y="103293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C8AEE-FA27-4B48-828D-4121EB30E77B}"/>
              </a:ext>
            </a:extLst>
          </p:cNvPr>
          <p:cNvSpPr txBox="1">
            <a:spLocks/>
          </p:cNvSpPr>
          <p:nvPr/>
        </p:nvSpPr>
        <p:spPr>
          <a:xfrm>
            <a:off x="419802" y="870827"/>
            <a:ext cx="4139497" cy="33266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4400">
                <a:solidFill>
                  <a:schemeClr val="bg1"/>
                </a:solidFill>
              </a:rPr>
              <a:t>The ZT111 –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sz="4400">
              <a:solidFill>
                <a:schemeClr val="bg1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4400">
                <a:solidFill>
                  <a:schemeClr val="bg1"/>
                </a:solidFill>
              </a:rPr>
              <a:t>Zebra’s Most Affordable Industrial Printer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6BED155B-BDEF-6F44-9CCF-8BB8E41B42BE}"/>
              </a:ext>
            </a:extLst>
          </p:cNvPr>
          <p:cNvSpPr txBox="1">
            <a:spLocks/>
          </p:cNvSpPr>
          <p:nvPr/>
        </p:nvSpPr>
        <p:spPr>
          <a:xfrm>
            <a:off x="8170300" y="849154"/>
            <a:ext cx="3097809" cy="5356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</a:rPr>
              <a:t>Just the Right Features, Just the Right Price</a:t>
            </a:r>
            <a:endParaRPr lang="en-US" sz="1600" b="0">
              <a:solidFill>
                <a:schemeClr val="tx1"/>
              </a:solidFill>
            </a:endParaRP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FA29F75B-E082-4B42-BE78-97A37CDA6526}"/>
              </a:ext>
            </a:extLst>
          </p:cNvPr>
          <p:cNvSpPr txBox="1">
            <a:spLocks/>
          </p:cNvSpPr>
          <p:nvPr/>
        </p:nvSpPr>
        <p:spPr>
          <a:xfrm>
            <a:off x="8170300" y="5373292"/>
            <a:ext cx="2389361" cy="5356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</a:rPr>
              <a:t>Protected Against Tampering</a:t>
            </a:r>
          </a:p>
        </p:txBody>
      </p:sp>
      <p:pic>
        <p:nvPicPr>
          <p:cNvPr id="9" name="Picture Placeholder 8" descr="Icon&#10;&#10;Description automatically generated">
            <a:extLst>
              <a:ext uri="{FF2B5EF4-FFF2-40B4-BE49-F238E27FC236}">
                <a16:creationId xmlns:a16="http://schemas.microsoft.com/office/drawing/2014/main" id="{B8F0CC9D-BCAE-E242-83D0-07A99AF1E5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5638" y="781982"/>
            <a:ext cx="919164" cy="9062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E93DB7-B198-9447-80A6-8ECC09CBC362}"/>
              </a:ext>
            </a:extLst>
          </p:cNvPr>
          <p:cNvSpPr txBox="1"/>
          <p:nvPr/>
        </p:nvSpPr>
        <p:spPr>
          <a:xfrm>
            <a:off x="2649682" y="32835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FB0A0-0C92-8F4B-B339-4164DD5F7863}"/>
              </a:ext>
            </a:extLst>
          </p:cNvPr>
          <p:cNvSpPr txBox="1"/>
          <p:nvPr/>
        </p:nvSpPr>
        <p:spPr>
          <a:xfrm>
            <a:off x="2847109" y="40940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5FDE2-261A-1C42-90B7-674DD6500850}"/>
              </a:ext>
            </a:extLst>
          </p:cNvPr>
          <p:cNvSpPr txBox="1"/>
          <p:nvPr/>
        </p:nvSpPr>
        <p:spPr>
          <a:xfrm>
            <a:off x="2899064" y="2805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477743-FBC4-AF32-1945-CB59A4E39344}"/>
              </a:ext>
            </a:extLst>
          </p:cNvPr>
          <p:cNvCxnSpPr>
            <a:cxnSpLocks/>
          </p:cNvCxnSpPr>
          <p:nvPr/>
        </p:nvCxnSpPr>
        <p:spPr>
          <a:xfrm flipH="1">
            <a:off x="8156853" y="1831128"/>
            <a:ext cx="3111256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DA7F20-09DB-BC01-848C-BF2538101B91}"/>
              </a:ext>
            </a:extLst>
          </p:cNvPr>
          <p:cNvCxnSpPr>
            <a:cxnSpLocks/>
          </p:cNvCxnSpPr>
          <p:nvPr/>
        </p:nvCxnSpPr>
        <p:spPr>
          <a:xfrm flipH="1">
            <a:off x="8143405" y="3525457"/>
            <a:ext cx="29822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E6779E-6EFE-A22C-2CB6-5248184BBC3E}"/>
              </a:ext>
            </a:extLst>
          </p:cNvPr>
          <p:cNvCxnSpPr>
            <a:cxnSpLocks/>
          </p:cNvCxnSpPr>
          <p:nvPr/>
        </p:nvCxnSpPr>
        <p:spPr>
          <a:xfrm flipH="1">
            <a:off x="8170300" y="4937399"/>
            <a:ext cx="295530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F1547997-AF7A-0E42-3AC4-8319A7D25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3120" y="5274583"/>
            <a:ext cx="772166" cy="906223"/>
          </a:xfrm>
          <a:prstGeom prst="rect">
            <a:avLst/>
          </a:prstGeom>
        </p:spPr>
      </p:pic>
      <p:pic>
        <p:nvPicPr>
          <p:cNvPr id="29" name="Picture 28" descr="Shape&#10;&#10;Description automatically generated">
            <a:extLst>
              <a:ext uri="{FF2B5EF4-FFF2-40B4-BE49-F238E27FC236}">
                <a16:creationId xmlns:a16="http://schemas.microsoft.com/office/drawing/2014/main" id="{F5398A85-B5E2-674A-88D3-EA8A676875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767" y="2185542"/>
            <a:ext cx="832906" cy="9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EE92797D-5B73-2744-ADAA-258593DBF5D0}"/>
              </a:ext>
            </a:extLst>
          </p:cNvPr>
          <p:cNvSpPr txBox="1">
            <a:spLocks/>
          </p:cNvSpPr>
          <p:nvPr/>
        </p:nvSpPr>
        <p:spPr>
          <a:xfrm>
            <a:off x="8944424" y="4099177"/>
            <a:ext cx="2762251" cy="6625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 fontAlgn="auto">
              <a:spcAft>
                <a:spcPts val="0"/>
              </a:spcAft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1E207-4637-4F44-960E-4F084A91D1FF}"/>
              </a:ext>
            </a:extLst>
          </p:cNvPr>
          <p:cNvSpPr txBox="1"/>
          <p:nvPr/>
        </p:nvSpPr>
        <p:spPr>
          <a:xfrm>
            <a:off x="9335911" y="43190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3D1D8-2BD5-2348-A0E6-FB29EDCB24E6}"/>
              </a:ext>
            </a:extLst>
          </p:cNvPr>
          <p:cNvSpPr txBox="1"/>
          <p:nvPr/>
        </p:nvSpPr>
        <p:spPr>
          <a:xfrm>
            <a:off x="3115733" y="27837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04464-636E-3642-0039-D86630B54BE6}"/>
              </a:ext>
            </a:extLst>
          </p:cNvPr>
          <p:cNvGrpSpPr/>
          <p:nvPr/>
        </p:nvGrpSpPr>
        <p:grpSpPr>
          <a:xfrm>
            <a:off x="1" y="-1463571"/>
            <a:ext cx="11819582" cy="4717583"/>
            <a:chOff x="1" y="-1463571"/>
            <a:chExt cx="11819582" cy="4717583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0B071E8-DFF8-5F84-E80E-43523F2567F4}"/>
                </a:ext>
              </a:extLst>
            </p:cNvPr>
            <p:cNvSpPr/>
            <p:nvPr/>
          </p:nvSpPr>
          <p:spPr>
            <a:xfrm rot="19800000">
              <a:off x="3366827" y="-1463571"/>
              <a:ext cx="8452756" cy="4717583"/>
            </a:xfrm>
            <a:custGeom>
              <a:avLst/>
              <a:gdLst>
                <a:gd name="connsiteX0" fmla="*/ 1136055 w 8452756"/>
                <a:gd name="connsiteY0" fmla="*/ 0 h 4717583"/>
                <a:gd name="connsiteX1" fmla="*/ 8452756 w 8452756"/>
                <a:gd name="connsiteY1" fmla="*/ 4229727 h 4717583"/>
                <a:gd name="connsiteX2" fmla="*/ 8171092 w 8452756"/>
                <a:gd name="connsiteY2" fmla="*/ 4717583 h 4717583"/>
                <a:gd name="connsiteX3" fmla="*/ 0 w 8452756"/>
                <a:gd name="connsiteY3" fmla="*/ 0 h 4717583"/>
                <a:gd name="connsiteX4" fmla="*/ 1136055 w 8452756"/>
                <a:gd name="connsiteY4" fmla="*/ 0 h 471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2756" h="4717583">
                  <a:moveTo>
                    <a:pt x="1136055" y="0"/>
                  </a:moveTo>
                  <a:lnTo>
                    <a:pt x="8452756" y="4229727"/>
                  </a:lnTo>
                  <a:lnTo>
                    <a:pt x="8171092" y="4717583"/>
                  </a:lnTo>
                  <a:lnTo>
                    <a:pt x="0" y="0"/>
                  </a:lnTo>
                  <a:lnTo>
                    <a:pt x="113605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A3A8F49-9064-BCC4-DCB8-B15BB70B9E56}"/>
                </a:ext>
              </a:extLst>
            </p:cNvPr>
            <p:cNvSpPr/>
            <p:nvPr/>
          </p:nvSpPr>
          <p:spPr>
            <a:xfrm>
              <a:off x="1" y="398370"/>
              <a:ext cx="3595959" cy="570315"/>
            </a:xfrm>
            <a:custGeom>
              <a:avLst/>
              <a:gdLst>
                <a:gd name="connsiteX0" fmla="*/ 0 w 3595959"/>
                <a:gd name="connsiteY0" fmla="*/ 0 h 570315"/>
                <a:gd name="connsiteX1" fmla="*/ 3595959 w 3595959"/>
                <a:gd name="connsiteY1" fmla="*/ 0 h 570315"/>
                <a:gd name="connsiteX2" fmla="*/ 2621371 w 3595959"/>
                <a:gd name="connsiteY2" fmla="*/ 562679 h 570315"/>
                <a:gd name="connsiteX3" fmla="*/ 4549 w 3595959"/>
                <a:gd name="connsiteY3" fmla="*/ 570315 h 570315"/>
                <a:gd name="connsiteX4" fmla="*/ 0 w 3595959"/>
                <a:gd name="connsiteY4" fmla="*/ 0 h 57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5959" h="570315">
                  <a:moveTo>
                    <a:pt x="0" y="0"/>
                  </a:moveTo>
                  <a:lnTo>
                    <a:pt x="3595959" y="0"/>
                  </a:lnTo>
                  <a:lnTo>
                    <a:pt x="2621371" y="562679"/>
                  </a:lnTo>
                  <a:lnTo>
                    <a:pt x="4549" y="570315"/>
                  </a:lnTo>
                  <a:cubicBezTo>
                    <a:pt x="3033" y="382327"/>
                    <a:pt x="1516" y="187988"/>
                    <a:pt x="0" y="0"/>
                  </a:cubicBez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09F4E58D-854D-F64D-85FE-7FF515C101FD}"/>
              </a:ext>
            </a:extLst>
          </p:cNvPr>
          <p:cNvSpPr txBox="1">
            <a:spLocks/>
          </p:cNvSpPr>
          <p:nvPr/>
        </p:nvSpPr>
        <p:spPr>
          <a:xfrm>
            <a:off x="3771025" y="495372"/>
            <a:ext cx="8587971" cy="3657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</a:rPr>
              <a:t>Basic features with next-generation flexibility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3F463282-442A-664F-9CA8-FCABCF24C1DE}"/>
              </a:ext>
            </a:extLst>
          </p:cNvPr>
          <p:cNvSpPr txBox="1">
            <a:spLocks/>
          </p:cNvSpPr>
          <p:nvPr/>
        </p:nvSpPr>
        <p:spPr>
          <a:xfrm>
            <a:off x="412095" y="455933"/>
            <a:ext cx="4405439" cy="423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</a:rPr>
              <a:t>ZT111 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49D25FD4-3630-E94C-A5FB-E18659CBCA4C}"/>
              </a:ext>
            </a:extLst>
          </p:cNvPr>
          <p:cNvSpPr txBox="1">
            <a:spLocks/>
          </p:cNvSpPr>
          <p:nvPr/>
        </p:nvSpPr>
        <p:spPr>
          <a:xfrm>
            <a:off x="386521" y="1540755"/>
            <a:ext cx="1797879" cy="4506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2200"/>
              </a:spcBef>
              <a:spcAft>
                <a:spcPts val="0"/>
              </a:spcAft>
            </a:pPr>
            <a:r>
              <a:rPr lang="en-US"/>
              <a:t>Built to last with durable construction</a:t>
            </a:r>
          </a:p>
          <a:p>
            <a:pPr marL="0" indent="0" fontAlgn="auto">
              <a:spcBef>
                <a:spcPts val="220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CA1E731A-7ED3-FA40-B8DF-F700ADF4770C}"/>
              </a:ext>
            </a:extLst>
          </p:cNvPr>
          <p:cNvSpPr txBox="1">
            <a:spLocks/>
          </p:cNvSpPr>
          <p:nvPr/>
        </p:nvSpPr>
        <p:spPr>
          <a:xfrm>
            <a:off x="379847" y="4090914"/>
            <a:ext cx="2454793" cy="2880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 fontAlgn="auto">
              <a:spcBef>
                <a:spcPts val="2200"/>
              </a:spcBef>
              <a:spcAft>
                <a:spcPts val="0"/>
              </a:spcAft>
            </a:pPr>
            <a:r>
              <a:rPr lang="en-US" dirty="0"/>
              <a:t>Compact design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2DEB72-EF79-E950-EDF4-2FABD8B8637E}"/>
              </a:ext>
            </a:extLst>
          </p:cNvPr>
          <p:cNvCxnSpPr>
            <a:cxnSpLocks/>
          </p:cNvCxnSpPr>
          <p:nvPr/>
        </p:nvCxnSpPr>
        <p:spPr>
          <a:xfrm flipH="1">
            <a:off x="7371761" y="2153239"/>
            <a:ext cx="2799761" cy="0"/>
          </a:xfrm>
          <a:prstGeom prst="line">
            <a:avLst/>
          </a:prstGeom>
          <a:ln w="6350">
            <a:solidFill>
              <a:srgbClr val="0073E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3E5AA965-94F8-6BD6-B1A9-7144155F430B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904412" y="1595625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07A51DB-E27E-1290-B2E8-A80FF1F45DB5}"/>
              </a:ext>
            </a:extLst>
          </p:cNvPr>
          <p:cNvSpPr txBox="1">
            <a:spLocks/>
          </p:cNvSpPr>
          <p:nvPr/>
        </p:nvSpPr>
        <p:spPr>
          <a:xfrm>
            <a:off x="8822663" y="1810732"/>
            <a:ext cx="2557846" cy="467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1600"/>
              </a:spcBef>
              <a:spcAft>
                <a:spcPts val="0"/>
              </a:spcAft>
            </a:pPr>
            <a:r>
              <a:rPr lang="en-US"/>
              <a:t>Seamless integration into existing fleets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32F92B06-3C37-4CA4-853A-D83009D35C39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93164" y="1422905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E3F9A5-18A2-E719-E140-736B6306C348}"/>
              </a:ext>
            </a:extLst>
          </p:cNvPr>
          <p:cNvCxnSpPr>
            <a:cxnSpLocks/>
          </p:cNvCxnSpPr>
          <p:nvPr/>
        </p:nvCxnSpPr>
        <p:spPr>
          <a:xfrm flipH="1">
            <a:off x="2072640" y="1675871"/>
            <a:ext cx="3982720" cy="0"/>
          </a:xfrm>
          <a:prstGeom prst="line">
            <a:avLst/>
          </a:prstGeom>
          <a:ln w="6350"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911EF95E-C29E-F2C0-4C70-745EA297A45A}"/>
              </a:ext>
            </a:extLst>
          </p:cNvPr>
          <p:cNvSpPr txBox="1">
            <a:spLocks/>
          </p:cNvSpPr>
          <p:nvPr/>
        </p:nvSpPr>
        <p:spPr>
          <a:xfrm>
            <a:off x="386521" y="2303284"/>
            <a:ext cx="2285559" cy="765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2200"/>
              </a:spcBef>
              <a:spcAft>
                <a:spcPts val="0"/>
              </a:spcAft>
            </a:pPr>
            <a:r>
              <a:rPr lang="en-US"/>
              <a:t>Intuitive interface with five LED icons that allow you to check status instantly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297CBDE8-2648-E863-BF3F-431F420AB7C4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93164" y="2185434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F543CD-30BE-FF3E-3AB0-FF12A88F71D5}"/>
              </a:ext>
            </a:extLst>
          </p:cNvPr>
          <p:cNvCxnSpPr>
            <a:cxnSpLocks/>
          </p:cNvCxnSpPr>
          <p:nvPr/>
        </p:nvCxnSpPr>
        <p:spPr>
          <a:xfrm flipH="1">
            <a:off x="2560320" y="2418080"/>
            <a:ext cx="1818640" cy="0"/>
          </a:xfrm>
          <a:prstGeom prst="line">
            <a:avLst/>
          </a:prstGeom>
          <a:ln w="6350"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F928061E-3400-C62B-0FC0-4C6620D4DD2D}"/>
              </a:ext>
            </a:extLst>
          </p:cNvPr>
          <p:cNvSpPr txBox="1">
            <a:spLocks/>
          </p:cNvSpPr>
          <p:nvPr/>
        </p:nvSpPr>
        <p:spPr>
          <a:xfrm>
            <a:off x="386521" y="5437644"/>
            <a:ext cx="2285559" cy="765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2200"/>
              </a:spcBef>
              <a:spcAft>
                <a:spcPts val="0"/>
              </a:spcAft>
            </a:pPr>
            <a:r>
              <a:rPr lang="en-US" dirty="0"/>
              <a:t>Field-installable wireless kit with fast 802.11ac Wi-Fi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80725108-5EC5-2212-BFD2-3255902EBCF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93164" y="5319794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F66024-D39E-B73B-5EC1-9F62CF43C311}"/>
              </a:ext>
            </a:extLst>
          </p:cNvPr>
          <p:cNvCxnSpPr>
            <a:cxnSpLocks/>
          </p:cNvCxnSpPr>
          <p:nvPr/>
        </p:nvCxnSpPr>
        <p:spPr>
          <a:xfrm flipH="1">
            <a:off x="2682240" y="5572760"/>
            <a:ext cx="975360" cy="0"/>
          </a:xfrm>
          <a:prstGeom prst="line">
            <a:avLst/>
          </a:prstGeom>
          <a:ln w="6350"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picture containing indoor&#10;&#10;Description automatically generated">
            <a:extLst>
              <a:ext uri="{FF2B5EF4-FFF2-40B4-BE49-F238E27FC236}">
                <a16:creationId xmlns:a16="http://schemas.microsoft.com/office/drawing/2014/main" id="{37E8A6B5-03C4-4635-96F7-4C5981678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000" y="5664688"/>
            <a:ext cx="2696799" cy="1331681"/>
          </a:xfrm>
          <a:prstGeom prst="rect">
            <a:avLst/>
          </a:prstGeom>
        </p:spPr>
      </p:pic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8610F23D-4D03-F137-A432-15792490A65F}"/>
              </a:ext>
            </a:extLst>
          </p:cNvPr>
          <p:cNvSpPr txBox="1">
            <a:spLocks/>
          </p:cNvSpPr>
          <p:nvPr/>
        </p:nvSpPr>
        <p:spPr>
          <a:xfrm>
            <a:off x="413954" y="3306661"/>
            <a:ext cx="2291539" cy="467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1600"/>
              </a:spcBef>
              <a:spcAft>
                <a:spcPts val="0"/>
              </a:spcAft>
            </a:pPr>
            <a:r>
              <a:rPr lang="en-US"/>
              <a:t>Guided paths for speedy media loading</a:t>
            </a: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400DA62E-DB68-9DD7-66F7-6E65D7E087E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93164" y="3159760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BF4190-58CC-6B0B-1193-8DEB54C3E0F6}"/>
              </a:ext>
            </a:extLst>
          </p:cNvPr>
          <p:cNvCxnSpPr>
            <a:cxnSpLocks/>
          </p:cNvCxnSpPr>
          <p:nvPr/>
        </p:nvCxnSpPr>
        <p:spPr>
          <a:xfrm flipH="1">
            <a:off x="1649691" y="3664879"/>
            <a:ext cx="2739429" cy="0"/>
          </a:xfrm>
          <a:prstGeom prst="line">
            <a:avLst/>
          </a:prstGeom>
          <a:ln w="6350"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FF4172-AB1F-9828-F6E6-BD5AF1ED27E0}"/>
              </a:ext>
            </a:extLst>
          </p:cNvPr>
          <p:cNvCxnSpPr>
            <a:cxnSpLocks/>
          </p:cNvCxnSpPr>
          <p:nvPr/>
        </p:nvCxnSpPr>
        <p:spPr>
          <a:xfrm flipH="1">
            <a:off x="7371761" y="3024076"/>
            <a:ext cx="2270079" cy="0"/>
          </a:xfrm>
          <a:prstGeom prst="line">
            <a:avLst/>
          </a:prstGeom>
          <a:ln w="6350">
            <a:solidFill>
              <a:srgbClr val="0073E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57">
            <a:extLst>
              <a:ext uri="{FF2B5EF4-FFF2-40B4-BE49-F238E27FC236}">
                <a16:creationId xmlns:a16="http://schemas.microsoft.com/office/drawing/2014/main" id="{4DC67F6C-3D8B-A1E3-9FE9-3BF5BFFD421C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904412" y="2458068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73A87045-6036-01C5-6C7A-90857E3E4E25}"/>
              </a:ext>
            </a:extLst>
          </p:cNvPr>
          <p:cNvSpPr txBox="1">
            <a:spLocks/>
          </p:cNvSpPr>
          <p:nvPr/>
        </p:nvSpPr>
        <p:spPr>
          <a:xfrm>
            <a:off x="9217742" y="2673175"/>
            <a:ext cx="2162766" cy="467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 algn="r" fontAlgn="auto">
              <a:spcBef>
                <a:spcPts val="2200"/>
              </a:spcBef>
              <a:spcAft>
                <a:spcPts val="0"/>
              </a:spcAft>
            </a:pPr>
            <a:r>
              <a:rPr lang="en-US"/>
              <a:t>Powerful new architecture for faster processing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9982BAF-C2D8-0EBE-C9C6-93018B92CCB2}"/>
              </a:ext>
            </a:extLst>
          </p:cNvPr>
          <p:cNvCxnSpPr>
            <a:cxnSpLocks/>
          </p:cNvCxnSpPr>
          <p:nvPr/>
        </p:nvCxnSpPr>
        <p:spPr>
          <a:xfrm flipH="1">
            <a:off x="7371761" y="3953663"/>
            <a:ext cx="2696799" cy="0"/>
          </a:xfrm>
          <a:prstGeom prst="line">
            <a:avLst/>
          </a:prstGeom>
          <a:ln w="6350">
            <a:solidFill>
              <a:srgbClr val="0073E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>
            <a:extLst>
              <a:ext uri="{FF2B5EF4-FFF2-40B4-BE49-F238E27FC236}">
                <a16:creationId xmlns:a16="http://schemas.microsoft.com/office/drawing/2014/main" id="{F305D1BA-4A82-0C01-33E6-247378714162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904412" y="3344172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B6EDE3DE-79C8-06CE-43E8-FF6C3991CF6C}"/>
              </a:ext>
            </a:extLst>
          </p:cNvPr>
          <p:cNvSpPr txBox="1">
            <a:spLocks/>
          </p:cNvSpPr>
          <p:nvPr/>
        </p:nvSpPr>
        <p:spPr>
          <a:xfrm>
            <a:off x="9489440" y="3559279"/>
            <a:ext cx="1891068" cy="467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 algn="r" fontAlgn="auto">
              <a:spcBef>
                <a:spcPts val="2200"/>
              </a:spcBef>
              <a:spcAft>
                <a:spcPts val="0"/>
              </a:spcAft>
            </a:pPr>
            <a:r>
              <a:rPr lang="en-US" dirty="0"/>
              <a:t>Fast print speeds up to 10 </a:t>
            </a:r>
            <a:r>
              <a:rPr lang="en-US" dirty="0" err="1"/>
              <a:t>ips</a:t>
            </a:r>
            <a:r>
              <a:rPr lang="en-US" dirty="0"/>
              <a:t> at 203 dpi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759AFC90-B8A1-FBFF-39F6-D8D25C9DC8BA}"/>
              </a:ext>
            </a:extLst>
          </p:cNvPr>
          <p:cNvSpPr txBox="1">
            <a:spLocks/>
          </p:cNvSpPr>
          <p:nvPr/>
        </p:nvSpPr>
        <p:spPr>
          <a:xfrm>
            <a:off x="413954" y="4670982"/>
            <a:ext cx="1933005" cy="467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 fontAlgn="auto">
              <a:spcBef>
                <a:spcPts val="2200"/>
              </a:spcBef>
              <a:spcAft>
                <a:spcPts val="0"/>
              </a:spcAft>
            </a:pPr>
            <a:r>
              <a:rPr lang="en-US"/>
              <a:t>High-resolution 300 dpi print quality</a:t>
            </a: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E4FD9C7D-083C-5CFE-C0E1-047B84DF6F4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93164" y="4524081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C8C2B37-430D-E009-3072-2CB7C0F7103B}"/>
              </a:ext>
            </a:extLst>
          </p:cNvPr>
          <p:cNvCxnSpPr>
            <a:cxnSpLocks/>
          </p:cNvCxnSpPr>
          <p:nvPr/>
        </p:nvCxnSpPr>
        <p:spPr>
          <a:xfrm flipH="1">
            <a:off x="1649691" y="5029200"/>
            <a:ext cx="3328709" cy="0"/>
          </a:xfrm>
          <a:prstGeom prst="line">
            <a:avLst/>
          </a:prstGeom>
          <a:ln w="6350"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E6FBCB-F150-23DC-CBF7-006887AAD0F3}"/>
              </a:ext>
            </a:extLst>
          </p:cNvPr>
          <p:cNvCxnSpPr>
            <a:cxnSpLocks/>
          </p:cNvCxnSpPr>
          <p:nvPr/>
        </p:nvCxnSpPr>
        <p:spPr>
          <a:xfrm flipH="1">
            <a:off x="6152561" y="5066907"/>
            <a:ext cx="3489279" cy="0"/>
          </a:xfrm>
          <a:prstGeom prst="line">
            <a:avLst/>
          </a:prstGeom>
          <a:ln w="6350">
            <a:solidFill>
              <a:srgbClr val="0073E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66">
            <a:extLst>
              <a:ext uri="{FF2B5EF4-FFF2-40B4-BE49-F238E27FC236}">
                <a16:creationId xmlns:a16="http://schemas.microsoft.com/office/drawing/2014/main" id="{A07C2D51-219F-3DE9-6C0A-DD260639B9B5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904412" y="4229287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128C6667-8562-D2A9-7322-CE74F7D7A1C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93164" y="3960201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A681967-DE9C-EC56-80F3-8B0C5195F949}"/>
              </a:ext>
            </a:extLst>
          </p:cNvPr>
          <p:cNvCxnSpPr>
            <a:cxnSpLocks/>
          </p:cNvCxnSpPr>
          <p:nvPr/>
        </p:nvCxnSpPr>
        <p:spPr>
          <a:xfrm flipH="1">
            <a:off x="2086571" y="4201160"/>
            <a:ext cx="3328709" cy="0"/>
          </a:xfrm>
          <a:prstGeom prst="line">
            <a:avLst/>
          </a:prstGeom>
          <a:ln w="6350">
            <a:solidFill>
              <a:srgbClr val="007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, electronics, printer, set&#10;&#10;Description automatically generated">
            <a:extLst>
              <a:ext uri="{FF2B5EF4-FFF2-40B4-BE49-F238E27FC236}">
                <a16:creationId xmlns:a16="http://schemas.microsoft.com/office/drawing/2014/main" id="{52F36C67-E588-A030-F8D2-9A9A28092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441" y="1190011"/>
            <a:ext cx="5005309" cy="4669263"/>
          </a:xfrm>
          <a:prstGeom prst="rect">
            <a:avLst/>
          </a:prstGeom>
        </p:spPr>
      </p:pic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525CBCBD-0477-463A-70FB-914321C58329}"/>
              </a:ext>
            </a:extLst>
          </p:cNvPr>
          <p:cNvSpPr txBox="1">
            <a:spLocks/>
          </p:cNvSpPr>
          <p:nvPr/>
        </p:nvSpPr>
        <p:spPr>
          <a:xfrm>
            <a:off x="8676257" y="4443119"/>
            <a:ext cx="2672079" cy="721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0" algn="r" fontAlgn="auto">
              <a:spcBef>
                <a:spcPts val="2200"/>
              </a:spcBef>
              <a:spcAft>
                <a:spcPts val="0"/>
              </a:spcAft>
            </a:pPr>
            <a:r>
              <a:rPr lang="en-US"/>
              <a:t>Easy to setup and use with Zebra’s Print DNA Basic apps for dependable printing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64C87E21-E859-489F-88A5-21E4DD3CAC17}"/>
              </a:ext>
            </a:extLst>
          </p:cNvPr>
          <p:cNvSpPr txBox="1">
            <a:spLocks/>
          </p:cNvSpPr>
          <p:nvPr/>
        </p:nvSpPr>
        <p:spPr>
          <a:xfrm>
            <a:off x="9387160" y="5469796"/>
            <a:ext cx="1961176" cy="721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Evolves with your business needs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9D1CE79A-083C-5807-6239-4528E83A325A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904412" y="5335416"/>
            <a:ext cx="1482554" cy="45719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87AEDE-100B-A837-D4FE-9B00994249B6}"/>
              </a:ext>
            </a:extLst>
          </p:cNvPr>
          <p:cNvCxnSpPr>
            <a:cxnSpLocks/>
          </p:cNvCxnSpPr>
          <p:nvPr/>
        </p:nvCxnSpPr>
        <p:spPr>
          <a:xfrm flipH="1">
            <a:off x="6152561" y="5863320"/>
            <a:ext cx="3751851" cy="0"/>
          </a:xfrm>
          <a:prstGeom prst="line">
            <a:avLst/>
          </a:prstGeom>
          <a:ln w="6350">
            <a:solidFill>
              <a:srgbClr val="0073E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1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0019670-0A62-3946-ADF4-D9150DF1EA18}"/>
              </a:ext>
            </a:extLst>
          </p:cNvPr>
          <p:cNvSpPr/>
          <p:nvPr/>
        </p:nvSpPr>
        <p:spPr>
          <a:xfrm>
            <a:off x="0" y="4830"/>
            <a:ext cx="6981665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CFBF451-46A3-704B-982F-63AD3531C96A}"/>
              </a:ext>
            </a:extLst>
          </p:cNvPr>
          <p:cNvSpPr txBox="1">
            <a:spLocks/>
          </p:cNvSpPr>
          <p:nvPr/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fld id="{F19F85D4-6AC3-4CF9-A1A5-831DFC2C241F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EC19A97-7F00-8647-8D9D-66E0CA458D5F}"/>
              </a:ext>
            </a:extLst>
          </p:cNvPr>
          <p:cNvSpPr/>
          <p:nvPr/>
        </p:nvSpPr>
        <p:spPr>
          <a:xfrm>
            <a:off x="6294691" y="4830"/>
            <a:ext cx="783143" cy="6868160"/>
          </a:xfrm>
          <a:custGeom>
            <a:avLst/>
            <a:gdLst>
              <a:gd name="connsiteX0" fmla="*/ 0 w 792480"/>
              <a:gd name="connsiteY0" fmla="*/ 0 h 6776720"/>
              <a:gd name="connsiteX1" fmla="*/ 223520 w 792480"/>
              <a:gd name="connsiteY1" fmla="*/ 0 h 6776720"/>
              <a:gd name="connsiteX2" fmla="*/ 792480 w 792480"/>
              <a:gd name="connsiteY2" fmla="*/ 6776720 h 6776720"/>
              <a:gd name="connsiteX3" fmla="*/ 589280 w 792480"/>
              <a:gd name="connsiteY3" fmla="*/ 6776720 h 6776720"/>
              <a:gd name="connsiteX4" fmla="*/ 0 w 792480"/>
              <a:gd name="connsiteY4" fmla="*/ 0 h 677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" h="6776720">
                <a:moveTo>
                  <a:pt x="0" y="0"/>
                </a:moveTo>
                <a:lnTo>
                  <a:pt x="223520" y="0"/>
                </a:lnTo>
                <a:lnTo>
                  <a:pt x="792480" y="6776720"/>
                </a:lnTo>
                <a:lnTo>
                  <a:pt x="589280" y="677672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50000">
                <a:srgbClr val="00C9FF"/>
              </a:gs>
              <a:gs pos="0">
                <a:srgbClr val="0099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7BF32-CB1E-DB49-ADDB-6F5F00C18460}"/>
              </a:ext>
            </a:extLst>
          </p:cNvPr>
          <p:cNvSpPr txBox="1"/>
          <p:nvPr/>
        </p:nvSpPr>
        <p:spPr>
          <a:xfrm>
            <a:off x="2082216" y="2005087"/>
            <a:ext cx="4012195" cy="12298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 </a:t>
            </a:r>
            <a:br>
              <a:rPr lang="en-US" sz="40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Print DNA Basic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5CF23B-2B07-0941-BC31-BE01617B21AF}"/>
              </a:ext>
            </a:extLst>
          </p:cNvPr>
          <p:cNvSpPr txBox="1">
            <a:spLocks/>
          </p:cNvSpPr>
          <p:nvPr/>
        </p:nvSpPr>
        <p:spPr>
          <a:xfrm>
            <a:off x="2082218" y="3770760"/>
            <a:ext cx="2946982" cy="12113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73E6"/>
                </a:solidFill>
              </a:rPr>
              <a:t>Select Print DNA Apps for Added Intelligence</a:t>
            </a:r>
          </a:p>
          <a:p>
            <a:endParaRPr lang="en-US" sz="2800">
              <a:solidFill>
                <a:srgbClr val="0073E6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D8BC26-4C93-9A47-ABCF-156007364A26}"/>
              </a:ext>
            </a:extLst>
          </p:cNvPr>
          <p:cNvCxnSpPr/>
          <p:nvPr/>
        </p:nvCxnSpPr>
        <p:spPr>
          <a:xfrm>
            <a:off x="593137" y="3497072"/>
            <a:ext cx="5300997" cy="0"/>
          </a:xfrm>
          <a:prstGeom prst="line">
            <a:avLst/>
          </a:prstGeom>
          <a:ln w="10160">
            <a:solidFill>
              <a:srgbClr val="027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D291722-038A-4CBD-87EF-A4D42560A300}"/>
              </a:ext>
            </a:extLst>
          </p:cNvPr>
          <p:cNvSpPr/>
          <p:nvPr/>
        </p:nvSpPr>
        <p:spPr>
          <a:xfrm flipH="1">
            <a:off x="7685470" y="2486024"/>
            <a:ext cx="3880024" cy="334235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latin typeface="Arial"/>
                <a:ea typeface="MS PGothic"/>
                <a:cs typeface="Arial"/>
              </a:rPr>
              <a:t>Print DNA Basic Software will get your printer up and running quickly, deliver a dependable experience and enable your printer to evolve with your business needs. </a:t>
            </a:r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DDC329F-B05B-2947-A8E8-9DF7F9B549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92" y="1116330"/>
            <a:ext cx="1905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2C4855B-2DFA-314A-8BDD-646A69F59B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656" y="3497190"/>
            <a:ext cx="1120114" cy="1706220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9AC8119-77A2-BC40-A4A7-2A50D69F2124}"/>
              </a:ext>
            </a:extLst>
          </p:cNvPr>
          <p:cNvSpPr txBox="1">
            <a:spLocks/>
          </p:cNvSpPr>
          <p:nvPr/>
        </p:nvSpPr>
        <p:spPr>
          <a:xfrm>
            <a:off x="1033424" y="3060099"/>
            <a:ext cx="3074345" cy="5853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>
                <a:solidFill>
                  <a:srgbClr val="0073E6"/>
                </a:solidFill>
              </a:rPr>
              <a:t>Protect your printer during boot-up</a:t>
            </a:r>
            <a:br>
              <a:rPr lang="en-US" sz="1400" b="1"/>
            </a:br>
            <a:r>
              <a:rPr lang="en-US" sz="1200"/>
              <a:t>Ensure your printer is protected </a:t>
            </a:r>
            <a:br>
              <a:rPr lang="en-US" sz="1200"/>
            </a:br>
            <a:r>
              <a:rPr lang="en-US" sz="1200"/>
              <a:t>during startup with Secure Boot</a:t>
            </a:r>
            <a:endParaRPr lang="en-US" sz="140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2C9CAB1-046A-2244-9410-A8E6275CAAD1}"/>
              </a:ext>
            </a:extLst>
          </p:cNvPr>
          <p:cNvSpPr txBox="1">
            <a:spLocks/>
          </p:cNvSpPr>
          <p:nvPr/>
        </p:nvSpPr>
        <p:spPr>
          <a:xfrm>
            <a:off x="697985" y="5139483"/>
            <a:ext cx="3409784" cy="620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>
                <a:solidFill>
                  <a:srgbClr val="0073E6"/>
                </a:solidFill>
              </a:rPr>
              <a:t>Relocate and retire without worry</a:t>
            </a:r>
            <a:br>
              <a:rPr lang="en-US" sz="1400" b="1"/>
            </a:br>
            <a:r>
              <a:rPr lang="en-US" sz="1200"/>
              <a:t>Reset all user settings and remove user files and data with Simplified Printer Decommissioning</a:t>
            </a:r>
            <a:endParaRPr lang="en-US" sz="140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8EFEC1-A1D0-E043-8183-48E27E53819B}"/>
              </a:ext>
            </a:extLst>
          </p:cNvPr>
          <p:cNvSpPr txBox="1">
            <a:spLocks/>
          </p:cNvSpPr>
          <p:nvPr/>
        </p:nvSpPr>
        <p:spPr>
          <a:xfrm>
            <a:off x="1033425" y="4034106"/>
            <a:ext cx="3074345" cy="582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>
                <a:solidFill>
                  <a:srgbClr val="0073E6"/>
                </a:solidFill>
              </a:rPr>
              <a:t>Prevent tampering while in use</a:t>
            </a:r>
            <a:br>
              <a:rPr lang="en-US" sz="1400" b="1"/>
            </a:br>
            <a:r>
              <a:rPr lang="en-US" sz="1200"/>
              <a:t>Protect your printer from unwanted </a:t>
            </a:r>
            <a:br>
              <a:rPr lang="en-US" sz="1200"/>
            </a:br>
            <a:r>
              <a:rPr lang="en-US" sz="1200"/>
              <a:t>settings changes and updates while </a:t>
            </a:r>
            <a:br>
              <a:rPr lang="en-US" sz="1200"/>
            </a:br>
            <a:r>
              <a:rPr lang="en-US" sz="1200"/>
              <a:t>in operation with Protected Mode</a:t>
            </a:r>
            <a:endParaRPr lang="en-US" sz="140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2F14F8C-8653-E64D-8B8C-29400A9D98E3}"/>
              </a:ext>
            </a:extLst>
          </p:cNvPr>
          <p:cNvSpPr txBox="1">
            <a:spLocks/>
          </p:cNvSpPr>
          <p:nvPr/>
        </p:nvSpPr>
        <p:spPr>
          <a:xfrm>
            <a:off x="7688750" y="4109412"/>
            <a:ext cx="3568005" cy="847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073E6"/>
                </a:solidFill>
              </a:rPr>
              <a:t>Customize for your needs</a:t>
            </a:r>
            <a:br>
              <a:rPr lang="en-US" sz="1400" b="1" dirty="0"/>
            </a:br>
            <a:r>
              <a:rPr lang="en-US" sz="1200" dirty="0"/>
              <a:t>Adjust your security levels based on your </a:t>
            </a:r>
            <a:br>
              <a:rPr lang="en-US" sz="1200" dirty="0"/>
            </a:br>
            <a:r>
              <a:rPr lang="en-US" sz="1200" dirty="0"/>
              <a:t>company needs using Zebra Secure Commands</a:t>
            </a:r>
            <a:endParaRPr lang="en-US" sz="1400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6888E68-2EDF-6548-B593-6A9FBCFD7FED}"/>
              </a:ext>
            </a:extLst>
          </p:cNvPr>
          <p:cNvSpPr txBox="1">
            <a:spLocks/>
          </p:cNvSpPr>
          <p:nvPr/>
        </p:nvSpPr>
        <p:spPr>
          <a:xfrm>
            <a:off x="7676138" y="3060099"/>
            <a:ext cx="3934205" cy="662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073E6"/>
                </a:solidFill>
              </a:rPr>
              <a:t>Evaluate your security against best practices</a:t>
            </a:r>
            <a:br>
              <a:rPr lang="en-US" sz="1400" b="1"/>
            </a:br>
            <a:r>
              <a:rPr lang="en-US" sz="1200"/>
              <a:t>Compare your printer settings against best </a:t>
            </a:r>
            <a:br>
              <a:rPr lang="en-US" sz="1200"/>
            </a:br>
            <a:r>
              <a:rPr lang="en-US" sz="1200"/>
              <a:t>practices with our free Security Assessment Wizard</a:t>
            </a:r>
            <a:endParaRPr lang="en-US" sz="140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C65E9F-A038-C642-BCF8-E60EC5D193DA}"/>
              </a:ext>
            </a:extLst>
          </p:cNvPr>
          <p:cNvSpPr txBox="1">
            <a:spLocks/>
          </p:cNvSpPr>
          <p:nvPr/>
        </p:nvSpPr>
        <p:spPr>
          <a:xfrm>
            <a:off x="7676138" y="5139483"/>
            <a:ext cx="3934205" cy="847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073E6"/>
                </a:solidFill>
              </a:rPr>
              <a:t>A leader in secure enterprises technology </a:t>
            </a:r>
            <a:br>
              <a:rPr lang="en-US" sz="1400" b="1"/>
            </a:br>
            <a:r>
              <a:rPr lang="en-US" sz="1200"/>
              <a:t>Rely on Zebra’s Partners and Professional Services to help identify security risks</a:t>
            </a:r>
            <a:endParaRPr lang="en-US" sz="140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84E66C9-03B0-D74A-8003-191B865BA757}"/>
              </a:ext>
            </a:extLst>
          </p:cNvPr>
          <p:cNvSpPr txBox="1">
            <a:spLocks/>
          </p:cNvSpPr>
          <p:nvPr/>
        </p:nvSpPr>
        <p:spPr>
          <a:xfrm>
            <a:off x="297758" y="1494689"/>
            <a:ext cx="10747266" cy="575941"/>
          </a:xfrm>
          <a:prstGeom prst="rect">
            <a:avLst/>
          </a:prstGeom>
        </p:spPr>
        <p:txBody>
          <a:bodyPr/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Hackers are increasingly targeting networked thermal printers. </a:t>
            </a:r>
            <a:r>
              <a:rPr lang="en-US" sz="1600" dirty="0"/>
              <a:t>Protecting your data is critical to preventing downtime and costly breaches. With our Print DNA Basic core suite of apps, you also get key printer security </a:t>
            </a:r>
            <a:br>
              <a:rPr lang="en-US" sz="1600" dirty="0"/>
            </a:br>
            <a:r>
              <a:rPr lang="en-US" sz="1600" dirty="0"/>
              <a:t>features to help safeguard your infrastructure: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EC0A296-B41D-4742-9ECC-248E8D641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269" y="3086297"/>
            <a:ext cx="342811" cy="45708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96BE268-C24B-7D43-A831-FCA4944E1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711" y="5237558"/>
            <a:ext cx="482474" cy="4697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55FB682-ACF8-9D4A-9377-B0430EA41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534" y="5204974"/>
            <a:ext cx="511225" cy="4510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333121-54AF-CC45-8C67-273B2F403C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677" y="4158279"/>
            <a:ext cx="469778" cy="406294"/>
          </a:xfrm>
          <a:prstGeom prst="rect">
            <a:avLst/>
          </a:prstGeom>
        </p:spPr>
      </p:pic>
      <p:sp>
        <p:nvSpPr>
          <p:cNvPr id="49" name="AutoShape 2">
            <a:extLst>
              <a:ext uri="{FF2B5EF4-FFF2-40B4-BE49-F238E27FC236}">
                <a16:creationId xmlns:a16="http://schemas.microsoft.com/office/drawing/2014/main" id="{B4E26EEF-9D0A-9540-B0CD-30D1B03231D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9182003" y="-370"/>
            <a:ext cx="3017090" cy="1742759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defTabSz="913578">
              <a:defRPr/>
            </a:pPr>
            <a:endParaRPr lang="en-US" sz="1797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BA55766D-E4BF-D947-8E9F-A493B91E9F6A}"/>
              </a:ext>
            </a:extLst>
          </p:cNvPr>
          <p:cNvSpPr txBox="1">
            <a:spLocks/>
          </p:cNvSpPr>
          <p:nvPr/>
        </p:nvSpPr>
        <p:spPr>
          <a:xfrm>
            <a:off x="380513" y="268456"/>
            <a:ext cx="7064133" cy="86155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799">
                <a:solidFill>
                  <a:srgbClr val="000000"/>
                </a:solidFill>
              </a:rPr>
              <a:t>Protect Your Business from Damaging </a:t>
            </a:r>
            <a:br>
              <a:rPr lang="en-US" sz="2799">
                <a:solidFill>
                  <a:srgbClr val="000000"/>
                </a:solidFill>
              </a:rPr>
            </a:br>
            <a:r>
              <a:rPr lang="en-US" sz="2799" b="1">
                <a:solidFill>
                  <a:srgbClr val="000000"/>
                </a:solidFill>
              </a:rPr>
              <a:t>Security Threats</a:t>
            </a:r>
            <a:endParaRPr lang="en-US" sz="2799">
              <a:solidFill>
                <a:srgbClr val="00000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2FEE8D8-9906-14F8-3524-3FDDF06EA501}"/>
              </a:ext>
            </a:extLst>
          </p:cNvPr>
          <p:cNvGrpSpPr/>
          <p:nvPr/>
        </p:nvGrpSpPr>
        <p:grpSpPr>
          <a:xfrm>
            <a:off x="484354" y="3888167"/>
            <a:ext cx="4318592" cy="1067282"/>
            <a:chOff x="6949634" y="3579133"/>
            <a:chExt cx="4278660" cy="106728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67E19B8-0CA0-69A7-44F7-5F0736AB0A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9634" y="3579133"/>
              <a:ext cx="427866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656E39-E4D8-50BF-DCB6-7EDD1E204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9634" y="4646415"/>
              <a:ext cx="427866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74C9AB-CC97-D6E0-2723-EDB34D4D37B7}"/>
              </a:ext>
            </a:extLst>
          </p:cNvPr>
          <p:cNvGrpSpPr/>
          <p:nvPr/>
        </p:nvGrpSpPr>
        <p:grpSpPr>
          <a:xfrm>
            <a:off x="6938163" y="3888167"/>
            <a:ext cx="4318592" cy="1067281"/>
            <a:chOff x="6949634" y="3579133"/>
            <a:chExt cx="4278660" cy="106728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3848C1-5CAC-22A7-FACE-9F15B0B3A4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9634" y="3579133"/>
              <a:ext cx="427866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21970B6-D5D3-9708-8D01-57C0C55A3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9634" y="4646414"/>
              <a:ext cx="427866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6BDD27F7-6D5D-B376-05D0-2DEE6F134F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50018" y="3089545"/>
            <a:ext cx="555943" cy="6524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D9500A4-7634-DE43-7581-2AFB4B39F8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24407" y="4114313"/>
            <a:ext cx="557796" cy="6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>
            <a:extLst>
              <a:ext uri="{FF2B5EF4-FFF2-40B4-BE49-F238E27FC236}">
                <a16:creationId xmlns:a16="http://schemas.microsoft.com/office/drawing/2014/main" id="{9AF0EC27-AD2C-E14B-B457-5E5A3DC0B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77819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520D020-2282-B64B-E946-785F81C6F1B7}"/>
              </a:ext>
            </a:extLst>
          </p:cNvPr>
          <p:cNvSpPr txBox="1">
            <a:spLocks/>
          </p:cNvSpPr>
          <p:nvPr/>
        </p:nvSpPr>
        <p:spPr>
          <a:xfrm>
            <a:off x="466725" y="4487525"/>
            <a:ext cx="6505575" cy="161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7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</a:pPr>
            <a:r>
              <a:rPr lang="en-US" sz="4400" b="0"/>
              <a:t>Supplies and Maintenance Plans</a:t>
            </a:r>
          </a:p>
          <a:p>
            <a:pPr marL="0" indent="0" defTabSz="914400" fontAlgn="auto">
              <a:spcBef>
                <a:spcPct val="0"/>
              </a:spcBef>
              <a:spcAft>
                <a:spcPts val="0"/>
              </a:spcAft>
              <a:buClrTx/>
            </a:pPr>
            <a:r>
              <a:rPr lang="en-US" b="0">
                <a:solidFill>
                  <a:srgbClr val="0073E6"/>
                </a:solidFill>
                <a:latin typeface="Arial" pitchFamily="34" charset="0"/>
                <a:ea typeface="MS PGothic" pitchFamily="34" charset="-128"/>
              </a:rPr>
              <a:t>Supplies and Support – from the Source</a:t>
            </a:r>
          </a:p>
          <a:p>
            <a:pPr fontAlgn="auto">
              <a:spcAft>
                <a:spcPts val="0"/>
              </a:spcAft>
            </a:pPr>
            <a:endParaRPr lang="en-US" sz="4400" b="0"/>
          </a:p>
          <a:p>
            <a:pPr fontAlgn="auto">
              <a:spcAft>
                <a:spcPts val="0"/>
              </a:spcAft>
            </a:pPr>
            <a:endParaRPr lang="en-US"/>
          </a:p>
        </p:txBody>
      </p:sp>
      <p:pic>
        <p:nvPicPr>
          <p:cNvPr id="3" name="Picture 2" descr="A picture containing indoor, printer&#10;&#10;Description automatically generated">
            <a:extLst>
              <a:ext uri="{FF2B5EF4-FFF2-40B4-BE49-F238E27FC236}">
                <a16:creationId xmlns:a16="http://schemas.microsoft.com/office/drawing/2014/main" id="{393930A6-7CDF-A869-62EE-E654DA592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0550" y="194871"/>
            <a:ext cx="9001550" cy="56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BD37A6D1-E4DE-4F92-BD4D-88F1233FA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7769" y="0"/>
            <a:ext cx="6364265" cy="6880746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E74B769D-4D82-4873-9009-2F1D33F403E2}"/>
              </a:ext>
            </a:extLst>
          </p:cNvPr>
          <p:cNvSpPr/>
          <p:nvPr/>
        </p:nvSpPr>
        <p:spPr>
          <a:xfrm>
            <a:off x="5199601" y="1539543"/>
            <a:ext cx="1035395" cy="5318379"/>
          </a:xfrm>
          <a:prstGeom prst="triangle">
            <a:avLst>
              <a:gd name="adj" fmla="val 571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0A1808-1CC2-4046-B1B8-B7551E3564D7}"/>
              </a:ext>
            </a:extLst>
          </p:cNvPr>
          <p:cNvSpPr txBox="1"/>
          <p:nvPr/>
        </p:nvSpPr>
        <p:spPr>
          <a:xfrm>
            <a:off x="472420" y="1741351"/>
            <a:ext cx="4894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2400" b="1">
                <a:solidFill>
                  <a:srgbClr val="0073E6"/>
                </a:solidFill>
              </a:rPr>
              <a:t>Print Confident. Print Quality. </a:t>
            </a:r>
            <a:br>
              <a:rPr lang="en-US" sz="2400" b="1">
                <a:solidFill>
                  <a:srgbClr val="0073E6"/>
                </a:solidFill>
              </a:rPr>
            </a:br>
            <a:r>
              <a:rPr lang="en-US" sz="2400" b="1">
                <a:solidFill>
                  <a:srgbClr val="0073E6"/>
                </a:solidFill>
              </a:rPr>
              <a:t>Print Zebra.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C7E39D-AE06-F547-BD26-97194A7DDF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61" y="397070"/>
            <a:ext cx="2480559" cy="102282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916A45-25D3-8649-B37F-A1C82CEF793B}"/>
              </a:ext>
            </a:extLst>
          </p:cNvPr>
          <p:cNvCxnSpPr>
            <a:cxnSpLocks/>
          </p:cNvCxnSpPr>
          <p:nvPr/>
        </p:nvCxnSpPr>
        <p:spPr>
          <a:xfrm>
            <a:off x="573024" y="1527045"/>
            <a:ext cx="4903216" cy="0"/>
          </a:xfrm>
          <a:prstGeom prst="line">
            <a:avLst/>
          </a:prstGeom>
          <a:ln w="10160">
            <a:solidFill>
              <a:srgbClr val="027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8">
            <a:extLst>
              <a:ext uri="{FF2B5EF4-FFF2-40B4-BE49-F238E27FC236}">
                <a16:creationId xmlns:a16="http://schemas.microsoft.com/office/drawing/2014/main" id="{0E1702AF-FD2B-E84D-B681-29FD30952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81" y="3570303"/>
            <a:ext cx="2063999" cy="11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9pPr>
          </a:lstStyle>
          <a:p>
            <a:pPr marL="11113">
              <a:spcBef>
                <a:spcPts val="800"/>
              </a:spcBef>
            </a:pPr>
            <a:r>
              <a:rPr lang="en-US" sz="1400" b="1">
                <a:solidFill>
                  <a:srgbClr val="0073E6"/>
                </a:solidFill>
                <a:cs typeface="Arial" panose="020B0604020202020204" pitchFamily="34" charset="0"/>
              </a:rPr>
              <a:t>Workforce Productivity</a:t>
            </a:r>
          </a:p>
          <a:p>
            <a:pPr>
              <a:lnSpc>
                <a:spcPct val="95000"/>
              </a:lnSpc>
              <a:spcBef>
                <a:spcPts val="800"/>
              </a:spcBef>
              <a:buClr>
                <a:schemeClr val="tx2"/>
              </a:buClr>
              <a:buSzPct val="90000"/>
              <a:defRPr/>
            </a:pPr>
            <a:r>
              <a:rPr lang="en-US" sz="1300">
                <a:ea typeface="Calibri" charset="0"/>
                <a:cs typeface="Calibri" charset="0"/>
              </a:rPr>
              <a:t>Increased worker and process efficiency</a:t>
            </a:r>
          </a:p>
        </p:txBody>
      </p:sp>
      <p:sp>
        <p:nvSpPr>
          <p:cNvPr id="42" name="TextBox 18">
            <a:extLst>
              <a:ext uri="{FF2B5EF4-FFF2-40B4-BE49-F238E27FC236}">
                <a16:creationId xmlns:a16="http://schemas.microsoft.com/office/drawing/2014/main" id="{1119AE59-744C-F34C-9EEB-A3F160951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61" y="5449903"/>
            <a:ext cx="1850639" cy="11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9pPr>
          </a:lstStyle>
          <a:p>
            <a:pPr marL="11113">
              <a:spcBef>
                <a:spcPts val="800"/>
              </a:spcBef>
            </a:pPr>
            <a:r>
              <a:rPr lang="en-US" sz="1400" b="1">
                <a:solidFill>
                  <a:srgbClr val="0073E6"/>
                </a:solidFill>
                <a:cs typeface="Arial" panose="020B0604020202020204" pitchFamily="34" charset="0"/>
              </a:rPr>
              <a:t>Customer Service Quality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ct val="110000"/>
              <a:defRPr/>
            </a:pPr>
            <a:r>
              <a:rPr lang="en-US" sz="1300">
                <a:ea typeface="Calibri" charset="0"/>
                <a:cs typeface="Calibri" charset="0"/>
              </a:rPr>
              <a:t>No delays related to printer supplies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39C1E4D9-05FA-2642-B29F-EC36087DA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81" y="5449903"/>
            <a:ext cx="2063999" cy="11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9pPr>
          </a:lstStyle>
          <a:p>
            <a:pPr marL="11113">
              <a:spcBef>
                <a:spcPts val="800"/>
              </a:spcBef>
            </a:pPr>
            <a:r>
              <a:rPr lang="en-US" sz="1400" b="1">
                <a:solidFill>
                  <a:srgbClr val="0073E6"/>
                </a:solidFill>
                <a:cs typeface="Arial" panose="020B0604020202020204" pitchFamily="34" charset="0"/>
              </a:rPr>
              <a:t>TCO</a:t>
            </a:r>
            <a:r>
              <a:rPr lang="en-US" sz="1400" b="1">
                <a:solidFill>
                  <a:schemeClr val="bg2"/>
                </a:solidFill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800"/>
              </a:spcBef>
              <a:defRPr/>
            </a:pPr>
            <a:r>
              <a:rPr lang="en-US" sz="1300">
                <a:latin typeface="Arial" pitchFamily="1" charset="0"/>
                <a:ea typeface="Calibri" pitchFamily="1" charset="0"/>
                <a:cs typeface="Calibri" pitchFamily="1" charset="0"/>
              </a:rPr>
              <a:t>Reduced capital, operational, maintenance and troubleshooting costs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E109C-290D-6349-BA62-CFEF8FA8A083}"/>
              </a:ext>
            </a:extLst>
          </p:cNvPr>
          <p:cNvSpPr txBox="1"/>
          <p:nvPr/>
        </p:nvSpPr>
        <p:spPr>
          <a:xfrm>
            <a:off x="6858000" y="3791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80DE4-7ACD-1241-A8A7-5DD9894D6C7B}"/>
              </a:ext>
            </a:extLst>
          </p:cNvPr>
          <p:cNvSpPr txBox="1"/>
          <p:nvPr/>
        </p:nvSpPr>
        <p:spPr>
          <a:xfrm>
            <a:off x="6896746" y="261921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FDBB91F-4137-BF44-8A9A-32986AAC4883}"/>
              </a:ext>
            </a:extLst>
          </p:cNvPr>
          <p:cNvSpPr/>
          <p:nvPr/>
        </p:nvSpPr>
        <p:spPr>
          <a:xfrm>
            <a:off x="5614878" y="0"/>
            <a:ext cx="783143" cy="6890905"/>
          </a:xfrm>
          <a:custGeom>
            <a:avLst/>
            <a:gdLst>
              <a:gd name="connsiteX0" fmla="*/ 0 w 792480"/>
              <a:gd name="connsiteY0" fmla="*/ 0 h 6776720"/>
              <a:gd name="connsiteX1" fmla="*/ 223520 w 792480"/>
              <a:gd name="connsiteY1" fmla="*/ 0 h 6776720"/>
              <a:gd name="connsiteX2" fmla="*/ 792480 w 792480"/>
              <a:gd name="connsiteY2" fmla="*/ 6776720 h 6776720"/>
              <a:gd name="connsiteX3" fmla="*/ 589280 w 792480"/>
              <a:gd name="connsiteY3" fmla="*/ 6776720 h 6776720"/>
              <a:gd name="connsiteX4" fmla="*/ 0 w 792480"/>
              <a:gd name="connsiteY4" fmla="*/ 0 h 677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" h="6776720">
                <a:moveTo>
                  <a:pt x="0" y="0"/>
                </a:moveTo>
                <a:lnTo>
                  <a:pt x="223520" y="0"/>
                </a:lnTo>
                <a:lnTo>
                  <a:pt x="792480" y="6776720"/>
                </a:lnTo>
                <a:lnTo>
                  <a:pt x="589280" y="677672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50000">
                <a:srgbClr val="00C9FF"/>
              </a:gs>
              <a:gs pos="0">
                <a:srgbClr val="0099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55026CE1-E0FA-2848-9343-3A8045F54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3" y="3570303"/>
            <a:ext cx="1906588" cy="11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MS PGothic" charset="-128"/>
                <a:sym typeface="Arial" charset="0"/>
              </a:defRPr>
            </a:lvl9pPr>
          </a:lstStyle>
          <a:p>
            <a:pPr marL="11113">
              <a:spcBef>
                <a:spcPts val="800"/>
              </a:spcBef>
            </a:pPr>
            <a:r>
              <a:rPr lang="en-US" sz="1400" b="1">
                <a:solidFill>
                  <a:srgbClr val="0073E6"/>
                </a:solidFill>
                <a:cs typeface="Arial" panose="020B0604020202020204" pitchFamily="34" charset="0"/>
              </a:rPr>
              <a:t>Printer Up Time</a:t>
            </a:r>
          </a:p>
          <a:p>
            <a:pPr>
              <a:lnSpc>
                <a:spcPct val="95000"/>
              </a:lnSpc>
              <a:spcBef>
                <a:spcPts val="800"/>
              </a:spcBef>
              <a:buClr>
                <a:schemeClr val="tx2"/>
              </a:buClr>
              <a:buSzPct val="90000"/>
              <a:defRPr/>
            </a:pPr>
            <a:r>
              <a:rPr lang="en-US" sz="1300">
                <a:ea typeface="Calibri" charset="0"/>
                <a:cs typeface="Calibri" charset="0"/>
              </a:rPr>
              <a:t>No supply-related downtime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27E6927-0920-C940-9E15-25D142FD6B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462" y="2834565"/>
            <a:ext cx="668338" cy="606167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0DA69A86-69E5-134D-872E-9A0961161B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" y="4711253"/>
            <a:ext cx="528638" cy="61542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88ECADB-B9B1-2648-A2D4-F912496B5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652" y="4693189"/>
            <a:ext cx="286068" cy="6436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28EF93-93F6-016F-1584-0E4E610E938F}"/>
              </a:ext>
            </a:extLst>
          </p:cNvPr>
          <p:cNvCxnSpPr>
            <a:cxnSpLocks/>
          </p:cNvCxnSpPr>
          <p:nvPr/>
        </p:nvCxnSpPr>
        <p:spPr>
          <a:xfrm flipH="1">
            <a:off x="3442652" y="4532199"/>
            <a:ext cx="2370631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F8E389-F301-6950-5909-D27F4645ABCD}"/>
              </a:ext>
            </a:extLst>
          </p:cNvPr>
          <p:cNvCxnSpPr>
            <a:cxnSpLocks/>
          </p:cNvCxnSpPr>
          <p:nvPr/>
        </p:nvCxnSpPr>
        <p:spPr>
          <a:xfrm flipH="1">
            <a:off x="578429" y="4532199"/>
            <a:ext cx="2370631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3841D8-FD90-CFBB-258F-D449D992D357}"/>
              </a:ext>
            </a:extLst>
          </p:cNvPr>
          <p:cNvCxnSpPr>
            <a:cxnSpLocks/>
          </p:cNvCxnSpPr>
          <p:nvPr/>
        </p:nvCxnSpPr>
        <p:spPr>
          <a:xfrm flipV="1">
            <a:off x="3200402" y="2786655"/>
            <a:ext cx="0" cy="1585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5E6F5C-584A-3F54-B7E7-8C2926DA0C83}"/>
              </a:ext>
            </a:extLst>
          </p:cNvPr>
          <p:cNvCxnSpPr>
            <a:cxnSpLocks/>
          </p:cNvCxnSpPr>
          <p:nvPr/>
        </p:nvCxnSpPr>
        <p:spPr>
          <a:xfrm flipV="1">
            <a:off x="3200402" y="4763372"/>
            <a:ext cx="0" cy="1585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888D15F-3FBD-56EB-2571-29969720F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04" y="2786654"/>
            <a:ext cx="561679" cy="690397"/>
          </a:xfrm>
          <a:prstGeom prst="rect">
            <a:avLst/>
          </a:prstGeom>
        </p:spPr>
      </p:pic>
      <p:sp>
        <p:nvSpPr>
          <p:cNvPr id="33" name="AutoShape 4">
            <a:extLst>
              <a:ext uri="{FF2B5EF4-FFF2-40B4-BE49-F238E27FC236}">
                <a16:creationId xmlns:a16="http://schemas.microsoft.com/office/drawing/2014/main" id="{26CF8B81-AF77-A44F-A2A9-052E9D3EC6B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806303" y="3750365"/>
            <a:ext cx="5382521" cy="3117718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9A7DFF-229C-A54E-B451-0E6B72F9A806}"/>
              </a:ext>
            </a:extLst>
          </p:cNvPr>
          <p:cNvSpPr txBox="1"/>
          <p:nvPr/>
        </p:nvSpPr>
        <p:spPr>
          <a:xfrm>
            <a:off x="9330536" y="5343194"/>
            <a:ext cx="2661354" cy="110799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latin typeface="Arial"/>
                <a:ea typeface="Calibri" charset="0"/>
                <a:cs typeface="Calibri" charset="0"/>
              </a:rPr>
              <a:t>Every year you spend </a:t>
            </a:r>
            <a:br>
              <a:rPr lang="en-US" b="1">
                <a:solidFill>
                  <a:srgbClr val="FFFFFF"/>
                </a:solidFill>
                <a:latin typeface="Arial"/>
                <a:ea typeface="Calibri" charset="0"/>
                <a:cs typeface="Calibri" charset="0"/>
              </a:rPr>
            </a:br>
            <a:r>
              <a:rPr lang="en-US" b="1">
                <a:solidFill>
                  <a:srgbClr val="FFFFFF"/>
                </a:solidFill>
                <a:latin typeface="Arial"/>
                <a:ea typeface="Calibri" charset="0"/>
                <a:cs typeface="Calibri" charset="0"/>
              </a:rPr>
              <a:t>3 to 10 times the cost </a:t>
            </a:r>
          </a:p>
          <a:p>
            <a:pPr algn="r">
              <a:defRPr/>
            </a:pPr>
            <a:r>
              <a:rPr lang="en-US">
                <a:solidFill>
                  <a:srgbClr val="FFFFFF"/>
                </a:solidFill>
                <a:latin typeface="Arial"/>
                <a:ea typeface="Calibri" charset="0"/>
                <a:cs typeface="Calibri" charset="0"/>
              </a:rPr>
              <a:t>of your Zebra printer on printing supplies </a:t>
            </a:r>
            <a:endParaRPr lang="en-US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9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54">
            <a:extLst>
              <a:ext uri="{FF2B5EF4-FFF2-40B4-BE49-F238E27FC236}">
                <a16:creationId xmlns:a16="http://schemas.microsoft.com/office/drawing/2014/main" id="{2F94E4F0-DFA7-07C9-09C1-74BCFFA5828E}"/>
              </a:ext>
            </a:extLst>
          </p:cNvPr>
          <p:cNvSpPr/>
          <p:nvPr/>
        </p:nvSpPr>
        <p:spPr>
          <a:xfrm rot="16200000">
            <a:off x="4948715" y="-382110"/>
            <a:ext cx="5300129" cy="9180092"/>
          </a:xfrm>
          <a:custGeom>
            <a:avLst/>
            <a:gdLst>
              <a:gd name="connsiteX0" fmla="*/ 5300129 w 5300129"/>
              <a:gd name="connsiteY0" fmla="*/ 9180092 h 9180092"/>
              <a:gd name="connsiteX1" fmla="*/ 3181264 w 5300129"/>
              <a:gd name="connsiteY1" fmla="*/ 9180092 h 9180092"/>
              <a:gd name="connsiteX2" fmla="*/ 0 w 5300129"/>
              <a:gd name="connsiteY2" fmla="*/ 3669980 h 9180092"/>
              <a:gd name="connsiteX3" fmla="*/ 0 w 5300129"/>
              <a:gd name="connsiteY3" fmla="*/ 0 h 9180092"/>
              <a:gd name="connsiteX4" fmla="*/ 5300129 w 5300129"/>
              <a:gd name="connsiteY4" fmla="*/ 9180092 h 918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0129" h="9180092">
                <a:moveTo>
                  <a:pt x="5300129" y="9180092"/>
                </a:moveTo>
                <a:lnTo>
                  <a:pt x="3181264" y="9180092"/>
                </a:lnTo>
                <a:lnTo>
                  <a:pt x="0" y="3669980"/>
                </a:lnTo>
                <a:lnTo>
                  <a:pt x="0" y="0"/>
                </a:lnTo>
                <a:lnTo>
                  <a:pt x="5300129" y="9180092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EEFB3D83-137B-80EE-F130-32623FE778E5}"/>
              </a:ext>
            </a:extLst>
          </p:cNvPr>
          <p:cNvSpPr/>
          <p:nvPr/>
        </p:nvSpPr>
        <p:spPr>
          <a:xfrm rot="16200000">
            <a:off x="8895565" y="3564740"/>
            <a:ext cx="2410834" cy="4175686"/>
          </a:xfrm>
          <a:custGeom>
            <a:avLst/>
            <a:gdLst>
              <a:gd name="connsiteX0" fmla="*/ 2410834 w 2410834"/>
              <a:gd name="connsiteY0" fmla="*/ 4175686 h 4175686"/>
              <a:gd name="connsiteX1" fmla="*/ 1284788 w 2410834"/>
              <a:gd name="connsiteY1" fmla="*/ 4175686 h 4175686"/>
              <a:gd name="connsiteX2" fmla="*/ 0 w 2410834"/>
              <a:gd name="connsiteY2" fmla="*/ 1950368 h 4175686"/>
              <a:gd name="connsiteX3" fmla="*/ 0 w 2410834"/>
              <a:gd name="connsiteY3" fmla="*/ 0 h 4175686"/>
              <a:gd name="connsiteX4" fmla="*/ 2410834 w 2410834"/>
              <a:gd name="connsiteY4" fmla="*/ 4175686 h 417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834" h="4175686">
                <a:moveTo>
                  <a:pt x="2410834" y="4175686"/>
                </a:moveTo>
                <a:lnTo>
                  <a:pt x="1284788" y="4175686"/>
                </a:lnTo>
                <a:lnTo>
                  <a:pt x="0" y="1950368"/>
                </a:lnTo>
                <a:lnTo>
                  <a:pt x="0" y="0"/>
                </a:lnTo>
                <a:lnTo>
                  <a:pt x="2410834" y="41756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80D764-BE4C-C54E-9122-AFEE80C4B7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7513" y="457200"/>
            <a:ext cx="11226800" cy="365125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B33C3-C8F0-6C4B-9F30-9A78D01890D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7513" y="1123218"/>
            <a:ext cx="4969735" cy="4817274"/>
          </a:xfrm>
        </p:spPr>
        <p:txBody>
          <a:bodyPr vert="horz" lIns="0" tIns="0" rIns="0" bIns="0" rtlCol="0" anchor="t">
            <a:noAutofit/>
          </a:bodyPr>
          <a:lstStyle/>
          <a:p>
            <a:pPr marL="227965" indent="-227965">
              <a:spcBef>
                <a:spcPts val="2400"/>
              </a:spcBef>
              <a:buClr>
                <a:srgbClr val="0073E6"/>
              </a:buClr>
            </a:pPr>
            <a:r>
              <a:rPr lang="en-US" sz="1950"/>
              <a:t>Why Zebra?</a:t>
            </a:r>
          </a:p>
          <a:p>
            <a:pPr marL="227965" indent="-227965">
              <a:spcBef>
                <a:spcPts val="2400"/>
              </a:spcBef>
              <a:buClr>
                <a:srgbClr val="0073E6"/>
              </a:buClr>
            </a:pPr>
            <a:r>
              <a:rPr lang="en-US" sz="1950"/>
              <a:t>The Business Challenge…</a:t>
            </a:r>
            <a:endParaRPr lang="en-US" sz="1950">
              <a:cs typeface="Arial"/>
            </a:endParaRPr>
          </a:p>
          <a:p>
            <a:pPr marL="227965" indent="-227965">
              <a:spcBef>
                <a:spcPts val="2400"/>
              </a:spcBef>
              <a:buClr>
                <a:srgbClr val="0073E6"/>
              </a:buClr>
            </a:pPr>
            <a:r>
              <a:rPr lang="en-US" sz="1950"/>
              <a:t>Introducing the ZT111 Printer</a:t>
            </a:r>
            <a:endParaRPr lang="en-US" sz="1950">
              <a:cs typeface="Arial"/>
            </a:endParaRPr>
          </a:p>
          <a:p>
            <a:pPr marL="227965" indent="-227965">
              <a:spcBef>
                <a:spcPts val="2400"/>
              </a:spcBef>
              <a:buClr>
                <a:srgbClr val="0073E6"/>
              </a:buClr>
            </a:pPr>
            <a:r>
              <a:rPr lang="en-US" sz="1950"/>
              <a:t>Vertical Markets</a:t>
            </a:r>
            <a:endParaRPr lang="en-US" sz="1950">
              <a:cs typeface="Arial"/>
            </a:endParaRPr>
          </a:p>
          <a:p>
            <a:pPr marL="227965" indent="-227965">
              <a:spcBef>
                <a:spcPts val="2400"/>
              </a:spcBef>
              <a:buClr>
                <a:srgbClr val="0073E6"/>
              </a:buClr>
            </a:pPr>
            <a:r>
              <a:rPr lang="en-US" sz="1950"/>
              <a:t>Key Features</a:t>
            </a:r>
            <a:endParaRPr lang="en-US" sz="1950">
              <a:cs typeface="Arial"/>
            </a:endParaRPr>
          </a:p>
          <a:p>
            <a:pPr marL="227965" indent="-227965">
              <a:spcBef>
                <a:spcPts val="2400"/>
              </a:spcBef>
              <a:buClr>
                <a:srgbClr val="0073E6"/>
              </a:buClr>
            </a:pPr>
            <a:r>
              <a:rPr lang="en-US" sz="1950"/>
              <a:t>Print DNA Basic Software</a:t>
            </a:r>
            <a:endParaRPr lang="en-US" sz="1950">
              <a:cs typeface="Arial"/>
            </a:endParaRPr>
          </a:p>
          <a:p>
            <a:pPr marL="227965" indent="-227965">
              <a:spcBef>
                <a:spcPts val="2400"/>
              </a:spcBef>
              <a:buClr>
                <a:srgbClr val="0073E6"/>
              </a:buClr>
            </a:pPr>
            <a:r>
              <a:rPr lang="en-US" sz="1950"/>
              <a:t>Supplies and Maintenance Plans</a:t>
            </a:r>
            <a:endParaRPr lang="en-US" sz="1950"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FD5688-8AAC-2147-93D3-5CE33C7EB95B}"/>
              </a:ext>
            </a:extLst>
          </p:cNvPr>
          <p:cNvGrpSpPr/>
          <p:nvPr/>
        </p:nvGrpSpPr>
        <p:grpSpPr>
          <a:xfrm>
            <a:off x="436927" y="1568321"/>
            <a:ext cx="4549648" cy="3580623"/>
            <a:chOff x="963168" y="1670304"/>
            <a:chExt cx="3474720" cy="358062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6138E73-762C-2D4A-A23B-F3B562A70563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8" y="1670304"/>
              <a:ext cx="347472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FEB7384-4FCB-D540-98CE-F05C35409D44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8" y="2243328"/>
              <a:ext cx="347472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68FA41D-D69A-9943-8490-C6A3D9E406C4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8" y="2850316"/>
              <a:ext cx="347472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65F8600-9433-774A-94EA-1755FE87203B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8" y="3457304"/>
              <a:ext cx="347472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AE27C7-460F-9043-8CD1-FBEBE386E071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8" y="4096947"/>
              <a:ext cx="347472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61313F-7672-964C-A994-71175A28954E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8" y="4766636"/>
              <a:ext cx="347472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0F90C4-FC93-A747-9974-4C3770E7ABF6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8" y="5250927"/>
              <a:ext cx="321606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0931373-9189-D4B4-C7CE-2865D2A78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6576" y="482775"/>
            <a:ext cx="6657738" cy="61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9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B9ABB3-89EC-4B47-92EE-38B6C2A67B17}"/>
              </a:ext>
            </a:extLst>
          </p:cNvPr>
          <p:cNvSpPr/>
          <p:nvPr/>
        </p:nvSpPr>
        <p:spPr>
          <a:xfrm>
            <a:off x="0" y="-1"/>
            <a:ext cx="1218882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D8AA5AC8-81AF-4334-9AB2-51A1A05DA6F5}"/>
              </a:ext>
            </a:extLst>
          </p:cNvPr>
          <p:cNvSpPr/>
          <p:nvPr/>
        </p:nvSpPr>
        <p:spPr>
          <a:xfrm rot="16200000">
            <a:off x="8534495" y="3214687"/>
            <a:ext cx="3166533" cy="414212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636C6-F0B6-BE4D-B977-3F1DB9421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6" y="-61269"/>
            <a:ext cx="3757857" cy="262158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D714A3-3ABB-7545-BDB3-46891FF9FC6A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FF836-3D0A-3445-8693-6EB765A37C28}"/>
              </a:ext>
            </a:extLst>
          </p:cNvPr>
          <p:cNvSpPr txBox="1"/>
          <p:nvPr/>
        </p:nvSpPr>
        <p:spPr>
          <a:xfrm>
            <a:off x="508996" y="1985672"/>
            <a:ext cx="7473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3E6"/>
                </a:solidFill>
                <a:latin typeface="Arial"/>
              </a:rPr>
              <a:t>There’s a Zebra service plan to fit every need</a:t>
            </a:r>
            <a:endParaRPr lang="en-US" sz="2400">
              <a:solidFill>
                <a:srgbClr val="0073E6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4356B2-0C25-9747-A1DD-7E62878B8DFA}"/>
              </a:ext>
            </a:extLst>
          </p:cNvPr>
          <p:cNvCxnSpPr>
            <a:cxnSpLocks/>
          </p:cNvCxnSpPr>
          <p:nvPr/>
        </p:nvCxnSpPr>
        <p:spPr>
          <a:xfrm>
            <a:off x="603504" y="1940746"/>
            <a:ext cx="6022637" cy="0"/>
          </a:xfrm>
          <a:prstGeom prst="line">
            <a:avLst/>
          </a:prstGeom>
          <a:ln w="1016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E84DBA-41DE-734F-ABAE-37BA0198673C}"/>
              </a:ext>
            </a:extLst>
          </p:cNvPr>
          <p:cNvSpPr txBox="1"/>
          <p:nvPr/>
        </p:nvSpPr>
        <p:spPr>
          <a:xfrm>
            <a:off x="508996" y="1294981"/>
            <a:ext cx="74736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3E6"/>
                </a:solidFill>
                <a:latin typeface="Arial"/>
              </a:rPr>
              <a:t>Portfolio</a:t>
            </a:r>
            <a:endParaRPr lang="en-US" sz="3500">
              <a:solidFill>
                <a:srgbClr val="0073E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BF92FE-9F7A-E341-AB9E-A09E4C0E34FF}"/>
              </a:ext>
            </a:extLst>
          </p:cNvPr>
          <p:cNvSpPr txBox="1"/>
          <p:nvPr/>
        </p:nvSpPr>
        <p:spPr>
          <a:xfrm>
            <a:off x="608784" y="4016675"/>
            <a:ext cx="23941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rial"/>
              </a:rPr>
              <a:t>Comprehensive repair services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rial"/>
              </a:rPr>
              <a:t>3-day repair turnaround time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rial"/>
              </a:rPr>
              <a:t>8x5 local time technical support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rial"/>
              </a:rPr>
              <a:t>3- or 5-year coverage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Arial"/>
              </a:rPr>
              <a:t>Optional Visibility Services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F3A85B-4306-4F48-9F0A-72C6616B69A3}"/>
              </a:ext>
            </a:extLst>
          </p:cNvPr>
          <p:cNvSpPr txBox="1"/>
          <p:nvPr/>
        </p:nvSpPr>
        <p:spPr>
          <a:xfrm>
            <a:off x="3999383" y="4016675"/>
            <a:ext cx="262675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rial"/>
              </a:rPr>
              <a:t>Comprehensive repair services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rial"/>
              </a:rPr>
              <a:t>Advance replacement 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rial"/>
              </a:rPr>
              <a:t>24x7 technical support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rial"/>
              </a:rPr>
              <a:t>3- or 5-year coverage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rial"/>
              </a:rPr>
              <a:t>Spare pools management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rial"/>
              </a:rPr>
              <a:t>Device commissioning</a:t>
            </a:r>
          </a:p>
          <a:p>
            <a:pPr marL="171450" indent="-1714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Arial"/>
              </a:rPr>
              <a:t>Optional Visibility Services</a:t>
            </a:r>
          </a:p>
          <a:p>
            <a:pPr marL="285750" indent="-285750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endParaRPr lang="en-US" sz="1100">
              <a:solidFill>
                <a:schemeClr val="bg1"/>
              </a:solidFill>
              <a:latin typeface="Arial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489478B-6C84-0A41-AB91-319F8FFEE16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9182003" y="-370"/>
            <a:ext cx="3017090" cy="1742759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defTabSz="913578">
              <a:defRPr/>
            </a:pPr>
            <a:endParaRPr lang="en-US" sz="1797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1" name="Picture 2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54E41A4-BCEA-6B4A-909A-C5548231DA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13" y="3094074"/>
            <a:ext cx="1445350" cy="909172"/>
          </a:xfrm>
          <a:prstGeom prst="rect">
            <a:avLst/>
          </a:prstGeom>
        </p:spPr>
      </p:pic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18CFAB-335F-2744-9B9B-9FE6FEC335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252" y="3094074"/>
            <a:ext cx="1424707" cy="90955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A500DB-6BA3-FF4C-916E-760834F7DB05}"/>
              </a:ext>
            </a:extLst>
          </p:cNvPr>
          <p:cNvCxnSpPr>
            <a:cxnSpLocks/>
          </p:cNvCxnSpPr>
          <p:nvPr/>
        </p:nvCxnSpPr>
        <p:spPr>
          <a:xfrm flipV="1">
            <a:off x="3460919" y="4067475"/>
            <a:ext cx="0" cy="157132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6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956B60-6611-9040-9F59-B87124FFE5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07679"/>
            <a:ext cx="10749280" cy="73120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>
                <a:solidFill>
                  <a:srgbClr val="0073E6"/>
                </a:solidFill>
              </a:rPr>
              <a:t>Thank you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EC5B84-0E6C-8C4A-BFC5-D165E17031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192713"/>
            <a:ext cx="10779760" cy="309562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/>
              <a:t>For more information, visit, </a:t>
            </a:r>
            <a:r>
              <a:rPr lang="en-US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www.zebra.com/zt</a:t>
            </a:r>
            <a:r>
              <a:rPr lang="en-US" sz="1600" u="sng"/>
              <a:t>111</a:t>
            </a:r>
            <a:r>
              <a:rPr lang="en-US" sz="1600"/>
              <a:t> </a:t>
            </a:r>
            <a:endParaRPr lang="en-US" sz="1600" u="sng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69FC0-656C-6C47-B662-8BB369863A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23588" y="7204075"/>
            <a:ext cx="1265237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E8BB1-F076-D140-BEE6-A6C8BA5129D0}"/>
              </a:ext>
            </a:extLst>
          </p:cNvPr>
          <p:cNvSpPr txBox="1"/>
          <p:nvPr/>
        </p:nvSpPr>
        <p:spPr>
          <a:xfrm>
            <a:off x="1983457" y="1281013"/>
            <a:ext cx="6835423" cy="859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600"/>
              <a:t>Better, smarter printing – </a:t>
            </a:r>
            <a:br>
              <a:rPr lang="en-US" sz="3600"/>
            </a:br>
            <a:r>
              <a:rPr lang="en-US" sz="3600"/>
              <a:t>with Zebra </a:t>
            </a:r>
          </a:p>
        </p:txBody>
      </p:sp>
    </p:spTree>
    <p:extLst>
      <p:ext uri="{BB962C8B-B14F-4D97-AF65-F5344CB8AC3E}">
        <p14:creationId xmlns:p14="http://schemas.microsoft.com/office/powerpoint/2010/main" val="39767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B9ABB3-89EC-4B47-92EE-38B6C2A67B17}"/>
              </a:ext>
            </a:extLst>
          </p:cNvPr>
          <p:cNvSpPr/>
          <p:nvPr/>
        </p:nvSpPr>
        <p:spPr>
          <a:xfrm>
            <a:off x="0" y="-1"/>
            <a:ext cx="1218882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92D8CA-FA18-6D7C-5BEF-A00E0DCCEB32}"/>
              </a:ext>
            </a:extLst>
          </p:cNvPr>
          <p:cNvSpPr/>
          <p:nvPr/>
        </p:nvSpPr>
        <p:spPr>
          <a:xfrm>
            <a:off x="10308451" y="11019"/>
            <a:ext cx="1880374" cy="6857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2EBC2-3DA2-3E47-BE49-E413A6D28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C04C2-4FAD-454C-8618-AD00492F0A3E}"/>
              </a:ext>
            </a:extLst>
          </p:cNvPr>
          <p:cNvSpPr/>
          <p:nvPr/>
        </p:nvSpPr>
        <p:spPr>
          <a:xfrm>
            <a:off x="915156" y="2737981"/>
            <a:ext cx="8789791" cy="3521027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>
              <a:spcBef>
                <a:spcPts val="1100"/>
              </a:spcBef>
              <a:buClr>
                <a:schemeClr val="accent1"/>
              </a:buClr>
            </a:pPr>
            <a:r>
              <a:rPr lang="en-US" sz="1400" b="1" dirty="0">
                <a:solidFill>
                  <a:srgbClr val="0272E6"/>
                </a:solidFill>
              </a:rPr>
              <a:t>What It Is</a:t>
            </a:r>
          </a:p>
          <a:p>
            <a:pPr marL="0" lvl="1">
              <a:spcBef>
                <a:spcPts val="600"/>
              </a:spcBef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Basic assurance with comprehensive coverage and fast repair and return times. </a:t>
            </a:r>
          </a:p>
          <a:p>
            <a:pPr marL="0" lvl="1">
              <a:spcBef>
                <a:spcPts val="1500"/>
              </a:spcBef>
              <a:buClr>
                <a:schemeClr val="accent1"/>
              </a:buClr>
            </a:pPr>
            <a:r>
              <a:rPr lang="en-US" sz="1400" b="1" dirty="0">
                <a:solidFill>
                  <a:srgbClr val="0073E6"/>
                </a:solidFill>
              </a:rPr>
              <a:t>What You Get</a:t>
            </a:r>
            <a:endParaRPr lang="en-US" sz="1400" dirty="0">
              <a:solidFill>
                <a:srgbClr val="0073E6"/>
              </a:solidFill>
            </a:endParaRPr>
          </a:p>
          <a:p>
            <a:pPr marL="169812" indent="-169812">
              <a:spcBef>
                <a:spcPts val="600"/>
              </a:spcBef>
              <a:buClr>
                <a:srgbClr val="0073E6"/>
              </a:buClr>
              <a:buFont typeface="Arial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Comprehensive Coverage: If it’s broken, we fix it</a:t>
            </a:r>
          </a:p>
          <a:p>
            <a:pPr marL="398343" lvl="1" indent="-228531">
              <a:spcBef>
                <a:spcPts val="200"/>
              </a:spcBef>
              <a:buClr>
                <a:srgbClr val="0073E6"/>
              </a:buClr>
              <a:buFont typeface="Arial" pitchFamily="34" charset="0"/>
              <a:buChar char="–"/>
            </a:pPr>
            <a:r>
              <a:rPr lang="en-US" sz="1400" dirty="0">
                <a:solidFill>
                  <a:schemeClr val="bg1"/>
                </a:solidFill>
              </a:rPr>
              <a:t>Includes normal wear and tear and accidental damage</a:t>
            </a:r>
          </a:p>
          <a:p>
            <a:pPr marL="169812" indent="-169812">
              <a:spcBef>
                <a:spcPts val="1100"/>
              </a:spcBef>
              <a:buClr>
                <a:srgbClr val="0073E6"/>
              </a:buClr>
              <a:buFont typeface="Arial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8x5 local time live-agent technical support and 24x7 access to self-service tools</a:t>
            </a:r>
          </a:p>
          <a:p>
            <a:pPr marL="169812" indent="-169812">
              <a:spcBef>
                <a:spcPts val="1100"/>
              </a:spcBef>
              <a:buClr>
                <a:srgbClr val="0073E6"/>
              </a:buClr>
              <a:buFont typeface="Arial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Priority repair turnaround time: 3-day depot repair</a:t>
            </a:r>
          </a:p>
          <a:p>
            <a:pPr marL="169812" indent="-169812">
              <a:spcBef>
                <a:spcPts val="1100"/>
              </a:spcBef>
              <a:buClr>
                <a:srgbClr val="0073E6"/>
              </a:buClr>
              <a:buFont typeface="Arial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VisibilityIQ</a:t>
            </a:r>
            <a:r>
              <a:rPr lang="en-US" sz="1400" dirty="0">
                <a:solidFill>
                  <a:schemeClr val="bg1"/>
                </a:solidFill>
              </a:rPr>
              <a:t> OneCare</a:t>
            </a:r>
          </a:p>
          <a:p>
            <a:pPr marL="169812" indent="-169812">
              <a:spcBef>
                <a:spcPts val="1100"/>
              </a:spcBef>
              <a:spcAft>
                <a:spcPts val="0"/>
              </a:spcAft>
              <a:buClr>
                <a:srgbClr val="0073E6"/>
              </a:buClr>
              <a:buFont typeface="Arial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3- or 5-year coverage plans</a:t>
            </a:r>
          </a:p>
          <a:p>
            <a:pPr marL="0" lvl="1">
              <a:spcBef>
                <a:spcPts val="1500"/>
              </a:spcBef>
              <a:buClr>
                <a:schemeClr val="accent1"/>
              </a:buClr>
            </a:pPr>
            <a:r>
              <a:rPr lang="en-US" sz="1400" b="1" dirty="0">
                <a:solidFill>
                  <a:srgbClr val="0073E6"/>
                </a:solidFill>
              </a:rPr>
              <a:t>Available For</a:t>
            </a:r>
          </a:p>
          <a:p>
            <a:pPr marL="0" lvl="1">
              <a:spcBef>
                <a:spcPts val="600"/>
              </a:spcBef>
              <a:buClr>
                <a:schemeClr val="accent1"/>
              </a:buClr>
            </a:pPr>
            <a:r>
              <a:rPr lang="en-US" sz="1400" dirty="0">
                <a:solidFill>
                  <a:schemeClr val="bg1"/>
                </a:solidFill>
              </a:rPr>
              <a:t>Zebra printers, mobile computers and scanners.</a:t>
            </a:r>
          </a:p>
          <a:p>
            <a:pPr marL="169863" indent="-169863">
              <a:spcBef>
                <a:spcPts val="1100"/>
              </a:spcBef>
              <a:buClr>
                <a:schemeClr val="accent1"/>
              </a:buClr>
              <a:buFont typeface="Arial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0" lvl="1">
              <a:spcBef>
                <a:spcPts val="1100"/>
              </a:spcBef>
              <a:buClr>
                <a:schemeClr val="accent1"/>
              </a:buClr>
            </a:pPr>
            <a:endParaRPr lang="en-US" sz="1400" dirty="0">
              <a:solidFill>
                <a:schemeClr val="bg1"/>
              </a:solidFill>
            </a:endParaRPr>
          </a:p>
          <a:p>
            <a:pPr marL="0" lvl="1">
              <a:spcBef>
                <a:spcPts val="1100"/>
              </a:spcBef>
              <a:buClr>
                <a:schemeClr val="accent1"/>
              </a:buClr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D714A3-3ABB-7545-BDB3-46891FF9FC6A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FF836-3D0A-3445-8693-6EB765A37C28}"/>
              </a:ext>
            </a:extLst>
          </p:cNvPr>
          <p:cNvSpPr txBox="1"/>
          <p:nvPr/>
        </p:nvSpPr>
        <p:spPr>
          <a:xfrm>
            <a:off x="508996" y="1985882"/>
            <a:ext cx="747369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spc="20">
                <a:solidFill>
                  <a:srgbClr val="0073E6"/>
                </a:solidFill>
              </a:rPr>
              <a:t>Maximize device uptime and performance with our core Zebra OneCare offering</a:t>
            </a:r>
            <a:endParaRPr lang="en-US" sz="2400" b="1" spc="20">
              <a:solidFill>
                <a:srgbClr val="0073E6"/>
              </a:solidFill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20EF13D1-788F-9E4F-A169-2B3EDA348E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8524414" y="-1131"/>
            <a:ext cx="3664411" cy="2122538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90E8C3-DB0E-8846-946E-1309C4BFD0E2}"/>
              </a:ext>
            </a:extLst>
          </p:cNvPr>
          <p:cNvCxnSpPr>
            <a:cxnSpLocks/>
          </p:cNvCxnSpPr>
          <p:nvPr/>
        </p:nvCxnSpPr>
        <p:spPr>
          <a:xfrm>
            <a:off x="603504" y="1920426"/>
            <a:ext cx="6996176" cy="0"/>
          </a:xfrm>
          <a:prstGeom prst="line">
            <a:avLst/>
          </a:prstGeom>
          <a:ln w="1016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240156-9D6B-8949-B6DB-0DE219AF97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12" y="369570"/>
            <a:ext cx="2362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4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B9ABB3-89EC-4B47-92EE-38B6C2A67B17}"/>
              </a:ext>
            </a:extLst>
          </p:cNvPr>
          <p:cNvSpPr/>
          <p:nvPr/>
        </p:nvSpPr>
        <p:spPr>
          <a:xfrm>
            <a:off x="0" y="-1"/>
            <a:ext cx="12188825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2EBC2-3DA2-3E47-BE49-E413A6D28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09E02-92FD-6949-98D7-E20A3A00AC70}"/>
              </a:ext>
            </a:extLst>
          </p:cNvPr>
          <p:cNvSpPr/>
          <p:nvPr/>
        </p:nvSpPr>
        <p:spPr>
          <a:xfrm>
            <a:off x="10308451" y="11019"/>
            <a:ext cx="1880374" cy="6857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C04C2-4FAD-454C-8618-AD00492F0A3E}"/>
              </a:ext>
            </a:extLst>
          </p:cNvPr>
          <p:cNvSpPr/>
          <p:nvPr/>
        </p:nvSpPr>
        <p:spPr>
          <a:xfrm>
            <a:off x="915156" y="2365705"/>
            <a:ext cx="8789791" cy="3521027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>
              <a:spcBef>
                <a:spcPts val="1100"/>
              </a:spcBef>
              <a:buClr>
                <a:schemeClr val="accent1"/>
              </a:buClr>
            </a:pPr>
            <a:r>
              <a:rPr lang="en-US" sz="1400" b="1">
                <a:solidFill>
                  <a:srgbClr val="0073E6"/>
                </a:solidFill>
              </a:rPr>
              <a:t>What It Is</a:t>
            </a:r>
          </a:p>
          <a:p>
            <a:pPr lvl="0">
              <a:spcBef>
                <a:spcPts val="500"/>
              </a:spcBef>
            </a:pPr>
            <a:r>
              <a:rPr lang="en-US" sz="1400">
                <a:solidFill>
                  <a:schemeClr val="bg1"/>
                </a:solidFill>
              </a:rPr>
              <a:t>Builds on Zebra OneCare Essential, offering expanded support hours, advanced device replacement and more.</a:t>
            </a:r>
            <a:endParaRPr lang="en-US" sz="1400" b="1">
              <a:solidFill>
                <a:schemeClr val="bg1"/>
              </a:solidFill>
            </a:endParaRPr>
          </a:p>
          <a:p>
            <a:pPr marL="0" lvl="1">
              <a:spcBef>
                <a:spcPts val="1200"/>
              </a:spcBef>
              <a:buClr>
                <a:schemeClr val="accent1"/>
              </a:buClr>
            </a:pPr>
            <a:r>
              <a:rPr lang="en-US" sz="1400" b="1">
                <a:solidFill>
                  <a:srgbClr val="0073E6"/>
                </a:solidFill>
              </a:rPr>
              <a:t>What You Get</a:t>
            </a:r>
            <a:endParaRPr lang="en-US" sz="1400">
              <a:solidFill>
                <a:srgbClr val="0073E6"/>
              </a:solidFill>
            </a:endParaRPr>
          </a:p>
          <a:p>
            <a:pPr marL="169812" indent="-169812">
              <a:spcBef>
                <a:spcPts val="500"/>
              </a:spcBef>
              <a:spcAft>
                <a:spcPts val="400"/>
              </a:spcAft>
              <a:buClr>
                <a:srgbClr val="0073E6"/>
              </a:buClr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Comprehensive Coverage: If it’s broken, we fix it</a:t>
            </a:r>
          </a:p>
          <a:p>
            <a:pPr marL="347559" lvl="1" indent="-177747">
              <a:spcAft>
                <a:spcPts val="900"/>
              </a:spcAft>
              <a:buClr>
                <a:srgbClr val="0073E6"/>
              </a:buClr>
              <a:buFont typeface="Arial" pitchFamily="34" charset="0"/>
              <a:buChar char="‒"/>
            </a:pPr>
            <a:r>
              <a:rPr lang="en-US" sz="1400">
                <a:solidFill>
                  <a:schemeClr val="bg1"/>
                </a:solidFill>
              </a:rPr>
              <a:t>Includes normal wear and tear and accidental damage; eliminates unpredictable and 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unexpected device repair-related costs</a:t>
            </a:r>
          </a:p>
          <a:p>
            <a:pPr marL="169812" indent="-169812">
              <a:spcAft>
                <a:spcPts val="400"/>
              </a:spcAft>
              <a:buClr>
                <a:srgbClr val="0073E6"/>
              </a:buClr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Advanced Device Replacement via next business-day delivery</a:t>
            </a:r>
          </a:p>
          <a:p>
            <a:pPr marL="169812" lvl="1">
              <a:spcAft>
                <a:spcPts val="900"/>
              </a:spcAft>
              <a:buClr>
                <a:srgbClr val="0073E6"/>
              </a:buClr>
            </a:pPr>
            <a:r>
              <a:rPr lang="en-US" sz="1400">
                <a:solidFill>
                  <a:schemeClr val="bg1"/>
                </a:solidFill>
              </a:rPr>
              <a:t>When you report a malfunctioning device, we ship a commissioned and ready-to-go 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replacement device the same day for next-business-day replacement</a:t>
            </a:r>
          </a:p>
          <a:p>
            <a:pPr marL="169812" indent="-169812">
              <a:spcAft>
                <a:spcPts val="900"/>
              </a:spcAft>
              <a:buClr>
                <a:srgbClr val="0073E6"/>
              </a:buClr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24x7 live-agent technical support</a:t>
            </a:r>
          </a:p>
          <a:p>
            <a:pPr marL="169812" indent="-169812">
              <a:spcAft>
                <a:spcPts val="900"/>
              </a:spcAft>
              <a:buClr>
                <a:srgbClr val="0073E6"/>
              </a:buClr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VisibilityIQ OneCare</a:t>
            </a:r>
          </a:p>
          <a:p>
            <a:pPr marL="169812" indent="-169812">
              <a:spcAft>
                <a:spcPts val="0"/>
              </a:spcAft>
              <a:buClr>
                <a:srgbClr val="0073E6"/>
              </a:buClr>
              <a:buFont typeface="Arial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3- or 5-year coverage plans</a:t>
            </a:r>
          </a:p>
          <a:p>
            <a:pPr marL="0" lvl="1">
              <a:spcBef>
                <a:spcPts val="1200"/>
              </a:spcBef>
              <a:buClr>
                <a:schemeClr val="accent1"/>
              </a:buClr>
            </a:pPr>
            <a:r>
              <a:rPr lang="en-US" sz="1400" b="1">
                <a:solidFill>
                  <a:srgbClr val="0073E6"/>
                </a:solidFill>
              </a:rPr>
              <a:t>Available For</a:t>
            </a:r>
          </a:p>
          <a:p>
            <a:pPr marL="0" lvl="1">
              <a:spcBef>
                <a:spcPts val="500"/>
              </a:spcBef>
              <a:buClr>
                <a:schemeClr val="accent1"/>
              </a:buClr>
            </a:pPr>
            <a:r>
              <a:rPr lang="en-US" sz="1400">
                <a:solidFill>
                  <a:schemeClr val="bg1"/>
                </a:solidFill>
              </a:rPr>
              <a:t>Zebra printers, mobile computers and scanners.</a:t>
            </a:r>
          </a:p>
          <a:p>
            <a:pPr marL="169863" indent="-169863">
              <a:spcBef>
                <a:spcPts val="1100"/>
              </a:spcBef>
              <a:buClr>
                <a:schemeClr val="accent1"/>
              </a:buClr>
              <a:buFont typeface="Arial" charset="0"/>
              <a:buChar char="•"/>
            </a:pPr>
            <a:endParaRPr lang="en-US" sz="1400">
              <a:solidFill>
                <a:schemeClr val="bg1"/>
              </a:solidFill>
            </a:endParaRPr>
          </a:p>
          <a:p>
            <a:pPr marL="0" lvl="1">
              <a:spcBef>
                <a:spcPts val="1100"/>
              </a:spcBef>
              <a:buClr>
                <a:schemeClr val="accent1"/>
              </a:buClr>
            </a:pPr>
            <a:endParaRPr lang="en-US" sz="1400">
              <a:solidFill>
                <a:schemeClr val="bg1"/>
              </a:solidFill>
            </a:endParaRPr>
          </a:p>
          <a:p>
            <a:pPr marL="0" lvl="1">
              <a:spcBef>
                <a:spcPts val="1100"/>
              </a:spcBef>
              <a:buClr>
                <a:schemeClr val="accent1"/>
              </a:buClr>
            </a:pP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D714A3-3ABB-7545-BDB3-46891FF9FC6A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FF836-3D0A-3445-8693-6EB765A37C28}"/>
              </a:ext>
            </a:extLst>
          </p:cNvPr>
          <p:cNvSpPr txBox="1"/>
          <p:nvPr/>
        </p:nvSpPr>
        <p:spPr>
          <a:xfrm>
            <a:off x="508995" y="1965562"/>
            <a:ext cx="948217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spc="20">
                <a:solidFill>
                  <a:srgbClr val="0073E6"/>
                </a:solidFill>
                <a:latin typeface="Arial" charset="0"/>
                <a:ea typeface="Arial" charset="0"/>
                <a:cs typeface="Arial" charset="0"/>
              </a:rPr>
              <a:t>Maximize device availability and ROI with our highest level of care</a:t>
            </a:r>
            <a:endParaRPr lang="en-US" sz="2400" b="1" spc="20">
              <a:solidFill>
                <a:srgbClr val="0073E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20EF13D1-788F-9E4F-A169-2B3EDA348E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8524414" y="41476"/>
            <a:ext cx="3664411" cy="2122538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A9C479-F1A8-5E41-BC29-61CBF37FDF32}"/>
              </a:ext>
            </a:extLst>
          </p:cNvPr>
          <p:cNvCxnSpPr>
            <a:cxnSpLocks/>
          </p:cNvCxnSpPr>
          <p:nvPr/>
        </p:nvCxnSpPr>
        <p:spPr>
          <a:xfrm>
            <a:off x="603504" y="1889946"/>
            <a:ext cx="9101443" cy="0"/>
          </a:xfrm>
          <a:prstGeom prst="line">
            <a:avLst/>
          </a:prstGeom>
          <a:ln w="1016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9EFD8E-75F1-C643-AD94-B355FE0891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374650"/>
            <a:ext cx="2247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C73C61-DF02-A2B8-F0A9-B401DC09DBD7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621A35F8-DA86-9B28-5FCC-9455C62C1B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75894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591344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5604518"/>
            <a:ext cx="5627687" cy="674296"/>
          </a:xfrm>
        </p:spPr>
        <p:txBody>
          <a:bodyPr/>
          <a:lstStyle/>
          <a:p>
            <a:r>
              <a:rPr lang="en-US" sz="4400" b="0"/>
              <a:t>Why Zebra?</a:t>
            </a:r>
          </a:p>
        </p:txBody>
      </p:sp>
      <p:pic>
        <p:nvPicPr>
          <p:cNvPr id="7" name="Picture 6" descr="A picture containing printer, set&#10;&#10;Description automatically generated">
            <a:extLst>
              <a:ext uri="{FF2B5EF4-FFF2-40B4-BE49-F238E27FC236}">
                <a16:creationId xmlns:a16="http://schemas.microsoft.com/office/drawing/2014/main" id="{E5BFA772-087D-B824-CDE9-6CB2EFCA81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22" y="842610"/>
            <a:ext cx="11092721" cy="48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6E04-7190-254E-BF91-92393B88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Zebra?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B8223-F6BF-D545-BFC1-7097A59C2A5E}"/>
              </a:ext>
            </a:extLst>
          </p:cNvPr>
          <p:cNvSpPr/>
          <p:nvPr/>
        </p:nvSpPr>
        <p:spPr>
          <a:xfrm>
            <a:off x="910867" y="2215979"/>
            <a:ext cx="1027577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 fontAlgn="auto">
              <a:spcBef>
                <a:spcPts val="1000"/>
              </a:spcBef>
              <a:spcAft>
                <a:spcPts val="0"/>
              </a:spcAft>
              <a:buClr>
                <a:srgbClr val="00A7FF"/>
              </a:buClr>
              <a:defRPr/>
            </a:pPr>
            <a:r>
              <a:rPr lang="en-US" sz="1999" b="1">
                <a:solidFill>
                  <a:srgbClr val="0073E6"/>
                </a:solidFill>
                <a:latin typeface="Arial" panose="020B0604020202020204"/>
                <a:ea typeface="+mn-ea"/>
              </a:rPr>
              <a:t>$4.5B </a:t>
            </a:r>
            <a:br>
              <a:rPr lang="en-US" sz="1999" b="1">
                <a:solidFill>
                  <a:srgbClr val="000000"/>
                </a:solidFill>
                <a:latin typeface="Arial" panose="020B0604020202020204"/>
                <a:ea typeface="+mn-ea"/>
              </a:rPr>
            </a:br>
            <a:r>
              <a:rPr lang="en-US" sz="1200">
                <a:solidFill>
                  <a:srgbClr val="000000"/>
                </a:solidFill>
                <a:latin typeface="Arial" panose="020B0604020202020204"/>
                <a:ea typeface="+mn-ea"/>
              </a:rPr>
              <a:t>Global sales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243EC2-3C4E-EA45-8EF3-C10AA98F2AF6}"/>
              </a:ext>
            </a:extLst>
          </p:cNvPr>
          <p:cNvSpPr txBox="1"/>
          <p:nvPr/>
        </p:nvSpPr>
        <p:spPr>
          <a:xfrm>
            <a:off x="439036" y="1196065"/>
            <a:ext cx="1971745" cy="6615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99" b="1">
                <a:solidFill>
                  <a:srgbClr val="000000"/>
                </a:solidFill>
                <a:latin typeface="Arial" panose="020B0604020202020204"/>
                <a:ea typeface="+mn-ea"/>
              </a:rPr>
              <a:t>Extensive reach</a:t>
            </a:r>
          </a:p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/>
                <a:ea typeface="+mn-ea"/>
              </a:rPr>
              <a:t>Scalable to meet any</a:t>
            </a:r>
            <a:br>
              <a:rPr lang="en-US" sz="1400">
                <a:solidFill>
                  <a:srgbClr val="000000"/>
                </a:solidFill>
                <a:latin typeface="Arial" panose="020B0604020202020204"/>
                <a:ea typeface="+mn-ea"/>
              </a:rPr>
            </a:br>
            <a:r>
              <a:rPr lang="en-US" sz="1400">
                <a:solidFill>
                  <a:srgbClr val="000000"/>
                </a:solidFill>
                <a:latin typeface="Arial" panose="020B0604020202020204"/>
                <a:ea typeface="+mn-ea"/>
              </a:rPr>
              <a:t>enterprise demands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D8348E-E006-574B-A887-D1F5980BCFD8}"/>
              </a:ext>
            </a:extLst>
          </p:cNvPr>
          <p:cNvSpPr/>
          <p:nvPr/>
        </p:nvSpPr>
        <p:spPr>
          <a:xfrm>
            <a:off x="921821" y="2922785"/>
            <a:ext cx="1221940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 fontAlgn="auto">
              <a:spcBef>
                <a:spcPts val="1000"/>
              </a:spcBef>
              <a:spcAft>
                <a:spcPts val="0"/>
              </a:spcAft>
              <a:buClr>
                <a:srgbClr val="00A7FF"/>
              </a:buClr>
              <a:defRPr/>
            </a:pPr>
            <a:r>
              <a:rPr lang="en-US" sz="1999" b="1" dirty="0">
                <a:solidFill>
                  <a:srgbClr val="0073E6"/>
                </a:solidFill>
                <a:latin typeface="Arial" panose="020B0604020202020204"/>
                <a:ea typeface="+mn-ea"/>
              </a:rPr>
              <a:t>128+</a:t>
            </a:r>
            <a:br>
              <a:rPr lang="en-US" sz="1999" b="1" dirty="0">
                <a:solidFill>
                  <a:srgbClr val="0079BA"/>
                </a:solidFill>
                <a:latin typeface="Arial" panose="020B0604020202020204"/>
                <a:ea typeface="+mn-ea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+mn-ea"/>
              </a:rPr>
              <a:t>Offices </a:t>
            </a: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globally</a:t>
            </a:r>
            <a:endParaRPr lang="en-US" sz="1200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CEAE61-A2AB-E445-B4AD-2463E79CDB00}"/>
              </a:ext>
            </a:extLst>
          </p:cNvPr>
          <p:cNvSpPr/>
          <p:nvPr/>
        </p:nvSpPr>
        <p:spPr>
          <a:xfrm>
            <a:off x="921821" y="3608971"/>
            <a:ext cx="2075668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 fontAlgn="auto">
              <a:spcBef>
                <a:spcPts val="1000"/>
              </a:spcBef>
              <a:spcAft>
                <a:spcPts val="0"/>
              </a:spcAft>
              <a:buClr>
                <a:srgbClr val="00A7FF"/>
              </a:buClr>
              <a:defRPr/>
            </a:pPr>
            <a:r>
              <a:rPr lang="en-US" sz="1999" b="1">
                <a:solidFill>
                  <a:srgbClr val="0073E6"/>
                </a:solidFill>
                <a:latin typeface="Arial" panose="020B0604020202020204"/>
                <a:ea typeface="+mn-ea"/>
              </a:rPr>
              <a:t>5,300+</a:t>
            </a:r>
            <a:br>
              <a:rPr lang="en-US" sz="1999" b="1">
                <a:solidFill>
                  <a:srgbClr val="0079BA"/>
                </a:solidFill>
                <a:latin typeface="Arial" panose="020B0604020202020204"/>
                <a:ea typeface="+mn-ea"/>
              </a:rPr>
            </a:br>
            <a:r>
              <a:rPr lang="en-US" sz="1200">
                <a:solidFill>
                  <a:srgbClr val="000000"/>
                </a:solidFill>
                <a:latin typeface="Arial" panose="020B0604020202020204"/>
                <a:ea typeface="+mn-ea"/>
              </a:rPr>
              <a:t>Patents issued and pending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69232B-A87A-F842-A6BB-6FAB39FF3C15}"/>
              </a:ext>
            </a:extLst>
          </p:cNvPr>
          <p:cNvSpPr/>
          <p:nvPr/>
        </p:nvSpPr>
        <p:spPr>
          <a:xfrm>
            <a:off x="921820" y="4302031"/>
            <a:ext cx="2072540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 fontAlgn="auto">
              <a:spcBef>
                <a:spcPts val="1000"/>
              </a:spcBef>
              <a:spcAft>
                <a:spcPts val="0"/>
              </a:spcAft>
              <a:buClr>
                <a:srgbClr val="00A7FF"/>
              </a:buClr>
              <a:defRPr/>
            </a:pPr>
            <a:r>
              <a:rPr lang="en-US" sz="1999" b="1" dirty="0">
                <a:solidFill>
                  <a:srgbClr val="0073E6"/>
                </a:solidFill>
                <a:latin typeface="Arial" panose="020B0604020202020204"/>
              </a:rPr>
              <a:t>8</a:t>
            </a:r>
            <a:r>
              <a:rPr lang="en-US" sz="1999" b="1" dirty="0">
                <a:solidFill>
                  <a:srgbClr val="0073E6"/>
                </a:solidFill>
                <a:latin typeface="Arial" panose="020B0604020202020204"/>
                <a:ea typeface="+mn-ea"/>
              </a:rPr>
              <a:t>,800+ </a:t>
            </a:r>
            <a:br>
              <a:rPr lang="en-US" sz="1999" b="1" dirty="0">
                <a:solidFill>
                  <a:srgbClr val="000000"/>
                </a:solidFill>
                <a:latin typeface="Arial" panose="020B0604020202020204"/>
                <a:ea typeface="+mn-ea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/>
                <a:ea typeface="+mn-ea"/>
              </a:rPr>
              <a:t>Employees worldwide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F29523-7760-124A-B797-CE02991D0E83}"/>
              </a:ext>
            </a:extLst>
          </p:cNvPr>
          <p:cNvSpPr/>
          <p:nvPr/>
        </p:nvSpPr>
        <p:spPr>
          <a:xfrm>
            <a:off x="908403" y="4953851"/>
            <a:ext cx="1714526" cy="769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852" fontAlgn="auto">
              <a:spcBef>
                <a:spcPts val="1000"/>
              </a:spcBef>
              <a:spcAft>
                <a:spcPts val="0"/>
              </a:spcAft>
              <a:buClr>
                <a:srgbClr val="00A7FF"/>
              </a:buClr>
              <a:defRPr/>
            </a:pPr>
            <a:r>
              <a:rPr lang="en-US" sz="1999" b="1">
                <a:solidFill>
                  <a:srgbClr val="0073E6"/>
                </a:solidFill>
                <a:latin typeface="Arial" panose="020B0604020202020204"/>
                <a:ea typeface="+mn-ea"/>
              </a:rPr>
              <a:t>10,000+</a:t>
            </a:r>
            <a:br>
              <a:rPr lang="en-US" sz="1999" b="1">
                <a:solidFill>
                  <a:srgbClr val="0079BA"/>
                </a:solidFill>
                <a:latin typeface="Arial" panose="020B0604020202020204"/>
                <a:ea typeface="+mn-ea"/>
              </a:rPr>
            </a:br>
            <a:r>
              <a:rPr lang="en-US" sz="1200">
                <a:solidFill>
                  <a:srgbClr val="000000"/>
                </a:solidFill>
                <a:latin typeface="Arial" panose="020B0604020202020204"/>
                <a:ea typeface="+mn-ea"/>
              </a:rPr>
              <a:t>Channel partners in over 100 countries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2E5AD7-BAA2-7B43-86D2-6D6E17061862}"/>
              </a:ext>
            </a:extLst>
          </p:cNvPr>
          <p:cNvSpPr/>
          <p:nvPr/>
        </p:nvSpPr>
        <p:spPr>
          <a:xfrm>
            <a:off x="921821" y="5765497"/>
            <a:ext cx="1668612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 fontAlgn="auto">
              <a:spcBef>
                <a:spcPts val="1000"/>
              </a:spcBef>
              <a:spcAft>
                <a:spcPts val="0"/>
              </a:spcAft>
              <a:buClr>
                <a:srgbClr val="00A7FF"/>
              </a:buClr>
              <a:defRPr/>
            </a:pPr>
            <a:r>
              <a:rPr lang="en-US" sz="1999" b="1">
                <a:solidFill>
                  <a:srgbClr val="0073E6"/>
                </a:solidFill>
                <a:latin typeface="Arial" panose="020B0604020202020204"/>
                <a:ea typeface="+mn-ea"/>
              </a:rPr>
              <a:t>$453M+</a:t>
            </a:r>
            <a:br>
              <a:rPr lang="en-US" sz="1999" b="1">
                <a:solidFill>
                  <a:srgbClr val="000000"/>
                </a:solidFill>
                <a:latin typeface="Arial" panose="020B0604020202020204"/>
                <a:ea typeface="+mn-ea"/>
              </a:rPr>
            </a:br>
            <a:r>
              <a:rPr lang="en-US" sz="1200">
                <a:solidFill>
                  <a:srgbClr val="000000"/>
                </a:solidFill>
                <a:latin typeface="Arial" panose="020B0604020202020204"/>
                <a:ea typeface="+mn-ea"/>
              </a:rPr>
              <a:t>R&amp;D* - *10% of Sales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8C4648-6AFE-D040-A282-DE12F6C36C83}"/>
              </a:ext>
            </a:extLst>
          </p:cNvPr>
          <p:cNvSpPr txBox="1"/>
          <p:nvPr/>
        </p:nvSpPr>
        <p:spPr>
          <a:xfrm>
            <a:off x="3540350" y="1196065"/>
            <a:ext cx="2777345" cy="6615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99" b="1">
                <a:solidFill>
                  <a:srgbClr val="000000"/>
                </a:solidFill>
                <a:latin typeface="Arial" panose="020B0604020202020204"/>
                <a:ea typeface="+mn-ea"/>
              </a:rPr>
              <a:t>Leader status</a:t>
            </a:r>
          </a:p>
          <a:p>
            <a:pPr defTabSz="9133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/>
                <a:ea typeface="Proxima Nova Rg" charset="0"/>
                <a:cs typeface="Proxima Nova Rg" charset="0"/>
              </a:rPr>
              <a:t>Gartner Magic Quadrant for Indoor Location Services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CC6E8F-5576-1241-8AC6-0ACF03E8F062}"/>
              </a:ext>
            </a:extLst>
          </p:cNvPr>
          <p:cNvSpPr txBox="1"/>
          <p:nvPr/>
        </p:nvSpPr>
        <p:spPr>
          <a:xfrm>
            <a:off x="9752371" y="1206655"/>
            <a:ext cx="2777345" cy="4849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99" b="1">
                <a:solidFill>
                  <a:srgbClr val="000000"/>
                </a:solidFill>
                <a:latin typeface="Arial" panose="020B0604020202020204"/>
                <a:ea typeface="+mn-ea"/>
              </a:rPr>
              <a:t>Channel </a:t>
            </a:r>
            <a:br>
              <a:rPr lang="en-US" sz="1799" b="1">
                <a:solidFill>
                  <a:srgbClr val="000000"/>
                </a:solidFill>
                <a:latin typeface="Arial" panose="020B0604020202020204"/>
                <a:ea typeface="+mn-ea"/>
              </a:rPr>
            </a:br>
            <a:r>
              <a:rPr lang="en-US" sz="1799" b="1">
                <a:solidFill>
                  <a:srgbClr val="000000"/>
                </a:solidFill>
                <a:latin typeface="Arial" panose="020B0604020202020204"/>
                <a:ea typeface="+mn-ea"/>
              </a:rPr>
              <a:t>accolades</a:t>
            </a:r>
          </a:p>
        </p:txBody>
      </p:sp>
      <p:pic>
        <p:nvPicPr>
          <p:cNvPr id="39" name="Picture 38" descr="A black sign with white text&#10;&#10;Description automatically generated">
            <a:extLst>
              <a:ext uri="{FF2B5EF4-FFF2-40B4-BE49-F238E27FC236}">
                <a16:creationId xmlns:a16="http://schemas.microsoft.com/office/drawing/2014/main" id="{CD94DE73-C4BD-9B40-8409-C2E4FADB47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320" y="3721147"/>
            <a:ext cx="692038" cy="1369556"/>
          </a:xfrm>
          <a:prstGeom prst="rect">
            <a:avLst/>
          </a:prstGeom>
          <a:effectLst>
            <a:outerShdw blurRad="356549" algn="ctr" rotWithShape="0">
              <a:prstClr val="black">
                <a:alpha val="27000"/>
              </a:prstClr>
            </a:outerShdw>
          </a:effectLst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0FB28A69-7846-0C44-89D4-44265089BA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253" y="2294346"/>
            <a:ext cx="683481" cy="1127743"/>
          </a:xfrm>
          <a:prstGeom prst="rect">
            <a:avLst/>
          </a:prstGeom>
          <a:effectLst>
            <a:outerShdw blurRad="356549" algn="ctr" rotWithShape="0">
              <a:prstClr val="black">
                <a:alpha val="27000"/>
              </a:prstClr>
            </a:outerShdw>
          </a:effectLst>
        </p:spPr>
      </p:pic>
      <p:pic>
        <p:nvPicPr>
          <p:cNvPr id="41" name="Picture 40" descr="A close up of a sign&#10;&#10;Description automatically generated">
            <a:extLst>
              <a:ext uri="{FF2B5EF4-FFF2-40B4-BE49-F238E27FC236}">
                <a16:creationId xmlns:a16="http://schemas.microsoft.com/office/drawing/2014/main" id="{EB9BF939-61F6-684A-9E94-8E9E167EF5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253" y="3720029"/>
            <a:ext cx="732133" cy="1127742"/>
          </a:xfrm>
          <a:prstGeom prst="rect">
            <a:avLst/>
          </a:prstGeom>
          <a:effectLst>
            <a:outerShdw blurRad="356549" algn="ctr" rotWithShape="0">
              <a:prstClr val="black">
                <a:alpha val="27000"/>
              </a:prstClr>
            </a:outerShdw>
          </a:effec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2F531C1-5D86-5643-AA72-A0C1F07A3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0954" y="2294346"/>
            <a:ext cx="685598" cy="1127742"/>
          </a:xfrm>
          <a:prstGeom prst="rect">
            <a:avLst/>
          </a:prstGeom>
          <a:noFill/>
          <a:effectLst>
            <a:outerShdw blurRad="356549" algn="ctr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32A5B0F-7865-9645-BECB-782F75A0C6CC}"/>
              </a:ext>
            </a:extLst>
          </p:cNvPr>
          <p:cNvSpPr txBox="1"/>
          <p:nvPr/>
        </p:nvSpPr>
        <p:spPr>
          <a:xfrm>
            <a:off x="6855629" y="1196065"/>
            <a:ext cx="2777345" cy="5061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99" b="1">
                <a:solidFill>
                  <a:srgbClr val="000000"/>
                </a:solidFill>
                <a:latin typeface="Arial" panose="020B0604020202020204"/>
                <a:ea typeface="+mn-ea"/>
              </a:rPr>
              <a:t>Our people </a:t>
            </a:r>
            <a:br>
              <a:rPr lang="en-US" sz="1799" b="1">
                <a:solidFill>
                  <a:srgbClr val="000000"/>
                </a:solidFill>
                <a:latin typeface="Arial" panose="020B0604020202020204"/>
                <a:ea typeface="+mn-ea"/>
              </a:rPr>
            </a:br>
            <a:r>
              <a:rPr lang="en-US" sz="1799" b="1">
                <a:solidFill>
                  <a:srgbClr val="000000"/>
                </a:solidFill>
                <a:latin typeface="Arial" panose="020B0604020202020204"/>
                <a:ea typeface="+mn-ea"/>
              </a:rPr>
              <a:t>make the difference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2A50AC9-960D-7345-ACCC-38985D9015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115" y="2339619"/>
            <a:ext cx="888384" cy="8956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8EB707-F720-F84B-950C-CE2FC5ACC2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960" y="3841341"/>
            <a:ext cx="972268" cy="406873"/>
          </a:xfrm>
          <a:prstGeom prst="rect">
            <a:avLst/>
          </a:prstGeom>
        </p:spPr>
      </p:pic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52BBCA07-4A89-994D-9363-C353A706C1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129" y="4886539"/>
            <a:ext cx="670540" cy="614159"/>
          </a:xfrm>
          <a:prstGeom prst="rect">
            <a:avLst/>
          </a:prstGeom>
        </p:spPr>
      </p:pic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78BED85D-A2CC-8A42-9383-A4D651F08C8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085" y="2294346"/>
            <a:ext cx="645276" cy="988957"/>
          </a:xfrm>
          <a:prstGeom prst="rect">
            <a:avLst/>
          </a:prstGeom>
        </p:spPr>
      </p:pic>
      <p:pic>
        <p:nvPicPr>
          <p:cNvPr id="48" name="Picture 47" descr="A close up of a sign&#10;&#10;Description automatically generated">
            <a:extLst>
              <a:ext uri="{FF2B5EF4-FFF2-40B4-BE49-F238E27FC236}">
                <a16:creationId xmlns:a16="http://schemas.microsoft.com/office/drawing/2014/main" id="{5BA5735E-B6F4-A441-AA2B-0AA6AF3259A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131" y="3576683"/>
            <a:ext cx="653205" cy="936190"/>
          </a:xfrm>
          <a:prstGeom prst="rect">
            <a:avLst/>
          </a:prstGeom>
        </p:spPr>
      </p:pic>
      <p:pic>
        <p:nvPicPr>
          <p:cNvPr id="49" name="Picture 48" descr="A picture containing shirt&#10;&#10;Description automatically generated">
            <a:extLst>
              <a:ext uri="{FF2B5EF4-FFF2-40B4-BE49-F238E27FC236}">
                <a16:creationId xmlns:a16="http://schemas.microsoft.com/office/drawing/2014/main" id="{9A407DA7-D6DD-E74A-B3B2-A1BD50D5643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312" y="4827636"/>
            <a:ext cx="814776" cy="814774"/>
          </a:xfrm>
          <a:prstGeom prst="rect">
            <a:avLst/>
          </a:prstGeom>
          <a:ln>
            <a:noFill/>
          </a:ln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:a16="http://schemas.microsoft.com/office/drawing/2014/main" id="{A025E81C-7E27-2944-AD25-434F57528CF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669" y="5902956"/>
            <a:ext cx="2068401" cy="372494"/>
          </a:xfrm>
          <a:prstGeom prst="rect">
            <a:avLst/>
          </a:prstGeom>
          <a:ln>
            <a:noFill/>
          </a:ln>
        </p:spPr>
      </p:pic>
      <p:sp>
        <p:nvSpPr>
          <p:cNvPr id="51" name="Freeform 50">
            <a:extLst>
              <a:ext uri="{FF2B5EF4-FFF2-40B4-BE49-F238E27FC236}">
                <a16:creationId xmlns:a16="http://schemas.microsoft.com/office/drawing/2014/main" id="{4A7F0E04-E782-8540-A372-D8DC05A3B209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430870" y="2014593"/>
            <a:ext cx="2263831" cy="69812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A49D4B31-799F-7D40-814A-6872823F8C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3513699" y="2014593"/>
            <a:ext cx="2263831" cy="69812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D284282-8383-DC41-BA9A-202E533EBAAD}"/>
              </a:ext>
            </a:extLst>
          </p:cNvPr>
          <p:cNvSpPr/>
          <p:nvPr/>
        </p:nvSpPr>
        <p:spPr>
          <a:xfrm>
            <a:off x="3577724" y="3152001"/>
            <a:ext cx="2606747" cy="338045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672" rIns="91416" bIns="45672" rtlCol="0" anchor="ctr">
            <a:noAutofit/>
          </a:bodyPr>
          <a:lstStyle/>
          <a:p>
            <a:pPr defTabSz="9133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 panose="020B0604020202020204"/>
                <a:ea typeface="Proxima Nova Rg" charset="0"/>
                <a:cs typeface="Proxima Nova Rg" charset="0"/>
              </a:rPr>
              <a:t>Mobile RFID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13A74F9-302E-A145-A9E4-1CAD8AB390B4}"/>
              </a:ext>
            </a:extLst>
          </p:cNvPr>
          <p:cNvSpPr/>
          <p:nvPr/>
        </p:nvSpPr>
        <p:spPr>
          <a:xfrm>
            <a:off x="3578086" y="3930227"/>
            <a:ext cx="2922956" cy="468613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672" rIns="91416" bIns="45672" rtlCol="0" anchor="ctr">
            <a:noAutofit/>
          </a:bodyPr>
          <a:lstStyle/>
          <a:p>
            <a:pPr defTabSz="9133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 panose="020B0604020202020204"/>
                <a:ea typeface="Proxima Nova Rg" charset="0"/>
                <a:cs typeface="Proxima Nova Rg" charset="0"/>
              </a:rPr>
              <a:t>Rugged mobile computing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F0DF46C-B682-D442-A05A-F3FFA3431975}"/>
              </a:ext>
            </a:extLst>
          </p:cNvPr>
          <p:cNvSpPr/>
          <p:nvPr/>
        </p:nvSpPr>
        <p:spPr>
          <a:xfrm>
            <a:off x="3578647" y="4883089"/>
            <a:ext cx="1876768" cy="296443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672" rIns="91416" bIns="45672" rtlCol="0" anchor="ctr">
            <a:noAutofit/>
          </a:bodyPr>
          <a:lstStyle/>
          <a:p>
            <a:pPr defTabSz="9133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 panose="020B0604020202020204"/>
                <a:ea typeface="Proxima Nova Rg" charset="0"/>
                <a:cs typeface="Proxima Nova Rg" charset="0"/>
              </a:rPr>
              <a:t>Data capture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FE91AD6-5E12-5247-B9FD-1A526D1AE708}"/>
              </a:ext>
            </a:extLst>
          </p:cNvPr>
          <p:cNvSpPr/>
          <p:nvPr/>
        </p:nvSpPr>
        <p:spPr>
          <a:xfrm>
            <a:off x="3578084" y="5663782"/>
            <a:ext cx="2031297" cy="372850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672" rIns="91416" bIns="45672" rtlCol="0" anchor="ctr">
            <a:noAutofit/>
          </a:bodyPr>
          <a:lstStyle/>
          <a:p>
            <a:pPr defTabSz="9133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000000"/>
                </a:solidFill>
                <a:latin typeface="Arial" panose="020B0604020202020204"/>
                <a:ea typeface="Proxima Nova Rg" charset="0"/>
                <a:cs typeface="Proxima Nova Rg" charset="0"/>
              </a:rPr>
              <a:t>Barcode printing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89102B7-CC8E-FD47-A536-B03EA3989FCE}"/>
              </a:ext>
            </a:extLst>
          </p:cNvPr>
          <p:cNvSpPr/>
          <p:nvPr/>
        </p:nvSpPr>
        <p:spPr>
          <a:xfrm>
            <a:off x="3287207" y="2086277"/>
            <a:ext cx="1351749" cy="1113242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344" tIns="45672" rIns="91344" bIns="45672" rtlCol="0" anchor="ctr">
            <a:noAutofit/>
          </a:bodyPr>
          <a:lstStyle/>
          <a:p>
            <a:pPr algn="ctr" defTabSz="9133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98" b="1" spc="-300" baseline="30000">
                <a:solidFill>
                  <a:srgbClr val="0073E6"/>
                </a:solidFill>
                <a:latin typeface="Arial" panose="020B0604020202020204"/>
                <a:ea typeface="Proxima Nova Bl" charset="0"/>
                <a:cs typeface="Proxima Nova Bl" charset="0"/>
              </a:rPr>
              <a:t>#</a:t>
            </a:r>
            <a:r>
              <a:rPr lang="en-US" sz="7998" b="1">
                <a:solidFill>
                  <a:srgbClr val="0073E6"/>
                </a:solidFill>
                <a:latin typeface="Arial" panose="020B0604020202020204"/>
                <a:ea typeface="Proxima Nova Bl" charset="0"/>
                <a:cs typeface="Proxima Nova Bl" charset="0"/>
              </a:rPr>
              <a:t>1</a:t>
            </a:r>
            <a:endParaRPr lang="en-US" sz="7998" b="1">
              <a:solidFill>
                <a:srgbClr val="0073E6"/>
              </a:solidFill>
              <a:latin typeface="Arial" panose="020B0604020202020204"/>
              <a:ea typeface="Proxima Nova Rg" charset="0"/>
              <a:cs typeface="Proxima Nova Rg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CC151A3D-658E-0743-9342-34EB910CEAC6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6850982" y="2014593"/>
            <a:ext cx="2263831" cy="69812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C15AAB3D-B68A-1A4E-ADBD-09312536347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9747723" y="2014593"/>
            <a:ext cx="2263831" cy="69812"/>
          </a:xfrm>
          <a:custGeom>
            <a:avLst/>
            <a:gdLst>
              <a:gd name="connsiteX0" fmla="*/ 78092 w 2264421"/>
              <a:gd name="connsiteY0" fmla="*/ 69830 h 69830"/>
              <a:gd name="connsiteX1" fmla="*/ 1025149 w 2264421"/>
              <a:gd name="connsiteY1" fmla="*/ 69830 h 69830"/>
              <a:gd name="connsiteX2" fmla="*/ 1317364 w 2264421"/>
              <a:gd name="connsiteY2" fmla="*/ 69830 h 69830"/>
              <a:gd name="connsiteX3" fmla="*/ 2264421 w 2264421"/>
              <a:gd name="connsiteY3" fmla="*/ 69830 h 69830"/>
              <a:gd name="connsiteX4" fmla="*/ 2264421 w 2264421"/>
              <a:gd name="connsiteY4" fmla="*/ 50156 h 69830"/>
              <a:gd name="connsiteX5" fmla="*/ 2177831 w 2264421"/>
              <a:gd name="connsiteY5" fmla="*/ 0 h 69830"/>
              <a:gd name="connsiteX6" fmla="*/ 1230774 w 2264421"/>
              <a:gd name="connsiteY6" fmla="*/ 0 h 69830"/>
              <a:gd name="connsiteX7" fmla="*/ 947057 w 2264421"/>
              <a:gd name="connsiteY7" fmla="*/ 0 h 69830"/>
              <a:gd name="connsiteX8" fmla="*/ 0 w 2264421"/>
              <a:gd name="connsiteY8" fmla="*/ 0 h 69830"/>
              <a:gd name="connsiteX9" fmla="*/ 0 w 2264421"/>
              <a:gd name="connsiteY9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421" h="69830">
                <a:moveTo>
                  <a:pt x="78092" y="69830"/>
                </a:moveTo>
                <a:lnTo>
                  <a:pt x="1025149" y="69830"/>
                </a:lnTo>
                <a:lnTo>
                  <a:pt x="1317364" y="69830"/>
                </a:lnTo>
                <a:lnTo>
                  <a:pt x="2264421" y="69830"/>
                </a:lnTo>
                <a:lnTo>
                  <a:pt x="2264421" y="50156"/>
                </a:lnTo>
                <a:lnTo>
                  <a:pt x="2177831" y="0"/>
                </a:lnTo>
                <a:lnTo>
                  <a:pt x="1230774" y="0"/>
                </a:lnTo>
                <a:lnTo>
                  <a:pt x="947057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  <a:noAutofit/>
          </a:bodyPr>
          <a:lstStyle/>
          <a:p>
            <a:pPr defTabSz="913852">
              <a:defRPr/>
            </a:pPr>
            <a:endParaRPr lang="en-US" sz="1798" kern="0">
              <a:solidFill>
                <a:srgbClr val="00A7FF"/>
              </a:solidFill>
              <a:latin typeface="Arial" panose="020B060402020202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80E874-D651-A45D-764A-98CE1B555F69}"/>
              </a:ext>
            </a:extLst>
          </p:cNvPr>
          <p:cNvGrpSpPr/>
          <p:nvPr/>
        </p:nvGrpSpPr>
        <p:grpSpPr>
          <a:xfrm>
            <a:off x="3179689" y="1253106"/>
            <a:ext cx="6231646" cy="4998214"/>
            <a:chOff x="3179689" y="1253105"/>
            <a:chExt cx="6231646" cy="523749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8EEE2C3-84AA-EA4B-A3B2-0AA529506104}"/>
                </a:ext>
              </a:extLst>
            </p:cNvPr>
            <p:cNvCxnSpPr>
              <a:cxnSpLocks/>
            </p:cNvCxnSpPr>
            <p:nvPr/>
          </p:nvCxnSpPr>
          <p:spPr>
            <a:xfrm>
              <a:off x="3179689" y="1253105"/>
              <a:ext cx="0" cy="523749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C8F8B4-271F-9244-8D1F-4C6979C78FA0}"/>
                </a:ext>
              </a:extLst>
            </p:cNvPr>
            <p:cNvCxnSpPr>
              <a:cxnSpLocks/>
            </p:cNvCxnSpPr>
            <p:nvPr/>
          </p:nvCxnSpPr>
          <p:spPr>
            <a:xfrm>
              <a:off x="6501041" y="1253105"/>
              <a:ext cx="0" cy="523749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A5FF156-6984-CB44-9671-56A6793FA818}"/>
                </a:ext>
              </a:extLst>
            </p:cNvPr>
            <p:cNvCxnSpPr>
              <a:cxnSpLocks/>
            </p:cNvCxnSpPr>
            <p:nvPr/>
          </p:nvCxnSpPr>
          <p:spPr>
            <a:xfrm>
              <a:off x="9411335" y="1253105"/>
              <a:ext cx="0" cy="523749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D390EC-7337-9743-81D9-31A0B180396C}"/>
              </a:ext>
            </a:extLst>
          </p:cNvPr>
          <p:cNvGrpSpPr/>
          <p:nvPr/>
        </p:nvGrpSpPr>
        <p:grpSpPr>
          <a:xfrm>
            <a:off x="3574119" y="3711059"/>
            <a:ext cx="2553938" cy="1745027"/>
            <a:chOff x="3575050" y="3532409"/>
            <a:chExt cx="2757978" cy="174502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221B58-3737-D045-8439-2AD16814DD60}"/>
                </a:ext>
              </a:extLst>
            </p:cNvPr>
            <p:cNvCxnSpPr>
              <a:cxnSpLocks/>
            </p:cNvCxnSpPr>
            <p:nvPr/>
          </p:nvCxnSpPr>
          <p:spPr>
            <a:xfrm>
              <a:off x="3575050" y="3532409"/>
              <a:ext cx="275797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EB87941-C9C2-1B4E-AF02-1261E69F3045}"/>
                </a:ext>
              </a:extLst>
            </p:cNvPr>
            <p:cNvCxnSpPr>
              <a:cxnSpLocks/>
            </p:cNvCxnSpPr>
            <p:nvPr/>
          </p:nvCxnSpPr>
          <p:spPr>
            <a:xfrm>
              <a:off x="3575050" y="4441440"/>
              <a:ext cx="275797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9053BA1-8435-CA4A-A332-CF9444D2B631}"/>
                </a:ext>
              </a:extLst>
            </p:cNvPr>
            <p:cNvCxnSpPr>
              <a:cxnSpLocks/>
            </p:cNvCxnSpPr>
            <p:nvPr/>
          </p:nvCxnSpPr>
          <p:spPr>
            <a:xfrm>
              <a:off x="3575050" y="5277436"/>
              <a:ext cx="275797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1C8CF92-88A4-0141-81BC-B2916D152899}"/>
              </a:ext>
            </a:extLst>
          </p:cNvPr>
          <p:cNvSpPr txBox="1"/>
          <p:nvPr/>
        </p:nvSpPr>
        <p:spPr>
          <a:xfrm>
            <a:off x="1720411" y="6469442"/>
            <a:ext cx="4464053" cy="4153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rgbClr val="999999"/>
                </a:solidFill>
              </a:rPr>
              <a:t>Sources: VDC Research and Zebra analysis (#1 market share), Gartner®, Inc., 2022 Gartner® Magic Quadrant™ for Indoor Location Services, Tim Zimmerman, Annette Zimmermann, 28 February 2022 (A Leader)</a:t>
            </a:r>
          </a:p>
          <a:p>
            <a:pPr defTabSz="914126">
              <a:defRPr/>
            </a:pPr>
            <a:endParaRPr lang="en-US" sz="700" dirty="0">
              <a:solidFill>
                <a:srgbClr val="999999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08348E7-E6AA-9841-BF63-29BF09929B5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632" y="3054623"/>
            <a:ext cx="348800" cy="3488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6A00CF-E7B6-DD4E-A99B-2F5C83CFFD5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28" y="5864296"/>
            <a:ext cx="416793" cy="38702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460F346-9EA5-4943-B82E-15EA890121C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09" y="3752067"/>
            <a:ext cx="368195" cy="356318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2AD35CA-D1BA-334D-B670-E23A4F08B6E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94" y="2366811"/>
            <a:ext cx="450278" cy="324200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22608A8-AD02-9C4D-8449-F9F11F4569A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29" y="5220142"/>
            <a:ext cx="451342" cy="25928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F41C0ED-C566-4E43-AC31-BA1D68F0876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" y="4500137"/>
            <a:ext cx="503213" cy="22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77FC8C-0EA4-1993-3BA8-AFB51FC2332A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AF0EC27-AD2C-E14B-B457-5E5A3DC0B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28141"/>
            <a:ext cx="10410129" cy="6029859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460716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6378" y="4633233"/>
            <a:ext cx="5127625" cy="1619250"/>
          </a:xfrm>
        </p:spPr>
        <p:txBody>
          <a:bodyPr/>
          <a:lstStyle/>
          <a:p>
            <a:pPr marL="0" indent="0">
              <a:buNone/>
            </a:pPr>
            <a:r>
              <a:rPr lang="en-US" sz="4400" b="0">
                <a:solidFill>
                  <a:schemeClr val="bg1"/>
                </a:solidFill>
              </a:rPr>
              <a:t>The Business Challenge…</a:t>
            </a:r>
          </a:p>
        </p:txBody>
      </p:sp>
      <p:pic>
        <p:nvPicPr>
          <p:cNvPr id="3" name="Picture 2" descr="A picture containing indoor, toilet&#10;&#10;Description automatically generated">
            <a:extLst>
              <a:ext uri="{FF2B5EF4-FFF2-40B4-BE49-F238E27FC236}">
                <a16:creationId xmlns:a16="http://schemas.microsoft.com/office/drawing/2014/main" id="{F07048EA-D607-11A1-0886-A0E862F91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684" y="-185968"/>
            <a:ext cx="10308141" cy="62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2FEB3F-0D93-E840-BDC2-B4C2F9C5A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948" y="1920462"/>
            <a:ext cx="3593328" cy="217965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400"/>
              <a:t>You Need a Reliable Printer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5A76EB0-49BE-4944-A1E4-F7FAFF1EC917}"/>
              </a:ext>
            </a:extLst>
          </p:cNvPr>
          <p:cNvSpPr txBox="1">
            <a:spLocks/>
          </p:cNvSpPr>
          <p:nvPr/>
        </p:nvSpPr>
        <p:spPr>
          <a:xfrm>
            <a:off x="454948" y="4100113"/>
            <a:ext cx="3571990" cy="965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2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126" rtl="0" eaLnBrk="1" latinLnBrk="0" hangingPunct="1"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None/>
              <a:tabLst/>
              <a:defRPr sz="17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b="1">
                <a:solidFill>
                  <a:srgbClr val="0073E6"/>
                </a:solidFill>
              </a:rPr>
              <a:t>With Industrial-Level Output </a:t>
            </a:r>
            <a:br>
              <a:rPr lang="en-US" b="1">
                <a:solidFill>
                  <a:srgbClr val="0073E6"/>
                </a:solidFill>
              </a:rPr>
            </a:br>
            <a:r>
              <a:rPr lang="en-US"/>
              <a:t>that gives you the basics without the big-budget price tag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015922F-1B58-11B9-029A-C7E0BD05828C}"/>
              </a:ext>
            </a:extLst>
          </p:cNvPr>
          <p:cNvSpPr txBox="1">
            <a:spLocks/>
          </p:cNvSpPr>
          <p:nvPr/>
        </p:nvSpPr>
        <p:spPr>
          <a:xfrm>
            <a:off x="7467599" y="1340184"/>
            <a:ext cx="3365501" cy="4820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7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126" rtl="0" eaLnBrk="1" latinLnBrk="0" hangingPunct="1">
              <a:lnSpc>
                <a:spcPct val="100000"/>
              </a:lnSpc>
              <a:spcBef>
                <a:spcPts val="7000"/>
              </a:spcBef>
              <a:buFont typeface="Arial" panose="020B0604020202020204" pitchFamily="34" charset="0"/>
              <a:buNone/>
              <a:tabLst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200"/>
              </a:spcAft>
            </a:pPr>
            <a:r>
              <a:rPr lang="en-US" sz="2000" b="1"/>
              <a:t>Demands are rising</a:t>
            </a:r>
            <a:endParaRPr lang="en-US" sz="2000"/>
          </a:p>
          <a:p>
            <a:pPr>
              <a:spcBef>
                <a:spcPts val="0"/>
              </a:spcBef>
              <a:spcAft>
                <a:spcPts val="4200"/>
              </a:spcAft>
            </a:pPr>
            <a:r>
              <a:rPr lang="en-US" sz="2000" b="1"/>
              <a:t>Volume is increasing</a:t>
            </a:r>
            <a:endParaRPr lang="en-US" sz="2000"/>
          </a:p>
          <a:p>
            <a:pPr>
              <a:spcBef>
                <a:spcPts val="0"/>
              </a:spcBef>
              <a:spcAft>
                <a:spcPts val="4200"/>
              </a:spcAft>
            </a:pPr>
            <a:r>
              <a:rPr lang="en-US" sz="2000" b="1"/>
              <a:t>Timelines are shrinking</a:t>
            </a:r>
          </a:p>
          <a:p>
            <a:pPr>
              <a:spcBef>
                <a:spcPts val="0"/>
              </a:spcBef>
              <a:spcAft>
                <a:spcPts val="4200"/>
              </a:spcAft>
            </a:pPr>
            <a:r>
              <a:rPr lang="en-US" sz="2000" b="1"/>
              <a:t>Transparency is expected</a:t>
            </a:r>
            <a:endParaRPr lang="en-US" sz="2000"/>
          </a:p>
          <a:p>
            <a:pPr>
              <a:spcBef>
                <a:spcPts val="0"/>
              </a:spcBef>
              <a:spcAft>
                <a:spcPts val="4200"/>
              </a:spcAft>
            </a:pPr>
            <a:r>
              <a:rPr lang="en-US" sz="2000" b="1"/>
              <a:t>And, budgets are stretched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B05F2E-6A0B-0149-AEEB-CFB5950B2CF4}"/>
              </a:ext>
            </a:extLst>
          </p:cNvPr>
          <p:cNvGrpSpPr/>
          <p:nvPr/>
        </p:nvGrpSpPr>
        <p:grpSpPr>
          <a:xfrm>
            <a:off x="7455564" y="1868170"/>
            <a:ext cx="3571991" cy="2491114"/>
            <a:chOff x="5719425" y="1650692"/>
            <a:chExt cx="5993114" cy="173788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F9184F-6AEA-A21E-DBD9-BB2174BA20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7094" y="1650692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9FF098-4C6E-4488-5AE8-2D053EB44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7094" y="2821564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23530C-7CBA-D0AC-F307-043667F276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7094" y="3388576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E93CBA8-57D7-28DE-3F95-07B887F7CB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9425" y="2239223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B3BF2E-E1AE-31F6-D941-C8888AA02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720" y="1259456"/>
            <a:ext cx="635000" cy="571500"/>
          </a:xfrm>
          <a:prstGeom prst="rect">
            <a:avLst/>
          </a:prstGeom>
        </p:spPr>
      </p:pic>
      <p:pic>
        <p:nvPicPr>
          <p:cNvPr id="26" name="Picture 25" descr="A picture containing building, window, clipart&#10;&#10;Description automatically generated">
            <a:extLst>
              <a:ext uri="{FF2B5EF4-FFF2-40B4-BE49-F238E27FC236}">
                <a16:creationId xmlns:a16="http://schemas.microsoft.com/office/drawing/2014/main" id="{5A40D238-DF7B-4B34-8C07-6D2D5B194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286" y="2055469"/>
            <a:ext cx="914400" cy="558800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F37E848-E07F-8805-C9A4-4B9A9E8D2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024" y="2871469"/>
            <a:ext cx="558797" cy="558797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2774AF2-1FEC-4BE9-834C-21D0A4EDD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720" y="4678072"/>
            <a:ext cx="647700" cy="6350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45924A4C-F5BF-85A6-7716-926B1AB6F0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024" y="3659557"/>
            <a:ext cx="692004" cy="7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9118A4-6858-1081-15DB-3E17984CC92A}"/>
              </a:ext>
            </a:extLst>
          </p:cNvPr>
          <p:cNvSpPr/>
          <p:nvPr/>
        </p:nvSpPr>
        <p:spPr>
          <a:xfrm>
            <a:off x="1358900" y="5371412"/>
            <a:ext cx="9309100" cy="808200"/>
          </a:xfrm>
          <a:prstGeom prst="rect">
            <a:avLst/>
          </a:prstGeom>
          <a:solidFill>
            <a:srgbClr val="007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37CFE-E813-024F-A1FE-CD1706A4EDAF}"/>
              </a:ext>
            </a:extLst>
          </p:cNvPr>
          <p:cNvSpPr txBox="1"/>
          <p:nvPr/>
        </p:nvSpPr>
        <p:spPr>
          <a:xfrm>
            <a:off x="6622473" y="-4294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6C1A39-22FA-7746-BE84-094EE20830B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58900" y="5625224"/>
            <a:ext cx="9309100" cy="420425"/>
          </a:xfrm>
        </p:spPr>
        <p:txBody>
          <a:bodyPr/>
          <a:lstStyle/>
          <a:p>
            <a:pPr marL="14288" indent="0" algn="ctr">
              <a:buNone/>
            </a:pPr>
            <a:r>
              <a:rPr lang="en-US">
                <a:solidFill>
                  <a:schemeClr val="bg1"/>
                </a:solidFill>
              </a:rPr>
              <a:t>See how the ZT111 printer brings you much more for much less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F01E90-9F78-5044-9EDE-BEFE271242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23588" y="7002463"/>
            <a:ext cx="1265237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6A955D9-9148-5040-A08F-956866AFE308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491B94C-19CD-EE45-80B8-05464A0421A3}"/>
              </a:ext>
            </a:extLst>
          </p:cNvPr>
          <p:cNvSpPr txBox="1">
            <a:spLocks/>
          </p:cNvSpPr>
          <p:nvPr/>
        </p:nvSpPr>
        <p:spPr>
          <a:xfrm>
            <a:off x="574338" y="1022563"/>
            <a:ext cx="9738585" cy="420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463" indent="-17463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13" indent="0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0073E6"/>
                </a:solidFill>
              </a:rPr>
              <a:t>Get unparalleled performance, reliability and uptime for the long haul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9F0F5A-95D9-BD41-AF89-E0A4319E9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9353872" y="-13871"/>
            <a:ext cx="2847960" cy="164503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09CFEE2-D9A7-770A-EDC7-F8EBB4D95AA9}"/>
              </a:ext>
            </a:extLst>
          </p:cNvPr>
          <p:cNvSpPr txBox="1">
            <a:spLocks/>
          </p:cNvSpPr>
          <p:nvPr/>
        </p:nvSpPr>
        <p:spPr>
          <a:xfrm>
            <a:off x="457082" y="457200"/>
            <a:ext cx="10503719" cy="365760"/>
          </a:xfrm>
          <a:prstGeom prst="rect">
            <a:avLst/>
          </a:prstGeom>
        </p:spPr>
        <p:txBody>
          <a:bodyPr/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Go Industrial – While Still Staying in Budget</a:t>
            </a:r>
          </a:p>
        </p:txBody>
      </p:sp>
      <p:pic>
        <p:nvPicPr>
          <p:cNvPr id="28" name="Picture 27" descr="A picture containing text, electronics, printer, set&#10;&#10;Description automatically generated">
            <a:extLst>
              <a:ext uri="{FF2B5EF4-FFF2-40B4-BE49-F238E27FC236}">
                <a16:creationId xmlns:a16="http://schemas.microsoft.com/office/drawing/2014/main" id="{4E07117C-4225-4115-3880-92C146A2B3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57" y="1745445"/>
            <a:ext cx="3978417" cy="39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08990919-9170-084B-8374-756BE1C4B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256" y="3625047"/>
            <a:ext cx="646298" cy="60203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2C395220-A0BE-16DF-B0DE-A9064E8CC4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548" y="5506536"/>
            <a:ext cx="523557" cy="57422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78F2E-A585-B246-BD0B-8ADAAA4F9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0242" y="821360"/>
            <a:ext cx="5199928" cy="58453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b="1"/>
              <a:t>Incredibly easy</a:t>
            </a:r>
            <a:br>
              <a:rPr lang="en-US" b="1"/>
            </a:br>
            <a:r>
              <a:rPr lang="en-US" sz="1600"/>
              <a:t>to integrate, set up, operate and maintain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2FEB3F-0D93-E840-BDC2-B4C2F9C5A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637" y="2139619"/>
            <a:ext cx="3700292" cy="183802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400"/>
              <a:t>Smarter.</a:t>
            </a:r>
            <a:br>
              <a:rPr lang="en-US" sz="4400"/>
            </a:br>
            <a:r>
              <a:rPr lang="en-US" sz="4400"/>
              <a:t>Smaller.</a:t>
            </a:r>
            <a:br>
              <a:rPr lang="en-US" sz="4400"/>
            </a:br>
            <a:r>
              <a:rPr lang="en-US" sz="4400"/>
              <a:t>More Value.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5A76EB0-49BE-4944-A1E4-F7FAFF1EC917}"/>
              </a:ext>
            </a:extLst>
          </p:cNvPr>
          <p:cNvSpPr txBox="1">
            <a:spLocks/>
          </p:cNvSpPr>
          <p:nvPr/>
        </p:nvSpPr>
        <p:spPr>
          <a:xfrm>
            <a:off x="476286" y="4318834"/>
            <a:ext cx="3571990" cy="9656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62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126" rtl="0" eaLnBrk="1" latinLnBrk="0" hangingPunct="1">
              <a:lnSpc>
                <a:spcPct val="100000"/>
              </a:lnSpc>
              <a:spcBef>
                <a:spcPts val="3600"/>
              </a:spcBef>
              <a:buFont typeface="Arial" panose="020B0604020202020204" pitchFamily="34" charset="0"/>
              <a:buNone/>
              <a:tabLst/>
              <a:defRPr sz="17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 lvl="1" fontAlgn="auto">
              <a:spcAft>
                <a:spcPts val="0"/>
              </a:spcAft>
            </a:pPr>
            <a:r>
              <a:rPr lang="en-US" sz="1750" b="1">
                <a:solidFill>
                  <a:srgbClr val="0073E6"/>
                </a:solidFill>
              </a:rPr>
              <a:t>Get a Printer that’s Priced to Perform </a:t>
            </a:r>
            <a:r>
              <a:rPr lang="en-US" sz="1750"/>
              <a:t>with Zebra’s ZT111 industrial printer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B2C6CE-E9F7-B80D-BA89-B825AB935A7F}"/>
              </a:ext>
            </a:extLst>
          </p:cNvPr>
          <p:cNvGrpSpPr/>
          <p:nvPr/>
        </p:nvGrpSpPr>
        <p:grpSpPr>
          <a:xfrm>
            <a:off x="6274093" y="1544319"/>
            <a:ext cx="4854404" cy="3804921"/>
            <a:chOff x="5737094" y="1745972"/>
            <a:chExt cx="5975445" cy="271548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8CEC1F-8AFC-E84F-8504-D64E910546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7094" y="1745972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09AE3B4-074B-0C45-92B6-3669076F6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7094" y="2410471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4070AA2-0845-4845-B6D4-1D912EC5BA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7094" y="3100492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81A043-229E-4840-BD58-EBBA3AEC7C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7094" y="3781183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6C53960-4DD7-B94E-A0FC-0E7350C19F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7094" y="4461454"/>
              <a:ext cx="597544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6E5C9185-9F3D-3C84-655E-C27B9D9091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407" y="869234"/>
            <a:ext cx="573559" cy="573559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D370E5AB-85FC-6EE7-0FC5-B37B23142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860" y="1660035"/>
            <a:ext cx="558421" cy="617203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1A3F060B-85F1-77CF-61E5-AF4CC8C962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192" y="2526058"/>
            <a:ext cx="727258" cy="826918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AE006321-3DE7-A020-F105-4934C81808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50" y="4483867"/>
            <a:ext cx="677639" cy="736565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9D68B12-D041-A687-155D-6934269FC0BE}"/>
              </a:ext>
            </a:extLst>
          </p:cNvPr>
          <p:cNvSpPr txBox="1">
            <a:spLocks/>
          </p:cNvSpPr>
          <p:nvPr/>
        </p:nvSpPr>
        <p:spPr>
          <a:xfrm>
            <a:off x="6250242" y="1756410"/>
            <a:ext cx="5199928" cy="584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7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126" rtl="0" eaLnBrk="1" latinLnBrk="0" hangingPunct="1">
              <a:lnSpc>
                <a:spcPct val="100000"/>
              </a:lnSpc>
              <a:spcBef>
                <a:spcPts val="7000"/>
              </a:spcBef>
              <a:buFont typeface="Arial" panose="020B0604020202020204" pitchFamily="34" charset="0"/>
              <a:buNone/>
              <a:tabLst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b="1"/>
              <a:t>Small footprint</a:t>
            </a:r>
            <a:br>
              <a:rPr lang="en-US" b="1"/>
            </a:br>
            <a:r>
              <a:rPr lang="en-US" sz="1600"/>
              <a:t>to help you make the most of your workspace 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662C1A0-6EE0-1A69-BF71-64C1BD803396}"/>
              </a:ext>
            </a:extLst>
          </p:cNvPr>
          <p:cNvSpPr txBox="1">
            <a:spLocks/>
          </p:cNvSpPr>
          <p:nvPr/>
        </p:nvSpPr>
        <p:spPr>
          <a:xfrm>
            <a:off x="6250242" y="2689860"/>
            <a:ext cx="5199928" cy="584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7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126" rtl="0" eaLnBrk="1" latinLnBrk="0" hangingPunct="1">
              <a:lnSpc>
                <a:spcPct val="100000"/>
              </a:lnSpc>
              <a:spcBef>
                <a:spcPts val="7000"/>
              </a:spcBef>
              <a:buFont typeface="Arial" panose="020B0604020202020204" pitchFamily="34" charset="0"/>
              <a:buNone/>
              <a:tabLst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b="1"/>
              <a:t>Works your way</a:t>
            </a:r>
            <a:br>
              <a:rPr lang="en-US" b="1"/>
            </a:br>
            <a:r>
              <a:rPr lang="en-US" sz="1600"/>
              <a:t>with just the right features and options</a:t>
            </a:r>
            <a:endParaRPr lang="en-US" sz="1600" b="1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80090B8-10E8-74C3-6FCB-ACD227DADACB}"/>
              </a:ext>
            </a:extLst>
          </p:cNvPr>
          <p:cNvSpPr txBox="1">
            <a:spLocks/>
          </p:cNvSpPr>
          <p:nvPr/>
        </p:nvSpPr>
        <p:spPr>
          <a:xfrm>
            <a:off x="6250242" y="3627120"/>
            <a:ext cx="5199928" cy="584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7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126" rtl="0" eaLnBrk="1" latinLnBrk="0" hangingPunct="1">
              <a:lnSpc>
                <a:spcPct val="100000"/>
              </a:lnSpc>
              <a:spcBef>
                <a:spcPts val="7000"/>
              </a:spcBef>
              <a:buFont typeface="Arial" panose="020B0604020202020204" pitchFamily="34" charset="0"/>
              <a:buNone/>
              <a:tabLst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b="1"/>
              <a:t>Durable construction</a:t>
            </a:r>
            <a:br>
              <a:rPr lang="en-US" b="1"/>
            </a:br>
            <a:r>
              <a:rPr lang="en-US" sz="1600"/>
              <a:t>that’s built to last for years of hassle-free printing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F6544CF-B6FB-E664-3928-C60828E0B181}"/>
              </a:ext>
            </a:extLst>
          </p:cNvPr>
          <p:cNvSpPr txBox="1">
            <a:spLocks/>
          </p:cNvSpPr>
          <p:nvPr/>
        </p:nvSpPr>
        <p:spPr>
          <a:xfrm>
            <a:off x="6250242" y="4594860"/>
            <a:ext cx="5199928" cy="584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7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126" rtl="0" eaLnBrk="1" latinLnBrk="0" hangingPunct="1">
              <a:lnSpc>
                <a:spcPct val="100000"/>
              </a:lnSpc>
              <a:spcBef>
                <a:spcPts val="7000"/>
              </a:spcBef>
              <a:buFont typeface="Arial" panose="020B0604020202020204" pitchFamily="34" charset="0"/>
              <a:buNone/>
              <a:tabLst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b="1"/>
              <a:t>Future focused </a:t>
            </a:r>
            <a:br>
              <a:rPr lang="en-US" b="1"/>
            </a:br>
            <a:r>
              <a:rPr lang="en-US" sz="1600"/>
              <a:t>with field-installable options and the ability to evolve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B365F38-3D09-07C8-68C8-28CFCBE29130}"/>
              </a:ext>
            </a:extLst>
          </p:cNvPr>
          <p:cNvSpPr txBox="1">
            <a:spLocks/>
          </p:cNvSpPr>
          <p:nvPr/>
        </p:nvSpPr>
        <p:spPr>
          <a:xfrm>
            <a:off x="6250242" y="5509260"/>
            <a:ext cx="5199928" cy="5845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70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126" rtl="0" eaLnBrk="1" latinLnBrk="0" hangingPunct="1">
              <a:lnSpc>
                <a:spcPct val="100000"/>
              </a:lnSpc>
              <a:spcBef>
                <a:spcPts val="7000"/>
              </a:spcBef>
              <a:buFont typeface="Arial" panose="020B0604020202020204" pitchFamily="34" charset="0"/>
              <a:buNone/>
              <a:tabLst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b="1"/>
              <a:t>Smart settings</a:t>
            </a:r>
            <a:br>
              <a:rPr lang="en-US" b="1"/>
            </a:br>
            <a:r>
              <a:rPr lang="en-US" sz="1600"/>
              <a:t>to add security and prevent tampering</a:t>
            </a:r>
          </a:p>
        </p:txBody>
      </p:sp>
    </p:spTree>
    <p:extLst>
      <p:ext uri="{BB962C8B-B14F-4D97-AF65-F5344CB8AC3E}">
        <p14:creationId xmlns:p14="http://schemas.microsoft.com/office/powerpoint/2010/main" val="6761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829EB7-4174-EABB-4729-ED9DBB6C6775}"/>
              </a:ext>
            </a:extLst>
          </p:cNvPr>
          <p:cNvSpPr/>
          <p:nvPr/>
        </p:nvSpPr>
        <p:spPr>
          <a:xfrm>
            <a:off x="0" y="0"/>
            <a:ext cx="12188825" cy="7010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AF0EC27-AD2C-E14B-B457-5E5A3DC0B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77819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4468751"/>
            <a:ext cx="5596449" cy="1619250"/>
          </a:xfrm>
        </p:spPr>
        <p:txBody>
          <a:bodyPr/>
          <a:lstStyle/>
          <a:p>
            <a:pPr marL="11113" indent="0">
              <a:spcBef>
                <a:spcPts val="0"/>
              </a:spcBef>
            </a:pPr>
            <a:r>
              <a:rPr lang="en-US" sz="4400" b="0"/>
              <a:t>Ready to Meet Your </a:t>
            </a:r>
            <a:br>
              <a:rPr lang="en-US" sz="4400" b="0"/>
            </a:br>
            <a:r>
              <a:rPr lang="en-US" sz="4400" b="0"/>
              <a:t>Light-Industrial Needs</a:t>
            </a:r>
          </a:p>
          <a:p>
            <a:pPr>
              <a:spcBef>
                <a:spcPts val="0"/>
              </a:spcBef>
            </a:pPr>
            <a:r>
              <a:rPr lang="en-US" b="0">
                <a:solidFill>
                  <a:srgbClr val="0073E6"/>
                </a:solidFill>
              </a:rPr>
              <a:t>Whatever Your Use Case</a:t>
            </a:r>
          </a:p>
        </p:txBody>
      </p:sp>
      <p:pic>
        <p:nvPicPr>
          <p:cNvPr id="11" name="Picture 10" descr="A picture containing indoor, toilet&#10;&#10;Description automatically generated">
            <a:extLst>
              <a:ext uri="{FF2B5EF4-FFF2-40B4-BE49-F238E27FC236}">
                <a16:creationId xmlns:a16="http://schemas.microsoft.com/office/drawing/2014/main" id="{F73C2A0C-D19E-1299-CFE7-0088062AAB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549" y="346158"/>
            <a:ext cx="9076193" cy="44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heme/theme1.xml><?xml version="1.0" encoding="utf-8"?>
<a:theme xmlns:a="http://schemas.openxmlformats.org/drawingml/2006/main" name="Content Basic 1 column">
  <a:themeElements>
    <a:clrScheme name="Digital Blue 4">
      <a:dk1>
        <a:srgbClr val="000000"/>
      </a:dk1>
      <a:lt1>
        <a:srgbClr val="FFFFFF"/>
      </a:lt1>
      <a:dk2>
        <a:srgbClr val="000000"/>
      </a:dk2>
      <a:lt2>
        <a:srgbClr val="0079BA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2.xml><?xml version="1.0" encoding="utf-8"?>
<a:theme xmlns:a="http://schemas.openxmlformats.org/drawingml/2006/main" name="Covers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0079B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3.xml><?xml version="1.0" encoding="utf-8"?>
<a:theme xmlns:a="http://schemas.openxmlformats.org/drawingml/2006/main" name="Content Basic 1 column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3EA01EF901A148AE3B8EF1067B33DE" ma:contentTypeVersion="11" ma:contentTypeDescription="Create a new document." ma:contentTypeScope="" ma:versionID="05fc0219660d905f89eae3ffabea2f55">
  <xsd:schema xmlns:xsd="http://www.w3.org/2001/XMLSchema" xmlns:xs="http://www.w3.org/2001/XMLSchema" xmlns:p="http://schemas.microsoft.com/office/2006/metadata/properties" xmlns:ns2="1ff14a81-7b1c-40f9-a77b-de1837a8e9cb" xmlns:ns3="f2804646-0c42-48e6-b1fb-62ad9faf6b9b" targetNamespace="http://schemas.microsoft.com/office/2006/metadata/properties" ma:root="true" ma:fieldsID="34215274a13af6f892e5c97d97721364" ns2:_="" ns3:_="">
    <xsd:import namespace="1ff14a81-7b1c-40f9-a77b-de1837a8e9cb"/>
    <xsd:import namespace="f2804646-0c42-48e6-b1fb-62ad9faf6b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14a81-7b1c-40f9-a77b-de1837a8e9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04646-0c42-48e6-b1fb-62ad9faf6b9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2804646-0c42-48e6-b1fb-62ad9faf6b9b">
      <UserInfo>
        <DisplayName>Ponce, Sandra</DisplayName>
        <AccountId>1285</AccountId>
        <AccountType/>
      </UserInfo>
      <UserInfo>
        <DisplayName>Pastor, Victor</DisplayName>
        <AccountId>4688</AccountId>
        <AccountType/>
      </UserInfo>
      <UserInfo>
        <DisplayName>Pithers, Claire</DisplayName>
        <AccountId>1456</AccountId>
        <AccountType/>
      </UserInfo>
      <UserInfo>
        <DisplayName>O'donnell, David</DisplayName>
        <AccountId>5475</AccountId>
        <AccountType/>
      </UserInfo>
      <UserInfo>
        <DisplayName>Hilliard, Amy</DisplayName>
        <AccountId>1871</AccountId>
        <AccountType/>
      </UserInfo>
      <UserInfo>
        <DisplayName>Dombach, Daniel</DisplayName>
        <AccountId>2993</AccountId>
        <AccountType/>
      </UserInfo>
      <UserInfo>
        <DisplayName>Joyce, Kelly</DisplayName>
        <AccountId>1922</AccountId>
        <AccountType/>
      </UserInfo>
      <UserInfo>
        <DisplayName>TIMMAN, MITCHEL</DisplayName>
        <AccountId>694</AccountId>
        <AccountType/>
      </UserInfo>
      <UserInfo>
        <DisplayName>Lagescarde, Frederique</DisplayName>
        <AccountId>4782</AccountId>
        <AccountType/>
      </UserInfo>
      <UserInfo>
        <DisplayName>Caballeros,Gina</DisplayName>
        <AccountId>102</AccountId>
        <AccountType/>
      </UserInfo>
      <UserInfo>
        <DisplayName>Parmegiani, Cristina</DisplayName>
        <AccountId>840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B844C28-E65C-427C-A6DE-A988920E84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C7999F-64C5-4221-BEDA-10BCD273FF47}">
  <ds:schemaRefs>
    <ds:schemaRef ds:uri="1ff14a81-7b1c-40f9-a77b-de1837a8e9cb"/>
    <ds:schemaRef ds:uri="f2804646-0c42-48e6-b1fb-62ad9faf6b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A789AF-1536-4A3C-859D-EA9D4247A762}">
  <ds:schemaRefs>
    <ds:schemaRef ds:uri="1ff14a81-7b1c-40f9-a77b-de1837a8e9cb"/>
    <ds:schemaRef ds:uri="f2804646-0c42-48e6-b1fb-62ad9faf6b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1272</Words>
  <Application>Microsoft Macintosh PowerPoint</Application>
  <PresentationFormat>Custom</PresentationFormat>
  <Paragraphs>224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System Font Regular</vt:lpstr>
      <vt:lpstr>Content Basic 1 column</vt:lpstr>
      <vt:lpstr>Covers</vt:lpstr>
      <vt:lpstr>Content Basic 1 column</vt:lpstr>
      <vt:lpstr>PowerPoint Presentation</vt:lpstr>
      <vt:lpstr>Agenda</vt:lpstr>
      <vt:lpstr>PowerPoint Presentation</vt:lpstr>
      <vt:lpstr>Why Zebra?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Zebra ZT111 Customer Presentation</dc:title>
  <dc:subject/>
  <dc:creator>Zebra Technologies</dc:creator>
  <cp:keywords>Get to know Zebra’s exceptionally affordable ZT111 industrial printer with fast print speeds, long-lasting quality, small footprint and just the right features to get the job done.</cp:keywords>
  <dc:description/>
  <cp:lastModifiedBy>Ximena Melendez</cp:lastModifiedBy>
  <cp:revision>3</cp:revision>
  <dcterms:created xsi:type="dcterms:W3CDTF">2020-12-04T03:01:10Z</dcterms:created>
  <dcterms:modified xsi:type="dcterms:W3CDTF">2022-07-08T19:47:32Z</dcterms:modified>
  <cp:category/>
</cp:coreProperties>
</file>