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2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5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8" r:id="rId1"/>
    <p:sldMasterId id="2147483890" r:id="rId2"/>
    <p:sldMasterId id="2147483891" r:id="rId3"/>
    <p:sldMasterId id="2147483887" r:id="rId4"/>
    <p:sldMasterId id="2147483889" r:id="rId5"/>
    <p:sldMasterId id="2147483893" r:id="rId6"/>
    <p:sldMasterId id="2147483961" r:id="rId7"/>
    <p:sldMasterId id="2147483970" r:id="rId8"/>
    <p:sldMasterId id="2147483975" r:id="rId9"/>
    <p:sldMasterId id="2147483980" r:id="rId10"/>
    <p:sldMasterId id="2147483985" r:id="rId11"/>
    <p:sldMasterId id="2147484098" r:id="rId12"/>
    <p:sldMasterId id="2147484105" r:id="rId13"/>
    <p:sldMasterId id="2147484110" r:id="rId14"/>
    <p:sldMasterId id="2147484115" r:id="rId15"/>
    <p:sldMasterId id="2147484120" r:id="rId16"/>
  </p:sldMasterIdLst>
  <p:notesMasterIdLst>
    <p:notesMasterId r:id="rId28"/>
  </p:notesMasterIdLst>
  <p:handoutMasterIdLst>
    <p:handoutMasterId r:id="rId29"/>
  </p:handoutMasterIdLst>
  <p:sldIdLst>
    <p:sldId id="457" r:id="rId17"/>
    <p:sldId id="451" r:id="rId18"/>
    <p:sldId id="469" r:id="rId19"/>
    <p:sldId id="476" r:id="rId20"/>
    <p:sldId id="470" r:id="rId21"/>
    <p:sldId id="471" r:id="rId22"/>
    <p:sldId id="472" r:id="rId23"/>
    <p:sldId id="473" r:id="rId24"/>
    <p:sldId id="474" r:id="rId25"/>
    <p:sldId id="475" r:id="rId26"/>
    <p:sldId id="44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9">
          <p15:clr>
            <a:srgbClr val="A4A3A4"/>
          </p15:clr>
        </p15:guide>
        <p15:guide id="2" orient="horz" pos="430">
          <p15:clr>
            <a:srgbClr val="A4A3A4"/>
          </p15:clr>
        </p15:guide>
        <p15:guide id="3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22"/>
    <a:srgbClr val="0063BE"/>
    <a:srgbClr val="B2D0E7"/>
    <a:srgbClr val="99C1E0"/>
    <a:srgbClr val="7FB1D8"/>
    <a:srgbClr val="66A1D0"/>
    <a:srgbClr val="4D92C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85736" autoAdjust="0"/>
  </p:normalViewPr>
  <p:slideViewPr>
    <p:cSldViewPr snapToGrid="0">
      <p:cViewPr varScale="1">
        <p:scale>
          <a:sx n="96" d="100"/>
          <a:sy n="96" d="100"/>
        </p:scale>
        <p:origin x="786" y="84"/>
      </p:cViewPr>
      <p:guideLst>
        <p:guide orient="horz" pos="1119"/>
        <p:guide orient="horz" pos="430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E9AB903-6C10-44EC-B043-DF5DD12B951A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50EFE1C-649E-4DF8-B57B-B521799B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F0A04F4-9CC8-477C-8ADF-A522B8572445}" type="datetime1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C38C18A-0A71-4961-B898-B9555B217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60DFDD-9E50-458F-8017-BE37DFAED648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0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7334DF-C451-499C-BE83-59FC6FF61EA1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C18B6D3-AADF-49A6-81B4-713287352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E22FC43-3688-4B9B-B74F-67E5DC245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98463" y="3371850"/>
            <a:ext cx="7772400" cy="1362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rgbClr val="0D749F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pPr>
              <a:defRPr/>
            </a:pPr>
            <a:r>
              <a:rPr lang="en-US" sz="4200" dirty="0">
                <a:solidFill>
                  <a:srgbClr val="13648C"/>
                </a:solidFill>
                <a:latin typeface="Arial"/>
                <a:cs typeface="Arial"/>
              </a:rPr>
              <a:t>COLOR CAN BE APPLIED TO LINES FOR ADDED EFFECT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91" y="2074332"/>
            <a:ext cx="8245475" cy="1362075"/>
          </a:xfrm>
        </p:spPr>
        <p:txBody>
          <a:bodyPr/>
          <a:lstStyle>
            <a:lvl1pPr algn="l">
              <a:defRPr sz="4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B8139547-7A72-4FE9-BC42-50D888E44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buClr>
                <a:srgbClr val="13648C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458788" indent="-228600">
              <a:buClr>
                <a:srgbClr val="13648C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688975" indent="-230188">
              <a:buClr>
                <a:srgbClr val="13648C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919163" indent="-230188">
              <a:buClr>
                <a:srgbClr val="13648C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919163" indent="-230188">
              <a:buClr>
                <a:srgbClr val="13648C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5BDD-0880-49E7-9991-EE382818A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0413" y="536221"/>
            <a:ext cx="4573587" cy="632177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68"/>
            <a:ext cx="3860800" cy="647570"/>
          </a:xfrm>
        </p:spPr>
        <p:txBody>
          <a:bodyPr/>
          <a:lstStyle>
            <a:lvl1pPr>
              <a:defRPr>
                <a:solidFill>
                  <a:srgbClr val="1364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87"/>
            <a:ext cx="3860800" cy="4363721"/>
          </a:xfrm>
        </p:spPr>
        <p:txBody>
          <a:bodyPr/>
          <a:lstStyle>
            <a:lvl1pPr marL="230188" indent="-230188">
              <a:buClr>
                <a:srgbClr val="13648C"/>
              </a:buClr>
              <a:buFont typeface="Arial"/>
              <a:buChar char="•"/>
              <a:defRPr/>
            </a:lvl1pPr>
            <a:lvl2pPr marL="458788" indent="-228600">
              <a:buClr>
                <a:srgbClr val="13648C"/>
              </a:buClr>
              <a:buFont typeface="Arial"/>
              <a:buChar char="•"/>
              <a:defRPr/>
            </a:lvl2pPr>
            <a:lvl3pPr marL="688975" indent="-230188">
              <a:buClr>
                <a:srgbClr val="13648C"/>
              </a:buClr>
              <a:buFont typeface="Arial"/>
              <a:buChar char="•"/>
              <a:defRPr/>
            </a:lvl3pPr>
            <a:lvl4pPr marL="919163" indent="-230188">
              <a:buClr>
                <a:srgbClr val="13648C"/>
              </a:buClr>
              <a:buFont typeface="Arial"/>
              <a:buChar char="•"/>
              <a:defRPr/>
            </a:lvl4pPr>
            <a:lvl5pPr marL="919163" indent="-230188">
              <a:buClr>
                <a:srgbClr val="13648C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61138" y="1849967"/>
            <a:ext cx="2582862" cy="1593850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0188" indent="0">
              <a:buNone/>
              <a:defRPr sz="1400">
                <a:solidFill>
                  <a:schemeClr val="bg1"/>
                </a:solidFill>
              </a:defRPr>
            </a:lvl2pPr>
            <a:lvl3pPr marL="458787" indent="0">
              <a:buNone/>
              <a:defRPr sz="1400">
                <a:solidFill>
                  <a:schemeClr val="bg1"/>
                </a:solidFill>
              </a:defRPr>
            </a:lvl3pPr>
            <a:lvl4pPr marL="688975" indent="0">
              <a:buNone/>
              <a:defRPr sz="1400">
                <a:solidFill>
                  <a:schemeClr val="bg1"/>
                </a:solidFill>
              </a:defRPr>
            </a:lvl4pPr>
            <a:lvl5pPr marL="688975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C7A3-F3A3-44D7-89C9-3E4670F0B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68"/>
            <a:ext cx="3860800" cy="647570"/>
          </a:xfrm>
        </p:spPr>
        <p:txBody>
          <a:bodyPr/>
          <a:lstStyle>
            <a:lvl1pPr>
              <a:defRPr>
                <a:solidFill>
                  <a:srgbClr val="1364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87"/>
            <a:ext cx="3860800" cy="4363721"/>
          </a:xfrm>
        </p:spPr>
        <p:txBody>
          <a:bodyPr/>
          <a:lstStyle>
            <a:lvl1pPr marL="230188" indent="-230188">
              <a:buClr>
                <a:srgbClr val="13648C"/>
              </a:buClr>
              <a:buFont typeface="Arial"/>
              <a:buChar char="•"/>
              <a:defRPr/>
            </a:lvl1pPr>
            <a:lvl2pPr marL="458788" indent="-228600">
              <a:buClr>
                <a:srgbClr val="13648C"/>
              </a:buClr>
              <a:buFont typeface="Arial"/>
              <a:buChar char="•"/>
              <a:defRPr/>
            </a:lvl2pPr>
            <a:lvl3pPr marL="688975" indent="-230188">
              <a:buClr>
                <a:srgbClr val="13648C"/>
              </a:buClr>
              <a:buFont typeface="Arial"/>
              <a:buChar char="•"/>
              <a:defRPr/>
            </a:lvl3pPr>
            <a:lvl4pPr marL="919163" indent="-230188">
              <a:buClr>
                <a:srgbClr val="13648C"/>
              </a:buClr>
              <a:buFont typeface="Arial"/>
              <a:buChar char="•"/>
              <a:defRPr/>
            </a:lvl4pPr>
            <a:lvl5pPr marL="919163" indent="-230188">
              <a:buClr>
                <a:srgbClr val="13648C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876800" y="1607687"/>
            <a:ext cx="3860800" cy="4363721"/>
          </a:xfrm>
        </p:spPr>
        <p:txBody>
          <a:bodyPr/>
          <a:lstStyle>
            <a:lvl1pPr marL="230188" indent="-230188">
              <a:buClr>
                <a:srgbClr val="13648C"/>
              </a:buClr>
              <a:buFont typeface="Arial"/>
              <a:buChar char="•"/>
              <a:defRPr/>
            </a:lvl1pPr>
            <a:lvl2pPr marL="458788" indent="-228600">
              <a:buClr>
                <a:srgbClr val="13648C"/>
              </a:buClr>
              <a:buFont typeface="Arial"/>
              <a:buChar char="•"/>
              <a:defRPr/>
            </a:lvl2pPr>
            <a:lvl3pPr marL="688975" indent="-230188">
              <a:buClr>
                <a:srgbClr val="13648C"/>
              </a:buClr>
              <a:buFont typeface="Arial"/>
              <a:buChar char="•"/>
              <a:defRPr/>
            </a:lvl3pPr>
            <a:lvl4pPr marL="919163" indent="-230188">
              <a:buClr>
                <a:srgbClr val="13648C"/>
              </a:buClr>
              <a:buFont typeface="Arial"/>
              <a:buChar char="•"/>
              <a:defRPr/>
            </a:lvl4pPr>
            <a:lvl5pPr marL="919163" indent="-230188">
              <a:buClr>
                <a:srgbClr val="13648C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76800" y="769938"/>
            <a:ext cx="3860800" cy="6477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3648C"/>
                </a:solidFill>
              </a:defRPr>
            </a:lvl1pPr>
            <a:lvl2pPr marL="230188" indent="0">
              <a:buNone/>
              <a:defRPr sz="1800" b="1">
                <a:solidFill>
                  <a:srgbClr val="13648C"/>
                </a:solidFill>
              </a:defRPr>
            </a:lvl2pPr>
            <a:lvl3pPr marL="458787" indent="0">
              <a:buNone/>
              <a:defRPr sz="1800" b="1">
                <a:solidFill>
                  <a:srgbClr val="13648C"/>
                </a:solidFill>
              </a:defRPr>
            </a:lvl3pPr>
            <a:lvl4pPr marL="688975" indent="0">
              <a:buNone/>
              <a:defRPr sz="1800" b="1">
                <a:solidFill>
                  <a:srgbClr val="13648C"/>
                </a:solidFill>
              </a:defRPr>
            </a:lvl4pPr>
            <a:lvl5pPr marL="688975" indent="0">
              <a:buNone/>
              <a:defRPr sz="1800" b="1">
                <a:solidFill>
                  <a:srgbClr val="13648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215B-97A7-456A-9A5F-F313E5A584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98463" y="3371850"/>
            <a:ext cx="7772400" cy="1362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rgbClr val="0D749F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pPr>
              <a:defRPr/>
            </a:pPr>
            <a:r>
              <a:rPr lang="en-US" sz="4200" dirty="0">
                <a:solidFill>
                  <a:srgbClr val="E20022"/>
                </a:solidFill>
                <a:latin typeface="Arial"/>
                <a:cs typeface="Arial"/>
              </a:rPr>
              <a:t>COLOR CAN BE APPLIED TO LINES FOR ADDED EFFECT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91" y="2074332"/>
            <a:ext cx="8245475" cy="1362075"/>
          </a:xfrm>
        </p:spPr>
        <p:txBody>
          <a:bodyPr/>
          <a:lstStyle>
            <a:lvl1pPr algn="l">
              <a:defRPr sz="4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90C90E5E-4DB4-4B61-AA5A-A512AA733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A6BB-2C8C-42B6-8F36-E986E0B17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0413" y="536221"/>
            <a:ext cx="4573587" cy="632177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68"/>
            <a:ext cx="3860800" cy="647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87"/>
            <a:ext cx="3860800" cy="4363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61138" y="1849967"/>
            <a:ext cx="2582862" cy="1593850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0188" indent="0">
              <a:buNone/>
              <a:defRPr sz="1400">
                <a:solidFill>
                  <a:schemeClr val="bg1"/>
                </a:solidFill>
              </a:defRPr>
            </a:lvl2pPr>
            <a:lvl3pPr marL="458787" indent="0">
              <a:buNone/>
              <a:defRPr sz="1400">
                <a:solidFill>
                  <a:schemeClr val="bg1"/>
                </a:solidFill>
              </a:defRPr>
            </a:lvl3pPr>
            <a:lvl4pPr marL="688975" indent="0">
              <a:buNone/>
              <a:defRPr sz="1400">
                <a:solidFill>
                  <a:schemeClr val="bg1"/>
                </a:solidFill>
              </a:defRPr>
            </a:lvl4pPr>
            <a:lvl5pPr marL="688975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2D32-16BF-4928-AAF0-083EB060B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68"/>
            <a:ext cx="3860800" cy="647570"/>
          </a:xfrm>
        </p:spPr>
        <p:txBody>
          <a:bodyPr/>
          <a:lstStyle>
            <a:lvl1pPr>
              <a:defRPr>
                <a:solidFill>
                  <a:srgbClr val="E20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87"/>
            <a:ext cx="3860800" cy="4363721"/>
          </a:xfrm>
        </p:spPr>
        <p:txBody>
          <a:bodyPr/>
          <a:lstStyle>
            <a:lvl1pPr marL="230188" indent="-230188">
              <a:buClr>
                <a:srgbClr val="E20022"/>
              </a:buClr>
              <a:buFont typeface="Arial"/>
              <a:buChar char="•"/>
              <a:defRPr/>
            </a:lvl1pPr>
            <a:lvl2pPr marL="458788" indent="-228600">
              <a:buClr>
                <a:srgbClr val="E20022"/>
              </a:buClr>
              <a:buFont typeface="Arial"/>
              <a:buChar char="•"/>
              <a:defRPr/>
            </a:lvl2pPr>
            <a:lvl3pPr marL="688975" indent="-230188">
              <a:buClr>
                <a:srgbClr val="E20022"/>
              </a:buClr>
              <a:buFont typeface="Arial"/>
              <a:buChar char="•"/>
              <a:defRPr/>
            </a:lvl3pPr>
            <a:lvl4pPr marL="919163" indent="-230188">
              <a:buClr>
                <a:srgbClr val="E20022"/>
              </a:buClr>
              <a:buFont typeface="Arial"/>
              <a:buChar char="•"/>
              <a:defRPr/>
            </a:lvl4pPr>
            <a:lvl5pPr marL="919163" indent="-230188">
              <a:buClr>
                <a:srgbClr val="E2002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876800" y="1607687"/>
            <a:ext cx="3860800" cy="4363721"/>
          </a:xfrm>
        </p:spPr>
        <p:txBody>
          <a:bodyPr/>
          <a:lstStyle>
            <a:lvl1pPr marL="230188" indent="-230188">
              <a:buClr>
                <a:srgbClr val="E20022"/>
              </a:buClr>
              <a:buFont typeface="Arial"/>
              <a:buChar char="•"/>
              <a:defRPr/>
            </a:lvl1pPr>
            <a:lvl2pPr marL="458788" indent="-228600">
              <a:buClr>
                <a:srgbClr val="E20022"/>
              </a:buClr>
              <a:buFont typeface="Arial"/>
              <a:buChar char="•"/>
              <a:defRPr/>
            </a:lvl2pPr>
            <a:lvl3pPr marL="688975" indent="-230188">
              <a:buClr>
                <a:srgbClr val="E20022"/>
              </a:buClr>
              <a:buFont typeface="Arial"/>
              <a:buChar char="•"/>
              <a:defRPr/>
            </a:lvl3pPr>
            <a:lvl4pPr marL="919163" indent="-230188">
              <a:buClr>
                <a:srgbClr val="E20022"/>
              </a:buClr>
              <a:buFont typeface="Arial"/>
              <a:buChar char="•"/>
              <a:defRPr/>
            </a:lvl4pPr>
            <a:lvl5pPr marL="919163" indent="-230188">
              <a:buClr>
                <a:srgbClr val="E2002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76800" y="769938"/>
            <a:ext cx="3860800" cy="6477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20022"/>
                </a:solidFill>
              </a:defRPr>
            </a:lvl1pPr>
            <a:lvl2pPr marL="230188" indent="0">
              <a:buNone/>
              <a:defRPr sz="1800" b="1">
                <a:solidFill>
                  <a:srgbClr val="13648C"/>
                </a:solidFill>
              </a:defRPr>
            </a:lvl2pPr>
            <a:lvl3pPr marL="458787" indent="0">
              <a:buNone/>
              <a:defRPr sz="1800" b="1">
                <a:solidFill>
                  <a:srgbClr val="13648C"/>
                </a:solidFill>
              </a:defRPr>
            </a:lvl3pPr>
            <a:lvl4pPr marL="688975" indent="0">
              <a:buNone/>
              <a:defRPr sz="1800" b="1">
                <a:solidFill>
                  <a:srgbClr val="13648C"/>
                </a:solidFill>
              </a:defRPr>
            </a:lvl4pPr>
            <a:lvl5pPr marL="688975" indent="0">
              <a:buNone/>
              <a:defRPr sz="1800" b="1">
                <a:solidFill>
                  <a:srgbClr val="13648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EF877-84C5-4B18-877C-7802CA9DE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98463" y="3371850"/>
            <a:ext cx="7772400" cy="1362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rgbClr val="0D749F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pPr>
              <a:defRPr/>
            </a:pPr>
            <a:r>
              <a:rPr lang="en-US" sz="4200" dirty="0">
                <a:solidFill>
                  <a:srgbClr val="FDC925"/>
                </a:solidFill>
                <a:latin typeface="Arial"/>
                <a:cs typeface="Arial"/>
              </a:rPr>
              <a:t>COLOR CAN BE APPLIED TO LINES FOR ADDED EFFECT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91" y="2074332"/>
            <a:ext cx="8245475" cy="1362075"/>
          </a:xfrm>
        </p:spPr>
        <p:txBody>
          <a:bodyPr/>
          <a:lstStyle>
            <a:lvl1pPr algn="l">
              <a:defRPr sz="4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811BF356-585C-44DB-BBAD-6C8ED7018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30CC-09C9-49B9-ADE3-883E74171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114300"/>
            <a:ext cx="2132012" cy="5935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3" y="114300"/>
            <a:ext cx="6248400" cy="5935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B2E1C82-2779-4B85-AE45-07E550E55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0413" y="536221"/>
            <a:ext cx="4573587" cy="632177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68"/>
            <a:ext cx="3860800" cy="647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87"/>
            <a:ext cx="3860800" cy="4363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61138" y="1849967"/>
            <a:ext cx="2582862" cy="1593850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0188" indent="0">
              <a:buNone/>
              <a:defRPr sz="1400">
                <a:solidFill>
                  <a:schemeClr val="bg1"/>
                </a:solidFill>
              </a:defRPr>
            </a:lvl2pPr>
            <a:lvl3pPr marL="458787" indent="0">
              <a:buNone/>
              <a:defRPr sz="1400">
                <a:solidFill>
                  <a:schemeClr val="bg1"/>
                </a:solidFill>
              </a:defRPr>
            </a:lvl3pPr>
            <a:lvl4pPr marL="688975" indent="0">
              <a:buNone/>
              <a:defRPr sz="1400">
                <a:solidFill>
                  <a:schemeClr val="bg1"/>
                </a:solidFill>
              </a:defRPr>
            </a:lvl4pPr>
            <a:lvl5pPr marL="688975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5C7C-A32A-423A-98C8-1D43D135C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68"/>
            <a:ext cx="3860800" cy="647570"/>
          </a:xfrm>
        </p:spPr>
        <p:txBody>
          <a:bodyPr/>
          <a:lstStyle>
            <a:lvl1pPr>
              <a:defRPr>
                <a:solidFill>
                  <a:srgbClr val="FDC9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87"/>
            <a:ext cx="3860800" cy="4363721"/>
          </a:xfrm>
        </p:spPr>
        <p:txBody>
          <a:bodyPr/>
          <a:lstStyle>
            <a:lvl1pPr marL="230188" indent="-230188">
              <a:buClr>
                <a:srgbClr val="FDC925"/>
              </a:buClr>
              <a:buFont typeface="Arial"/>
              <a:buChar char="•"/>
              <a:defRPr/>
            </a:lvl1pPr>
            <a:lvl2pPr marL="458788" indent="-228600">
              <a:buClr>
                <a:srgbClr val="FDC925"/>
              </a:buClr>
              <a:buFont typeface="Arial"/>
              <a:buChar char="•"/>
              <a:defRPr/>
            </a:lvl2pPr>
            <a:lvl3pPr marL="688975" indent="-230188">
              <a:buClr>
                <a:srgbClr val="FDC925"/>
              </a:buClr>
              <a:buFont typeface="Arial"/>
              <a:buChar char="•"/>
              <a:defRPr/>
            </a:lvl3pPr>
            <a:lvl4pPr marL="919163" indent="-230188">
              <a:buClr>
                <a:srgbClr val="FDC925"/>
              </a:buClr>
              <a:buFont typeface="Arial"/>
              <a:buChar char="•"/>
              <a:defRPr/>
            </a:lvl4pPr>
            <a:lvl5pPr marL="919163" indent="-230188">
              <a:buClr>
                <a:srgbClr val="FDC925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876800" y="1607687"/>
            <a:ext cx="3860800" cy="4363721"/>
          </a:xfrm>
        </p:spPr>
        <p:txBody>
          <a:bodyPr/>
          <a:lstStyle>
            <a:lvl1pPr marL="230188" indent="-230188">
              <a:buClr>
                <a:srgbClr val="FDC925"/>
              </a:buClr>
              <a:buFont typeface="Arial"/>
              <a:buChar char="•"/>
              <a:defRPr/>
            </a:lvl1pPr>
            <a:lvl2pPr marL="458788" indent="-228600">
              <a:buClr>
                <a:srgbClr val="FDC925"/>
              </a:buClr>
              <a:buFont typeface="Arial"/>
              <a:buChar char="•"/>
              <a:defRPr/>
            </a:lvl2pPr>
            <a:lvl3pPr marL="688975" indent="-230188">
              <a:buClr>
                <a:srgbClr val="FDC925"/>
              </a:buClr>
              <a:buFont typeface="Arial"/>
              <a:buChar char="•"/>
              <a:defRPr/>
            </a:lvl3pPr>
            <a:lvl4pPr marL="919163" indent="-230188">
              <a:buClr>
                <a:srgbClr val="FDC925"/>
              </a:buClr>
              <a:buFont typeface="Arial"/>
              <a:buChar char="•"/>
              <a:defRPr/>
            </a:lvl4pPr>
            <a:lvl5pPr marL="919163" indent="-230188">
              <a:buClr>
                <a:srgbClr val="FDC925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76800" y="769938"/>
            <a:ext cx="3860800" cy="6477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DC925"/>
                </a:solidFill>
              </a:defRPr>
            </a:lvl1pPr>
            <a:lvl2pPr marL="230188" indent="0">
              <a:buNone/>
              <a:defRPr sz="1800" b="1">
                <a:solidFill>
                  <a:srgbClr val="13648C"/>
                </a:solidFill>
              </a:defRPr>
            </a:lvl2pPr>
            <a:lvl3pPr marL="458787" indent="0">
              <a:buNone/>
              <a:defRPr sz="1800" b="1">
                <a:solidFill>
                  <a:srgbClr val="13648C"/>
                </a:solidFill>
              </a:defRPr>
            </a:lvl3pPr>
            <a:lvl4pPr marL="688975" indent="0">
              <a:buNone/>
              <a:defRPr sz="1800" b="1">
                <a:solidFill>
                  <a:srgbClr val="13648C"/>
                </a:solidFill>
              </a:defRPr>
            </a:lvl4pPr>
            <a:lvl5pPr marL="688975" indent="0">
              <a:buNone/>
              <a:defRPr sz="1800" b="1">
                <a:solidFill>
                  <a:srgbClr val="13648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19A5-F9DF-4B33-A913-30EE56EB8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98463" y="3371850"/>
            <a:ext cx="7772400" cy="1362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rgbClr val="0D749F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pPr>
              <a:defRPr/>
            </a:pPr>
            <a:endParaRPr lang="en-US" sz="4400" dirty="0"/>
          </a:p>
        </p:txBody>
      </p:sp>
      <p:sp>
        <p:nvSpPr>
          <p:cNvPr id="6" name="Rectangle 5"/>
          <p:cNvSpPr>
            <a:spLocks/>
          </p:cNvSpPr>
          <p:nvPr userDrawn="1"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9" descr="Zebra Logo 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91" y="2074332"/>
            <a:ext cx="8245475" cy="1362075"/>
          </a:xfrm>
        </p:spPr>
        <p:txBody>
          <a:bodyPr anchor="t">
            <a:noAutofit/>
          </a:bodyPr>
          <a:lstStyle>
            <a:lvl1pPr algn="l">
              <a:defRPr sz="4200" b="1" i="0" cap="all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885" y="3344516"/>
            <a:ext cx="8259763" cy="146843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rgbClr val="13648C"/>
                </a:solidFill>
              </a:defRPr>
            </a:lvl1pPr>
            <a:lvl2pPr marL="457200" indent="0">
              <a:buNone/>
              <a:defRPr sz="4200" b="1">
                <a:solidFill>
                  <a:srgbClr val="13648C"/>
                </a:solidFill>
              </a:defRPr>
            </a:lvl2pPr>
            <a:lvl3pPr marL="914400" indent="0">
              <a:buNone/>
              <a:defRPr sz="4200" b="1">
                <a:solidFill>
                  <a:srgbClr val="13648C"/>
                </a:solidFill>
              </a:defRPr>
            </a:lvl3pPr>
            <a:lvl4pPr marL="1371600" indent="0">
              <a:buNone/>
              <a:defRPr sz="4200" b="1">
                <a:solidFill>
                  <a:srgbClr val="13648C"/>
                </a:solidFill>
              </a:defRPr>
            </a:lvl4pPr>
            <a:lvl5pPr marL="1828800" indent="0">
              <a:buNone/>
              <a:defRPr sz="4200" b="1">
                <a:solidFill>
                  <a:srgbClr val="13648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16663"/>
            <a:ext cx="2895600" cy="365125"/>
          </a:xfrm>
        </p:spPr>
        <p:txBody>
          <a:bodyPr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1325" y="6316663"/>
            <a:ext cx="2133600" cy="365125"/>
          </a:xfrm>
        </p:spPr>
        <p:txBody>
          <a:bodyPr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5FB273-857B-4EC5-A291-D15DD810B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98463" y="3371850"/>
            <a:ext cx="7772400" cy="1362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rgbClr val="0D749F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pPr>
              <a:defRPr/>
            </a:pPr>
            <a:endParaRPr lang="en-US" sz="4400" dirty="0"/>
          </a:p>
        </p:txBody>
      </p:sp>
      <p:sp>
        <p:nvSpPr>
          <p:cNvPr id="6" name="Rectangle 5"/>
          <p:cNvSpPr>
            <a:spLocks/>
          </p:cNvSpPr>
          <p:nvPr userDrawn="1"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9" descr="Zebra Logo 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91" y="2074332"/>
            <a:ext cx="8245475" cy="1362075"/>
          </a:xfrm>
        </p:spPr>
        <p:txBody>
          <a:bodyPr anchor="t">
            <a:noAutofit/>
          </a:bodyPr>
          <a:lstStyle>
            <a:lvl1pPr algn="l">
              <a:defRPr sz="4200" b="1" i="0" cap="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885" y="3344516"/>
            <a:ext cx="8259763" cy="146843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rgbClr val="E20022"/>
                </a:solidFill>
              </a:defRPr>
            </a:lvl1pPr>
            <a:lvl2pPr marL="457200" indent="0">
              <a:buNone/>
              <a:defRPr sz="4200" b="1">
                <a:solidFill>
                  <a:srgbClr val="13648C"/>
                </a:solidFill>
              </a:defRPr>
            </a:lvl2pPr>
            <a:lvl3pPr marL="914400" indent="0">
              <a:buNone/>
              <a:defRPr sz="4200" b="1">
                <a:solidFill>
                  <a:srgbClr val="13648C"/>
                </a:solidFill>
              </a:defRPr>
            </a:lvl3pPr>
            <a:lvl4pPr marL="1371600" indent="0">
              <a:buNone/>
              <a:defRPr sz="4200" b="1">
                <a:solidFill>
                  <a:srgbClr val="13648C"/>
                </a:solidFill>
              </a:defRPr>
            </a:lvl4pPr>
            <a:lvl5pPr marL="1828800" indent="0">
              <a:buNone/>
              <a:defRPr sz="4200" b="1">
                <a:solidFill>
                  <a:srgbClr val="13648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16663"/>
            <a:ext cx="2895600" cy="365125"/>
          </a:xfrm>
        </p:spPr>
        <p:txBody>
          <a:bodyPr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1325" y="6316663"/>
            <a:ext cx="2133600" cy="365125"/>
          </a:xfrm>
        </p:spPr>
        <p:txBody>
          <a:bodyPr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900C216-7AF2-445C-8111-237315003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98463" y="3371850"/>
            <a:ext cx="7772400" cy="1362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rgbClr val="0D749F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pPr>
              <a:defRPr/>
            </a:pPr>
            <a:endParaRPr lang="en-US" sz="4400" dirty="0"/>
          </a:p>
        </p:txBody>
      </p:sp>
      <p:sp>
        <p:nvSpPr>
          <p:cNvPr id="6" name="Rectangle 5"/>
          <p:cNvSpPr>
            <a:spLocks/>
          </p:cNvSpPr>
          <p:nvPr userDrawn="1"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9" descr="Zebra Logo 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91" y="2074332"/>
            <a:ext cx="8245475" cy="1362075"/>
          </a:xfrm>
        </p:spPr>
        <p:txBody>
          <a:bodyPr anchor="t">
            <a:noAutofit/>
          </a:bodyPr>
          <a:lstStyle>
            <a:lvl1pPr algn="l">
              <a:defRPr sz="4200" b="1" i="0" cap="all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885" y="3344516"/>
            <a:ext cx="8259763" cy="146843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rgbClr val="FDC925"/>
                </a:solidFill>
              </a:defRPr>
            </a:lvl1pPr>
            <a:lvl2pPr marL="457200" indent="0">
              <a:buNone/>
              <a:defRPr sz="4200" b="1">
                <a:solidFill>
                  <a:srgbClr val="13648C"/>
                </a:solidFill>
              </a:defRPr>
            </a:lvl2pPr>
            <a:lvl3pPr marL="914400" indent="0">
              <a:buNone/>
              <a:defRPr sz="4200" b="1">
                <a:solidFill>
                  <a:srgbClr val="13648C"/>
                </a:solidFill>
              </a:defRPr>
            </a:lvl3pPr>
            <a:lvl4pPr marL="1371600" indent="0">
              <a:buNone/>
              <a:defRPr sz="4200" b="1">
                <a:solidFill>
                  <a:srgbClr val="13648C"/>
                </a:solidFill>
              </a:defRPr>
            </a:lvl4pPr>
            <a:lvl5pPr marL="1828800" indent="0">
              <a:buNone/>
              <a:defRPr sz="4200" b="1">
                <a:solidFill>
                  <a:srgbClr val="13648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16663"/>
            <a:ext cx="2895600" cy="365125"/>
          </a:xfrm>
        </p:spPr>
        <p:txBody>
          <a:bodyPr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1325" y="6316663"/>
            <a:ext cx="2133600" cy="365125"/>
          </a:xfrm>
        </p:spPr>
        <p:txBody>
          <a:bodyPr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0698B20-3E23-4FE5-AF0C-6C15D8BF4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Zebra Color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82900" y="898525"/>
            <a:ext cx="58039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114300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85750" y="1524000"/>
            <a:ext cx="8518525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75FC647-E660-4142-BA0C-0CE85B65B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F80E881-42A8-4A60-8C3E-6C63CCF88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12B437E-E7BC-4E0B-AAC5-547C8B5D2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9AF3FD5-0AE8-4A29-8511-B7BAF873A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485900"/>
            <a:ext cx="4183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213" y="1485900"/>
            <a:ext cx="4183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B4FBEB0-6671-44D2-A103-8D81B9601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8DCC811-3FB4-4E56-97D9-C0FEFC8D9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CD56C6D-CA2A-490C-B542-1C97E7D31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E949106-A822-4629-8007-C31BA953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7D7CE9C-CB99-4AA9-B569-C7517040B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2473D1E-3518-4E3D-B8AC-98074C97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E2CE89A-B02D-4CB3-801F-729B300E3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3DEAC12-69E6-401C-B28C-5582A33AD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114300"/>
            <a:ext cx="2132012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3" y="114300"/>
            <a:ext cx="62484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7FDFC6E-DDD1-4FAF-B016-4A9669A40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0083" y="2155041"/>
            <a:ext cx="6991350" cy="24907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82763" y="1223962"/>
            <a:ext cx="6991350" cy="347503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85938" y="5026025"/>
            <a:ext cx="6988175" cy="592138"/>
          </a:xfrm>
          <a:prstGeom prst="rect">
            <a:avLst/>
          </a:prstGeom>
        </p:spPr>
        <p:txBody>
          <a:bodyPr/>
          <a:lstStyle>
            <a:lvl1pPr marL="0" marR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>
                <a:sym typeface="Arial"/>
              </a:rPr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61AD8B8-4D14-4867-BEF6-CCC8F4C5B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81687AF-47B4-4895-A070-7BC341057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5BFB8CC-EDF4-454E-AEEC-C371C9BE1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2F41441-90EC-463F-8895-1801C6958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07261D1-CBB5-4DA1-B59A-67D777663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B7F6A99-CD34-410A-8ECE-C20D970BC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14D1CE5-81D9-4097-A6D5-869227E61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E3FA2E9-5280-4C86-9FA3-4236C8BB1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7C3B929-630B-4A81-AFBB-324380B11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C564C27-9D65-4CD1-9F24-6D9855D22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DB4DECB-46B7-45AD-8DE7-9DA21581A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114300"/>
            <a:ext cx="2103437" cy="6011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3" y="114300"/>
            <a:ext cx="6159500" cy="6011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6965635-B19A-4ADD-9BAE-F2382252F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F81B0FE-7A2F-4A94-80A3-F0BE67D92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0B9426E-A953-447C-998F-E39CBD5C6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3A6E301-A43C-4D27-91EF-4BF08B5E0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524000"/>
            <a:ext cx="4183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213" y="1524000"/>
            <a:ext cx="4183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9A3868E-312B-42B1-9AC0-3DECDB530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9C98E98-FA3F-4468-960D-84BBBF5D2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1A359A4-7639-469A-9253-28AD4527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9035861-322B-42A3-87F8-915271AB5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71B1583-5053-4DD1-91AE-9D97CF273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49D4C33-27C7-48EF-81A0-42173FF87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CEBEF31-8AD7-4E79-B6D2-A4406D3EF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A8A2840-7082-4C63-9B5D-DD2AC12E1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211455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19125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3AC5FF0-C834-411C-8E86-39C75B2F8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57C2DB3-524C-4DA0-9E14-368D8C49A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7F4B6D8-3563-4448-969B-92D093A59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B4808C7-5F4B-4EBE-BD43-04E0B9D78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ebra Logo Mai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2900363"/>
            <a:ext cx="75565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82763" y="1223962"/>
            <a:ext cx="6991350" cy="3475038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85938" y="5026025"/>
            <a:ext cx="6988175" cy="5921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>
                <a:sym typeface="Arial"/>
              </a:rPr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EBRAHEA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434975"/>
            <a:ext cx="53975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Zebra Logo Ma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2900363"/>
            <a:ext cx="75565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82763" y="1223962"/>
            <a:ext cx="6991350" cy="3475038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85938" y="5026025"/>
            <a:ext cx="6988175" cy="5921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>
                <a:sym typeface="Arial"/>
              </a:rPr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EBRAHE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7538" y="436563"/>
            <a:ext cx="536575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Zebra Logo Ma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2900363"/>
            <a:ext cx="75565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82763" y="1223962"/>
            <a:ext cx="6991350" cy="3475038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85938" y="5026025"/>
            <a:ext cx="6988175" cy="5921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>
                <a:sym typeface="Arial"/>
              </a:rPr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Zebra Logo Horiz Bl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127000"/>
            <a:ext cx="8223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0083" y="2155041"/>
            <a:ext cx="6991350" cy="2490768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82763" y="1223962"/>
            <a:ext cx="6991350" cy="3475038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85938" y="5026025"/>
            <a:ext cx="6988175" cy="5921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>
                <a:sym typeface="Arial"/>
              </a:rPr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Zebra Logo Horiz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74738" y="1975731"/>
            <a:ext cx="6991350" cy="290671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41CF9F9-83AF-4434-946B-6160EA7F9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114300"/>
            <a:ext cx="7239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476375"/>
            <a:ext cx="85185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6BEC015-7D20-466E-A921-03A877DD3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98463" y="3371850"/>
            <a:ext cx="7772400" cy="1362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rgbClr val="0D749F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pPr>
              <a:defRPr/>
            </a:pPr>
            <a:r>
              <a:rPr lang="en-US" sz="4200" dirty="0">
                <a:solidFill>
                  <a:srgbClr val="13648C"/>
                </a:solidFill>
                <a:latin typeface="Arial"/>
                <a:cs typeface="Arial"/>
              </a:rPr>
              <a:t>COLOR CAN BE APPLIED TO LINES FOR ADDED EFFECT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91" y="2074332"/>
            <a:ext cx="8245475" cy="1362075"/>
          </a:xfrm>
        </p:spPr>
        <p:txBody>
          <a:bodyPr/>
          <a:lstStyle>
            <a:lvl1pPr algn="l">
              <a:defRPr sz="4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19097CCA-04D5-4D17-B21A-F955D7CB2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buClr>
                <a:srgbClr val="13648C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458788" indent="-228600">
              <a:buClr>
                <a:srgbClr val="13648C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688975" indent="-230188">
              <a:buClr>
                <a:srgbClr val="13648C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919163" indent="-230188">
              <a:buClr>
                <a:srgbClr val="13648C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919163" indent="-230188">
              <a:buClr>
                <a:srgbClr val="13648C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1E37-8FA9-4013-A534-B510236C3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787CA65-ED2F-41AC-B234-8B4FACB7D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0413" y="536221"/>
            <a:ext cx="4573587" cy="632177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68"/>
            <a:ext cx="3860800" cy="647570"/>
          </a:xfrm>
        </p:spPr>
        <p:txBody>
          <a:bodyPr/>
          <a:lstStyle>
            <a:lvl1pPr>
              <a:defRPr>
                <a:solidFill>
                  <a:srgbClr val="1364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87"/>
            <a:ext cx="3860800" cy="4363721"/>
          </a:xfrm>
        </p:spPr>
        <p:txBody>
          <a:bodyPr/>
          <a:lstStyle>
            <a:lvl1pPr marL="230188" indent="-230188">
              <a:buClr>
                <a:srgbClr val="13648C"/>
              </a:buClr>
              <a:buFont typeface="Arial"/>
              <a:buChar char="•"/>
              <a:defRPr/>
            </a:lvl1pPr>
            <a:lvl2pPr marL="458788" indent="-228600">
              <a:buClr>
                <a:srgbClr val="13648C"/>
              </a:buClr>
              <a:buFont typeface="Arial"/>
              <a:buChar char="•"/>
              <a:defRPr/>
            </a:lvl2pPr>
            <a:lvl3pPr marL="688975" indent="-230188">
              <a:buClr>
                <a:srgbClr val="13648C"/>
              </a:buClr>
              <a:buFont typeface="Arial"/>
              <a:buChar char="•"/>
              <a:defRPr/>
            </a:lvl3pPr>
            <a:lvl4pPr marL="919163" indent="-230188">
              <a:buClr>
                <a:srgbClr val="13648C"/>
              </a:buClr>
              <a:buFont typeface="Arial"/>
              <a:buChar char="•"/>
              <a:defRPr/>
            </a:lvl4pPr>
            <a:lvl5pPr marL="919163" indent="-230188">
              <a:buClr>
                <a:srgbClr val="13648C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61138" y="1849967"/>
            <a:ext cx="2582862" cy="1593850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0188" indent="0">
              <a:buNone/>
              <a:defRPr sz="1400">
                <a:solidFill>
                  <a:schemeClr val="bg1"/>
                </a:solidFill>
              </a:defRPr>
            </a:lvl2pPr>
            <a:lvl3pPr marL="458787" indent="0">
              <a:buNone/>
              <a:defRPr sz="1400">
                <a:solidFill>
                  <a:schemeClr val="bg1"/>
                </a:solidFill>
              </a:defRPr>
            </a:lvl3pPr>
            <a:lvl4pPr marL="688975" indent="0">
              <a:buNone/>
              <a:defRPr sz="1400">
                <a:solidFill>
                  <a:schemeClr val="bg1"/>
                </a:solidFill>
              </a:defRPr>
            </a:lvl4pPr>
            <a:lvl5pPr marL="688975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C146-4A9A-4633-BE63-53C74715D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68"/>
            <a:ext cx="3860800" cy="647570"/>
          </a:xfrm>
        </p:spPr>
        <p:txBody>
          <a:bodyPr/>
          <a:lstStyle>
            <a:lvl1pPr>
              <a:defRPr>
                <a:solidFill>
                  <a:srgbClr val="1364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87"/>
            <a:ext cx="3860800" cy="4363721"/>
          </a:xfrm>
        </p:spPr>
        <p:txBody>
          <a:bodyPr/>
          <a:lstStyle>
            <a:lvl1pPr marL="230188" indent="-230188">
              <a:buClr>
                <a:srgbClr val="13648C"/>
              </a:buClr>
              <a:buFont typeface="Arial"/>
              <a:buChar char="•"/>
              <a:defRPr/>
            </a:lvl1pPr>
            <a:lvl2pPr marL="458788" indent="-228600">
              <a:buClr>
                <a:srgbClr val="13648C"/>
              </a:buClr>
              <a:buFont typeface="Arial"/>
              <a:buChar char="•"/>
              <a:defRPr/>
            </a:lvl2pPr>
            <a:lvl3pPr marL="688975" indent="-230188">
              <a:buClr>
                <a:srgbClr val="13648C"/>
              </a:buClr>
              <a:buFont typeface="Arial"/>
              <a:buChar char="•"/>
              <a:defRPr/>
            </a:lvl3pPr>
            <a:lvl4pPr marL="919163" indent="-230188">
              <a:buClr>
                <a:srgbClr val="13648C"/>
              </a:buClr>
              <a:buFont typeface="Arial"/>
              <a:buChar char="•"/>
              <a:defRPr/>
            </a:lvl4pPr>
            <a:lvl5pPr marL="919163" indent="-230188">
              <a:buClr>
                <a:srgbClr val="13648C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876800" y="1607687"/>
            <a:ext cx="3860800" cy="4363721"/>
          </a:xfrm>
        </p:spPr>
        <p:txBody>
          <a:bodyPr/>
          <a:lstStyle>
            <a:lvl1pPr marL="230188" indent="-230188">
              <a:buClr>
                <a:srgbClr val="13648C"/>
              </a:buClr>
              <a:buFont typeface="Arial"/>
              <a:buChar char="•"/>
              <a:defRPr/>
            </a:lvl1pPr>
            <a:lvl2pPr marL="458788" indent="-228600">
              <a:buClr>
                <a:srgbClr val="13648C"/>
              </a:buClr>
              <a:buFont typeface="Arial"/>
              <a:buChar char="•"/>
              <a:defRPr/>
            </a:lvl2pPr>
            <a:lvl3pPr marL="688975" indent="-230188">
              <a:buClr>
                <a:srgbClr val="13648C"/>
              </a:buClr>
              <a:buFont typeface="Arial"/>
              <a:buChar char="•"/>
              <a:defRPr/>
            </a:lvl3pPr>
            <a:lvl4pPr marL="919163" indent="-230188">
              <a:buClr>
                <a:srgbClr val="13648C"/>
              </a:buClr>
              <a:buFont typeface="Arial"/>
              <a:buChar char="•"/>
              <a:defRPr/>
            </a:lvl4pPr>
            <a:lvl5pPr marL="919163" indent="-230188">
              <a:buClr>
                <a:srgbClr val="13648C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76800" y="769938"/>
            <a:ext cx="3860800" cy="6477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3648C"/>
                </a:solidFill>
              </a:defRPr>
            </a:lvl1pPr>
            <a:lvl2pPr marL="230188" indent="0">
              <a:buNone/>
              <a:defRPr sz="1800" b="1">
                <a:solidFill>
                  <a:srgbClr val="13648C"/>
                </a:solidFill>
              </a:defRPr>
            </a:lvl2pPr>
            <a:lvl3pPr marL="458787" indent="0">
              <a:buNone/>
              <a:defRPr sz="1800" b="1">
                <a:solidFill>
                  <a:srgbClr val="13648C"/>
                </a:solidFill>
              </a:defRPr>
            </a:lvl3pPr>
            <a:lvl4pPr marL="688975" indent="0">
              <a:buNone/>
              <a:defRPr sz="1800" b="1">
                <a:solidFill>
                  <a:srgbClr val="13648C"/>
                </a:solidFill>
              </a:defRPr>
            </a:lvl4pPr>
            <a:lvl5pPr marL="688975" indent="0">
              <a:buNone/>
              <a:defRPr sz="1800" b="1">
                <a:solidFill>
                  <a:srgbClr val="13648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6919-9690-4021-9624-F6D69CDCB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98463" y="3371850"/>
            <a:ext cx="7772400" cy="1362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rgbClr val="0D749F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pPr>
              <a:defRPr/>
            </a:pPr>
            <a:r>
              <a:rPr lang="en-US" sz="4200" dirty="0">
                <a:solidFill>
                  <a:srgbClr val="E20022"/>
                </a:solidFill>
                <a:latin typeface="Arial"/>
                <a:cs typeface="Arial"/>
              </a:rPr>
              <a:t>COLOR CAN BE APPLIED TO LINES FOR ADDED EFFECT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91" y="2074332"/>
            <a:ext cx="8245475" cy="1362075"/>
          </a:xfrm>
        </p:spPr>
        <p:txBody>
          <a:bodyPr/>
          <a:lstStyle>
            <a:lvl1pPr algn="l">
              <a:defRPr sz="4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542C6615-3BD8-4DC5-8731-4C3AC8F12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E3ED-B959-4A7C-8C2F-B355E77E5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0413" y="536221"/>
            <a:ext cx="4573587" cy="632177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68"/>
            <a:ext cx="3860800" cy="647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87"/>
            <a:ext cx="3860800" cy="4363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61138" y="1849967"/>
            <a:ext cx="2582862" cy="1593850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0188" indent="0">
              <a:buNone/>
              <a:defRPr sz="1400">
                <a:solidFill>
                  <a:schemeClr val="bg1"/>
                </a:solidFill>
              </a:defRPr>
            </a:lvl2pPr>
            <a:lvl3pPr marL="458787" indent="0">
              <a:buNone/>
              <a:defRPr sz="1400">
                <a:solidFill>
                  <a:schemeClr val="bg1"/>
                </a:solidFill>
              </a:defRPr>
            </a:lvl3pPr>
            <a:lvl4pPr marL="688975" indent="0">
              <a:buNone/>
              <a:defRPr sz="1400">
                <a:solidFill>
                  <a:schemeClr val="bg1"/>
                </a:solidFill>
              </a:defRPr>
            </a:lvl4pPr>
            <a:lvl5pPr marL="688975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4F02-E75C-4251-94B2-71DCC5955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68"/>
            <a:ext cx="3860800" cy="647570"/>
          </a:xfrm>
        </p:spPr>
        <p:txBody>
          <a:bodyPr/>
          <a:lstStyle>
            <a:lvl1pPr>
              <a:defRPr>
                <a:solidFill>
                  <a:srgbClr val="E20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87"/>
            <a:ext cx="3860800" cy="4363721"/>
          </a:xfrm>
        </p:spPr>
        <p:txBody>
          <a:bodyPr/>
          <a:lstStyle>
            <a:lvl1pPr marL="230188" indent="-230188">
              <a:buClr>
                <a:srgbClr val="E20022"/>
              </a:buClr>
              <a:buFont typeface="Arial"/>
              <a:buChar char="•"/>
              <a:defRPr/>
            </a:lvl1pPr>
            <a:lvl2pPr marL="458788" indent="-228600">
              <a:buClr>
                <a:srgbClr val="E20022"/>
              </a:buClr>
              <a:buFont typeface="Arial"/>
              <a:buChar char="•"/>
              <a:defRPr/>
            </a:lvl2pPr>
            <a:lvl3pPr marL="688975" indent="-230188">
              <a:buClr>
                <a:srgbClr val="E20022"/>
              </a:buClr>
              <a:buFont typeface="Arial"/>
              <a:buChar char="•"/>
              <a:defRPr/>
            </a:lvl3pPr>
            <a:lvl4pPr marL="919163" indent="-230188">
              <a:buClr>
                <a:srgbClr val="E20022"/>
              </a:buClr>
              <a:buFont typeface="Arial"/>
              <a:buChar char="•"/>
              <a:defRPr/>
            </a:lvl4pPr>
            <a:lvl5pPr marL="919163" indent="-230188">
              <a:buClr>
                <a:srgbClr val="E2002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876800" y="1607687"/>
            <a:ext cx="3860800" cy="4363721"/>
          </a:xfrm>
        </p:spPr>
        <p:txBody>
          <a:bodyPr/>
          <a:lstStyle>
            <a:lvl1pPr marL="230188" indent="-230188">
              <a:buClr>
                <a:srgbClr val="E20022"/>
              </a:buClr>
              <a:buFont typeface="Arial"/>
              <a:buChar char="•"/>
              <a:defRPr/>
            </a:lvl1pPr>
            <a:lvl2pPr marL="458788" indent="-228600">
              <a:buClr>
                <a:srgbClr val="E20022"/>
              </a:buClr>
              <a:buFont typeface="Arial"/>
              <a:buChar char="•"/>
              <a:defRPr/>
            </a:lvl2pPr>
            <a:lvl3pPr marL="688975" indent="-230188">
              <a:buClr>
                <a:srgbClr val="E20022"/>
              </a:buClr>
              <a:buFont typeface="Arial"/>
              <a:buChar char="•"/>
              <a:defRPr/>
            </a:lvl3pPr>
            <a:lvl4pPr marL="919163" indent="-230188">
              <a:buClr>
                <a:srgbClr val="E20022"/>
              </a:buClr>
              <a:buFont typeface="Arial"/>
              <a:buChar char="•"/>
              <a:defRPr/>
            </a:lvl4pPr>
            <a:lvl5pPr marL="919163" indent="-230188">
              <a:buClr>
                <a:srgbClr val="E2002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76800" y="769938"/>
            <a:ext cx="3860800" cy="6477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20022"/>
                </a:solidFill>
              </a:defRPr>
            </a:lvl1pPr>
            <a:lvl2pPr marL="230188" indent="0">
              <a:buNone/>
              <a:defRPr sz="1800" b="1">
                <a:solidFill>
                  <a:srgbClr val="13648C"/>
                </a:solidFill>
              </a:defRPr>
            </a:lvl2pPr>
            <a:lvl3pPr marL="458787" indent="0">
              <a:buNone/>
              <a:defRPr sz="1800" b="1">
                <a:solidFill>
                  <a:srgbClr val="13648C"/>
                </a:solidFill>
              </a:defRPr>
            </a:lvl3pPr>
            <a:lvl4pPr marL="688975" indent="0">
              <a:buNone/>
              <a:defRPr sz="1800" b="1">
                <a:solidFill>
                  <a:srgbClr val="13648C"/>
                </a:solidFill>
              </a:defRPr>
            </a:lvl4pPr>
            <a:lvl5pPr marL="688975" indent="0">
              <a:buNone/>
              <a:defRPr sz="1800" b="1">
                <a:solidFill>
                  <a:srgbClr val="13648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6EC2-C39F-435A-A59F-2947BCF6F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98463" y="3371850"/>
            <a:ext cx="7772400" cy="1362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rgbClr val="0D749F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pPr>
              <a:defRPr/>
            </a:pPr>
            <a:r>
              <a:rPr lang="en-US" sz="4200" dirty="0">
                <a:solidFill>
                  <a:srgbClr val="FDC925"/>
                </a:solidFill>
                <a:latin typeface="Arial"/>
                <a:cs typeface="Arial"/>
              </a:rPr>
              <a:t>COLOR CAN BE APPLIED TO LINES FOR ADDED EFFECT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91" y="2074332"/>
            <a:ext cx="8245475" cy="1362075"/>
          </a:xfrm>
        </p:spPr>
        <p:txBody>
          <a:bodyPr/>
          <a:lstStyle>
            <a:lvl1pPr algn="l">
              <a:defRPr sz="4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807622AD-055F-492C-A214-451D228BC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9CBB-7359-43C7-B003-A158B2F25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0413" y="536221"/>
            <a:ext cx="4573587" cy="632177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68"/>
            <a:ext cx="3860800" cy="647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87"/>
            <a:ext cx="3860800" cy="4363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61138" y="1849967"/>
            <a:ext cx="2582862" cy="1593850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0188" indent="0">
              <a:buNone/>
              <a:defRPr sz="1400">
                <a:solidFill>
                  <a:schemeClr val="bg1"/>
                </a:solidFill>
              </a:defRPr>
            </a:lvl2pPr>
            <a:lvl3pPr marL="458787" indent="0">
              <a:buNone/>
              <a:defRPr sz="1400">
                <a:solidFill>
                  <a:schemeClr val="bg1"/>
                </a:solidFill>
              </a:defRPr>
            </a:lvl3pPr>
            <a:lvl4pPr marL="688975" indent="0">
              <a:buNone/>
              <a:defRPr sz="1400">
                <a:solidFill>
                  <a:schemeClr val="bg1"/>
                </a:solidFill>
              </a:defRPr>
            </a:lvl4pPr>
            <a:lvl5pPr marL="688975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B15-AC30-4833-8C3F-065D4CB74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68"/>
            <a:ext cx="3860800" cy="647570"/>
          </a:xfrm>
        </p:spPr>
        <p:txBody>
          <a:bodyPr/>
          <a:lstStyle>
            <a:lvl1pPr>
              <a:defRPr>
                <a:solidFill>
                  <a:srgbClr val="FDC9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87"/>
            <a:ext cx="3860800" cy="4363721"/>
          </a:xfrm>
        </p:spPr>
        <p:txBody>
          <a:bodyPr/>
          <a:lstStyle>
            <a:lvl1pPr marL="230188" indent="-230188">
              <a:buClr>
                <a:srgbClr val="FDC925"/>
              </a:buClr>
              <a:buFont typeface="Arial"/>
              <a:buChar char="•"/>
              <a:defRPr/>
            </a:lvl1pPr>
            <a:lvl2pPr marL="458788" indent="-228600">
              <a:buClr>
                <a:srgbClr val="FDC925"/>
              </a:buClr>
              <a:buFont typeface="Arial"/>
              <a:buChar char="•"/>
              <a:defRPr/>
            </a:lvl2pPr>
            <a:lvl3pPr marL="688975" indent="-230188">
              <a:buClr>
                <a:srgbClr val="FDC925"/>
              </a:buClr>
              <a:buFont typeface="Arial"/>
              <a:buChar char="•"/>
              <a:defRPr/>
            </a:lvl3pPr>
            <a:lvl4pPr marL="919163" indent="-230188">
              <a:buClr>
                <a:srgbClr val="FDC925"/>
              </a:buClr>
              <a:buFont typeface="Arial"/>
              <a:buChar char="•"/>
              <a:defRPr/>
            </a:lvl4pPr>
            <a:lvl5pPr marL="919163" indent="-230188">
              <a:buClr>
                <a:srgbClr val="FDC925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876800" y="1607687"/>
            <a:ext cx="3860800" cy="4363721"/>
          </a:xfrm>
        </p:spPr>
        <p:txBody>
          <a:bodyPr/>
          <a:lstStyle>
            <a:lvl1pPr marL="230188" indent="-230188">
              <a:buClr>
                <a:srgbClr val="FDC925"/>
              </a:buClr>
              <a:buFont typeface="Arial"/>
              <a:buChar char="•"/>
              <a:defRPr/>
            </a:lvl1pPr>
            <a:lvl2pPr marL="458788" indent="-228600">
              <a:buClr>
                <a:srgbClr val="FDC925"/>
              </a:buClr>
              <a:buFont typeface="Arial"/>
              <a:buChar char="•"/>
              <a:defRPr/>
            </a:lvl2pPr>
            <a:lvl3pPr marL="688975" indent="-230188">
              <a:buClr>
                <a:srgbClr val="FDC925"/>
              </a:buClr>
              <a:buFont typeface="Arial"/>
              <a:buChar char="•"/>
              <a:defRPr/>
            </a:lvl3pPr>
            <a:lvl4pPr marL="919163" indent="-230188">
              <a:buClr>
                <a:srgbClr val="FDC925"/>
              </a:buClr>
              <a:buFont typeface="Arial"/>
              <a:buChar char="•"/>
              <a:defRPr/>
            </a:lvl4pPr>
            <a:lvl5pPr marL="919163" indent="-230188">
              <a:buClr>
                <a:srgbClr val="FDC925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76800" y="769938"/>
            <a:ext cx="3860800" cy="6477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DC925"/>
                </a:solidFill>
              </a:defRPr>
            </a:lvl1pPr>
            <a:lvl2pPr marL="230188" indent="0">
              <a:buNone/>
              <a:defRPr sz="1800" b="1">
                <a:solidFill>
                  <a:srgbClr val="13648C"/>
                </a:solidFill>
              </a:defRPr>
            </a:lvl2pPr>
            <a:lvl3pPr marL="458787" indent="0">
              <a:buNone/>
              <a:defRPr sz="1800" b="1">
                <a:solidFill>
                  <a:srgbClr val="13648C"/>
                </a:solidFill>
              </a:defRPr>
            </a:lvl3pPr>
            <a:lvl4pPr marL="688975" indent="0">
              <a:buNone/>
              <a:defRPr sz="1800" b="1">
                <a:solidFill>
                  <a:srgbClr val="13648C"/>
                </a:solidFill>
              </a:defRPr>
            </a:lvl4pPr>
            <a:lvl5pPr marL="688975" indent="0">
              <a:buNone/>
              <a:defRPr sz="1800" b="1">
                <a:solidFill>
                  <a:srgbClr val="13648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B012-E58B-49DB-A3AE-2F29687562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A1E7A83-F5E9-4EA1-8A98-1FC865A7A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98463" y="3371850"/>
            <a:ext cx="7772400" cy="1362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rgbClr val="0D749F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pPr>
              <a:defRPr/>
            </a:pPr>
            <a:endParaRPr lang="en-US" sz="4400" dirty="0"/>
          </a:p>
        </p:txBody>
      </p:sp>
      <p:sp>
        <p:nvSpPr>
          <p:cNvPr id="6" name="Rectangle 5"/>
          <p:cNvSpPr>
            <a:spLocks/>
          </p:cNvSpPr>
          <p:nvPr userDrawn="1"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9" descr="Zebra Logo 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91" y="2074332"/>
            <a:ext cx="8245475" cy="1362075"/>
          </a:xfrm>
        </p:spPr>
        <p:txBody>
          <a:bodyPr anchor="t">
            <a:noAutofit/>
          </a:bodyPr>
          <a:lstStyle>
            <a:lvl1pPr algn="l">
              <a:defRPr sz="4200" b="1" i="0" cap="all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885" y="3344516"/>
            <a:ext cx="8259763" cy="146843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rgbClr val="13648C"/>
                </a:solidFill>
              </a:defRPr>
            </a:lvl1pPr>
            <a:lvl2pPr marL="457200" indent="0">
              <a:buNone/>
              <a:defRPr sz="4200" b="1">
                <a:solidFill>
                  <a:srgbClr val="13648C"/>
                </a:solidFill>
              </a:defRPr>
            </a:lvl2pPr>
            <a:lvl3pPr marL="914400" indent="0">
              <a:buNone/>
              <a:defRPr sz="4200" b="1">
                <a:solidFill>
                  <a:srgbClr val="13648C"/>
                </a:solidFill>
              </a:defRPr>
            </a:lvl3pPr>
            <a:lvl4pPr marL="1371600" indent="0">
              <a:buNone/>
              <a:defRPr sz="4200" b="1">
                <a:solidFill>
                  <a:srgbClr val="13648C"/>
                </a:solidFill>
              </a:defRPr>
            </a:lvl4pPr>
            <a:lvl5pPr marL="1828800" indent="0">
              <a:buNone/>
              <a:defRPr sz="4200" b="1">
                <a:solidFill>
                  <a:srgbClr val="13648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16663"/>
            <a:ext cx="2895600" cy="365125"/>
          </a:xfrm>
        </p:spPr>
        <p:txBody>
          <a:bodyPr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1325" y="6316663"/>
            <a:ext cx="2133600" cy="365125"/>
          </a:xfrm>
        </p:spPr>
        <p:txBody>
          <a:bodyPr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08FFCD1-34FF-401E-ADE0-5E8537595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98463" y="3371850"/>
            <a:ext cx="7772400" cy="1362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rgbClr val="0D749F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pPr>
              <a:defRPr/>
            </a:pPr>
            <a:endParaRPr lang="en-US" sz="4400" dirty="0"/>
          </a:p>
        </p:txBody>
      </p:sp>
      <p:sp>
        <p:nvSpPr>
          <p:cNvPr id="6" name="Rectangle 5"/>
          <p:cNvSpPr>
            <a:spLocks/>
          </p:cNvSpPr>
          <p:nvPr userDrawn="1"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9" descr="Zebra Logo 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91" y="2074332"/>
            <a:ext cx="8245475" cy="1362075"/>
          </a:xfrm>
        </p:spPr>
        <p:txBody>
          <a:bodyPr anchor="t">
            <a:noAutofit/>
          </a:bodyPr>
          <a:lstStyle>
            <a:lvl1pPr algn="l">
              <a:defRPr sz="4200" b="1" i="0" cap="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885" y="3344516"/>
            <a:ext cx="8259763" cy="146843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rgbClr val="E20022"/>
                </a:solidFill>
              </a:defRPr>
            </a:lvl1pPr>
            <a:lvl2pPr marL="457200" indent="0">
              <a:buNone/>
              <a:defRPr sz="4200" b="1">
                <a:solidFill>
                  <a:srgbClr val="13648C"/>
                </a:solidFill>
              </a:defRPr>
            </a:lvl2pPr>
            <a:lvl3pPr marL="914400" indent="0">
              <a:buNone/>
              <a:defRPr sz="4200" b="1">
                <a:solidFill>
                  <a:srgbClr val="13648C"/>
                </a:solidFill>
              </a:defRPr>
            </a:lvl3pPr>
            <a:lvl4pPr marL="1371600" indent="0">
              <a:buNone/>
              <a:defRPr sz="4200" b="1">
                <a:solidFill>
                  <a:srgbClr val="13648C"/>
                </a:solidFill>
              </a:defRPr>
            </a:lvl4pPr>
            <a:lvl5pPr marL="1828800" indent="0">
              <a:buNone/>
              <a:defRPr sz="4200" b="1">
                <a:solidFill>
                  <a:srgbClr val="13648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16663"/>
            <a:ext cx="2895600" cy="365125"/>
          </a:xfrm>
        </p:spPr>
        <p:txBody>
          <a:bodyPr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1325" y="6316663"/>
            <a:ext cx="2133600" cy="365125"/>
          </a:xfrm>
        </p:spPr>
        <p:txBody>
          <a:bodyPr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09E4CB0-7F14-4CD5-BD99-0CF4AA92D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98463" y="3371850"/>
            <a:ext cx="7772400" cy="1362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rgbClr val="0D749F"/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pPr>
              <a:defRPr/>
            </a:pPr>
            <a:endParaRPr lang="en-US" sz="4400" dirty="0"/>
          </a:p>
        </p:txBody>
      </p:sp>
      <p:sp>
        <p:nvSpPr>
          <p:cNvPr id="6" name="Rectangle 5"/>
          <p:cNvSpPr>
            <a:spLocks/>
          </p:cNvSpPr>
          <p:nvPr userDrawn="1"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9" descr="Zebra Logo Horiz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91" y="2074332"/>
            <a:ext cx="8245475" cy="1362075"/>
          </a:xfrm>
        </p:spPr>
        <p:txBody>
          <a:bodyPr anchor="t">
            <a:noAutofit/>
          </a:bodyPr>
          <a:lstStyle>
            <a:lvl1pPr algn="l">
              <a:defRPr sz="4200" b="1" i="0" cap="all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885" y="3344516"/>
            <a:ext cx="8259763" cy="146843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rgbClr val="FDC925"/>
                </a:solidFill>
              </a:defRPr>
            </a:lvl1pPr>
            <a:lvl2pPr marL="457200" indent="0">
              <a:buNone/>
              <a:defRPr sz="4200" b="1">
                <a:solidFill>
                  <a:srgbClr val="13648C"/>
                </a:solidFill>
              </a:defRPr>
            </a:lvl2pPr>
            <a:lvl3pPr marL="914400" indent="0">
              <a:buNone/>
              <a:defRPr sz="4200" b="1">
                <a:solidFill>
                  <a:srgbClr val="13648C"/>
                </a:solidFill>
              </a:defRPr>
            </a:lvl3pPr>
            <a:lvl4pPr marL="1371600" indent="0">
              <a:buNone/>
              <a:defRPr sz="4200" b="1">
                <a:solidFill>
                  <a:srgbClr val="13648C"/>
                </a:solidFill>
              </a:defRPr>
            </a:lvl4pPr>
            <a:lvl5pPr marL="1828800" indent="0">
              <a:buNone/>
              <a:defRPr sz="4200" b="1">
                <a:solidFill>
                  <a:srgbClr val="13648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16663"/>
            <a:ext cx="2895600" cy="365125"/>
          </a:xfrm>
        </p:spPr>
        <p:txBody>
          <a:bodyPr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1325" y="6316663"/>
            <a:ext cx="2133600" cy="365125"/>
          </a:xfrm>
        </p:spPr>
        <p:txBody>
          <a:bodyPr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6EB63B1-5A3A-455B-B4F2-52E81E47B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Zebra Color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82900" y="898525"/>
            <a:ext cx="58039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ebra Logo Mai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2900363"/>
            <a:ext cx="75565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82763" y="1223962"/>
            <a:ext cx="6991350" cy="3475038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85938" y="5026025"/>
            <a:ext cx="6988175" cy="5921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>
                <a:sym typeface="Arial"/>
              </a:rPr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EBRAHEA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434975"/>
            <a:ext cx="53975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ebra Logo Ma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2900363"/>
            <a:ext cx="75565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82763" y="1223962"/>
            <a:ext cx="6991350" cy="3475038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85938" y="5026025"/>
            <a:ext cx="6988175" cy="5921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>
                <a:sym typeface="Arial"/>
              </a:rPr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EBRAHE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7538" y="436563"/>
            <a:ext cx="536575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ebra Logo Ma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2900363"/>
            <a:ext cx="75565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82763" y="1223962"/>
            <a:ext cx="6991350" cy="3475038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85938" y="5026025"/>
            <a:ext cx="6988175" cy="5921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>
                <a:sym typeface="Arial"/>
              </a:rPr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Zebra Logo Horiz Bl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127000"/>
            <a:ext cx="8223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0083" y="2155041"/>
            <a:ext cx="6991350" cy="2490768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82763" y="1223962"/>
            <a:ext cx="6991350" cy="3475038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85938" y="5026025"/>
            <a:ext cx="6988175" cy="5921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>
                <a:sym typeface="Arial"/>
              </a:rPr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Zebra Logo Horiz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74738" y="1975731"/>
            <a:ext cx="6991350" cy="290671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9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5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0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5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0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5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1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5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476375"/>
            <a:ext cx="8518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143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F3AE395-4588-4F53-B50A-16703899F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9" name="Group 4"/>
          <p:cNvGrpSpPr>
            <a:grpSpLocks/>
          </p:cNvGrpSpPr>
          <p:nvPr userDrawn="1"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/>
              <a:ahLst/>
              <a:cxnLst>
                <a:cxn ang="0">
                  <a:pos x="2613" y="14"/>
                </a:cxn>
                <a:cxn ang="0">
                  <a:pos x="2906" y="62"/>
                </a:cxn>
                <a:cxn ang="0">
                  <a:pos x="3184" y="145"/>
                </a:cxn>
                <a:cxn ang="0">
                  <a:pos x="3449" y="261"/>
                </a:cxn>
                <a:cxn ang="0">
                  <a:pos x="3695" y="406"/>
                </a:cxn>
                <a:cxn ang="0">
                  <a:pos x="3921" y="580"/>
                </a:cxn>
                <a:cxn ang="0">
                  <a:pos x="4125" y="778"/>
                </a:cxn>
                <a:cxn ang="0">
                  <a:pos x="4303" y="999"/>
                </a:cxn>
                <a:cxn ang="0">
                  <a:pos x="4454" y="1242"/>
                </a:cxn>
                <a:cxn ang="0">
                  <a:pos x="4576" y="1503"/>
                </a:cxn>
                <a:cxn ang="0">
                  <a:pos x="4666" y="1779"/>
                </a:cxn>
                <a:cxn ang="0">
                  <a:pos x="4721" y="2069"/>
                </a:cxn>
                <a:cxn ang="0">
                  <a:pos x="4740" y="2371"/>
                </a:cxn>
                <a:cxn ang="0">
                  <a:pos x="4721" y="2673"/>
                </a:cxn>
                <a:cxn ang="0">
                  <a:pos x="4666" y="2963"/>
                </a:cxn>
                <a:cxn ang="0">
                  <a:pos x="4576" y="3240"/>
                </a:cxn>
                <a:cxn ang="0">
                  <a:pos x="4454" y="3500"/>
                </a:cxn>
                <a:cxn ang="0">
                  <a:pos x="4303" y="3743"/>
                </a:cxn>
                <a:cxn ang="0">
                  <a:pos x="4125" y="3964"/>
                </a:cxn>
                <a:cxn ang="0">
                  <a:pos x="3921" y="4163"/>
                </a:cxn>
                <a:cxn ang="0">
                  <a:pos x="3695" y="4337"/>
                </a:cxn>
                <a:cxn ang="0">
                  <a:pos x="3449" y="4482"/>
                </a:cxn>
                <a:cxn ang="0">
                  <a:pos x="3184" y="4597"/>
                </a:cxn>
                <a:cxn ang="0">
                  <a:pos x="2906" y="4680"/>
                </a:cxn>
                <a:cxn ang="0">
                  <a:pos x="2613" y="4728"/>
                </a:cxn>
                <a:cxn ang="0">
                  <a:pos x="2309" y="4740"/>
                </a:cxn>
                <a:cxn ang="0">
                  <a:pos x="2009" y="4713"/>
                </a:cxn>
                <a:cxn ang="0">
                  <a:pos x="1721" y="4651"/>
                </a:cxn>
                <a:cxn ang="0">
                  <a:pos x="1448" y="4554"/>
                </a:cxn>
                <a:cxn ang="0">
                  <a:pos x="1191" y="4426"/>
                </a:cxn>
                <a:cxn ang="0">
                  <a:pos x="953" y="4270"/>
                </a:cxn>
                <a:cxn ang="0">
                  <a:pos x="735" y="4087"/>
                </a:cxn>
                <a:cxn ang="0">
                  <a:pos x="542" y="3878"/>
                </a:cxn>
                <a:cxn ang="0">
                  <a:pos x="375" y="3648"/>
                </a:cxn>
                <a:cxn ang="0">
                  <a:pos x="234" y="3399"/>
                </a:cxn>
                <a:cxn ang="0">
                  <a:pos x="125" y="3132"/>
                </a:cxn>
                <a:cxn ang="0">
                  <a:pos x="49" y="2848"/>
                </a:cxn>
                <a:cxn ang="0">
                  <a:pos x="7" y="2553"/>
                </a:cxn>
                <a:cxn ang="0">
                  <a:pos x="4" y="2249"/>
                </a:cxn>
                <a:cxn ang="0">
                  <a:pos x="37" y="1952"/>
                </a:cxn>
                <a:cxn ang="0">
                  <a:pos x="107" y="1667"/>
                </a:cxn>
                <a:cxn ang="0">
                  <a:pos x="210" y="1397"/>
                </a:cxn>
                <a:cxn ang="0">
                  <a:pos x="344" y="1143"/>
                </a:cxn>
                <a:cxn ang="0">
                  <a:pos x="506" y="908"/>
                </a:cxn>
                <a:cxn ang="0">
                  <a:pos x="695" y="696"/>
                </a:cxn>
                <a:cxn ang="0">
                  <a:pos x="908" y="507"/>
                </a:cxn>
                <a:cxn ang="0">
                  <a:pos x="1142" y="345"/>
                </a:cxn>
                <a:cxn ang="0">
                  <a:pos x="1395" y="211"/>
                </a:cxn>
                <a:cxn ang="0">
                  <a:pos x="1666" y="109"/>
                </a:cxn>
                <a:cxn ang="0">
                  <a:pos x="1951" y="38"/>
                </a:cxn>
                <a:cxn ang="0">
                  <a:pos x="2249" y="5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ea typeface="+mn-ea"/>
              </a:endParaRPr>
            </a:p>
          </p:txBody>
        </p:sp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/>
              <a:ahLst/>
              <a:cxnLst>
                <a:cxn ang="0">
                  <a:pos x="2217" y="5198"/>
                </a:cxn>
                <a:cxn ang="0">
                  <a:pos x="1776" y="5091"/>
                </a:cxn>
                <a:cxn ang="0">
                  <a:pos x="1369" y="4912"/>
                </a:cxn>
                <a:cxn ang="0">
                  <a:pos x="1001" y="4671"/>
                </a:cxn>
                <a:cxn ang="0">
                  <a:pos x="680" y="4371"/>
                </a:cxn>
                <a:cxn ang="0">
                  <a:pos x="412" y="4023"/>
                </a:cxn>
                <a:cxn ang="0">
                  <a:pos x="206" y="3631"/>
                </a:cxn>
                <a:cxn ang="0">
                  <a:pos x="67" y="3204"/>
                </a:cxn>
                <a:cxn ang="0">
                  <a:pos x="3" y="2749"/>
                </a:cxn>
                <a:cxn ang="0">
                  <a:pos x="21" y="2281"/>
                </a:cxn>
                <a:cxn ang="0">
                  <a:pos x="118" y="1838"/>
                </a:cxn>
                <a:cxn ang="0">
                  <a:pos x="287" y="1424"/>
                </a:cxn>
                <a:cxn ang="0">
                  <a:pos x="520" y="1051"/>
                </a:cxn>
                <a:cxn ang="0">
                  <a:pos x="811" y="722"/>
                </a:cxn>
                <a:cxn ang="0">
                  <a:pos x="1153" y="447"/>
                </a:cxn>
                <a:cxn ang="0">
                  <a:pos x="1539" y="231"/>
                </a:cxn>
                <a:cxn ang="0">
                  <a:pos x="1961" y="82"/>
                </a:cxn>
                <a:cxn ang="0">
                  <a:pos x="2414" y="8"/>
                </a:cxn>
                <a:cxn ang="0">
                  <a:pos x="2881" y="14"/>
                </a:cxn>
                <a:cxn ang="0">
                  <a:pos x="3329" y="99"/>
                </a:cxn>
                <a:cxn ang="0">
                  <a:pos x="3748" y="258"/>
                </a:cxn>
                <a:cxn ang="0">
                  <a:pos x="4128" y="483"/>
                </a:cxn>
                <a:cxn ang="0">
                  <a:pos x="4463" y="766"/>
                </a:cxn>
                <a:cxn ang="0">
                  <a:pos x="4746" y="1102"/>
                </a:cxn>
                <a:cxn ang="0">
                  <a:pos x="4971" y="1482"/>
                </a:cxn>
                <a:cxn ang="0">
                  <a:pos x="5129" y="1899"/>
                </a:cxn>
                <a:cxn ang="0">
                  <a:pos x="5215" y="2347"/>
                </a:cxn>
                <a:cxn ang="0">
                  <a:pos x="5221" y="2815"/>
                </a:cxn>
                <a:cxn ang="0">
                  <a:pos x="5146" y="3267"/>
                </a:cxn>
                <a:cxn ang="0">
                  <a:pos x="4998" y="3689"/>
                </a:cxn>
                <a:cxn ang="0">
                  <a:pos x="4782" y="4075"/>
                </a:cxn>
                <a:cxn ang="0">
                  <a:pos x="4507" y="4417"/>
                </a:cxn>
                <a:cxn ang="0">
                  <a:pos x="4178" y="4709"/>
                </a:cxn>
                <a:cxn ang="0">
                  <a:pos x="3804" y="4942"/>
                </a:cxn>
                <a:cxn ang="0">
                  <a:pos x="3392" y="5111"/>
                </a:cxn>
                <a:cxn ang="0">
                  <a:pos x="2947" y="5207"/>
                </a:cxn>
                <a:cxn ang="0">
                  <a:pos x="1131" y="3819"/>
                </a:cxn>
                <a:cxn ang="0">
                  <a:pos x="1258" y="3381"/>
                </a:cxn>
                <a:cxn ang="0">
                  <a:pos x="1348" y="3148"/>
                </a:cxn>
                <a:cxn ang="0">
                  <a:pos x="1447" y="2959"/>
                </a:cxn>
                <a:cxn ang="0">
                  <a:pos x="1556" y="2822"/>
                </a:cxn>
                <a:cxn ang="0">
                  <a:pos x="1690" y="2718"/>
                </a:cxn>
                <a:cxn ang="0">
                  <a:pos x="1855" y="2666"/>
                </a:cxn>
                <a:cxn ang="0">
                  <a:pos x="2001" y="2672"/>
                </a:cxn>
                <a:cxn ang="0">
                  <a:pos x="2144" y="2739"/>
                </a:cxn>
                <a:cxn ang="0">
                  <a:pos x="2295" y="2881"/>
                </a:cxn>
                <a:cxn ang="0">
                  <a:pos x="2435" y="3090"/>
                </a:cxn>
                <a:cxn ang="0">
                  <a:pos x="2614" y="3456"/>
                </a:cxn>
                <a:cxn ang="0">
                  <a:pos x="2794" y="3090"/>
                </a:cxn>
                <a:cxn ang="0">
                  <a:pos x="2934" y="2881"/>
                </a:cxn>
                <a:cxn ang="0">
                  <a:pos x="3085" y="2739"/>
                </a:cxn>
                <a:cxn ang="0">
                  <a:pos x="3228" y="2672"/>
                </a:cxn>
                <a:cxn ang="0">
                  <a:pos x="3400" y="2669"/>
                </a:cxn>
                <a:cxn ang="0">
                  <a:pos x="3560" y="2729"/>
                </a:cxn>
                <a:cxn ang="0">
                  <a:pos x="3689" y="2838"/>
                </a:cxn>
                <a:cxn ang="0">
                  <a:pos x="3796" y="2983"/>
                </a:cxn>
                <a:cxn ang="0">
                  <a:pos x="3894" y="3179"/>
                </a:cxn>
                <a:cxn ang="0">
                  <a:pos x="3983" y="3417"/>
                </a:cxn>
                <a:cxn ang="0">
                  <a:pos x="4268" y="3819"/>
                </a:cxn>
                <a:cxn ang="0">
                  <a:pos x="1131" y="38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</p:sldLayoutIdLst>
  <p:transition>
    <p:fade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ＭＳ Ｐゴシック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ＭＳ Ｐゴシック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ＭＳ Ｐゴシック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ＭＳ Ｐゴシック" charset="-128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22288" indent="-176213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2pPr>
      <a:lvl3pPr marL="795338" indent="-158750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Font typeface="Arial" pitchFamily="34" charset="0"/>
        <a:buChar char="-"/>
        <a:defRPr sz="20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384175" y="769938"/>
            <a:ext cx="837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4175" y="1608138"/>
            <a:ext cx="8375650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1050" y="627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475" y="6273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0B526F7-5663-4B84-B1C8-DED6DE8DC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7" name="Picture 7" descr="Zebra Logo Horiz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18" r:id="rId2"/>
    <p:sldLayoutId id="2147484519" r:id="rId3"/>
    <p:sldLayoutId id="2147484520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b="1" kern="1200">
          <a:solidFill>
            <a:srgbClr val="FDC925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FDC925"/>
        </a:buClr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1pPr>
      <a:lvl2pPr marL="458788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C925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88975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FDC925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919163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FDC925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919163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FDC925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384175" y="274638"/>
            <a:ext cx="8375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4175" y="1600200"/>
            <a:ext cx="83756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1050" y="627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475" y="6273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F566A8B-3CDA-49AA-BF5F-2CC93C119F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</p:sldLayoutIdLst>
  <p:transition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5pPr>
      <a:lvl6pPr defTabSz="457200" eaLnBrk="1" hangingPunct="1"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6pPr>
      <a:lvl7pPr defTabSz="457200" eaLnBrk="1" hangingPunct="1"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7pPr>
      <a:lvl8pPr defTabSz="457200" eaLnBrk="1" hangingPunct="1"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8pPr>
      <a:lvl9pPr defTabSz="457200" eaLnBrk="1" hangingPunct="1"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Proxima Nova Regular"/>
          <a:ea typeface="Proxima Nova Regular"/>
          <a:cs typeface="Proxima Nova Regular"/>
          <a:sym typeface="Proxima Nova Regular"/>
        </a:defRPr>
      </a:lvl1pPr>
      <a:lvl2pPr marL="790575" indent="-333375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chemeClr val="tx1"/>
          </a:solidFill>
          <a:latin typeface="Proxima Nova Regular"/>
          <a:ea typeface="Proxima Nova Regular"/>
          <a:cs typeface="Proxima Nova Regular"/>
          <a:sym typeface="Proxima Nova Regular"/>
        </a:defRPr>
      </a:lvl2pPr>
      <a:lvl3pPr marL="1233488" indent="-319088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Proxima Nova Regular"/>
          <a:ea typeface="Proxima Nova Regular"/>
          <a:cs typeface="Proxima Nova Regular"/>
          <a:sym typeface="Proxima Nova Regular"/>
        </a:defRPr>
      </a:lvl3pPr>
      <a:lvl4pPr marL="1727200" indent="-355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chemeClr val="tx1"/>
          </a:solidFill>
          <a:latin typeface="Proxima Nova Regular"/>
          <a:ea typeface="Proxima Nova Regular"/>
          <a:cs typeface="Proxima Nova Regular"/>
          <a:sym typeface="Proxima Nova Regular"/>
        </a:defRPr>
      </a:lvl4pPr>
      <a:lvl5pPr marL="2184400" indent="-355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»"/>
        <a:defRPr sz="2800">
          <a:solidFill>
            <a:schemeClr val="tx1"/>
          </a:solidFill>
          <a:latin typeface="Proxima Nova Regular"/>
          <a:ea typeface="Proxima Nova Regular"/>
          <a:cs typeface="Proxima Nova Regular"/>
          <a:sym typeface="Proxima Nova Regular"/>
        </a:defRPr>
      </a:lvl5pPr>
      <a:lvl6pPr marL="2641600" indent="-355600" defTabSz="457200" eaLnBrk="1" hangingPunct="1">
        <a:spcBef>
          <a:spcPts val="600"/>
        </a:spcBef>
        <a:buSzPct val="100000"/>
        <a:buFont typeface="Arial"/>
        <a:buChar char="•"/>
        <a:defRPr sz="2800">
          <a:latin typeface="Proxima Nova Regular"/>
          <a:ea typeface="Proxima Nova Regular"/>
          <a:cs typeface="Proxima Nova Regular"/>
          <a:sym typeface="Proxima Nova Regular"/>
        </a:defRPr>
      </a:lvl6pPr>
      <a:lvl7pPr marL="3098800" indent="-355600" defTabSz="457200" eaLnBrk="1" hangingPunct="1">
        <a:spcBef>
          <a:spcPts val="600"/>
        </a:spcBef>
        <a:buSzPct val="100000"/>
        <a:buFont typeface="Arial"/>
        <a:buChar char="•"/>
        <a:defRPr sz="2800">
          <a:latin typeface="Proxima Nova Regular"/>
          <a:ea typeface="Proxima Nova Regular"/>
          <a:cs typeface="Proxima Nova Regular"/>
          <a:sym typeface="Proxima Nova Regular"/>
        </a:defRPr>
      </a:lvl7pPr>
      <a:lvl8pPr marL="3556000" indent="-355600" defTabSz="457200" eaLnBrk="1" hangingPunct="1">
        <a:spcBef>
          <a:spcPts val="600"/>
        </a:spcBef>
        <a:buSzPct val="100000"/>
        <a:buFont typeface="Arial"/>
        <a:buChar char="•"/>
        <a:defRPr sz="2800">
          <a:latin typeface="Proxima Nova Regular"/>
          <a:ea typeface="Proxima Nova Regular"/>
          <a:cs typeface="Proxima Nova Regular"/>
          <a:sym typeface="Proxima Nova Regular"/>
        </a:defRPr>
      </a:lvl8pPr>
      <a:lvl9pPr marL="4013200" indent="-355600" defTabSz="457200" eaLnBrk="1" hangingPunct="1">
        <a:spcBef>
          <a:spcPts val="600"/>
        </a:spcBef>
        <a:buSzPct val="100000"/>
        <a:buFont typeface="Arial"/>
        <a:buChar char="•"/>
        <a:defRPr sz="2800">
          <a:latin typeface="Proxima Nova Regular"/>
          <a:ea typeface="Proxima Nova Regular"/>
          <a:cs typeface="Proxima Nova Regular"/>
          <a:sym typeface="Proxima Nova Regular"/>
        </a:defRPr>
      </a:lvl9pPr>
    </p:bodyStyle>
    <p:otherStyle>
      <a:lvl1pPr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1pPr>
      <a:lvl2pPr indent="4572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2pPr>
      <a:lvl3pPr indent="9144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3pPr>
      <a:lvl4pPr indent="13716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4pPr>
      <a:lvl5pPr indent="18288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5pPr>
      <a:lvl6pPr indent="22860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6pPr>
      <a:lvl7pPr indent="27432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7pPr>
      <a:lvl8pPr indent="32004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8pPr>
      <a:lvl9pPr indent="36576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387350" y="769938"/>
            <a:ext cx="8369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7350" y="1608138"/>
            <a:ext cx="8369300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84863" y="6257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663" y="6257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AD4CB59-C9DC-4171-A315-BB604F187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5" name="Picture 3" descr="Zebra Logo Horiz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21" r:id="rId2"/>
    <p:sldLayoutId id="2147484522" r:id="rId3"/>
    <p:sldLayoutId id="2147484523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b="1" kern="1200">
          <a:solidFill>
            <a:srgbClr val="0D749F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3648C"/>
        </a:buClr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1pPr>
      <a:lvl2pPr marL="458788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3648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88975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3648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919163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3648C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919163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3648C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84175" y="769938"/>
            <a:ext cx="837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8938" y="1608138"/>
            <a:ext cx="8366125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1050" y="627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938" y="6273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4DBC7F5-A211-40B9-939B-5FFF68C0C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319" name="Picture 7" descr="Zebra Logo Horiz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24" r:id="rId2"/>
    <p:sldLayoutId id="2147484525" r:id="rId3"/>
    <p:sldLayoutId id="2147484526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b="1" kern="1200">
          <a:solidFill>
            <a:srgbClr val="E20022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E20022"/>
        </a:buClr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1pPr>
      <a:lvl2pPr marL="458788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20022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88975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E20022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919163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E20022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919163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E20022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384175" y="769938"/>
            <a:ext cx="837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4175" y="1608138"/>
            <a:ext cx="8375650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1050" y="627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475" y="6273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774BC8E-0E4F-44BB-9429-261D41BDAB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343" name="Picture 7" descr="Zebra Logo Horiz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27" r:id="rId2"/>
    <p:sldLayoutId id="2147484528" r:id="rId3"/>
    <p:sldLayoutId id="2147484529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b="1" kern="1200">
          <a:solidFill>
            <a:srgbClr val="FDC925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b="1">
          <a:solidFill>
            <a:srgbClr val="FDC925"/>
          </a:solidFill>
          <a:latin typeface="Arial" pitchFamily="34" charset="0"/>
          <a:cs typeface="Arial" pitchFamily="34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FDC925"/>
        </a:buClr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1pPr>
      <a:lvl2pPr marL="458788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C925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88975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FDC925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919163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FDC925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919163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FDC925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84175" y="274638"/>
            <a:ext cx="8375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4175" y="1600200"/>
            <a:ext cx="83756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1050" y="627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475" y="6273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7D7FDE0-57E4-4868-A285-C986765D1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485900"/>
            <a:ext cx="8518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143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1B39C44-428E-4738-8DAA-63A921EA9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530" r:id="rId12"/>
    <p:sldLayoutId id="2147484531" r:id="rId13"/>
  </p:sldLayoutIdLst>
  <p:transition>
    <p:fade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ＭＳ Ｐゴシック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ＭＳ Ｐゴシック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ＭＳ Ｐゴシック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ＭＳ Ｐゴシック" charset="-128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22288" indent="-176213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2pPr>
      <a:lvl3pPr marL="795338" indent="-158750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Font typeface="Arial" pitchFamily="34" charset="0"/>
        <a:buChar char="-"/>
        <a:defRPr sz="20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143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49783EA-D384-4F4D-9777-3F69D0BD2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6" name="Group 4"/>
          <p:cNvGrpSpPr>
            <a:grpSpLocks/>
          </p:cNvGrpSpPr>
          <p:nvPr userDrawn="1"/>
        </p:nvGrpSpPr>
        <p:grpSpPr bwMode="auto">
          <a:xfrm>
            <a:off x="381000" y="5840413"/>
            <a:ext cx="754063" cy="758825"/>
            <a:chOff x="1633" y="1249"/>
            <a:chExt cx="2614" cy="2614"/>
          </a:xfrm>
        </p:grpSpPr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1760" y="1369"/>
              <a:ext cx="2366" cy="2373"/>
            </a:xfrm>
            <a:custGeom>
              <a:avLst/>
              <a:gdLst/>
              <a:ahLst/>
              <a:cxnLst>
                <a:cxn ang="0">
                  <a:pos x="2613" y="14"/>
                </a:cxn>
                <a:cxn ang="0">
                  <a:pos x="2906" y="62"/>
                </a:cxn>
                <a:cxn ang="0">
                  <a:pos x="3184" y="145"/>
                </a:cxn>
                <a:cxn ang="0">
                  <a:pos x="3449" y="261"/>
                </a:cxn>
                <a:cxn ang="0">
                  <a:pos x="3695" y="406"/>
                </a:cxn>
                <a:cxn ang="0">
                  <a:pos x="3921" y="580"/>
                </a:cxn>
                <a:cxn ang="0">
                  <a:pos x="4125" y="778"/>
                </a:cxn>
                <a:cxn ang="0">
                  <a:pos x="4303" y="999"/>
                </a:cxn>
                <a:cxn ang="0">
                  <a:pos x="4454" y="1242"/>
                </a:cxn>
                <a:cxn ang="0">
                  <a:pos x="4576" y="1503"/>
                </a:cxn>
                <a:cxn ang="0">
                  <a:pos x="4666" y="1779"/>
                </a:cxn>
                <a:cxn ang="0">
                  <a:pos x="4721" y="2069"/>
                </a:cxn>
                <a:cxn ang="0">
                  <a:pos x="4740" y="2371"/>
                </a:cxn>
                <a:cxn ang="0">
                  <a:pos x="4721" y="2673"/>
                </a:cxn>
                <a:cxn ang="0">
                  <a:pos x="4666" y="2963"/>
                </a:cxn>
                <a:cxn ang="0">
                  <a:pos x="4576" y="3240"/>
                </a:cxn>
                <a:cxn ang="0">
                  <a:pos x="4454" y="3500"/>
                </a:cxn>
                <a:cxn ang="0">
                  <a:pos x="4303" y="3743"/>
                </a:cxn>
                <a:cxn ang="0">
                  <a:pos x="4125" y="3964"/>
                </a:cxn>
                <a:cxn ang="0">
                  <a:pos x="3921" y="4163"/>
                </a:cxn>
                <a:cxn ang="0">
                  <a:pos x="3695" y="4337"/>
                </a:cxn>
                <a:cxn ang="0">
                  <a:pos x="3449" y="4482"/>
                </a:cxn>
                <a:cxn ang="0">
                  <a:pos x="3184" y="4597"/>
                </a:cxn>
                <a:cxn ang="0">
                  <a:pos x="2906" y="4680"/>
                </a:cxn>
                <a:cxn ang="0">
                  <a:pos x="2613" y="4728"/>
                </a:cxn>
                <a:cxn ang="0">
                  <a:pos x="2309" y="4740"/>
                </a:cxn>
                <a:cxn ang="0">
                  <a:pos x="2009" y="4713"/>
                </a:cxn>
                <a:cxn ang="0">
                  <a:pos x="1721" y="4651"/>
                </a:cxn>
                <a:cxn ang="0">
                  <a:pos x="1448" y="4554"/>
                </a:cxn>
                <a:cxn ang="0">
                  <a:pos x="1191" y="4426"/>
                </a:cxn>
                <a:cxn ang="0">
                  <a:pos x="953" y="4270"/>
                </a:cxn>
                <a:cxn ang="0">
                  <a:pos x="735" y="4087"/>
                </a:cxn>
                <a:cxn ang="0">
                  <a:pos x="542" y="3878"/>
                </a:cxn>
                <a:cxn ang="0">
                  <a:pos x="375" y="3648"/>
                </a:cxn>
                <a:cxn ang="0">
                  <a:pos x="234" y="3399"/>
                </a:cxn>
                <a:cxn ang="0">
                  <a:pos x="125" y="3132"/>
                </a:cxn>
                <a:cxn ang="0">
                  <a:pos x="49" y="2848"/>
                </a:cxn>
                <a:cxn ang="0">
                  <a:pos x="7" y="2553"/>
                </a:cxn>
                <a:cxn ang="0">
                  <a:pos x="4" y="2249"/>
                </a:cxn>
                <a:cxn ang="0">
                  <a:pos x="37" y="1952"/>
                </a:cxn>
                <a:cxn ang="0">
                  <a:pos x="107" y="1667"/>
                </a:cxn>
                <a:cxn ang="0">
                  <a:pos x="210" y="1397"/>
                </a:cxn>
                <a:cxn ang="0">
                  <a:pos x="344" y="1143"/>
                </a:cxn>
                <a:cxn ang="0">
                  <a:pos x="506" y="908"/>
                </a:cxn>
                <a:cxn ang="0">
                  <a:pos x="695" y="696"/>
                </a:cxn>
                <a:cxn ang="0">
                  <a:pos x="908" y="507"/>
                </a:cxn>
                <a:cxn ang="0">
                  <a:pos x="1142" y="345"/>
                </a:cxn>
                <a:cxn ang="0">
                  <a:pos x="1395" y="211"/>
                </a:cxn>
                <a:cxn ang="0">
                  <a:pos x="1666" y="109"/>
                </a:cxn>
                <a:cxn ang="0">
                  <a:pos x="1951" y="38"/>
                </a:cxn>
                <a:cxn ang="0">
                  <a:pos x="2249" y="5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ea typeface="+mn-ea"/>
              </a:endParaRPr>
            </a:p>
          </p:txBody>
        </p:sp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/>
              <a:ahLst/>
              <a:cxnLst>
                <a:cxn ang="0">
                  <a:pos x="2217" y="5198"/>
                </a:cxn>
                <a:cxn ang="0">
                  <a:pos x="1776" y="5091"/>
                </a:cxn>
                <a:cxn ang="0">
                  <a:pos x="1369" y="4912"/>
                </a:cxn>
                <a:cxn ang="0">
                  <a:pos x="1001" y="4671"/>
                </a:cxn>
                <a:cxn ang="0">
                  <a:pos x="680" y="4371"/>
                </a:cxn>
                <a:cxn ang="0">
                  <a:pos x="412" y="4023"/>
                </a:cxn>
                <a:cxn ang="0">
                  <a:pos x="206" y="3631"/>
                </a:cxn>
                <a:cxn ang="0">
                  <a:pos x="67" y="3204"/>
                </a:cxn>
                <a:cxn ang="0">
                  <a:pos x="3" y="2749"/>
                </a:cxn>
                <a:cxn ang="0">
                  <a:pos x="21" y="2281"/>
                </a:cxn>
                <a:cxn ang="0">
                  <a:pos x="118" y="1838"/>
                </a:cxn>
                <a:cxn ang="0">
                  <a:pos x="287" y="1424"/>
                </a:cxn>
                <a:cxn ang="0">
                  <a:pos x="520" y="1051"/>
                </a:cxn>
                <a:cxn ang="0">
                  <a:pos x="811" y="722"/>
                </a:cxn>
                <a:cxn ang="0">
                  <a:pos x="1153" y="447"/>
                </a:cxn>
                <a:cxn ang="0">
                  <a:pos x="1539" y="231"/>
                </a:cxn>
                <a:cxn ang="0">
                  <a:pos x="1961" y="82"/>
                </a:cxn>
                <a:cxn ang="0">
                  <a:pos x="2414" y="8"/>
                </a:cxn>
                <a:cxn ang="0">
                  <a:pos x="2881" y="14"/>
                </a:cxn>
                <a:cxn ang="0">
                  <a:pos x="3329" y="99"/>
                </a:cxn>
                <a:cxn ang="0">
                  <a:pos x="3748" y="258"/>
                </a:cxn>
                <a:cxn ang="0">
                  <a:pos x="4128" y="483"/>
                </a:cxn>
                <a:cxn ang="0">
                  <a:pos x="4463" y="766"/>
                </a:cxn>
                <a:cxn ang="0">
                  <a:pos x="4746" y="1102"/>
                </a:cxn>
                <a:cxn ang="0">
                  <a:pos x="4971" y="1482"/>
                </a:cxn>
                <a:cxn ang="0">
                  <a:pos x="5129" y="1899"/>
                </a:cxn>
                <a:cxn ang="0">
                  <a:pos x="5215" y="2347"/>
                </a:cxn>
                <a:cxn ang="0">
                  <a:pos x="5221" y="2815"/>
                </a:cxn>
                <a:cxn ang="0">
                  <a:pos x="5146" y="3267"/>
                </a:cxn>
                <a:cxn ang="0">
                  <a:pos x="4998" y="3689"/>
                </a:cxn>
                <a:cxn ang="0">
                  <a:pos x="4782" y="4075"/>
                </a:cxn>
                <a:cxn ang="0">
                  <a:pos x="4507" y="4417"/>
                </a:cxn>
                <a:cxn ang="0">
                  <a:pos x="4178" y="4709"/>
                </a:cxn>
                <a:cxn ang="0">
                  <a:pos x="3804" y="4942"/>
                </a:cxn>
                <a:cxn ang="0">
                  <a:pos x="3392" y="5111"/>
                </a:cxn>
                <a:cxn ang="0">
                  <a:pos x="2947" y="5207"/>
                </a:cxn>
                <a:cxn ang="0">
                  <a:pos x="1131" y="3819"/>
                </a:cxn>
                <a:cxn ang="0">
                  <a:pos x="1258" y="3381"/>
                </a:cxn>
                <a:cxn ang="0">
                  <a:pos x="1348" y="3148"/>
                </a:cxn>
                <a:cxn ang="0">
                  <a:pos x="1447" y="2959"/>
                </a:cxn>
                <a:cxn ang="0">
                  <a:pos x="1556" y="2822"/>
                </a:cxn>
                <a:cxn ang="0">
                  <a:pos x="1690" y="2718"/>
                </a:cxn>
                <a:cxn ang="0">
                  <a:pos x="1855" y="2666"/>
                </a:cxn>
                <a:cxn ang="0">
                  <a:pos x="2001" y="2672"/>
                </a:cxn>
                <a:cxn ang="0">
                  <a:pos x="2144" y="2739"/>
                </a:cxn>
                <a:cxn ang="0">
                  <a:pos x="2295" y="2881"/>
                </a:cxn>
                <a:cxn ang="0">
                  <a:pos x="2435" y="3090"/>
                </a:cxn>
                <a:cxn ang="0">
                  <a:pos x="2614" y="3456"/>
                </a:cxn>
                <a:cxn ang="0">
                  <a:pos x="2794" y="3090"/>
                </a:cxn>
                <a:cxn ang="0">
                  <a:pos x="2934" y="2881"/>
                </a:cxn>
                <a:cxn ang="0">
                  <a:pos x="3085" y="2739"/>
                </a:cxn>
                <a:cxn ang="0">
                  <a:pos x="3228" y="2672"/>
                </a:cxn>
                <a:cxn ang="0">
                  <a:pos x="3400" y="2669"/>
                </a:cxn>
                <a:cxn ang="0">
                  <a:pos x="3560" y="2729"/>
                </a:cxn>
                <a:cxn ang="0">
                  <a:pos x="3689" y="2838"/>
                </a:cxn>
                <a:cxn ang="0">
                  <a:pos x="3796" y="2983"/>
                </a:cxn>
                <a:cxn ang="0">
                  <a:pos x="3894" y="3179"/>
                </a:cxn>
                <a:cxn ang="0">
                  <a:pos x="3983" y="3417"/>
                </a:cxn>
                <a:cxn ang="0">
                  <a:pos x="4268" y="3819"/>
                </a:cxn>
                <a:cxn ang="0">
                  <a:pos x="1131" y="38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</p:sldLayoutIdLst>
  <p:transition>
    <p:fade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ＭＳ Ｐゴシック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ＭＳ Ｐゴシック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ＭＳ Ｐゴシック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3BE"/>
          </a:solidFill>
          <a:latin typeface="Arial" charset="0"/>
          <a:ea typeface="ＭＳ Ｐゴシック" charset="-128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22288" indent="-176213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Font typeface="Arial" pitchFamily="34" charset="0"/>
        <a:buChar char="-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795338" indent="-158750" algn="l" rtl="0" eaLnBrk="0" fontAlgn="base" hangingPunct="0">
        <a:spcBef>
          <a:spcPct val="20000"/>
        </a:spcBef>
        <a:spcAft>
          <a:spcPct val="0"/>
        </a:spcAft>
        <a:buClr>
          <a:srgbClr val="0063BE"/>
        </a:buClr>
        <a:buFont typeface="Arial" pitchFamily="34" charset="0"/>
        <a:buChar char="…"/>
        <a:defRPr sz="20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grpSp>
        <p:nvGrpSpPr>
          <p:cNvPr id="4099" name="Group 4"/>
          <p:cNvGrpSpPr>
            <a:grpSpLocks/>
          </p:cNvGrpSpPr>
          <p:nvPr userDrawn="1"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/>
              <a:ahLst/>
              <a:cxnLst>
                <a:cxn ang="0">
                  <a:pos x="2613" y="14"/>
                </a:cxn>
                <a:cxn ang="0">
                  <a:pos x="2906" y="62"/>
                </a:cxn>
                <a:cxn ang="0">
                  <a:pos x="3184" y="145"/>
                </a:cxn>
                <a:cxn ang="0">
                  <a:pos x="3449" y="261"/>
                </a:cxn>
                <a:cxn ang="0">
                  <a:pos x="3695" y="406"/>
                </a:cxn>
                <a:cxn ang="0">
                  <a:pos x="3921" y="580"/>
                </a:cxn>
                <a:cxn ang="0">
                  <a:pos x="4125" y="778"/>
                </a:cxn>
                <a:cxn ang="0">
                  <a:pos x="4303" y="999"/>
                </a:cxn>
                <a:cxn ang="0">
                  <a:pos x="4454" y="1242"/>
                </a:cxn>
                <a:cxn ang="0">
                  <a:pos x="4576" y="1503"/>
                </a:cxn>
                <a:cxn ang="0">
                  <a:pos x="4666" y="1779"/>
                </a:cxn>
                <a:cxn ang="0">
                  <a:pos x="4721" y="2069"/>
                </a:cxn>
                <a:cxn ang="0">
                  <a:pos x="4740" y="2371"/>
                </a:cxn>
                <a:cxn ang="0">
                  <a:pos x="4721" y="2673"/>
                </a:cxn>
                <a:cxn ang="0">
                  <a:pos x="4666" y="2963"/>
                </a:cxn>
                <a:cxn ang="0">
                  <a:pos x="4576" y="3240"/>
                </a:cxn>
                <a:cxn ang="0">
                  <a:pos x="4454" y="3500"/>
                </a:cxn>
                <a:cxn ang="0">
                  <a:pos x="4303" y="3743"/>
                </a:cxn>
                <a:cxn ang="0">
                  <a:pos x="4125" y="3964"/>
                </a:cxn>
                <a:cxn ang="0">
                  <a:pos x="3921" y="4163"/>
                </a:cxn>
                <a:cxn ang="0">
                  <a:pos x="3695" y="4337"/>
                </a:cxn>
                <a:cxn ang="0">
                  <a:pos x="3449" y="4482"/>
                </a:cxn>
                <a:cxn ang="0">
                  <a:pos x="3184" y="4597"/>
                </a:cxn>
                <a:cxn ang="0">
                  <a:pos x="2906" y="4680"/>
                </a:cxn>
                <a:cxn ang="0">
                  <a:pos x="2613" y="4728"/>
                </a:cxn>
                <a:cxn ang="0">
                  <a:pos x="2309" y="4740"/>
                </a:cxn>
                <a:cxn ang="0">
                  <a:pos x="2009" y="4713"/>
                </a:cxn>
                <a:cxn ang="0">
                  <a:pos x="1721" y="4651"/>
                </a:cxn>
                <a:cxn ang="0">
                  <a:pos x="1448" y="4554"/>
                </a:cxn>
                <a:cxn ang="0">
                  <a:pos x="1191" y="4426"/>
                </a:cxn>
                <a:cxn ang="0">
                  <a:pos x="953" y="4270"/>
                </a:cxn>
                <a:cxn ang="0">
                  <a:pos x="735" y="4087"/>
                </a:cxn>
                <a:cxn ang="0">
                  <a:pos x="542" y="3878"/>
                </a:cxn>
                <a:cxn ang="0">
                  <a:pos x="375" y="3648"/>
                </a:cxn>
                <a:cxn ang="0">
                  <a:pos x="234" y="3399"/>
                </a:cxn>
                <a:cxn ang="0">
                  <a:pos x="125" y="3132"/>
                </a:cxn>
                <a:cxn ang="0">
                  <a:pos x="49" y="2848"/>
                </a:cxn>
                <a:cxn ang="0">
                  <a:pos x="7" y="2553"/>
                </a:cxn>
                <a:cxn ang="0">
                  <a:pos x="4" y="2249"/>
                </a:cxn>
                <a:cxn ang="0">
                  <a:pos x="37" y="1952"/>
                </a:cxn>
                <a:cxn ang="0">
                  <a:pos x="107" y="1667"/>
                </a:cxn>
                <a:cxn ang="0">
                  <a:pos x="210" y="1397"/>
                </a:cxn>
                <a:cxn ang="0">
                  <a:pos x="344" y="1143"/>
                </a:cxn>
                <a:cxn ang="0">
                  <a:pos x="506" y="908"/>
                </a:cxn>
                <a:cxn ang="0">
                  <a:pos x="695" y="696"/>
                </a:cxn>
                <a:cxn ang="0">
                  <a:pos x="908" y="507"/>
                </a:cxn>
                <a:cxn ang="0">
                  <a:pos x="1142" y="345"/>
                </a:cxn>
                <a:cxn ang="0">
                  <a:pos x="1395" y="211"/>
                </a:cxn>
                <a:cxn ang="0">
                  <a:pos x="1666" y="109"/>
                </a:cxn>
                <a:cxn ang="0">
                  <a:pos x="1951" y="38"/>
                </a:cxn>
                <a:cxn ang="0">
                  <a:pos x="2249" y="5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ea typeface="+mn-ea"/>
              </a:endParaRPr>
            </a:p>
          </p:txBody>
        </p:sp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/>
              <a:ahLst/>
              <a:cxnLst>
                <a:cxn ang="0">
                  <a:pos x="2217" y="5198"/>
                </a:cxn>
                <a:cxn ang="0">
                  <a:pos x="1776" y="5091"/>
                </a:cxn>
                <a:cxn ang="0">
                  <a:pos x="1369" y="4912"/>
                </a:cxn>
                <a:cxn ang="0">
                  <a:pos x="1001" y="4671"/>
                </a:cxn>
                <a:cxn ang="0">
                  <a:pos x="680" y="4371"/>
                </a:cxn>
                <a:cxn ang="0">
                  <a:pos x="412" y="4023"/>
                </a:cxn>
                <a:cxn ang="0">
                  <a:pos x="206" y="3631"/>
                </a:cxn>
                <a:cxn ang="0">
                  <a:pos x="67" y="3204"/>
                </a:cxn>
                <a:cxn ang="0">
                  <a:pos x="3" y="2749"/>
                </a:cxn>
                <a:cxn ang="0">
                  <a:pos x="21" y="2281"/>
                </a:cxn>
                <a:cxn ang="0">
                  <a:pos x="118" y="1838"/>
                </a:cxn>
                <a:cxn ang="0">
                  <a:pos x="287" y="1424"/>
                </a:cxn>
                <a:cxn ang="0">
                  <a:pos x="520" y="1051"/>
                </a:cxn>
                <a:cxn ang="0">
                  <a:pos x="811" y="722"/>
                </a:cxn>
                <a:cxn ang="0">
                  <a:pos x="1153" y="447"/>
                </a:cxn>
                <a:cxn ang="0">
                  <a:pos x="1539" y="231"/>
                </a:cxn>
                <a:cxn ang="0">
                  <a:pos x="1961" y="82"/>
                </a:cxn>
                <a:cxn ang="0">
                  <a:pos x="2414" y="8"/>
                </a:cxn>
                <a:cxn ang="0">
                  <a:pos x="2881" y="14"/>
                </a:cxn>
                <a:cxn ang="0">
                  <a:pos x="3329" y="99"/>
                </a:cxn>
                <a:cxn ang="0">
                  <a:pos x="3748" y="258"/>
                </a:cxn>
                <a:cxn ang="0">
                  <a:pos x="4128" y="483"/>
                </a:cxn>
                <a:cxn ang="0">
                  <a:pos x="4463" y="766"/>
                </a:cxn>
                <a:cxn ang="0">
                  <a:pos x="4746" y="1102"/>
                </a:cxn>
                <a:cxn ang="0">
                  <a:pos x="4971" y="1482"/>
                </a:cxn>
                <a:cxn ang="0">
                  <a:pos x="5129" y="1899"/>
                </a:cxn>
                <a:cxn ang="0">
                  <a:pos x="5215" y="2347"/>
                </a:cxn>
                <a:cxn ang="0">
                  <a:pos x="5221" y="2815"/>
                </a:cxn>
                <a:cxn ang="0">
                  <a:pos x="5146" y="3267"/>
                </a:cxn>
                <a:cxn ang="0">
                  <a:pos x="4998" y="3689"/>
                </a:cxn>
                <a:cxn ang="0">
                  <a:pos x="4782" y="4075"/>
                </a:cxn>
                <a:cxn ang="0">
                  <a:pos x="4507" y="4417"/>
                </a:cxn>
                <a:cxn ang="0">
                  <a:pos x="4178" y="4709"/>
                </a:cxn>
                <a:cxn ang="0">
                  <a:pos x="3804" y="4942"/>
                </a:cxn>
                <a:cxn ang="0">
                  <a:pos x="3392" y="5111"/>
                </a:cxn>
                <a:cxn ang="0">
                  <a:pos x="2947" y="5207"/>
                </a:cxn>
                <a:cxn ang="0">
                  <a:pos x="1131" y="3819"/>
                </a:cxn>
                <a:cxn ang="0">
                  <a:pos x="1258" y="3381"/>
                </a:cxn>
                <a:cxn ang="0">
                  <a:pos x="1348" y="3148"/>
                </a:cxn>
                <a:cxn ang="0">
                  <a:pos x="1447" y="2959"/>
                </a:cxn>
                <a:cxn ang="0">
                  <a:pos x="1556" y="2822"/>
                </a:cxn>
                <a:cxn ang="0">
                  <a:pos x="1690" y="2718"/>
                </a:cxn>
                <a:cxn ang="0">
                  <a:pos x="1855" y="2666"/>
                </a:cxn>
                <a:cxn ang="0">
                  <a:pos x="2001" y="2672"/>
                </a:cxn>
                <a:cxn ang="0">
                  <a:pos x="2144" y="2739"/>
                </a:cxn>
                <a:cxn ang="0">
                  <a:pos x="2295" y="2881"/>
                </a:cxn>
                <a:cxn ang="0">
                  <a:pos x="2435" y="3090"/>
                </a:cxn>
                <a:cxn ang="0">
                  <a:pos x="2614" y="3456"/>
                </a:cxn>
                <a:cxn ang="0">
                  <a:pos x="2794" y="3090"/>
                </a:cxn>
                <a:cxn ang="0">
                  <a:pos x="2934" y="2881"/>
                </a:cxn>
                <a:cxn ang="0">
                  <a:pos x="3085" y="2739"/>
                </a:cxn>
                <a:cxn ang="0">
                  <a:pos x="3228" y="2672"/>
                </a:cxn>
                <a:cxn ang="0">
                  <a:pos x="3400" y="2669"/>
                </a:cxn>
                <a:cxn ang="0">
                  <a:pos x="3560" y="2729"/>
                </a:cxn>
                <a:cxn ang="0">
                  <a:pos x="3689" y="2838"/>
                </a:cxn>
                <a:cxn ang="0">
                  <a:pos x="3796" y="2983"/>
                </a:cxn>
                <a:cxn ang="0">
                  <a:pos x="3894" y="3179"/>
                </a:cxn>
                <a:cxn ang="0">
                  <a:pos x="3983" y="3417"/>
                </a:cxn>
                <a:cxn ang="0">
                  <a:pos x="4268" y="3819"/>
                </a:cxn>
                <a:cxn ang="0">
                  <a:pos x="1131" y="38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ea typeface="+mn-ea"/>
              </a:endParaRPr>
            </a:p>
          </p:txBody>
        </p:sp>
      </p:grp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E0DE087-2376-4C14-8A08-407B1290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ransition>
    <p:fade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47663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MS PGothic" pitchFamily="34" charset="-128"/>
        </a:defRPr>
      </a:lvl2pPr>
      <a:lvl3pPr marL="682625" indent="-1158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grpSp>
        <p:nvGrpSpPr>
          <p:cNvPr id="5123" name="Group 4"/>
          <p:cNvGrpSpPr>
            <a:grpSpLocks/>
          </p:cNvGrpSpPr>
          <p:nvPr userDrawn="1"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/>
              <a:ahLst/>
              <a:cxnLst>
                <a:cxn ang="0">
                  <a:pos x="2613" y="14"/>
                </a:cxn>
                <a:cxn ang="0">
                  <a:pos x="2906" y="62"/>
                </a:cxn>
                <a:cxn ang="0">
                  <a:pos x="3184" y="145"/>
                </a:cxn>
                <a:cxn ang="0">
                  <a:pos x="3449" y="261"/>
                </a:cxn>
                <a:cxn ang="0">
                  <a:pos x="3695" y="406"/>
                </a:cxn>
                <a:cxn ang="0">
                  <a:pos x="3921" y="580"/>
                </a:cxn>
                <a:cxn ang="0">
                  <a:pos x="4125" y="778"/>
                </a:cxn>
                <a:cxn ang="0">
                  <a:pos x="4303" y="999"/>
                </a:cxn>
                <a:cxn ang="0">
                  <a:pos x="4454" y="1242"/>
                </a:cxn>
                <a:cxn ang="0">
                  <a:pos x="4576" y="1503"/>
                </a:cxn>
                <a:cxn ang="0">
                  <a:pos x="4666" y="1779"/>
                </a:cxn>
                <a:cxn ang="0">
                  <a:pos x="4721" y="2069"/>
                </a:cxn>
                <a:cxn ang="0">
                  <a:pos x="4740" y="2371"/>
                </a:cxn>
                <a:cxn ang="0">
                  <a:pos x="4721" y="2673"/>
                </a:cxn>
                <a:cxn ang="0">
                  <a:pos x="4666" y="2963"/>
                </a:cxn>
                <a:cxn ang="0">
                  <a:pos x="4576" y="3240"/>
                </a:cxn>
                <a:cxn ang="0">
                  <a:pos x="4454" y="3500"/>
                </a:cxn>
                <a:cxn ang="0">
                  <a:pos x="4303" y="3743"/>
                </a:cxn>
                <a:cxn ang="0">
                  <a:pos x="4125" y="3964"/>
                </a:cxn>
                <a:cxn ang="0">
                  <a:pos x="3921" y="4163"/>
                </a:cxn>
                <a:cxn ang="0">
                  <a:pos x="3695" y="4337"/>
                </a:cxn>
                <a:cxn ang="0">
                  <a:pos x="3449" y="4482"/>
                </a:cxn>
                <a:cxn ang="0">
                  <a:pos x="3184" y="4597"/>
                </a:cxn>
                <a:cxn ang="0">
                  <a:pos x="2906" y="4680"/>
                </a:cxn>
                <a:cxn ang="0">
                  <a:pos x="2613" y="4728"/>
                </a:cxn>
                <a:cxn ang="0">
                  <a:pos x="2309" y="4740"/>
                </a:cxn>
                <a:cxn ang="0">
                  <a:pos x="2009" y="4713"/>
                </a:cxn>
                <a:cxn ang="0">
                  <a:pos x="1721" y="4651"/>
                </a:cxn>
                <a:cxn ang="0">
                  <a:pos x="1448" y="4554"/>
                </a:cxn>
                <a:cxn ang="0">
                  <a:pos x="1191" y="4426"/>
                </a:cxn>
                <a:cxn ang="0">
                  <a:pos x="953" y="4270"/>
                </a:cxn>
                <a:cxn ang="0">
                  <a:pos x="735" y="4087"/>
                </a:cxn>
                <a:cxn ang="0">
                  <a:pos x="542" y="3878"/>
                </a:cxn>
                <a:cxn ang="0">
                  <a:pos x="375" y="3648"/>
                </a:cxn>
                <a:cxn ang="0">
                  <a:pos x="234" y="3399"/>
                </a:cxn>
                <a:cxn ang="0">
                  <a:pos x="125" y="3132"/>
                </a:cxn>
                <a:cxn ang="0">
                  <a:pos x="49" y="2848"/>
                </a:cxn>
                <a:cxn ang="0">
                  <a:pos x="7" y="2553"/>
                </a:cxn>
                <a:cxn ang="0">
                  <a:pos x="4" y="2249"/>
                </a:cxn>
                <a:cxn ang="0">
                  <a:pos x="37" y="1952"/>
                </a:cxn>
                <a:cxn ang="0">
                  <a:pos x="107" y="1667"/>
                </a:cxn>
                <a:cxn ang="0">
                  <a:pos x="210" y="1397"/>
                </a:cxn>
                <a:cxn ang="0">
                  <a:pos x="344" y="1143"/>
                </a:cxn>
                <a:cxn ang="0">
                  <a:pos x="506" y="908"/>
                </a:cxn>
                <a:cxn ang="0">
                  <a:pos x="695" y="696"/>
                </a:cxn>
                <a:cxn ang="0">
                  <a:pos x="908" y="507"/>
                </a:cxn>
                <a:cxn ang="0">
                  <a:pos x="1142" y="345"/>
                </a:cxn>
                <a:cxn ang="0">
                  <a:pos x="1395" y="211"/>
                </a:cxn>
                <a:cxn ang="0">
                  <a:pos x="1666" y="109"/>
                </a:cxn>
                <a:cxn ang="0">
                  <a:pos x="1951" y="38"/>
                </a:cxn>
                <a:cxn ang="0">
                  <a:pos x="2249" y="5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ea typeface="+mn-ea"/>
              </a:endParaRPr>
            </a:p>
          </p:txBody>
        </p:sp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/>
              <a:ahLst/>
              <a:cxnLst>
                <a:cxn ang="0">
                  <a:pos x="2217" y="5198"/>
                </a:cxn>
                <a:cxn ang="0">
                  <a:pos x="1776" y="5091"/>
                </a:cxn>
                <a:cxn ang="0">
                  <a:pos x="1369" y="4912"/>
                </a:cxn>
                <a:cxn ang="0">
                  <a:pos x="1001" y="4671"/>
                </a:cxn>
                <a:cxn ang="0">
                  <a:pos x="680" y="4371"/>
                </a:cxn>
                <a:cxn ang="0">
                  <a:pos x="412" y="4023"/>
                </a:cxn>
                <a:cxn ang="0">
                  <a:pos x="206" y="3631"/>
                </a:cxn>
                <a:cxn ang="0">
                  <a:pos x="67" y="3204"/>
                </a:cxn>
                <a:cxn ang="0">
                  <a:pos x="3" y="2749"/>
                </a:cxn>
                <a:cxn ang="0">
                  <a:pos x="21" y="2281"/>
                </a:cxn>
                <a:cxn ang="0">
                  <a:pos x="118" y="1838"/>
                </a:cxn>
                <a:cxn ang="0">
                  <a:pos x="287" y="1424"/>
                </a:cxn>
                <a:cxn ang="0">
                  <a:pos x="520" y="1051"/>
                </a:cxn>
                <a:cxn ang="0">
                  <a:pos x="811" y="722"/>
                </a:cxn>
                <a:cxn ang="0">
                  <a:pos x="1153" y="447"/>
                </a:cxn>
                <a:cxn ang="0">
                  <a:pos x="1539" y="231"/>
                </a:cxn>
                <a:cxn ang="0">
                  <a:pos x="1961" y="82"/>
                </a:cxn>
                <a:cxn ang="0">
                  <a:pos x="2414" y="8"/>
                </a:cxn>
                <a:cxn ang="0">
                  <a:pos x="2881" y="14"/>
                </a:cxn>
                <a:cxn ang="0">
                  <a:pos x="3329" y="99"/>
                </a:cxn>
                <a:cxn ang="0">
                  <a:pos x="3748" y="258"/>
                </a:cxn>
                <a:cxn ang="0">
                  <a:pos x="4128" y="483"/>
                </a:cxn>
                <a:cxn ang="0">
                  <a:pos x="4463" y="766"/>
                </a:cxn>
                <a:cxn ang="0">
                  <a:pos x="4746" y="1102"/>
                </a:cxn>
                <a:cxn ang="0">
                  <a:pos x="4971" y="1482"/>
                </a:cxn>
                <a:cxn ang="0">
                  <a:pos x="5129" y="1899"/>
                </a:cxn>
                <a:cxn ang="0">
                  <a:pos x="5215" y="2347"/>
                </a:cxn>
                <a:cxn ang="0">
                  <a:pos x="5221" y="2815"/>
                </a:cxn>
                <a:cxn ang="0">
                  <a:pos x="5146" y="3267"/>
                </a:cxn>
                <a:cxn ang="0">
                  <a:pos x="4998" y="3689"/>
                </a:cxn>
                <a:cxn ang="0">
                  <a:pos x="4782" y="4075"/>
                </a:cxn>
                <a:cxn ang="0">
                  <a:pos x="4507" y="4417"/>
                </a:cxn>
                <a:cxn ang="0">
                  <a:pos x="4178" y="4709"/>
                </a:cxn>
                <a:cxn ang="0">
                  <a:pos x="3804" y="4942"/>
                </a:cxn>
                <a:cxn ang="0">
                  <a:pos x="3392" y="5111"/>
                </a:cxn>
                <a:cxn ang="0">
                  <a:pos x="2947" y="5207"/>
                </a:cxn>
                <a:cxn ang="0">
                  <a:pos x="1131" y="3819"/>
                </a:cxn>
                <a:cxn ang="0">
                  <a:pos x="1258" y="3381"/>
                </a:cxn>
                <a:cxn ang="0">
                  <a:pos x="1348" y="3148"/>
                </a:cxn>
                <a:cxn ang="0">
                  <a:pos x="1447" y="2959"/>
                </a:cxn>
                <a:cxn ang="0">
                  <a:pos x="1556" y="2822"/>
                </a:cxn>
                <a:cxn ang="0">
                  <a:pos x="1690" y="2718"/>
                </a:cxn>
                <a:cxn ang="0">
                  <a:pos x="1855" y="2666"/>
                </a:cxn>
                <a:cxn ang="0">
                  <a:pos x="2001" y="2672"/>
                </a:cxn>
                <a:cxn ang="0">
                  <a:pos x="2144" y="2739"/>
                </a:cxn>
                <a:cxn ang="0">
                  <a:pos x="2295" y="2881"/>
                </a:cxn>
                <a:cxn ang="0">
                  <a:pos x="2435" y="3090"/>
                </a:cxn>
                <a:cxn ang="0">
                  <a:pos x="2614" y="3456"/>
                </a:cxn>
                <a:cxn ang="0">
                  <a:pos x="2794" y="3090"/>
                </a:cxn>
                <a:cxn ang="0">
                  <a:pos x="2934" y="2881"/>
                </a:cxn>
                <a:cxn ang="0">
                  <a:pos x="3085" y="2739"/>
                </a:cxn>
                <a:cxn ang="0">
                  <a:pos x="3228" y="2672"/>
                </a:cxn>
                <a:cxn ang="0">
                  <a:pos x="3400" y="2669"/>
                </a:cxn>
                <a:cxn ang="0">
                  <a:pos x="3560" y="2729"/>
                </a:cxn>
                <a:cxn ang="0">
                  <a:pos x="3689" y="2838"/>
                </a:cxn>
                <a:cxn ang="0">
                  <a:pos x="3796" y="2983"/>
                </a:cxn>
                <a:cxn ang="0">
                  <a:pos x="3894" y="3179"/>
                </a:cxn>
                <a:cxn ang="0">
                  <a:pos x="3983" y="3417"/>
                </a:cxn>
                <a:cxn ang="0">
                  <a:pos x="4268" y="3819"/>
                </a:cxn>
                <a:cxn ang="0">
                  <a:pos x="1131" y="38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transition>
    <p:fade/>
  </p:transition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47663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MS PGothic" pitchFamily="34" charset="-128"/>
        </a:defRPr>
      </a:lvl2pPr>
      <a:lvl3pPr marL="682625" indent="-1158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 userDrawn="1"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>
                <a:gd name="T0" fmla="*/ 1305 w 4740"/>
                <a:gd name="T1" fmla="*/ 7 h 4741"/>
                <a:gd name="T2" fmla="*/ 1451 w 4740"/>
                <a:gd name="T3" fmla="*/ 31 h 4741"/>
                <a:gd name="T4" fmla="*/ 1590 w 4740"/>
                <a:gd name="T5" fmla="*/ 72 h 4741"/>
                <a:gd name="T6" fmla="*/ 1722 w 4740"/>
                <a:gd name="T7" fmla="*/ 130 h 4741"/>
                <a:gd name="T8" fmla="*/ 1845 w 4740"/>
                <a:gd name="T9" fmla="*/ 203 h 4741"/>
                <a:gd name="T10" fmla="*/ 1958 w 4740"/>
                <a:gd name="T11" fmla="*/ 290 h 4741"/>
                <a:gd name="T12" fmla="*/ 2060 w 4740"/>
                <a:gd name="T13" fmla="*/ 389 h 4741"/>
                <a:gd name="T14" fmla="*/ 2149 w 4740"/>
                <a:gd name="T15" fmla="*/ 499 h 4741"/>
                <a:gd name="T16" fmla="*/ 2224 w 4740"/>
                <a:gd name="T17" fmla="*/ 620 h 4741"/>
                <a:gd name="T18" fmla="*/ 2285 w 4740"/>
                <a:gd name="T19" fmla="*/ 751 h 4741"/>
                <a:gd name="T20" fmla="*/ 2330 w 4740"/>
                <a:gd name="T21" fmla="*/ 889 h 4741"/>
                <a:gd name="T22" fmla="*/ 2358 w 4740"/>
                <a:gd name="T23" fmla="*/ 1033 h 4741"/>
                <a:gd name="T24" fmla="*/ 2367 w 4740"/>
                <a:gd name="T25" fmla="*/ 1184 h 4741"/>
                <a:gd name="T26" fmla="*/ 2358 w 4740"/>
                <a:gd name="T27" fmla="*/ 1335 h 4741"/>
                <a:gd name="T28" fmla="*/ 2330 w 4740"/>
                <a:gd name="T29" fmla="*/ 1480 h 4741"/>
                <a:gd name="T30" fmla="*/ 2285 w 4740"/>
                <a:gd name="T31" fmla="*/ 1618 h 4741"/>
                <a:gd name="T32" fmla="*/ 2224 w 4740"/>
                <a:gd name="T33" fmla="*/ 1748 h 4741"/>
                <a:gd name="T34" fmla="*/ 2149 w 4740"/>
                <a:gd name="T35" fmla="*/ 1870 h 4741"/>
                <a:gd name="T36" fmla="*/ 2060 w 4740"/>
                <a:gd name="T37" fmla="*/ 1980 h 4741"/>
                <a:gd name="T38" fmla="*/ 1958 w 4740"/>
                <a:gd name="T39" fmla="*/ 2079 h 4741"/>
                <a:gd name="T40" fmla="*/ 1845 w 4740"/>
                <a:gd name="T41" fmla="*/ 2166 h 4741"/>
                <a:gd name="T42" fmla="*/ 1722 w 4740"/>
                <a:gd name="T43" fmla="*/ 2239 h 4741"/>
                <a:gd name="T44" fmla="*/ 1590 w 4740"/>
                <a:gd name="T45" fmla="*/ 2296 h 4741"/>
                <a:gd name="T46" fmla="*/ 1451 w 4740"/>
                <a:gd name="T47" fmla="*/ 2338 h 4741"/>
                <a:gd name="T48" fmla="*/ 1305 w 4740"/>
                <a:gd name="T49" fmla="*/ 2362 h 4741"/>
                <a:gd name="T50" fmla="*/ 1153 w 4740"/>
                <a:gd name="T51" fmla="*/ 2368 h 4741"/>
                <a:gd name="T52" fmla="*/ 1003 w 4740"/>
                <a:gd name="T53" fmla="*/ 2354 h 4741"/>
                <a:gd name="T54" fmla="*/ 859 w 4740"/>
                <a:gd name="T55" fmla="*/ 2323 h 4741"/>
                <a:gd name="T56" fmla="*/ 723 w 4740"/>
                <a:gd name="T57" fmla="*/ 2275 h 4741"/>
                <a:gd name="T58" fmla="*/ 595 w 4740"/>
                <a:gd name="T59" fmla="*/ 2211 h 4741"/>
                <a:gd name="T60" fmla="*/ 476 w 4740"/>
                <a:gd name="T61" fmla="*/ 2133 h 4741"/>
                <a:gd name="T62" fmla="*/ 367 w 4740"/>
                <a:gd name="T63" fmla="*/ 2041 h 4741"/>
                <a:gd name="T64" fmla="*/ 271 w 4740"/>
                <a:gd name="T65" fmla="*/ 1937 h 4741"/>
                <a:gd name="T66" fmla="*/ 187 w 4740"/>
                <a:gd name="T67" fmla="*/ 1822 h 4741"/>
                <a:gd name="T68" fmla="*/ 117 w 4740"/>
                <a:gd name="T69" fmla="*/ 1698 h 4741"/>
                <a:gd name="T70" fmla="*/ 62 w 4740"/>
                <a:gd name="T71" fmla="*/ 1564 h 4741"/>
                <a:gd name="T72" fmla="*/ 24 w 4740"/>
                <a:gd name="T73" fmla="*/ 1422 h 4741"/>
                <a:gd name="T74" fmla="*/ 3 w 4740"/>
                <a:gd name="T75" fmla="*/ 1275 h 4741"/>
                <a:gd name="T76" fmla="*/ 2 w 4740"/>
                <a:gd name="T77" fmla="*/ 1123 h 4741"/>
                <a:gd name="T78" fmla="*/ 18 w 4740"/>
                <a:gd name="T79" fmla="*/ 975 h 4741"/>
                <a:gd name="T80" fmla="*/ 53 w 4740"/>
                <a:gd name="T81" fmla="*/ 833 h 4741"/>
                <a:gd name="T82" fmla="*/ 105 w 4740"/>
                <a:gd name="T83" fmla="*/ 698 h 4741"/>
                <a:gd name="T84" fmla="*/ 172 w 4740"/>
                <a:gd name="T85" fmla="*/ 571 h 4741"/>
                <a:gd name="T86" fmla="*/ 253 w 4740"/>
                <a:gd name="T87" fmla="*/ 454 h 4741"/>
                <a:gd name="T88" fmla="*/ 347 w 4740"/>
                <a:gd name="T89" fmla="*/ 348 h 4741"/>
                <a:gd name="T90" fmla="*/ 453 w 4740"/>
                <a:gd name="T91" fmla="*/ 253 h 4741"/>
                <a:gd name="T92" fmla="*/ 570 w 4740"/>
                <a:gd name="T93" fmla="*/ 172 h 4741"/>
                <a:gd name="T94" fmla="*/ 697 w 4740"/>
                <a:gd name="T95" fmla="*/ 105 h 4741"/>
                <a:gd name="T96" fmla="*/ 832 w 4740"/>
                <a:gd name="T97" fmla="*/ 54 h 4741"/>
                <a:gd name="T98" fmla="*/ 974 w 4740"/>
                <a:gd name="T99" fmla="*/ 19 h 4741"/>
                <a:gd name="T100" fmla="*/ 1123 w 4740"/>
                <a:gd name="T101" fmla="*/ 2 h 4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>
                <a:gd name="T0" fmla="*/ 1109 w 5228"/>
                <a:gd name="T1" fmla="*/ 2599 h 5228"/>
                <a:gd name="T2" fmla="*/ 888 w 5228"/>
                <a:gd name="T3" fmla="*/ 2546 h 5228"/>
                <a:gd name="T4" fmla="*/ 685 w 5228"/>
                <a:gd name="T5" fmla="*/ 2456 h 5228"/>
                <a:gd name="T6" fmla="*/ 501 w 5228"/>
                <a:gd name="T7" fmla="*/ 2336 h 5228"/>
                <a:gd name="T8" fmla="*/ 340 w 5228"/>
                <a:gd name="T9" fmla="*/ 2186 h 5228"/>
                <a:gd name="T10" fmla="*/ 206 w 5228"/>
                <a:gd name="T11" fmla="*/ 2012 h 5228"/>
                <a:gd name="T12" fmla="*/ 103 w 5228"/>
                <a:gd name="T13" fmla="*/ 1816 h 5228"/>
                <a:gd name="T14" fmla="*/ 34 w 5228"/>
                <a:gd name="T15" fmla="*/ 1602 h 5228"/>
                <a:gd name="T16" fmla="*/ 2 w 5228"/>
                <a:gd name="T17" fmla="*/ 1375 h 5228"/>
                <a:gd name="T18" fmla="*/ 11 w 5228"/>
                <a:gd name="T19" fmla="*/ 1141 h 5228"/>
                <a:gd name="T20" fmla="*/ 59 w 5228"/>
                <a:gd name="T21" fmla="*/ 919 h 5228"/>
                <a:gd name="T22" fmla="*/ 144 w 5228"/>
                <a:gd name="T23" fmla="*/ 712 h 5228"/>
                <a:gd name="T24" fmla="*/ 260 w 5228"/>
                <a:gd name="T25" fmla="*/ 526 h 5228"/>
                <a:gd name="T26" fmla="*/ 406 w 5228"/>
                <a:gd name="T27" fmla="*/ 361 h 5228"/>
                <a:gd name="T28" fmla="*/ 577 w 5228"/>
                <a:gd name="T29" fmla="*/ 224 h 5228"/>
                <a:gd name="T30" fmla="*/ 770 w 5228"/>
                <a:gd name="T31" fmla="*/ 116 h 5228"/>
                <a:gd name="T32" fmla="*/ 981 w 5228"/>
                <a:gd name="T33" fmla="*/ 41 h 5228"/>
                <a:gd name="T34" fmla="*/ 1207 w 5228"/>
                <a:gd name="T35" fmla="*/ 4 h 5228"/>
                <a:gd name="T36" fmla="*/ 1441 w 5228"/>
                <a:gd name="T37" fmla="*/ 7 h 5228"/>
                <a:gd name="T38" fmla="*/ 1665 w 5228"/>
                <a:gd name="T39" fmla="*/ 50 h 5228"/>
                <a:gd name="T40" fmla="*/ 1874 w 5228"/>
                <a:gd name="T41" fmla="*/ 129 h 5228"/>
                <a:gd name="T42" fmla="*/ 2064 w 5228"/>
                <a:gd name="T43" fmla="*/ 242 h 5228"/>
                <a:gd name="T44" fmla="*/ 2232 w 5228"/>
                <a:gd name="T45" fmla="*/ 383 h 5228"/>
                <a:gd name="T46" fmla="*/ 2373 w 5228"/>
                <a:gd name="T47" fmla="*/ 551 h 5228"/>
                <a:gd name="T48" fmla="*/ 2486 w 5228"/>
                <a:gd name="T49" fmla="*/ 741 h 5228"/>
                <a:gd name="T50" fmla="*/ 2565 w 5228"/>
                <a:gd name="T51" fmla="*/ 950 h 5228"/>
                <a:gd name="T52" fmla="*/ 2608 w 5228"/>
                <a:gd name="T53" fmla="*/ 1174 h 5228"/>
                <a:gd name="T54" fmla="*/ 2611 w 5228"/>
                <a:gd name="T55" fmla="*/ 1408 h 5228"/>
                <a:gd name="T56" fmla="*/ 2573 w 5228"/>
                <a:gd name="T57" fmla="*/ 1634 h 5228"/>
                <a:gd name="T58" fmla="*/ 2499 w 5228"/>
                <a:gd name="T59" fmla="*/ 1845 h 5228"/>
                <a:gd name="T60" fmla="*/ 2391 w 5228"/>
                <a:gd name="T61" fmla="*/ 2038 h 5228"/>
                <a:gd name="T62" fmla="*/ 2254 w 5228"/>
                <a:gd name="T63" fmla="*/ 2209 h 5228"/>
                <a:gd name="T64" fmla="*/ 2089 w 5228"/>
                <a:gd name="T65" fmla="*/ 2355 h 5228"/>
                <a:gd name="T66" fmla="*/ 1902 w 5228"/>
                <a:gd name="T67" fmla="*/ 2471 h 5228"/>
                <a:gd name="T68" fmla="*/ 1696 w 5228"/>
                <a:gd name="T69" fmla="*/ 2556 h 5228"/>
                <a:gd name="T70" fmla="*/ 1474 w 5228"/>
                <a:gd name="T71" fmla="*/ 2604 h 5228"/>
                <a:gd name="T72" fmla="*/ 566 w 5228"/>
                <a:gd name="T73" fmla="*/ 1910 h 5228"/>
                <a:gd name="T74" fmla="*/ 629 w 5228"/>
                <a:gd name="T75" fmla="*/ 1691 h 5228"/>
                <a:gd name="T76" fmla="*/ 674 w 5228"/>
                <a:gd name="T77" fmla="*/ 1574 h 5228"/>
                <a:gd name="T78" fmla="*/ 724 w 5228"/>
                <a:gd name="T79" fmla="*/ 1480 h 5228"/>
                <a:gd name="T80" fmla="*/ 778 w 5228"/>
                <a:gd name="T81" fmla="*/ 1411 h 5228"/>
                <a:gd name="T82" fmla="*/ 845 w 5228"/>
                <a:gd name="T83" fmla="*/ 1359 h 5228"/>
                <a:gd name="T84" fmla="*/ 928 w 5228"/>
                <a:gd name="T85" fmla="*/ 1333 h 5228"/>
                <a:gd name="T86" fmla="*/ 1001 w 5228"/>
                <a:gd name="T87" fmla="*/ 1336 h 5228"/>
                <a:gd name="T88" fmla="*/ 1072 w 5228"/>
                <a:gd name="T89" fmla="*/ 1370 h 5228"/>
                <a:gd name="T90" fmla="*/ 1148 w 5228"/>
                <a:gd name="T91" fmla="*/ 1441 h 5228"/>
                <a:gd name="T92" fmla="*/ 1218 w 5228"/>
                <a:gd name="T93" fmla="*/ 1545 h 5228"/>
                <a:gd name="T94" fmla="*/ 1307 w 5228"/>
                <a:gd name="T95" fmla="*/ 1728 h 5228"/>
                <a:gd name="T96" fmla="*/ 1397 w 5228"/>
                <a:gd name="T97" fmla="*/ 1545 h 5228"/>
                <a:gd name="T98" fmla="*/ 1467 w 5228"/>
                <a:gd name="T99" fmla="*/ 1441 h 5228"/>
                <a:gd name="T100" fmla="*/ 1543 w 5228"/>
                <a:gd name="T101" fmla="*/ 1370 h 5228"/>
                <a:gd name="T102" fmla="*/ 1614 w 5228"/>
                <a:gd name="T103" fmla="*/ 1336 h 5228"/>
                <a:gd name="T104" fmla="*/ 1700 w 5228"/>
                <a:gd name="T105" fmla="*/ 1335 h 5228"/>
                <a:gd name="T106" fmla="*/ 1780 w 5228"/>
                <a:gd name="T107" fmla="*/ 1365 h 5228"/>
                <a:gd name="T108" fmla="*/ 1845 w 5228"/>
                <a:gd name="T109" fmla="*/ 1419 h 5228"/>
                <a:gd name="T110" fmla="*/ 1898 w 5228"/>
                <a:gd name="T111" fmla="*/ 1492 h 5228"/>
                <a:gd name="T112" fmla="*/ 1947 w 5228"/>
                <a:gd name="T113" fmla="*/ 1590 h 5228"/>
                <a:gd name="T114" fmla="*/ 1992 w 5228"/>
                <a:gd name="T115" fmla="*/ 1709 h 5228"/>
                <a:gd name="T116" fmla="*/ 2134 w 5228"/>
                <a:gd name="T117" fmla="*/ 1910 h 5228"/>
                <a:gd name="T118" fmla="*/ 566 w 5228"/>
                <a:gd name="T119" fmla="*/ 1910 h 5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7924800" y="0"/>
            <a:ext cx="121920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8342313" y="6629400"/>
            <a:ext cx="649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525252"/>
                </a:solidFill>
                <a:latin typeface="Arial" charset="0"/>
                <a:ea typeface="ＭＳ Ｐゴシック" charset="-128"/>
              </a:rPr>
              <a:t>PAGE  </a:t>
            </a:r>
            <a:fld id="{00E72DB7-1164-425C-B4EB-AC2C58640E0E}" type="slidenum">
              <a:rPr lang="en-US" sz="800">
                <a:solidFill>
                  <a:srgbClr val="525252"/>
                </a:solidFill>
                <a:latin typeface="Arial" charset="0"/>
                <a:ea typeface="ＭＳ Ｐゴシック" charset="-128"/>
              </a:rPr>
              <a:pPr>
                <a:defRPr/>
              </a:pPr>
              <a:t>‹#›</a:t>
            </a:fld>
            <a:endParaRPr lang="en-US" sz="800">
              <a:solidFill>
                <a:srgbClr val="525252"/>
              </a:solidFill>
              <a:latin typeface="Arial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79C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82625" indent="-217488" algn="l" rtl="0" eaLnBrk="0" fontAlgn="base" hangingPunct="0">
        <a:spcBef>
          <a:spcPct val="20000"/>
        </a:spcBef>
        <a:spcAft>
          <a:spcPct val="0"/>
        </a:spcAft>
        <a:buClr>
          <a:srgbClr val="0063B8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146175" indent="-173038" algn="l" rtl="0" eaLnBrk="0" fontAlgn="base" hangingPunct="0">
        <a:spcBef>
          <a:spcPct val="20000"/>
        </a:spcBef>
        <a:spcAft>
          <a:spcPct val="0"/>
        </a:spcAft>
        <a:buClr>
          <a:srgbClr val="0063B8"/>
        </a:buClr>
        <a:buFont typeface="Arial" pitchFamily="34" charset="0"/>
        <a:buChar char="-"/>
        <a:defRPr sz="20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 userDrawn="1"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/>
              <a:ahLst/>
              <a:cxnLst>
                <a:cxn ang="0">
                  <a:pos x="2613" y="14"/>
                </a:cxn>
                <a:cxn ang="0">
                  <a:pos x="2906" y="62"/>
                </a:cxn>
                <a:cxn ang="0">
                  <a:pos x="3184" y="145"/>
                </a:cxn>
                <a:cxn ang="0">
                  <a:pos x="3449" y="261"/>
                </a:cxn>
                <a:cxn ang="0">
                  <a:pos x="3695" y="406"/>
                </a:cxn>
                <a:cxn ang="0">
                  <a:pos x="3921" y="580"/>
                </a:cxn>
                <a:cxn ang="0">
                  <a:pos x="4125" y="778"/>
                </a:cxn>
                <a:cxn ang="0">
                  <a:pos x="4303" y="999"/>
                </a:cxn>
                <a:cxn ang="0">
                  <a:pos x="4454" y="1242"/>
                </a:cxn>
                <a:cxn ang="0">
                  <a:pos x="4576" y="1503"/>
                </a:cxn>
                <a:cxn ang="0">
                  <a:pos x="4666" y="1779"/>
                </a:cxn>
                <a:cxn ang="0">
                  <a:pos x="4721" y="2069"/>
                </a:cxn>
                <a:cxn ang="0">
                  <a:pos x="4740" y="2371"/>
                </a:cxn>
                <a:cxn ang="0">
                  <a:pos x="4721" y="2673"/>
                </a:cxn>
                <a:cxn ang="0">
                  <a:pos x="4666" y="2963"/>
                </a:cxn>
                <a:cxn ang="0">
                  <a:pos x="4576" y="3240"/>
                </a:cxn>
                <a:cxn ang="0">
                  <a:pos x="4454" y="3500"/>
                </a:cxn>
                <a:cxn ang="0">
                  <a:pos x="4303" y="3743"/>
                </a:cxn>
                <a:cxn ang="0">
                  <a:pos x="4125" y="3964"/>
                </a:cxn>
                <a:cxn ang="0">
                  <a:pos x="3921" y="4163"/>
                </a:cxn>
                <a:cxn ang="0">
                  <a:pos x="3695" y="4337"/>
                </a:cxn>
                <a:cxn ang="0">
                  <a:pos x="3449" y="4482"/>
                </a:cxn>
                <a:cxn ang="0">
                  <a:pos x="3184" y="4597"/>
                </a:cxn>
                <a:cxn ang="0">
                  <a:pos x="2906" y="4680"/>
                </a:cxn>
                <a:cxn ang="0">
                  <a:pos x="2613" y="4728"/>
                </a:cxn>
                <a:cxn ang="0">
                  <a:pos x="2309" y="4740"/>
                </a:cxn>
                <a:cxn ang="0">
                  <a:pos x="2009" y="4713"/>
                </a:cxn>
                <a:cxn ang="0">
                  <a:pos x="1721" y="4651"/>
                </a:cxn>
                <a:cxn ang="0">
                  <a:pos x="1448" y="4554"/>
                </a:cxn>
                <a:cxn ang="0">
                  <a:pos x="1191" y="4426"/>
                </a:cxn>
                <a:cxn ang="0">
                  <a:pos x="953" y="4270"/>
                </a:cxn>
                <a:cxn ang="0">
                  <a:pos x="735" y="4087"/>
                </a:cxn>
                <a:cxn ang="0">
                  <a:pos x="542" y="3878"/>
                </a:cxn>
                <a:cxn ang="0">
                  <a:pos x="375" y="3648"/>
                </a:cxn>
                <a:cxn ang="0">
                  <a:pos x="234" y="3399"/>
                </a:cxn>
                <a:cxn ang="0">
                  <a:pos x="125" y="3132"/>
                </a:cxn>
                <a:cxn ang="0">
                  <a:pos x="49" y="2848"/>
                </a:cxn>
                <a:cxn ang="0">
                  <a:pos x="7" y="2553"/>
                </a:cxn>
                <a:cxn ang="0">
                  <a:pos x="4" y="2249"/>
                </a:cxn>
                <a:cxn ang="0">
                  <a:pos x="37" y="1952"/>
                </a:cxn>
                <a:cxn ang="0">
                  <a:pos x="107" y="1667"/>
                </a:cxn>
                <a:cxn ang="0">
                  <a:pos x="210" y="1397"/>
                </a:cxn>
                <a:cxn ang="0">
                  <a:pos x="344" y="1143"/>
                </a:cxn>
                <a:cxn ang="0">
                  <a:pos x="506" y="908"/>
                </a:cxn>
                <a:cxn ang="0">
                  <a:pos x="695" y="696"/>
                </a:cxn>
                <a:cxn ang="0">
                  <a:pos x="908" y="507"/>
                </a:cxn>
                <a:cxn ang="0">
                  <a:pos x="1142" y="345"/>
                </a:cxn>
                <a:cxn ang="0">
                  <a:pos x="1395" y="211"/>
                </a:cxn>
                <a:cxn ang="0">
                  <a:pos x="1666" y="109"/>
                </a:cxn>
                <a:cxn ang="0">
                  <a:pos x="1951" y="38"/>
                </a:cxn>
                <a:cxn ang="0">
                  <a:pos x="2249" y="5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ea typeface="+mn-ea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/>
              <a:ahLst/>
              <a:cxnLst>
                <a:cxn ang="0">
                  <a:pos x="2217" y="5198"/>
                </a:cxn>
                <a:cxn ang="0">
                  <a:pos x="1776" y="5091"/>
                </a:cxn>
                <a:cxn ang="0">
                  <a:pos x="1369" y="4912"/>
                </a:cxn>
                <a:cxn ang="0">
                  <a:pos x="1001" y="4671"/>
                </a:cxn>
                <a:cxn ang="0">
                  <a:pos x="680" y="4371"/>
                </a:cxn>
                <a:cxn ang="0">
                  <a:pos x="412" y="4023"/>
                </a:cxn>
                <a:cxn ang="0">
                  <a:pos x="206" y="3631"/>
                </a:cxn>
                <a:cxn ang="0">
                  <a:pos x="67" y="3204"/>
                </a:cxn>
                <a:cxn ang="0">
                  <a:pos x="3" y="2749"/>
                </a:cxn>
                <a:cxn ang="0">
                  <a:pos x="21" y="2281"/>
                </a:cxn>
                <a:cxn ang="0">
                  <a:pos x="118" y="1838"/>
                </a:cxn>
                <a:cxn ang="0">
                  <a:pos x="287" y="1424"/>
                </a:cxn>
                <a:cxn ang="0">
                  <a:pos x="520" y="1051"/>
                </a:cxn>
                <a:cxn ang="0">
                  <a:pos x="811" y="722"/>
                </a:cxn>
                <a:cxn ang="0">
                  <a:pos x="1153" y="447"/>
                </a:cxn>
                <a:cxn ang="0">
                  <a:pos x="1539" y="231"/>
                </a:cxn>
                <a:cxn ang="0">
                  <a:pos x="1961" y="82"/>
                </a:cxn>
                <a:cxn ang="0">
                  <a:pos x="2414" y="8"/>
                </a:cxn>
                <a:cxn ang="0">
                  <a:pos x="2881" y="14"/>
                </a:cxn>
                <a:cxn ang="0">
                  <a:pos x="3329" y="99"/>
                </a:cxn>
                <a:cxn ang="0">
                  <a:pos x="3748" y="258"/>
                </a:cxn>
                <a:cxn ang="0">
                  <a:pos x="4128" y="483"/>
                </a:cxn>
                <a:cxn ang="0">
                  <a:pos x="4463" y="766"/>
                </a:cxn>
                <a:cxn ang="0">
                  <a:pos x="4746" y="1102"/>
                </a:cxn>
                <a:cxn ang="0">
                  <a:pos x="4971" y="1482"/>
                </a:cxn>
                <a:cxn ang="0">
                  <a:pos x="5129" y="1899"/>
                </a:cxn>
                <a:cxn ang="0">
                  <a:pos x="5215" y="2347"/>
                </a:cxn>
                <a:cxn ang="0">
                  <a:pos x="5221" y="2815"/>
                </a:cxn>
                <a:cxn ang="0">
                  <a:pos x="5146" y="3267"/>
                </a:cxn>
                <a:cxn ang="0">
                  <a:pos x="4998" y="3689"/>
                </a:cxn>
                <a:cxn ang="0">
                  <a:pos x="4782" y="4075"/>
                </a:cxn>
                <a:cxn ang="0">
                  <a:pos x="4507" y="4417"/>
                </a:cxn>
                <a:cxn ang="0">
                  <a:pos x="4178" y="4709"/>
                </a:cxn>
                <a:cxn ang="0">
                  <a:pos x="3804" y="4942"/>
                </a:cxn>
                <a:cxn ang="0">
                  <a:pos x="3392" y="5111"/>
                </a:cxn>
                <a:cxn ang="0">
                  <a:pos x="2947" y="5207"/>
                </a:cxn>
                <a:cxn ang="0">
                  <a:pos x="1131" y="3819"/>
                </a:cxn>
                <a:cxn ang="0">
                  <a:pos x="1258" y="3381"/>
                </a:cxn>
                <a:cxn ang="0">
                  <a:pos x="1348" y="3148"/>
                </a:cxn>
                <a:cxn ang="0">
                  <a:pos x="1447" y="2959"/>
                </a:cxn>
                <a:cxn ang="0">
                  <a:pos x="1556" y="2822"/>
                </a:cxn>
                <a:cxn ang="0">
                  <a:pos x="1690" y="2718"/>
                </a:cxn>
                <a:cxn ang="0">
                  <a:pos x="1855" y="2666"/>
                </a:cxn>
                <a:cxn ang="0">
                  <a:pos x="2001" y="2672"/>
                </a:cxn>
                <a:cxn ang="0">
                  <a:pos x="2144" y="2739"/>
                </a:cxn>
                <a:cxn ang="0">
                  <a:pos x="2295" y="2881"/>
                </a:cxn>
                <a:cxn ang="0">
                  <a:pos x="2435" y="3090"/>
                </a:cxn>
                <a:cxn ang="0">
                  <a:pos x="2614" y="3456"/>
                </a:cxn>
                <a:cxn ang="0">
                  <a:pos x="2794" y="3090"/>
                </a:cxn>
                <a:cxn ang="0">
                  <a:pos x="2934" y="2881"/>
                </a:cxn>
                <a:cxn ang="0">
                  <a:pos x="3085" y="2739"/>
                </a:cxn>
                <a:cxn ang="0">
                  <a:pos x="3228" y="2672"/>
                </a:cxn>
                <a:cxn ang="0">
                  <a:pos x="3400" y="2669"/>
                </a:cxn>
                <a:cxn ang="0">
                  <a:pos x="3560" y="2729"/>
                </a:cxn>
                <a:cxn ang="0">
                  <a:pos x="3689" y="2838"/>
                </a:cxn>
                <a:cxn ang="0">
                  <a:pos x="3796" y="2983"/>
                </a:cxn>
                <a:cxn ang="0">
                  <a:pos x="3894" y="3179"/>
                </a:cxn>
                <a:cxn ang="0">
                  <a:pos x="3983" y="3417"/>
                </a:cxn>
                <a:cxn ang="0">
                  <a:pos x="4268" y="3819"/>
                </a:cxn>
                <a:cxn ang="0">
                  <a:pos x="1131" y="38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</p:sldLayoutIdLst>
  <p:transition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5pPr>
      <a:lvl6pPr defTabSz="457200" eaLnBrk="1" hangingPunct="1"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6pPr>
      <a:lvl7pPr defTabSz="457200" eaLnBrk="1" hangingPunct="1"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7pPr>
      <a:lvl8pPr defTabSz="457200" eaLnBrk="1" hangingPunct="1"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8pPr>
      <a:lvl9pPr defTabSz="457200" eaLnBrk="1" hangingPunct="1">
        <a:defRPr sz="1600">
          <a:solidFill>
            <a:srgbClr val="FFFFFF"/>
          </a:solidFill>
          <a:latin typeface="Proxima Nova Regular"/>
          <a:ea typeface="Proxima Nova Regular"/>
          <a:cs typeface="Proxima Nova Regular"/>
          <a:sym typeface="Proxima Nova Regular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Proxima Nova Regular"/>
          <a:ea typeface="Proxima Nova Regular"/>
          <a:cs typeface="Proxima Nova Regular"/>
          <a:sym typeface="Proxima Nova Regular"/>
        </a:defRPr>
      </a:lvl1pPr>
      <a:lvl2pPr marL="790575" indent="-333375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chemeClr val="tx1"/>
          </a:solidFill>
          <a:latin typeface="Proxima Nova Regular"/>
          <a:ea typeface="Proxima Nova Regular"/>
          <a:cs typeface="Proxima Nova Regular"/>
          <a:sym typeface="Proxima Nova Regular"/>
        </a:defRPr>
      </a:lvl2pPr>
      <a:lvl3pPr marL="1233488" indent="-319088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Proxima Nova Regular"/>
          <a:ea typeface="Proxima Nova Regular"/>
          <a:cs typeface="Proxima Nova Regular"/>
          <a:sym typeface="Proxima Nova Regular"/>
        </a:defRPr>
      </a:lvl3pPr>
      <a:lvl4pPr marL="1727200" indent="-355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chemeClr val="tx1"/>
          </a:solidFill>
          <a:latin typeface="Proxima Nova Regular"/>
          <a:ea typeface="Proxima Nova Regular"/>
          <a:cs typeface="Proxima Nova Regular"/>
          <a:sym typeface="Proxima Nova Regular"/>
        </a:defRPr>
      </a:lvl4pPr>
      <a:lvl5pPr marL="2184400" indent="-355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»"/>
        <a:defRPr sz="2800">
          <a:solidFill>
            <a:schemeClr val="tx1"/>
          </a:solidFill>
          <a:latin typeface="Proxima Nova Regular"/>
          <a:ea typeface="Proxima Nova Regular"/>
          <a:cs typeface="Proxima Nova Regular"/>
          <a:sym typeface="Proxima Nova Regular"/>
        </a:defRPr>
      </a:lvl5pPr>
      <a:lvl6pPr marL="2641600" indent="-355600" defTabSz="457200" eaLnBrk="1" hangingPunct="1">
        <a:spcBef>
          <a:spcPts val="600"/>
        </a:spcBef>
        <a:buSzPct val="100000"/>
        <a:buFont typeface="Arial"/>
        <a:buChar char="•"/>
        <a:defRPr sz="2800">
          <a:latin typeface="Proxima Nova Regular"/>
          <a:ea typeface="Proxima Nova Regular"/>
          <a:cs typeface="Proxima Nova Regular"/>
          <a:sym typeface="Proxima Nova Regular"/>
        </a:defRPr>
      </a:lvl6pPr>
      <a:lvl7pPr marL="3098800" indent="-355600" defTabSz="457200" eaLnBrk="1" hangingPunct="1">
        <a:spcBef>
          <a:spcPts val="600"/>
        </a:spcBef>
        <a:buSzPct val="100000"/>
        <a:buFont typeface="Arial"/>
        <a:buChar char="•"/>
        <a:defRPr sz="2800">
          <a:latin typeface="Proxima Nova Regular"/>
          <a:ea typeface="Proxima Nova Regular"/>
          <a:cs typeface="Proxima Nova Regular"/>
          <a:sym typeface="Proxima Nova Regular"/>
        </a:defRPr>
      </a:lvl7pPr>
      <a:lvl8pPr marL="3556000" indent="-355600" defTabSz="457200" eaLnBrk="1" hangingPunct="1">
        <a:spcBef>
          <a:spcPts val="600"/>
        </a:spcBef>
        <a:buSzPct val="100000"/>
        <a:buFont typeface="Arial"/>
        <a:buChar char="•"/>
        <a:defRPr sz="2800">
          <a:latin typeface="Proxima Nova Regular"/>
          <a:ea typeface="Proxima Nova Regular"/>
          <a:cs typeface="Proxima Nova Regular"/>
          <a:sym typeface="Proxima Nova Regular"/>
        </a:defRPr>
      </a:lvl8pPr>
      <a:lvl9pPr marL="4013200" indent="-355600" defTabSz="457200" eaLnBrk="1" hangingPunct="1">
        <a:spcBef>
          <a:spcPts val="600"/>
        </a:spcBef>
        <a:buSzPct val="100000"/>
        <a:buFont typeface="Arial"/>
        <a:buChar char="•"/>
        <a:defRPr sz="2800">
          <a:latin typeface="Proxima Nova Regular"/>
          <a:ea typeface="Proxima Nova Regular"/>
          <a:cs typeface="Proxima Nova Regular"/>
          <a:sym typeface="Proxima Nova Regular"/>
        </a:defRPr>
      </a:lvl9pPr>
    </p:bodyStyle>
    <p:otherStyle>
      <a:lvl1pPr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1pPr>
      <a:lvl2pPr indent="4572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2pPr>
      <a:lvl3pPr indent="9144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3pPr>
      <a:lvl4pPr indent="13716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4pPr>
      <a:lvl5pPr indent="18288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5pPr>
      <a:lvl6pPr indent="22860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6pPr>
      <a:lvl7pPr indent="27432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7pPr>
      <a:lvl8pPr indent="32004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8pPr>
      <a:lvl9pPr indent="3657600" algn="r" defTabSz="457200" eaLnBrk="1" hangingPunct="1">
        <a:defRPr sz="900" b="1">
          <a:solidFill>
            <a:schemeClr val="tx1"/>
          </a:solidFill>
          <a:latin typeface="+mn-lt"/>
          <a:ea typeface="+mn-ea"/>
          <a:cs typeface="+mn-cs"/>
          <a:sym typeface="Proxima Nova Regular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387350" y="769938"/>
            <a:ext cx="8369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7350" y="1608138"/>
            <a:ext cx="8369300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84863" y="6257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663" y="6257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CBCB826-FA81-44E0-A681-53319E515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9" name="Picture 3" descr="Zebra Logo Horiz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12" r:id="rId2"/>
    <p:sldLayoutId id="2147484513" r:id="rId3"/>
    <p:sldLayoutId id="2147484514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b="1" kern="1200">
          <a:solidFill>
            <a:srgbClr val="0D749F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b="1">
          <a:solidFill>
            <a:srgbClr val="0D749F"/>
          </a:solidFill>
          <a:latin typeface="Arial" pitchFamily="34" charset="0"/>
          <a:cs typeface="Arial" pitchFamily="34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3648C"/>
        </a:buClr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1pPr>
      <a:lvl2pPr marL="458788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3648C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88975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3648C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919163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3648C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919163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3648C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384175" y="769938"/>
            <a:ext cx="837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8938" y="1608138"/>
            <a:ext cx="8366125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1050" y="627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938" y="6273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6A2E2FE-A25E-4703-975B-48925A6FC6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7" descr="Zebra Logo Horiz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" y="130175"/>
            <a:ext cx="812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15" r:id="rId2"/>
    <p:sldLayoutId id="2147484516" r:id="rId3"/>
    <p:sldLayoutId id="2147484517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b="1" kern="1200">
          <a:solidFill>
            <a:srgbClr val="E20022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b="1">
          <a:solidFill>
            <a:srgbClr val="E20022"/>
          </a:solidFill>
          <a:latin typeface="Arial" pitchFamily="34" charset="0"/>
          <a:cs typeface="Arial" pitchFamily="34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E20022"/>
        </a:buClr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1pPr>
      <a:lvl2pPr marL="458788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20022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88975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E20022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919163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E20022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919163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E20022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bra.com/rma-emea" TargetMode="External"/><Relationship Id="rId2" Type="http://schemas.openxmlformats.org/officeDocument/2006/relationships/hyperlink" Target="mailto:emea.ccc@motorolasolutions.com" TargetMode="External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5"/>
          <p:cNvSpPr>
            <a:spLocks noChangeArrowheads="1"/>
          </p:cNvSpPr>
          <p:nvPr/>
        </p:nvSpPr>
        <p:spPr bwMode="auto">
          <a:xfrm>
            <a:off x="330200" y="1851025"/>
            <a:ext cx="8813800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ea typeface="Avenir Roman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27013" y="2452688"/>
            <a:ext cx="85725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br>
              <a:rPr lang="it-IT" sz="3600" b="1" cap="all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</a:br>
            <a:endParaRPr lang="en-US" sz="3600" b="1" cap="all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27013" y="1905000"/>
            <a:ext cx="731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Arial" charset="0"/>
                <a:ea typeface="ＭＳ Ｐゴシック" charset="-128"/>
              </a:rPr>
              <a:t>February, 2016</a:t>
            </a:r>
          </a:p>
        </p:txBody>
      </p:sp>
      <p:sp>
        <p:nvSpPr>
          <p:cNvPr id="46085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1782763" y="1223963"/>
            <a:ext cx="6991350" cy="3475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>
                <a:latin typeface="Arial" pitchFamily="34" charset="0"/>
                <a:cs typeface="Arial" pitchFamily="34" charset="0"/>
              </a:rPr>
              <a:t>Come richiedere accessori avendo un contratto a copertura completa (Comprehensive Coverage)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6" name="Text Placeholder 6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Arial" pitchFamily="34" charset="0"/>
                <a:cs typeface="Arial" pitchFamily="34" charset="0"/>
              </a:rPr>
              <a:t>ZEBRA TECHNOLOGIES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cap="all" dirty="0"/>
              <a:t>Ulteriore Assistenza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74625" lvl="1" indent="-174625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1800" b="1" dirty="0">
                <a:cs typeface="+mn-cs"/>
              </a:rPr>
              <a:t>Per </a:t>
            </a:r>
            <a:r>
              <a:rPr lang="en-GB" sz="1800" b="1" dirty="0" err="1">
                <a:cs typeface="+mn-cs"/>
              </a:rPr>
              <a:t>ulteriori</a:t>
            </a:r>
            <a:r>
              <a:rPr lang="en-GB" sz="1800" b="1" dirty="0">
                <a:cs typeface="+mn-cs"/>
              </a:rPr>
              <a:t> </a:t>
            </a:r>
            <a:r>
              <a:rPr lang="en-GB" sz="1800" b="1" dirty="0" err="1">
                <a:cs typeface="+mn-cs"/>
              </a:rPr>
              <a:t>informazioni</a:t>
            </a:r>
            <a:r>
              <a:rPr lang="en-GB" sz="1800" b="1" dirty="0">
                <a:cs typeface="+mn-cs"/>
              </a:rPr>
              <a:t> </a:t>
            </a:r>
            <a:r>
              <a:rPr lang="en-GB" sz="1800" b="1" dirty="0" err="1">
                <a:cs typeface="+mn-cs"/>
              </a:rPr>
              <a:t>sul</a:t>
            </a:r>
            <a:r>
              <a:rPr lang="en-GB" sz="1800" b="1" dirty="0">
                <a:cs typeface="+mn-cs"/>
              </a:rPr>
              <a:t> Comprehensive Coverage </a:t>
            </a:r>
            <a:r>
              <a:rPr lang="en-GB" sz="1800" b="1" dirty="0" err="1">
                <a:cs typeface="+mn-cs"/>
              </a:rPr>
              <a:t>oppure</a:t>
            </a:r>
            <a:r>
              <a:rPr lang="en-GB" sz="1800" b="1" dirty="0">
                <a:cs typeface="+mn-cs"/>
              </a:rPr>
              <a:t> </a:t>
            </a:r>
            <a:r>
              <a:rPr lang="en-GB" sz="1800" b="1" dirty="0" err="1">
                <a:cs typeface="+mn-cs"/>
              </a:rPr>
              <a:t>su</a:t>
            </a:r>
            <a:r>
              <a:rPr lang="en-GB" sz="1800" b="1" dirty="0">
                <a:cs typeface="+mn-cs"/>
              </a:rPr>
              <a:t> </a:t>
            </a:r>
            <a:r>
              <a:rPr lang="en-GB" sz="1800" b="1" dirty="0" err="1">
                <a:cs typeface="+mn-cs"/>
              </a:rPr>
              <a:t>assistenza</a:t>
            </a:r>
            <a:r>
              <a:rPr lang="en-GB" sz="1800" b="1" dirty="0">
                <a:cs typeface="+mn-cs"/>
              </a:rPr>
              <a:t> </a:t>
            </a:r>
            <a:r>
              <a:rPr lang="en-GB" sz="1800" b="1" dirty="0" err="1">
                <a:cs typeface="+mn-cs"/>
              </a:rPr>
              <a:t>rigurdante</a:t>
            </a:r>
            <a:r>
              <a:rPr lang="en-GB" sz="1800" b="1" dirty="0">
                <a:cs typeface="+mn-cs"/>
              </a:rPr>
              <a:t> le </a:t>
            </a:r>
            <a:r>
              <a:rPr lang="en-GB" sz="1800" b="1" dirty="0" err="1">
                <a:cs typeface="+mn-cs"/>
              </a:rPr>
              <a:t>richieste</a:t>
            </a:r>
            <a:r>
              <a:rPr lang="en-GB" sz="1800" b="1" dirty="0">
                <a:cs typeface="+mn-cs"/>
              </a:rPr>
              <a:t> RMA, La </a:t>
            </a:r>
            <a:r>
              <a:rPr lang="en-GB" sz="1800" b="1" dirty="0" err="1">
                <a:cs typeface="+mn-cs"/>
              </a:rPr>
              <a:t>preghiamo</a:t>
            </a:r>
            <a:r>
              <a:rPr lang="en-GB" sz="1800" b="1" dirty="0">
                <a:cs typeface="+mn-cs"/>
              </a:rPr>
              <a:t> </a:t>
            </a:r>
            <a:r>
              <a:rPr lang="en-GB" sz="1800" b="1" dirty="0" err="1">
                <a:cs typeface="+mn-cs"/>
              </a:rPr>
              <a:t>di</a:t>
            </a:r>
            <a:r>
              <a:rPr lang="en-GB" sz="1800" b="1" dirty="0">
                <a:cs typeface="+mn-cs"/>
              </a:rPr>
              <a:t> </a:t>
            </a:r>
            <a:r>
              <a:rPr lang="en-GB" sz="1800" b="1" dirty="0" err="1">
                <a:cs typeface="+mn-cs"/>
              </a:rPr>
              <a:t>contattare</a:t>
            </a:r>
            <a:r>
              <a:rPr lang="en-GB" sz="1800" b="1" dirty="0">
                <a:cs typeface="+mn-cs"/>
              </a:rPr>
              <a:t>:</a:t>
            </a:r>
            <a:endParaRPr lang="cs-CZ" sz="1800" b="1" dirty="0">
              <a:cs typeface="+mn-cs"/>
            </a:endParaRPr>
          </a:p>
          <a:p>
            <a:pPr marL="174625" lvl="1" indent="-174625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GB" b="1" dirty="0">
              <a:cs typeface="+mn-cs"/>
            </a:endParaRPr>
          </a:p>
          <a:p>
            <a:pPr lvl="1"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err="1"/>
              <a:t>Servizio</a:t>
            </a:r>
            <a:r>
              <a:rPr lang="en-US" sz="1800" dirty="0"/>
              <a:t> </a:t>
            </a:r>
            <a:r>
              <a:rPr lang="en-US" sz="1800" dirty="0" err="1"/>
              <a:t>clienti</a:t>
            </a:r>
            <a:r>
              <a:rPr lang="en-US" sz="1800" dirty="0"/>
              <a:t>:</a:t>
            </a:r>
          </a:p>
          <a:p>
            <a:pPr lvl="1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solidFill>
                  <a:schemeClr val="accent1"/>
                </a:solidFill>
                <a:hlinkClick r:id="rId2"/>
              </a:rPr>
              <a:t>emea.ccc@zebra.com </a:t>
            </a:r>
            <a:endParaRPr lang="cs-CZ" sz="1800" dirty="0">
              <a:solidFill>
                <a:schemeClr val="accent1"/>
              </a:solidFill>
            </a:endParaRPr>
          </a:p>
          <a:p>
            <a:pPr lvl="1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schemeClr val="accent1"/>
              </a:solidFill>
            </a:endParaRPr>
          </a:p>
          <a:p>
            <a:pPr lvl="1"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/>
              <a:t>Per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numeri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Supporto</a:t>
            </a:r>
            <a:r>
              <a:rPr lang="en-US" sz="1800" dirty="0"/>
              <a:t> </a:t>
            </a:r>
            <a:r>
              <a:rPr lang="en-US" sz="1800" dirty="0" err="1"/>
              <a:t>Telefonico</a:t>
            </a:r>
            <a:r>
              <a:rPr lang="en-US" sz="1800" dirty="0"/>
              <a:t> </a:t>
            </a:r>
            <a:r>
              <a:rPr lang="en-US" sz="1800" dirty="0" err="1"/>
              <a:t>vada</a:t>
            </a:r>
            <a:r>
              <a:rPr lang="en-US" sz="1800" dirty="0"/>
              <a:t> al </a:t>
            </a:r>
            <a:r>
              <a:rPr lang="en-US" sz="1800" dirty="0" err="1"/>
              <a:t>sito</a:t>
            </a:r>
            <a:r>
              <a:rPr lang="en-US" sz="1800" dirty="0"/>
              <a:t>:</a:t>
            </a:r>
          </a:p>
          <a:p>
            <a:pPr lvl="1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u="sng" dirty="0">
                <a:hlinkClick r:id="rId3"/>
              </a:rPr>
              <a:t>www.zebra.com/rma-emea</a:t>
            </a:r>
            <a:endParaRPr lang="en-US" sz="18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757FB86-B7EE-4D5D-B131-76FFC829129F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1079500" y="2155825"/>
            <a:ext cx="6991350" cy="2489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GRAZIE…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cap="all" dirty="0"/>
              <a:t>Contenuto</a:t>
            </a:r>
            <a:endParaRPr lang="en-US" cap="all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sz="2000" b="1" dirty="0" err="1">
                <a:latin typeface="Arial" pitchFamily="34" charset="0"/>
                <a:cs typeface="Arial" pitchFamily="34" charset="0"/>
              </a:rPr>
              <a:t>Sommario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delle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modifiche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al Comprehensive Coverage</a:t>
            </a:r>
          </a:p>
          <a:p>
            <a:pPr algn="just" eaLnBrk="1" hangingPunct="1">
              <a:buFont typeface="Arial" pitchFamily="34" charset="0"/>
              <a:buNone/>
            </a:pP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b="1" dirty="0">
                <a:latin typeface="Arial" pitchFamily="34" charset="0"/>
                <a:cs typeface="Arial" pitchFamily="34" charset="0"/>
              </a:rPr>
              <a:t>Come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richiedere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sostituzioni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di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accessori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con Comprehensive Coverage:</a:t>
            </a:r>
          </a:p>
          <a:p>
            <a:pPr lvl="1" algn="just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In internet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tramite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il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portale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/>
              <a:t>Repair Order Portal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lvl="1" algn="just" eaLnBrk="1" hangingPunct="1"/>
            <a:r>
              <a:rPr lang="en-GB" sz="1800" dirty="0" err="1">
                <a:latin typeface="Arial" pitchFamily="34" charset="0"/>
                <a:cs typeface="Arial" pitchFamily="34" charset="0"/>
              </a:rPr>
              <a:t>Compilando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il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modulo RMA</a:t>
            </a:r>
          </a:p>
          <a:p>
            <a:pPr lvl="1" algn="just" eaLnBrk="1" hangingPunct="1">
              <a:buFont typeface="Arial" pitchFamily="34" charset="0"/>
              <a:buNone/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GB" sz="2000" b="1" dirty="0" err="1">
                <a:latin typeface="Arial" pitchFamily="34" charset="0"/>
                <a:cs typeface="Arial" pitchFamily="34" charset="0"/>
              </a:rPr>
              <a:t>Contatti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per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un’ulteriore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assistenza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2"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D486597F-3D1E-4E81-81E9-E682278A6A8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all" dirty="0"/>
              <a:t>Comprehensive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1608138"/>
            <a:ext cx="8356600" cy="4513262"/>
          </a:xfrm>
        </p:spPr>
        <p:txBody>
          <a:bodyPr rtlCol="0">
            <a:normAutofit fontScale="92500" lnSpcReduction="20000"/>
          </a:bodyPr>
          <a:lstStyle/>
          <a:p>
            <a:pPr marL="174625" lvl="1" indent="-174625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b="1" dirty="0">
                <a:cs typeface="+mn-cs"/>
              </a:rPr>
              <a:t>Il </a:t>
            </a:r>
            <a:r>
              <a:rPr lang="en-US" sz="1900" b="1" dirty="0" err="1">
                <a:cs typeface="+mn-cs"/>
              </a:rPr>
              <a:t>servizio</a:t>
            </a:r>
            <a:r>
              <a:rPr lang="en-US" sz="1900" b="1" dirty="0">
                <a:cs typeface="+mn-cs"/>
              </a:rPr>
              <a:t> </a:t>
            </a:r>
            <a:r>
              <a:rPr lang="en-US" sz="1900" b="1" dirty="0" err="1">
                <a:cs typeface="+mn-cs"/>
              </a:rPr>
              <a:t>di</a:t>
            </a:r>
            <a:r>
              <a:rPr lang="en-US" sz="1900" b="1" dirty="0">
                <a:cs typeface="+mn-cs"/>
              </a:rPr>
              <a:t> Comprehensive Coverage:</a:t>
            </a:r>
          </a:p>
          <a:p>
            <a:pPr lvl="1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/>
              <a:t>Va oltre la normale usura</a:t>
            </a:r>
            <a:endParaRPr lang="en-US" sz="1000" dirty="0"/>
          </a:p>
          <a:p>
            <a:pPr lvl="1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err="1"/>
              <a:t>Copre</a:t>
            </a:r>
            <a:r>
              <a:rPr lang="en-US" sz="2000" dirty="0"/>
              <a:t> </a:t>
            </a:r>
            <a:r>
              <a:rPr lang="en-US" sz="2000" dirty="0" err="1"/>
              <a:t>danni</a:t>
            </a:r>
            <a:r>
              <a:rPr lang="en-US" sz="2000" dirty="0"/>
              <a:t> a </a:t>
            </a:r>
            <a:r>
              <a:rPr lang="en-US" sz="2000" dirty="0" err="1"/>
              <a:t>componenti</a:t>
            </a:r>
            <a:r>
              <a:rPr lang="en-US" sz="2000" dirty="0"/>
              <a:t> </a:t>
            </a:r>
            <a:r>
              <a:rPr lang="en-US" sz="2000" dirty="0" err="1"/>
              <a:t>interni</a:t>
            </a:r>
            <a:r>
              <a:rPr lang="en-US" sz="2000" dirty="0"/>
              <a:t> </a:t>
            </a:r>
            <a:r>
              <a:rPr lang="en-US" sz="2000" dirty="0" err="1"/>
              <a:t>ed</a:t>
            </a:r>
            <a:r>
              <a:rPr lang="en-US" sz="2000" dirty="0"/>
              <a:t> </a:t>
            </a:r>
            <a:r>
              <a:rPr lang="en-US" sz="2000" dirty="0" err="1"/>
              <a:t>esterni</a:t>
            </a:r>
            <a:r>
              <a:rPr lang="en-US" sz="2000" dirty="0"/>
              <a:t> </a:t>
            </a:r>
            <a:r>
              <a:rPr lang="en-US" sz="2000" dirty="0" err="1"/>
              <a:t>causati</a:t>
            </a:r>
            <a:r>
              <a:rPr lang="en-US" sz="2000" dirty="0"/>
              <a:t> </a:t>
            </a:r>
            <a:r>
              <a:rPr lang="en-US" sz="2000" dirty="0" err="1"/>
              <a:t>accidentalmente</a:t>
            </a:r>
            <a:endParaRPr lang="en-US" sz="2000" dirty="0"/>
          </a:p>
          <a:p>
            <a:pPr lvl="1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err="1"/>
              <a:t>Completa</a:t>
            </a:r>
            <a:r>
              <a:rPr lang="en-US" sz="2000" dirty="0"/>
              <a:t> è </a:t>
            </a:r>
            <a:r>
              <a:rPr lang="en-US" sz="2000" dirty="0" err="1"/>
              <a:t>stato</a:t>
            </a:r>
            <a:r>
              <a:rPr lang="en-US" sz="2000" dirty="0"/>
              <a:t> </a:t>
            </a:r>
            <a:r>
              <a:rPr lang="en-US" sz="2000" dirty="0" err="1"/>
              <a:t>aggiornato</a:t>
            </a:r>
            <a:r>
              <a:rPr lang="en-US" sz="2000" dirty="0"/>
              <a:t> </a:t>
            </a:r>
            <a:r>
              <a:rPr lang="en-US" sz="2000" dirty="0" err="1"/>
              <a:t>dall’opzione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scegliere</a:t>
            </a:r>
            <a:r>
              <a:rPr lang="en-US" sz="2000" dirty="0"/>
              <a:t> </a:t>
            </a:r>
            <a:r>
              <a:rPr lang="en-US" sz="2000" dirty="0" err="1"/>
              <a:t>accessori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vengono</a:t>
            </a:r>
            <a:r>
              <a:rPr lang="en-US" sz="2000" dirty="0"/>
              <a:t> </a:t>
            </a:r>
            <a:r>
              <a:rPr lang="en-US" sz="2000" dirty="0" err="1"/>
              <a:t>rimandati</a:t>
            </a:r>
            <a:r>
              <a:rPr lang="en-US" sz="2000" dirty="0"/>
              <a:t> con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seguenti</a:t>
            </a:r>
            <a:r>
              <a:rPr lang="en-US" sz="2000" dirty="0"/>
              <a:t> </a:t>
            </a:r>
            <a:r>
              <a:rPr lang="en-US" sz="2000" dirty="0" err="1"/>
              <a:t>prodotti</a:t>
            </a:r>
            <a:r>
              <a:rPr lang="en-US" sz="2000" dirty="0"/>
              <a:t>:</a:t>
            </a:r>
          </a:p>
          <a:p>
            <a:pPr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200" dirty="0" err="1">
                <a:ea typeface="Times New Roman" pitchFamily="18" charset="0"/>
                <a:cs typeface="Arial" charset="0"/>
              </a:rPr>
              <a:t>Riguardante</a:t>
            </a:r>
            <a:r>
              <a:rPr lang="en-US" sz="1200" dirty="0">
                <a:ea typeface="Times New Roman" pitchFamily="18" charset="0"/>
                <a:cs typeface="Arial" charset="0"/>
              </a:rPr>
              <a:t> </a:t>
            </a:r>
            <a:r>
              <a:rPr lang="en-US" sz="1200" dirty="0" err="1">
                <a:ea typeface="Times New Roman" pitchFamily="18" charset="0"/>
                <a:cs typeface="Arial" charset="0"/>
              </a:rPr>
              <a:t>i</a:t>
            </a:r>
            <a:r>
              <a:rPr lang="en-US" sz="1200" dirty="0">
                <a:ea typeface="Times New Roman" pitchFamily="18" charset="0"/>
                <a:cs typeface="Arial" charset="0"/>
              </a:rPr>
              <a:t> </a:t>
            </a:r>
            <a:r>
              <a:rPr lang="en-US" sz="1200" dirty="0" err="1">
                <a:ea typeface="Times New Roman" pitchFamily="18" charset="0"/>
                <a:cs typeface="Arial" charset="0"/>
              </a:rPr>
              <a:t>terminali</a:t>
            </a:r>
            <a:r>
              <a:rPr lang="en-US" sz="1200" dirty="0">
                <a:ea typeface="Times New Roman" pitchFamily="18" charset="0"/>
                <a:cs typeface="Arial" charset="0"/>
              </a:rPr>
              <a:t> ES400, MC1000, MC17XX, MC21XX, MC3000 Family, MC3100 Series, MC35XX, MC50XX, MC55XX, MC65XX, MC70XX, MC75XX, MC9000 Series, MC9190-G, MC9500, VC5090, WT4000 Series mobile computers, RS309, RS409, RS507 scanners, </a:t>
            </a:r>
            <a:r>
              <a:rPr lang="en-US" sz="1200" dirty="0"/>
              <a:t>RS419 </a:t>
            </a:r>
            <a:r>
              <a:rPr lang="en-US" dirty="0"/>
              <a:t>Omni XT15, VH10, WAP4 </a:t>
            </a:r>
            <a:endParaRPr lang="en-US" sz="1200" dirty="0"/>
          </a:p>
          <a:p>
            <a:pPr lvl="1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err="1"/>
              <a:t>Quando</a:t>
            </a:r>
            <a:r>
              <a:rPr lang="en-US" sz="2000" dirty="0"/>
              <a:t> un </a:t>
            </a:r>
            <a:r>
              <a:rPr lang="en-US" sz="2000" dirty="0" err="1"/>
              <a:t>terminale</a:t>
            </a:r>
            <a:r>
              <a:rPr lang="en-US" sz="2000" dirty="0"/>
              <a:t>, con </a:t>
            </a:r>
            <a:r>
              <a:rPr lang="en-US" sz="2000" dirty="0" err="1"/>
              <a:t>prefisso</a:t>
            </a:r>
            <a:r>
              <a:rPr lang="en-US" sz="2000" dirty="0"/>
              <a:t> MC, </a:t>
            </a:r>
            <a:r>
              <a:rPr lang="en-US" sz="2000" dirty="0" err="1"/>
              <a:t>tornera</a:t>
            </a:r>
            <a:r>
              <a:rPr lang="en-US" sz="2000" dirty="0"/>
              <a:t>’ al </a:t>
            </a:r>
            <a:r>
              <a:rPr lang="en-US" sz="2000" dirty="0" err="1"/>
              <a:t>centro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assistenza</a:t>
            </a:r>
            <a:r>
              <a:rPr lang="en-US" sz="2000" dirty="0"/>
              <a:t> per la </a:t>
            </a:r>
            <a:r>
              <a:rPr lang="en-US" sz="2000" dirty="0" err="1"/>
              <a:t>riparazione</a:t>
            </a:r>
            <a:r>
              <a:rPr lang="en-US" sz="2000" dirty="0"/>
              <a:t>, </a:t>
            </a:r>
            <a:r>
              <a:rPr lang="en-US" sz="2000" dirty="0" err="1"/>
              <a:t>sostituiremo</a:t>
            </a:r>
            <a:r>
              <a:rPr lang="en-US" sz="2000" dirty="0"/>
              <a:t> la parte </a:t>
            </a:r>
            <a:r>
              <a:rPr lang="en-US" sz="2000" dirty="0" err="1"/>
              <a:t>mancante</a:t>
            </a:r>
            <a:r>
              <a:rPr lang="en-US" sz="2000" dirty="0"/>
              <a:t> o danneggiata</a:t>
            </a:r>
            <a:r>
              <a:rPr lang="en-US" sz="2000" baseline="30000" dirty="0"/>
              <a:t>1</a:t>
            </a:r>
            <a:r>
              <a:rPr lang="en-US" sz="2000" dirty="0"/>
              <a:t>:</a:t>
            </a:r>
          </a:p>
          <a:p>
            <a:pPr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err="1"/>
              <a:t>Pennino</a:t>
            </a:r>
            <a:r>
              <a:rPr lang="en-US" sz="1600" dirty="0"/>
              <a:t> – STYLUS</a:t>
            </a:r>
          </a:p>
          <a:p>
            <a:pPr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err="1"/>
              <a:t>Corda</a:t>
            </a:r>
            <a:r>
              <a:rPr lang="en-US" sz="1600" dirty="0"/>
              <a:t> per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pennino</a:t>
            </a:r>
            <a:r>
              <a:rPr lang="en-US" sz="1600" dirty="0"/>
              <a:t> – TETHER </a:t>
            </a:r>
          </a:p>
          <a:p>
            <a:pPr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err="1"/>
              <a:t>Protezioni</a:t>
            </a:r>
            <a:r>
              <a:rPr lang="en-US" sz="1600" dirty="0"/>
              <a:t> </a:t>
            </a:r>
            <a:r>
              <a:rPr lang="en-US" sz="1600" dirty="0" err="1"/>
              <a:t>dello</a:t>
            </a:r>
            <a:r>
              <a:rPr lang="en-US" sz="1600" dirty="0"/>
              <a:t> </a:t>
            </a:r>
            <a:r>
              <a:rPr lang="en-US" sz="1600" dirty="0" err="1"/>
              <a:t>schermo</a:t>
            </a:r>
            <a:r>
              <a:rPr lang="en-US" sz="1600" dirty="0"/>
              <a:t> – PROTECTOR </a:t>
            </a:r>
          </a:p>
          <a:p>
            <a:pPr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Hand strap – STRAP </a:t>
            </a:r>
          </a:p>
          <a:p>
            <a:pPr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err="1"/>
              <a:t>Coperchio</a:t>
            </a:r>
            <a:r>
              <a:rPr lang="en-US" sz="1600" dirty="0"/>
              <a:t> </a:t>
            </a:r>
            <a:r>
              <a:rPr lang="en-US" sz="1600" dirty="0" err="1"/>
              <a:t>della</a:t>
            </a:r>
            <a:r>
              <a:rPr lang="en-US" sz="1600" dirty="0"/>
              <a:t> </a:t>
            </a:r>
            <a:r>
              <a:rPr lang="en-US" sz="1600" dirty="0" err="1"/>
              <a:t>batteria</a:t>
            </a:r>
            <a:r>
              <a:rPr lang="en-US" sz="1600" dirty="0"/>
              <a:t> (se </a:t>
            </a:r>
            <a:r>
              <a:rPr lang="en-US" sz="1600" dirty="0" err="1"/>
              <a:t>possibile</a:t>
            </a:r>
            <a:r>
              <a:rPr lang="en-US" sz="1600" dirty="0"/>
              <a:t>) – BATT DOOR</a:t>
            </a:r>
          </a:p>
          <a:p>
            <a:pPr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err="1"/>
              <a:t>Adattatore</a:t>
            </a:r>
            <a:r>
              <a:rPr lang="en-US" sz="1600" dirty="0"/>
              <a:t> (ADPTRWT-RS507-R solo per RS507) – CORDED ADAPTER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A9039B9-54C8-4146-A373-067A6E50290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450850" y="6472238"/>
            <a:ext cx="8331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just" eaLnBrk="0" hangingPunct="0">
              <a:buFont typeface="Arial" pitchFamily="34" charset="0"/>
              <a:buAutoNum type="arabicParenR"/>
            </a:pPr>
            <a:r>
              <a:rPr lang="en-US" sz="1000">
                <a:ea typeface="Times New Roman" pitchFamily="18" charset="0"/>
                <a:cs typeface="Arial" pitchFamily="34" charset="0"/>
              </a:rPr>
              <a:t>Come indicato dal cliente durante la richiesta RMA 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wap4-fa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27639" y="805537"/>
            <a:ext cx="1091411" cy="202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image.adapt.10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88" y="904286"/>
            <a:ext cx="1789218" cy="178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largeImage.adapt.10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7301" y="927032"/>
            <a:ext cx="2094747" cy="169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5" y="564907"/>
            <a:ext cx="2279512" cy="647700"/>
          </a:xfrm>
        </p:spPr>
        <p:txBody>
          <a:bodyPr/>
          <a:lstStyle/>
          <a:p>
            <a:pPr algn="ctr"/>
            <a:r>
              <a:rPr lang="en-US" dirty="0"/>
              <a:t>OMNI XT15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2693503"/>
            <a:ext cx="2941983" cy="3945421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Pennino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corto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giallo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– STYLUS YELLOW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Pennino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Lungo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grigio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– STYLUS GREY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Corda per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pennino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- TETHER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Supporto per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pennino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- HOLDER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Protezioni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dello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schermo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– PROTECTOR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Tracolla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doppio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anell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o– STRAP DOUBLE LOOP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Tracolla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doppio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anello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non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regolabile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– STRAP ELASTIC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Zebra Confidential: For Internal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5633AA-EC11-4614-B256-CD29867CA52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359010" y="508001"/>
            <a:ext cx="22795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E20022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800" dirty="0"/>
              <a:t>VH10</a:t>
            </a:r>
            <a:endParaRPr lang="en-GB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639126" y="515660"/>
            <a:ext cx="22795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E20022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E2002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800" dirty="0"/>
              <a:t>WAP4</a:t>
            </a:r>
            <a:endParaRPr lang="en-GB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941983" y="2693503"/>
            <a:ext cx="3230217" cy="327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2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8788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2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88975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2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19163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2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19163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2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Pennino</a:t>
            </a:r>
            <a:r>
              <a:rPr lang="en-US" dirty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supporto</a:t>
            </a:r>
            <a:r>
              <a:rPr lang="en-US" dirty="0">
                <a:latin typeface="Arial" pitchFamily="34" charset="0"/>
                <a:cs typeface="Arial" pitchFamily="34" charset="0"/>
              </a:rPr>
              <a:t> per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pennino</a:t>
            </a:r>
            <a:r>
              <a:rPr lang="en-US" dirty="0">
                <a:latin typeface="Arial" pitchFamily="34" charset="0"/>
                <a:cs typeface="Arial" pitchFamily="34" charset="0"/>
              </a:rPr>
              <a:t> – STYLUS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Protezioni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dello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schermo</a:t>
            </a:r>
            <a:r>
              <a:rPr lang="en-US" dirty="0">
                <a:latin typeface="Arial" pitchFamily="34" charset="0"/>
                <a:cs typeface="Arial" pitchFamily="34" charset="0"/>
              </a:rPr>
              <a:t>  PROTECTOR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861051" y="2693503"/>
            <a:ext cx="3203436" cy="346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2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8788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2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88975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2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19163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2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19163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2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Coperchio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della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batteria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Standard (2850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mAh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battery) – BATT DOOR STD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Coperchio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della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batteria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grande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(4680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mAh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battery) – BATT DOOR EXT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Cappuccio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del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pennino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– END CAP STYLUS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Pennino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con corda e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supporto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- STYLUS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Protezioni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dello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schermo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– PROTECTOR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Tracolla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pennino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e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custodia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- STRAP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68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cap="all" dirty="0"/>
              <a:t>Come richiedere la sostituzione degli accessori coperti da Comprehensive Coverage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174625" lvl="1" indent="-174625" algn="just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GB" sz="2000" b="1" dirty="0">
                <a:cs typeface="+mn-cs"/>
              </a:rPr>
              <a:t>Per </a:t>
            </a:r>
            <a:r>
              <a:rPr lang="en-GB" sz="2000" b="1" dirty="0" err="1">
                <a:cs typeface="+mn-cs"/>
              </a:rPr>
              <a:t>registrare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una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richiesta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riparazione</a:t>
            </a:r>
            <a:r>
              <a:rPr lang="en-GB" sz="2000" b="1" dirty="0">
                <a:cs typeface="+mn-cs"/>
              </a:rPr>
              <a:t> per un </a:t>
            </a:r>
            <a:r>
              <a:rPr lang="en-GB" sz="2000" b="1" dirty="0" err="1">
                <a:cs typeface="+mn-cs"/>
              </a:rPr>
              <a:t>terminale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guasto</a:t>
            </a:r>
            <a:r>
              <a:rPr lang="en-GB" sz="2000" b="1" dirty="0">
                <a:cs typeface="+mn-cs"/>
              </a:rPr>
              <a:t> La </a:t>
            </a:r>
            <a:r>
              <a:rPr lang="en-GB" sz="2000" b="1" dirty="0" err="1">
                <a:cs typeface="+mn-cs"/>
              </a:rPr>
              <a:t>preghiamo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di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utilizzare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l’RMA</a:t>
            </a:r>
            <a:r>
              <a:rPr lang="en-GB" sz="2000" b="1" dirty="0">
                <a:cs typeface="+mn-cs"/>
              </a:rPr>
              <a:t> (Return Materials Authorization) con </a:t>
            </a:r>
            <a:r>
              <a:rPr lang="en-GB" sz="2000" b="1" dirty="0" err="1">
                <a:cs typeface="+mn-cs"/>
              </a:rPr>
              <a:t>uno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dei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tre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seguenti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modi</a:t>
            </a:r>
            <a:r>
              <a:rPr lang="en-GB" sz="2000" b="1" dirty="0">
                <a:cs typeface="+mn-cs"/>
              </a:rPr>
              <a:t>:</a:t>
            </a:r>
          </a:p>
          <a:p>
            <a:pPr lvl="1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err="1"/>
              <a:t>Registrare</a:t>
            </a:r>
            <a:r>
              <a:rPr lang="en-GB" sz="2000" dirty="0"/>
              <a:t> la </a:t>
            </a:r>
            <a:r>
              <a:rPr lang="en-GB" sz="2000" dirty="0" err="1"/>
              <a:t>richiesta</a:t>
            </a:r>
            <a:r>
              <a:rPr lang="en-GB" sz="2000" dirty="0"/>
              <a:t> </a:t>
            </a:r>
            <a:r>
              <a:rPr lang="en-GB" sz="2000" dirty="0" err="1"/>
              <a:t>tramite</a:t>
            </a:r>
            <a:r>
              <a:rPr lang="en-GB" sz="2000" dirty="0"/>
              <a:t>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portale</a:t>
            </a:r>
            <a:r>
              <a:rPr lang="en-GB" sz="2000" dirty="0"/>
              <a:t> </a:t>
            </a:r>
            <a:r>
              <a:rPr lang="en-US" sz="1900" dirty="0"/>
              <a:t>Repair Order Portal</a:t>
            </a:r>
            <a:r>
              <a:rPr lang="en-GB" sz="1900" dirty="0"/>
              <a:t> </a:t>
            </a:r>
            <a:r>
              <a:rPr lang="en-GB" sz="2000" dirty="0"/>
              <a:t>(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modo</a:t>
            </a:r>
            <a:r>
              <a:rPr lang="en-GB" sz="2000" dirty="0"/>
              <a:t> </a:t>
            </a:r>
            <a:r>
              <a:rPr lang="en-GB" sz="2000" dirty="0" err="1"/>
              <a:t>più</a:t>
            </a:r>
            <a:r>
              <a:rPr lang="en-GB" sz="2000" dirty="0"/>
              <a:t> </a:t>
            </a:r>
            <a:r>
              <a:rPr lang="en-GB" sz="2000" dirty="0" err="1"/>
              <a:t>veloce</a:t>
            </a:r>
            <a:r>
              <a:rPr lang="en-GB" sz="2000" dirty="0"/>
              <a:t> e </a:t>
            </a:r>
            <a:r>
              <a:rPr lang="en-GB" sz="2000" dirty="0" err="1"/>
              <a:t>raccomandato</a:t>
            </a:r>
            <a:r>
              <a:rPr lang="en-GB" sz="2000" dirty="0"/>
              <a:t> da </a:t>
            </a:r>
            <a:r>
              <a:rPr lang="en-GB" sz="2000" dirty="0" err="1"/>
              <a:t>noi</a:t>
            </a:r>
            <a:r>
              <a:rPr lang="en-GB" sz="2000" dirty="0"/>
              <a:t>)</a:t>
            </a:r>
          </a:p>
          <a:p>
            <a:pPr lvl="1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err="1"/>
              <a:t>Compilare</a:t>
            </a:r>
            <a:r>
              <a:rPr lang="en-GB" sz="2000" dirty="0"/>
              <a:t> un modulo RMA </a:t>
            </a:r>
            <a:r>
              <a:rPr lang="en-GB" sz="2000" dirty="0" err="1"/>
              <a:t>ed</a:t>
            </a:r>
            <a:r>
              <a:rPr lang="en-GB" sz="2000" dirty="0"/>
              <a:t> </a:t>
            </a:r>
            <a:r>
              <a:rPr lang="en-GB" sz="2000" dirty="0" err="1"/>
              <a:t>inviarlo</a:t>
            </a:r>
            <a:r>
              <a:rPr lang="en-GB" sz="2000" dirty="0"/>
              <a:t> via fax o email</a:t>
            </a:r>
          </a:p>
          <a:p>
            <a:pPr lvl="1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err="1"/>
              <a:t>Registrare</a:t>
            </a:r>
            <a:r>
              <a:rPr lang="en-GB" sz="2000" dirty="0"/>
              <a:t> la </a:t>
            </a:r>
            <a:r>
              <a:rPr lang="en-GB" sz="2000" dirty="0" err="1"/>
              <a:t>riparazione</a:t>
            </a:r>
            <a:r>
              <a:rPr lang="en-GB" sz="2000" dirty="0"/>
              <a:t> via </a:t>
            </a:r>
            <a:r>
              <a:rPr lang="en-GB" sz="2000" dirty="0" err="1"/>
              <a:t>telefono</a:t>
            </a:r>
            <a:r>
              <a:rPr lang="en-GB" sz="2000" dirty="0"/>
              <a:t>:</a:t>
            </a:r>
          </a:p>
          <a:p>
            <a:pPr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err="1"/>
              <a:t>Nel</a:t>
            </a:r>
            <a:r>
              <a:rPr lang="en-GB" sz="1800" dirty="0"/>
              <a:t> </a:t>
            </a:r>
            <a:r>
              <a:rPr lang="en-GB" sz="1800" dirty="0" err="1"/>
              <a:t>caso</a:t>
            </a:r>
            <a:r>
              <a:rPr lang="en-GB" sz="1800" dirty="0"/>
              <a:t> di Advanced Exchange, La </a:t>
            </a:r>
            <a:r>
              <a:rPr lang="en-GB" sz="1800" dirty="0" err="1"/>
              <a:t>preghiamo</a:t>
            </a:r>
            <a:r>
              <a:rPr lang="en-GB" sz="1800" dirty="0"/>
              <a:t> di </a:t>
            </a:r>
            <a:r>
              <a:rPr lang="en-GB" sz="1800" dirty="0" err="1"/>
              <a:t>informare</a:t>
            </a:r>
            <a:r>
              <a:rPr lang="en-GB" sz="1800" dirty="0"/>
              <a:t> </a:t>
            </a:r>
            <a:r>
              <a:rPr lang="en-GB" sz="1800" dirty="0" err="1"/>
              <a:t>il</a:t>
            </a:r>
            <a:r>
              <a:rPr lang="en-GB" sz="1800" dirty="0"/>
              <a:t> </a:t>
            </a:r>
            <a:r>
              <a:rPr lang="en-GB" sz="1800" dirty="0" err="1"/>
              <a:t>nostro</a:t>
            </a:r>
            <a:r>
              <a:rPr lang="en-GB" sz="1800" dirty="0"/>
              <a:t> </a:t>
            </a:r>
            <a:r>
              <a:rPr lang="en-GB" sz="1800" dirty="0" err="1"/>
              <a:t>agente</a:t>
            </a:r>
            <a:r>
              <a:rPr lang="en-GB" sz="1800" dirty="0"/>
              <a:t>, </a:t>
            </a:r>
            <a:r>
              <a:rPr lang="en-GB" sz="1800" dirty="0" err="1"/>
              <a:t>durante</a:t>
            </a:r>
            <a:r>
              <a:rPr lang="en-GB" sz="1800" dirty="0"/>
              <a:t> la </a:t>
            </a:r>
            <a:r>
              <a:rPr lang="en-GB" sz="1800" dirty="0" err="1"/>
              <a:t>chiamata</a:t>
            </a:r>
            <a:r>
              <a:rPr lang="en-GB" sz="1800" dirty="0"/>
              <a:t>, </a:t>
            </a:r>
            <a:r>
              <a:rPr lang="en-GB" sz="1800" dirty="0" err="1"/>
              <a:t>riguardante</a:t>
            </a:r>
            <a:r>
              <a:rPr lang="en-GB" sz="1800" dirty="0"/>
              <a:t> le sue </a:t>
            </a:r>
            <a:r>
              <a:rPr lang="en-GB" sz="1800" dirty="0" err="1"/>
              <a:t>richieste</a:t>
            </a:r>
            <a:r>
              <a:rPr lang="en-GB" sz="1800" dirty="0"/>
              <a:t> </a:t>
            </a:r>
            <a:r>
              <a:rPr lang="en-GB" sz="1800" dirty="0" err="1"/>
              <a:t>ed</a:t>
            </a:r>
            <a:r>
              <a:rPr lang="en-GB" sz="1800" dirty="0"/>
              <a:t> </a:t>
            </a:r>
            <a:r>
              <a:rPr lang="en-GB" sz="1800" dirty="0" err="1"/>
              <a:t>accessori</a:t>
            </a:r>
            <a:endParaRPr lang="en-GB" sz="1800" dirty="0"/>
          </a:p>
          <a:p>
            <a:pPr marL="457200" indent="-457200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 marL="174625" lvl="1" indent="-174625" algn="just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GB" sz="2000" b="1" dirty="0">
                <a:cs typeface="+mn-cs"/>
              </a:rPr>
              <a:t>La </a:t>
            </a:r>
            <a:r>
              <a:rPr lang="en-GB" sz="2000" b="1" dirty="0" err="1">
                <a:cs typeface="+mn-cs"/>
              </a:rPr>
              <a:t>preghiamo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di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ricordare</a:t>
            </a:r>
            <a:r>
              <a:rPr lang="en-GB" sz="2000" b="1" dirty="0">
                <a:cs typeface="+mn-cs"/>
              </a:rPr>
              <a:t> </a:t>
            </a:r>
            <a:r>
              <a:rPr lang="en-GB" sz="2000" b="1" dirty="0" err="1">
                <a:cs typeface="+mn-cs"/>
              </a:rPr>
              <a:t>che</a:t>
            </a:r>
            <a:r>
              <a:rPr lang="en-GB" sz="2000" b="1" dirty="0">
                <a:cs typeface="+mn-cs"/>
              </a:rPr>
              <a:t>:</a:t>
            </a:r>
          </a:p>
          <a:p>
            <a:pPr lvl="1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/>
              <a:t>Non </a:t>
            </a:r>
            <a:r>
              <a:rPr lang="it-IT" sz="2000" dirty="0"/>
              <a:t>è possibile richiedere la sostituzione del singolo accessorio</a:t>
            </a:r>
            <a:r>
              <a:rPr lang="en-GB" sz="2000" dirty="0"/>
              <a:t>.</a:t>
            </a:r>
          </a:p>
          <a:p>
            <a:pPr lvl="1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err="1"/>
              <a:t>Gli</a:t>
            </a:r>
            <a:r>
              <a:rPr lang="en-GB" sz="2000" dirty="0"/>
              <a:t> </a:t>
            </a:r>
            <a:r>
              <a:rPr lang="en-GB" sz="2000" dirty="0" err="1"/>
              <a:t>accessori</a:t>
            </a:r>
            <a:r>
              <a:rPr lang="en-GB" sz="2000" dirty="0"/>
              <a:t> </a:t>
            </a:r>
            <a:r>
              <a:rPr lang="en-GB" sz="2000" dirty="0" err="1"/>
              <a:t>verranno</a:t>
            </a:r>
            <a:r>
              <a:rPr lang="en-GB" sz="2000" dirty="0"/>
              <a:t> </a:t>
            </a:r>
            <a:r>
              <a:rPr lang="en-GB" sz="2000" dirty="0" err="1"/>
              <a:t>sostituiti</a:t>
            </a:r>
            <a:r>
              <a:rPr lang="en-GB" sz="2000" dirty="0"/>
              <a:t> solo a </a:t>
            </a:r>
            <a:r>
              <a:rPr lang="en-GB" sz="2000" dirty="0" err="1"/>
              <a:t>patto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siano</a:t>
            </a:r>
            <a:r>
              <a:rPr lang="en-GB" sz="2000" dirty="0"/>
              <a:t> </a:t>
            </a:r>
            <a:r>
              <a:rPr lang="en-GB" sz="2000" dirty="0" err="1"/>
              <a:t>esplicitamente</a:t>
            </a:r>
            <a:r>
              <a:rPr lang="en-GB" sz="2000" dirty="0"/>
              <a:t> </a:t>
            </a:r>
            <a:r>
              <a:rPr lang="en-GB" sz="2000" dirty="0" err="1"/>
              <a:t>richiesti</a:t>
            </a:r>
            <a:r>
              <a:rPr lang="en-GB" sz="2000" dirty="0"/>
              <a:t>  </a:t>
            </a:r>
            <a:r>
              <a:rPr lang="en-GB" sz="2000" dirty="0" err="1"/>
              <a:t>durante</a:t>
            </a:r>
            <a:r>
              <a:rPr lang="en-GB" sz="2000" dirty="0"/>
              <a:t> la </a:t>
            </a:r>
            <a:r>
              <a:rPr lang="en-GB" sz="2000" dirty="0" err="1"/>
              <a:t>registrazione</a:t>
            </a:r>
            <a:r>
              <a:rPr lang="en-GB" sz="2000" dirty="0"/>
              <a:t>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riparazione</a:t>
            </a:r>
            <a:r>
              <a:rPr lang="en-GB" sz="2000" dirty="0"/>
              <a:t> del </a:t>
            </a:r>
            <a:r>
              <a:rPr lang="en-GB" sz="2000" dirty="0" err="1"/>
              <a:t>terminale</a:t>
            </a:r>
            <a:r>
              <a:rPr lang="en-GB" sz="2000" dirty="0"/>
              <a:t>:</a:t>
            </a:r>
          </a:p>
          <a:p>
            <a:pPr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/>
              <a:t>Non è </a:t>
            </a:r>
            <a:r>
              <a:rPr lang="en-GB" sz="1800" dirty="0" err="1"/>
              <a:t>obbligatorio</a:t>
            </a:r>
            <a:r>
              <a:rPr lang="en-GB" sz="1800" dirty="0"/>
              <a:t>  </a:t>
            </a:r>
            <a:r>
              <a:rPr lang="en-GB" sz="1800" dirty="0" err="1"/>
              <a:t>restituire</a:t>
            </a:r>
            <a:r>
              <a:rPr lang="en-GB" sz="1800" dirty="0"/>
              <a:t> </a:t>
            </a:r>
            <a:r>
              <a:rPr lang="en-GB" sz="1800" dirty="0" err="1"/>
              <a:t>accessori</a:t>
            </a:r>
            <a:r>
              <a:rPr lang="en-GB" sz="1800" dirty="0"/>
              <a:t> </a:t>
            </a:r>
            <a:r>
              <a:rPr lang="en-GB" sz="1800" dirty="0" err="1"/>
              <a:t>guasti</a:t>
            </a:r>
            <a:r>
              <a:rPr lang="en-GB" sz="1800" dirty="0"/>
              <a:t> </a:t>
            </a:r>
            <a:r>
              <a:rPr lang="en-GB" sz="1800" dirty="0" err="1"/>
              <a:t>nella</a:t>
            </a:r>
            <a:r>
              <a:rPr lang="en-GB" sz="1800" dirty="0"/>
              <a:t> </a:t>
            </a:r>
            <a:r>
              <a:rPr lang="en-GB" sz="1800" dirty="0" err="1"/>
              <a:t>stessa</a:t>
            </a:r>
            <a:r>
              <a:rPr lang="en-GB" sz="1800" dirty="0"/>
              <a:t> </a:t>
            </a:r>
            <a:r>
              <a:rPr lang="en-GB" sz="1800" dirty="0" err="1"/>
              <a:t>spedizione</a:t>
            </a:r>
            <a:r>
              <a:rPr lang="en-GB" sz="1800" dirty="0"/>
              <a:t> con </a:t>
            </a:r>
            <a:r>
              <a:rPr lang="en-GB" sz="1800" dirty="0" err="1"/>
              <a:t>terminali</a:t>
            </a:r>
            <a:r>
              <a:rPr lang="en-GB" sz="1800" dirty="0"/>
              <a:t> per </a:t>
            </a:r>
            <a:r>
              <a:rPr lang="en-GB" sz="1800" dirty="0" err="1"/>
              <a:t>riparazione</a:t>
            </a:r>
            <a:r>
              <a:rPr lang="en-GB" sz="1800" dirty="0"/>
              <a:t>.</a:t>
            </a:r>
            <a:endParaRPr lang="en-GB" dirty="0">
              <a:solidFill>
                <a:schemeClr val="accent1"/>
              </a:solidFill>
            </a:endParaRPr>
          </a:p>
          <a:p>
            <a:pPr marL="457200" indent="-457200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solidFill>
                <a:schemeClr val="accent1"/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A3762DE1-17E6-4644-950A-745588A38D8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cap="all" dirty="0"/>
              <a:t>Come richiedere la sostituzione di accessori tramite il portale RMA </a:t>
            </a:r>
            <a:endParaRPr lang="en-US" cap="all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457200" indent="-45720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900" b="1" dirty="0"/>
              <a:t>Vada al </a:t>
            </a:r>
            <a:r>
              <a:rPr lang="en-GB" sz="1900" b="1" dirty="0" err="1"/>
              <a:t>portale</a:t>
            </a:r>
            <a:r>
              <a:rPr lang="en-GB" sz="1900" b="1" dirty="0"/>
              <a:t>: </a:t>
            </a:r>
            <a:r>
              <a:rPr lang="en-US" sz="2000" b="1" u="sng" dirty="0"/>
              <a:t>https://emeaservicesweb.zebra.com/emearma/Default.aspx</a:t>
            </a:r>
            <a:endParaRPr lang="en-GB" sz="1900" b="1" dirty="0"/>
          </a:p>
          <a:p>
            <a:pPr marL="457200" indent="-45720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700" dirty="0" err="1"/>
              <a:t>Prema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“</a:t>
            </a:r>
            <a:r>
              <a:rPr lang="en-GB" sz="1700" dirty="0" err="1"/>
              <a:t>Richiesta</a:t>
            </a:r>
            <a:r>
              <a:rPr lang="en-GB" sz="1700" dirty="0"/>
              <a:t> </a:t>
            </a:r>
            <a:r>
              <a:rPr lang="en-GB" sz="1700" dirty="0" err="1"/>
              <a:t>Riparazione</a:t>
            </a:r>
            <a:r>
              <a:rPr lang="en-GB" sz="1700" dirty="0"/>
              <a:t>” (Note: I </a:t>
            </a:r>
            <a:r>
              <a:rPr lang="en-GB" sz="1700" dirty="0" err="1"/>
              <a:t>nuovi</a:t>
            </a:r>
            <a:r>
              <a:rPr lang="en-GB" sz="1700" dirty="0"/>
              <a:t> </a:t>
            </a:r>
            <a:r>
              <a:rPr lang="en-GB" sz="1700" dirty="0" err="1"/>
              <a:t>utenti</a:t>
            </a:r>
            <a:r>
              <a:rPr lang="en-GB" sz="1700" dirty="0"/>
              <a:t> </a:t>
            </a:r>
            <a:r>
              <a:rPr lang="en-GB" sz="1700" dirty="0" err="1"/>
              <a:t>devono</a:t>
            </a:r>
            <a:r>
              <a:rPr lang="en-GB" sz="1700" dirty="0"/>
              <a:t> prima </a:t>
            </a:r>
            <a:r>
              <a:rPr lang="en-GB" sz="1700" dirty="0" err="1"/>
              <a:t>registrarsi</a:t>
            </a:r>
            <a:r>
              <a:rPr lang="en-GB" sz="1700" dirty="0"/>
              <a:t>)</a:t>
            </a:r>
          </a:p>
          <a:p>
            <a:pPr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endParaRPr lang="cs-CZ" sz="400" dirty="0"/>
          </a:p>
          <a:p>
            <a:pPr marL="458788" indent="-457200" algn="just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900" b="1" dirty="0" err="1"/>
              <a:t>Scelga</a:t>
            </a:r>
            <a:r>
              <a:rPr lang="en-GB" sz="1900" b="1" dirty="0"/>
              <a:t> </a:t>
            </a:r>
            <a:r>
              <a:rPr lang="en-GB" sz="1900" b="1" dirty="0" err="1"/>
              <a:t>l’area</a:t>
            </a:r>
            <a:r>
              <a:rPr lang="en-GB" sz="1900" b="1" dirty="0"/>
              <a:t> del </a:t>
            </a:r>
            <a:r>
              <a:rPr lang="en-GB" sz="1900" b="1" dirty="0" err="1"/>
              <a:t>problema</a:t>
            </a:r>
            <a:endParaRPr lang="en-GB" sz="1900" b="1" dirty="0"/>
          </a:p>
          <a:p>
            <a:pPr lvl="1" algn="just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cs-CZ" sz="400" dirty="0"/>
          </a:p>
          <a:p>
            <a:pPr marL="458788" indent="-457200" algn="just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900" b="1" dirty="0" err="1"/>
              <a:t>Scelga</a:t>
            </a:r>
            <a:r>
              <a:rPr lang="en-GB" sz="1900" b="1" dirty="0"/>
              <a:t> la </a:t>
            </a:r>
            <a:r>
              <a:rPr lang="en-GB" sz="1900" b="1" dirty="0" err="1"/>
              <a:t>descrizione</a:t>
            </a:r>
            <a:r>
              <a:rPr lang="en-GB" sz="1900" b="1" dirty="0"/>
              <a:t> del </a:t>
            </a:r>
            <a:r>
              <a:rPr lang="en-GB" sz="1900" b="1" dirty="0" err="1"/>
              <a:t>problema</a:t>
            </a:r>
            <a:endParaRPr lang="en-GB" sz="1900" b="1" dirty="0"/>
          </a:p>
          <a:p>
            <a:pPr lvl="1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endParaRPr lang="cs-CZ" sz="400" dirty="0"/>
          </a:p>
          <a:p>
            <a:pPr marL="458788" indent="-457200" algn="just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900" b="1" dirty="0" err="1"/>
              <a:t>Nel</a:t>
            </a:r>
            <a:r>
              <a:rPr lang="en-GB" sz="1900" b="1" dirty="0"/>
              <a:t> campo </a:t>
            </a:r>
            <a:r>
              <a:rPr lang="en-GB" sz="1900" b="1" dirty="0" err="1"/>
              <a:t>addizionale</a:t>
            </a:r>
            <a:r>
              <a:rPr lang="en-GB" sz="1900" b="1" dirty="0"/>
              <a:t> </a:t>
            </a:r>
            <a:r>
              <a:rPr lang="en-GB" sz="1900" b="1" dirty="0" err="1"/>
              <a:t>della</a:t>
            </a:r>
            <a:r>
              <a:rPr lang="en-GB" sz="1900" b="1" dirty="0"/>
              <a:t> </a:t>
            </a:r>
            <a:r>
              <a:rPr lang="en-GB" sz="1900" b="1" dirty="0" err="1"/>
              <a:t>descrizione</a:t>
            </a:r>
            <a:r>
              <a:rPr lang="en-GB" sz="1900" b="1" dirty="0"/>
              <a:t> del </a:t>
            </a:r>
            <a:r>
              <a:rPr lang="en-GB" sz="1900" b="1" dirty="0" err="1"/>
              <a:t>problema</a:t>
            </a:r>
            <a:r>
              <a:rPr lang="en-GB" sz="1900" b="1" dirty="0"/>
              <a:t>:</a:t>
            </a:r>
          </a:p>
          <a:p>
            <a:pPr marL="806450"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700" dirty="0" err="1"/>
              <a:t>Scriva</a:t>
            </a:r>
            <a:r>
              <a:rPr lang="en-GB" sz="1700" dirty="0"/>
              <a:t> CP: STRAP / STYLUS / TETHER / PROTECTOR / BATT DOOR STD /  BATTERY DOOR EXT / BATTERY DOOR + </a:t>
            </a:r>
            <a:r>
              <a:rPr lang="en-GB" sz="1700" dirty="0" err="1"/>
              <a:t>capacitá</a:t>
            </a:r>
            <a:r>
              <a:rPr lang="en-GB" sz="1700" dirty="0"/>
              <a:t> </a:t>
            </a:r>
            <a:r>
              <a:rPr lang="en-GB" sz="1700" dirty="0" err="1"/>
              <a:t>della</a:t>
            </a:r>
            <a:r>
              <a:rPr lang="en-GB" sz="1700" dirty="0"/>
              <a:t> </a:t>
            </a:r>
            <a:r>
              <a:rPr lang="en-GB" sz="1700" dirty="0" err="1"/>
              <a:t>batteria</a:t>
            </a:r>
            <a:r>
              <a:rPr lang="en-GB" sz="1700" dirty="0"/>
              <a:t> / CORDED ADAPTER </a:t>
            </a:r>
            <a:r>
              <a:rPr lang="en-US" sz="1700" dirty="0"/>
              <a:t>(ADPTRWT-RS507-R solo per RS507)</a:t>
            </a:r>
            <a:endParaRPr lang="en-GB" sz="1700" dirty="0"/>
          </a:p>
          <a:p>
            <a:pPr marL="1263650" lvl="3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Per </a:t>
            </a:r>
            <a:r>
              <a:rPr lang="en-US" sz="1600" dirty="0" err="1"/>
              <a:t>esempio</a:t>
            </a:r>
            <a:r>
              <a:rPr lang="en-US" sz="1600" dirty="0"/>
              <a:t> - CP: STRAP</a:t>
            </a:r>
            <a:endParaRPr lang="en-GB" sz="1600" dirty="0"/>
          </a:p>
          <a:p>
            <a:pPr marL="806450"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700" dirty="0"/>
              <a:t>Se </a:t>
            </a:r>
            <a:r>
              <a:rPr lang="en-GB" sz="1700" dirty="0" err="1"/>
              <a:t>si</a:t>
            </a:r>
            <a:r>
              <a:rPr lang="en-GB" sz="1700" dirty="0"/>
              <a:t> </a:t>
            </a:r>
            <a:r>
              <a:rPr lang="en-GB" sz="1700" dirty="0" err="1"/>
              <a:t>richiede</a:t>
            </a:r>
            <a:r>
              <a:rPr lang="en-GB" sz="1700" dirty="0"/>
              <a:t> un </a:t>
            </a:r>
            <a:r>
              <a:rPr lang="en-GB" sz="1700" dirty="0" err="1"/>
              <a:t>coperchio</a:t>
            </a:r>
            <a:r>
              <a:rPr lang="en-GB" sz="1700" dirty="0"/>
              <a:t> </a:t>
            </a:r>
            <a:r>
              <a:rPr lang="en-GB" sz="1700" dirty="0" err="1"/>
              <a:t>della</a:t>
            </a:r>
            <a:r>
              <a:rPr lang="en-GB" sz="1700" dirty="0"/>
              <a:t> </a:t>
            </a:r>
            <a:r>
              <a:rPr lang="en-GB" sz="1700" dirty="0" err="1"/>
              <a:t>batteria</a:t>
            </a:r>
            <a:r>
              <a:rPr lang="en-GB" sz="1700" dirty="0"/>
              <a:t> </a:t>
            </a:r>
            <a:r>
              <a:rPr lang="en-GB" sz="1700" dirty="0" err="1"/>
              <a:t>si</a:t>
            </a:r>
            <a:r>
              <a:rPr lang="en-GB" sz="1700" dirty="0"/>
              <a:t> </a:t>
            </a:r>
            <a:r>
              <a:rPr lang="en-GB" sz="1700" dirty="0" err="1"/>
              <a:t>deve</a:t>
            </a:r>
            <a:r>
              <a:rPr lang="en-GB" sz="1700" dirty="0"/>
              <a:t> </a:t>
            </a:r>
            <a:r>
              <a:rPr lang="en-GB" sz="1700" dirty="0" err="1"/>
              <a:t>specificare</a:t>
            </a:r>
            <a:r>
              <a:rPr lang="en-GB" sz="1700" dirty="0"/>
              <a:t> se </a:t>
            </a:r>
            <a:r>
              <a:rPr lang="en-GB" sz="1700" dirty="0" err="1"/>
              <a:t>si</a:t>
            </a:r>
            <a:r>
              <a:rPr lang="en-GB" sz="1700" dirty="0"/>
              <a:t> </a:t>
            </a:r>
            <a:r>
              <a:rPr lang="en-GB" sz="1700" dirty="0" err="1"/>
              <a:t>tratta</a:t>
            </a:r>
            <a:r>
              <a:rPr lang="en-GB" sz="1700" dirty="0"/>
              <a:t> </a:t>
            </a:r>
            <a:r>
              <a:rPr lang="en-GB" sz="1700" dirty="0" err="1"/>
              <a:t>di</a:t>
            </a:r>
            <a:r>
              <a:rPr lang="en-GB" sz="1700" dirty="0"/>
              <a:t> </a:t>
            </a:r>
            <a:r>
              <a:rPr lang="en-GB" sz="1700" dirty="0" err="1"/>
              <a:t>una</a:t>
            </a:r>
            <a:r>
              <a:rPr lang="en-GB" sz="1700" dirty="0"/>
              <a:t> </a:t>
            </a:r>
            <a:r>
              <a:rPr lang="en-GB" sz="1700" dirty="0" err="1"/>
              <a:t>batteria</a:t>
            </a:r>
            <a:r>
              <a:rPr lang="en-GB" sz="1700" dirty="0"/>
              <a:t> standard </a:t>
            </a:r>
            <a:r>
              <a:rPr lang="en-GB" sz="1700" dirty="0" err="1"/>
              <a:t>oppure</a:t>
            </a:r>
            <a:r>
              <a:rPr lang="en-GB" sz="1700" dirty="0"/>
              <a:t> </a:t>
            </a:r>
            <a:r>
              <a:rPr lang="en-GB" sz="1700" dirty="0" err="1"/>
              <a:t>di</a:t>
            </a:r>
            <a:r>
              <a:rPr lang="en-GB" sz="1700" dirty="0"/>
              <a:t> </a:t>
            </a:r>
            <a:r>
              <a:rPr lang="en-GB" sz="1700" dirty="0" err="1"/>
              <a:t>una</a:t>
            </a:r>
            <a:r>
              <a:rPr lang="en-GB" sz="1700" dirty="0"/>
              <a:t> </a:t>
            </a:r>
            <a:r>
              <a:rPr lang="en-GB" sz="1700" dirty="0" err="1"/>
              <a:t>batteria</a:t>
            </a:r>
            <a:r>
              <a:rPr lang="en-GB" sz="1700" dirty="0"/>
              <a:t> ad </a:t>
            </a:r>
            <a:r>
              <a:rPr lang="en-GB" sz="1700" dirty="0" err="1"/>
              <a:t>alta</a:t>
            </a:r>
            <a:r>
              <a:rPr lang="en-GB" sz="1700" dirty="0"/>
              <a:t> </a:t>
            </a:r>
            <a:r>
              <a:rPr lang="en-GB" sz="1700" dirty="0" err="1"/>
              <a:t>capicita</a:t>
            </a:r>
            <a:r>
              <a:rPr lang="en-GB" sz="1700" dirty="0"/>
              <a:t>’</a:t>
            </a:r>
          </a:p>
          <a:p>
            <a:pPr marL="806450"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700" dirty="0" err="1"/>
              <a:t>Sportello</a:t>
            </a:r>
            <a:r>
              <a:rPr lang="en-US" sz="1700" dirty="0"/>
              <a:t> </a:t>
            </a:r>
            <a:r>
              <a:rPr lang="en-US" sz="1700" dirty="0" err="1"/>
              <a:t>batteria</a:t>
            </a:r>
            <a:r>
              <a:rPr lang="en-US" sz="1700" dirty="0"/>
              <a:t> per MC70 e MC75-è </a:t>
            </a:r>
            <a:r>
              <a:rPr lang="en-US" sz="1700" dirty="0" err="1"/>
              <a:t>neccessario</a:t>
            </a:r>
            <a:r>
              <a:rPr lang="en-US" sz="1700" dirty="0"/>
              <a:t> </a:t>
            </a:r>
            <a:r>
              <a:rPr lang="en-US" sz="1700" dirty="0" err="1"/>
              <a:t>specificare</a:t>
            </a:r>
            <a:r>
              <a:rPr lang="en-US" sz="1700" dirty="0"/>
              <a:t> </a:t>
            </a:r>
            <a:r>
              <a:rPr lang="en-US" sz="1700" dirty="0" err="1"/>
              <a:t>il</a:t>
            </a:r>
            <a:r>
              <a:rPr lang="en-US" sz="1700" dirty="0"/>
              <a:t> </a:t>
            </a:r>
            <a:r>
              <a:rPr lang="en-US" sz="1700" dirty="0" err="1"/>
              <a:t>tipo</a:t>
            </a:r>
            <a:r>
              <a:rPr lang="en-US" sz="1700" dirty="0"/>
              <a:t> , 3600mAh, 3800mAh e  4800mAh </a:t>
            </a:r>
          </a:p>
          <a:p>
            <a:pPr marL="1263650" lvl="3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Per </a:t>
            </a:r>
            <a:r>
              <a:rPr lang="en-US" sz="1600" dirty="0" err="1"/>
              <a:t>esempio</a:t>
            </a:r>
            <a:r>
              <a:rPr lang="en-US" sz="1600" dirty="0"/>
              <a:t> - </a:t>
            </a:r>
            <a:r>
              <a:rPr lang="en-GB" sz="1600" dirty="0"/>
              <a:t>CP: BATT DOOR 1900</a:t>
            </a:r>
          </a:p>
          <a:p>
            <a:pPr lvl="3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1600" dirty="0"/>
              <a:t>				  CP: BATT DOOR 3600</a:t>
            </a:r>
          </a:p>
          <a:p>
            <a:pPr lvl="3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1600" dirty="0"/>
              <a:t>				  CP: BATT DOOR 3800</a:t>
            </a:r>
          </a:p>
          <a:p>
            <a:pPr lvl="3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1600" dirty="0"/>
              <a:t>				  CP: BATT DOOR 4800</a:t>
            </a:r>
          </a:p>
          <a:p>
            <a:pPr lvl="3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1800" dirty="0"/>
          </a:p>
          <a:p>
            <a:pPr lvl="2" algn="just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GB" sz="1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903D995-54ED-4A8A-8E3B-B2B7B64475C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cap="all" dirty="0"/>
              <a:t>Ecco un esempio come la richiesta di sostituzioni degli accessori dovrebbe essere registrata sul RMA portale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15F19C7-389D-430E-994B-BBEBFC45461C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2076993"/>
            <a:ext cx="8517835" cy="250032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cap="all" dirty="0"/>
              <a:t>Come richiedere accessori tramite un modulo RMA</a:t>
            </a:r>
            <a:endParaRPr lang="en-US" cap="all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457200" lvl="1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cs-CZ" sz="2000" b="1" dirty="0"/>
              <a:t>Scarichi il modulo </a:t>
            </a:r>
            <a:r>
              <a:rPr lang="en-GB" sz="2000" b="1" dirty="0"/>
              <a:t>RMA </a:t>
            </a:r>
            <a:r>
              <a:rPr lang="en-GB" sz="2000" b="1" dirty="0" err="1"/>
              <a:t>relativo</a:t>
            </a:r>
            <a:r>
              <a:rPr lang="en-GB" sz="2000" b="1" dirty="0"/>
              <a:t> </a:t>
            </a:r>
            <a:r>
              <a:rPr lang="en-US" sz="2000" b="1" dirty="0"/>
              <a:t>a</a:t>
            </a:r>
            <a:r>
              <a:rPr lang="cs-CZ" sz="2000" b="1" dirty="0"/>
              <a:t>l Suo paese dal </a:t>
            </a:r>
            <a:r>
              <a:rPr lang="en-US" sz="2000" b="1" dirty="0" err="1"/>
              <a:t>portale</a:t>
            </a:r>
            <a:r>
              <a:rPr lang="en-US" sz="2000" b="1" dirty="0"/>
              <a:t> </a:t>
            </a:r>
            <a:r>
              <a:rPr lang="cs-CZ" sz="2000" b="1" dirty="0"/>
              <a:t>RMA</a:t>
            </a:r>
            <a:endParaRPr lang="en-GB" sz="2000" b="1" dirty="0"/>
          </a:p>
          <a:p>
            <a:pPr marL="457200" lvl="1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cs-CZ" sz="2000" b="1" dirty="0"/>
              <a:t>Inserisca il Numero Prodotto</a:t>
            </a:r>
            <a:endParaRPr lang="en-GB" sz="2000" b="1" dirty="0"/>
          </a:p>
          <a:p>
            <a:pPr marL="457200" lvl="1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cs-CZ" sz="2000" b="1" dirty="0"/>
              <a:t>Inserisca il Numero </a:t>
            </a:r>
            <a:r>
              <a:rPr lang="en-US" sz="2000" b="1" dirty="0" err="1"/>
              <a:t>di</a:t>
            </a:r>
            <a:r>
              <a:rPr lang="cs-CZ" sz="2000" b="1" dirty="0"/>
              <a:t> Serie</a:t>
            </a:r>
            <a:endParaRPr lang="en-GB" sz="2000" b="1" dirty="0"/>
          </a:p>
          <a:p>
            <a:pPr marL="457200" lvl="1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cs-CZ" sz="2000" b="1" dirty="0"/>
              <a:t>Inserisca</a:t>
            </a:r>
            <a:r>
              <a:rPr lang="en-GB" sz="2000" b="1" dirty="0"/>
              <a:t> </a:t>
            </a:r>
            <a:r>
              <a:rPr lang="cs-CZ" sz="2000" b="1" dirty="0"/>
              <a:t>il </a:t>
            </a:r>
            <a:r>
              <a:rPr lang="en-GB" sz="2000" b="1" dirty="0"/>
              <a:t>Cod</a:t>
            </a:r>
            <a:r>
              <a:rPr lang="cs-CZ" sz="2000" b="1" dirty="0"/>
              <a:t>ice Problema</a:t>
            </a:r>
            <a:r>
              <a:rPr lang="en-GB" sz="2000" b="1" dirty="0"/>
              <a:t> (o</a:t>
            </a:r>
            <a:r>
              <a:rPr lang="cs-CZ" sz="2000" b="1" dirty="0"/>
              <a:t>ttenuto dal </a:t>
            </a:r>
            <a:r>
              <a:rPr lang="en-US" sz="2000" b="1" dirty="0" err="1"/>
              <a:t>sito</a:t>
            </a:r>
            <a:r>
              <a:rPr lang="en-US" sz="2000" b="1" dirty="0"/>
              <a:t> web </a:t>
            </a:r>
            <a:r>
              <a:rPr lang="en-US" sz="2000" b="1" dirty="0" err="1"/>
              <a:t>degli</a:t>
            </a:r>
            <a:r>
              <a:rPr lang="en-US" sz="2000" b="1" dirty="0"/>
              <a:t> </a:t>
            </a:r>
            <a:r>
              <a:rPr lang="en-GB" sz="2000" b="1" dirty="0"/>
              <a:t>RMA)</a:t>
            </a:r>
          </a:p>
          <a:p>
            <a:pPr marL="457200" lvl="1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cs-CZ" sz="2000" b="1" dirty="0"/>
              <a:t>Inserisca</a:t>
            </a:r>
            <a:r>
              <a:rPr lang="en-GB" sz="2000" b="1" dirty="0"/>
              <a:t> </a:t>
            </a:r>
            <a:r>
              <a:rPr lang="cs-CZ" sz="2000" b="1" dirty="0"/>
              <a:t>la Descrizione del problema seguita </a:t>
            </a:r>
            <a:r>
              <a:rPr lang="en-US" sz="2000" b="1" dirty="0" err="1"/>
              <a:t>da</a:t>
            </a:r>
            <a:r>
              <a:rPr lang="en-GB" sz="2000" b="1" dirty="0"/>
              <a:t>:</a:t>
            </a:r>
          </a:p>
          <a:p>
            <a:pPr lvl="2" algn="just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 err="1"/>
              <a:t>Scriva</a:t>
            </a:r>
            <a:r>
              <a:rPr lang="en-GB" sz="1600" dirty="0"/>
              <a:t> CP: STRAP / STYLUS / TETHER / PROTECTOR / BATT DOOR STD /  BATTERY DOOR EXT / BATTERY DOOR + </a:t>
            </a:r>
            <a:r>
              <a:rPr lang="en-GB" sz="1600" dirty="0" err="1"/>
              <a:t>capacitá</a:t>
            </a:r>
            <a:r>
              <a:rPr lang="en-GB" sz="1600" dirty="0"/>
              <a:t> </a:t>
            </a:r>
            <a:r>
              <a:rPr lang="en-GB" sz="1600" dirty="0" err="1"/>
              <a:t>della</a:t>
            </a:r>
            <a:r>
              <a:rPr lang="en-GB" sz="1600" dirty="0"/>
              <a:t> </a:t>
            </a:r>
            <a:r>
              <a:rPr lang="en-GB" sz="1600" dirty="0" err="1"/>
              <a:t>batteria</a:t>
            </a:r>
            <a:r>
              <a:rPr lang="en-GB" sz="1600" dirty="0"/>
              <a:t> / CORDED ADAPTER </a:t>
            </a:r>
            <a:r>
              <a:rPr lang="en-US" sz="1600" dirty="0"/>
              <a:t>(ADPTRWT-RS507-R solo per RS507)</a:t>
            </a:r>
            <a:endParaRPr lang="en-GB" sz="1600" dirty="0"/>
          </a:p>
          <a:p>
            <a:pPr marL="1254125" lvl="3" indent="-177800" algn="just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Per </a:t>
            </a:r>
            <a:r>
              <a:rPr lang="en-US" sz="1600" dirty="0" err="1"/>
              <a:t>esempio</a:t>
            </a:r>
            <a:r>
              <a:rPr lang="en-US" sz="1600" dirty="0"/>
              <a:t> - CP: STRAP </a:t>
            </a:r>
            <a:endParaRPr lang="en-GB" sz="1600" dirty="0"/>
          </a:p>
          <a:p>
            <a:pPr marL="730250" lvl="2" indent="-277813" algn="just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cs-CZ" sz="1600" dirty="0"/>
              <a:t>Se </a:t>
            </a:r>
            <a:r>
              <a:rPr lang="it-IT" sz="1600" dirty="0"/>
              <a:t>si </a:t>
            </a:r>
            <a:r>
              <a:rPr lang="cs-CZ" sz="1600" dirty="0"/>
              <a:t>richiede un coperchio della batteria, ci </a:t>
            </a:r>
            <a:r>
              <a:rPr lang="it-IT" sz="1600" dirty="0"/>
              <a:t>si </a:t>
            </a:r>
            <a:r>
              <a:rPr lang="cs-CZ" sz="1600" dirty="0"/>
              <a:t>deve specifica</a:t>
            </a:r>
            <a:r>
              <a:rPr lang="it-IT" sz="1600" dirty="0"/>
              <a:t>re</a:t>
            </a:r>
            <a:r>
              <a:rPr lang="cs-CZ" sz="1600" dirty="0"/>
              <a:t> se si tratta di una batteria standard oppure una batteria </a:t>
            </a:r>
            <a:r>
              <a:rPr lang="en-US" sz="1600" dirty="0"/>
              <a:t>ad </a:t>
            </a:r>
            <a:r>
              <a:rPr lang="en-US" sz="1600" dirty="0" err="1"/>
              <a:t>alta</a:t>
            </a:r>
            <a:r>
              <a:rPr lang="en-US" sz="1600" dirty="0"/>
              <a:t> </a:t>
            </a:r>
            <a:r>
              <a:rPr lang="en-US" sz="1600" dirty="0" err="1"/>
              <a:t>capacita</a:t>
            </a:r>
            <a:r>
              <a:rPr lang="en-US" sz="1600" dirty="0"/>
              <a:t>’</a:t>
            </a:r>
          </a:p>
          <a:p>
            <a:pPr marL="730250" lvl="2" indent="-277813" algn="just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err="1"/>
              <a:t>Sportello</a:t>
            </a:r>
            <a:r>
              <a:rPr lang="en-US" sz="1600" dirty="0"/>
              <a:t> </a:t>
            </a:r>
            <a:r>
              <a:rPr lang="en-US" sz="1600" dirty="0" err="1"/>
              <a:t>batteria</a:t>
            </a:r>
            <a:r>
              <a:rPr lang="en-US" sz="1600" dirty="0"/>
              <a:t> per MC70 e MC75-è </a:t>
            </a:r>
            <a:r>
              <a:rPr lang="en-US" sz="1600" dirty="0" err="1"/>
              <a:t>neccessario</a:t>
            </a:r>
            <a:r>
              <a:rPr lang="en-US" sz="1600" dirty="0"/>
              <a:t> </a:t>
            </a:r>
            <a:r>
              <a:rPr lang="en-US" sz="1600" dirty="0" err="1"/>
              <a:t>specificare</a:t>
            </a:r>
            <a:r>
              <a:rPr lang="en-US" sz="1600" dirty="0"/>
              <a:t>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tipo</a:t>
            </a:r>
            <a:r>
              <a:rPr lang="en-US" sz="1600" dirty="0"/>
              <a:t> , 3600mAh, 3800mAh e  4800mAh </a:t>
            </a:r>
          </a:p>
          <a:p>
            <a:pPr marL="1263650" lvl="3" algn="just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/>
              <a:t>Per </a:t>
            </a:r>
            <a:r>
              <a:rPr lang="en-US" sz="1600" dirty="0" err="1"/>
              <a:t>esempio</a:t>
            </a:r>
            <a:r>
              <a:rPr lang="en-US" sz="1600" dirty="0"/>
              <a:t> -  </a:t>
            </a:r>
            <a:r>
              <a:rPr lang="en-GB" sz="1600" dirty="0"/>
              <a:t>CP: BATT DOOR 1900</a:t>
            </a:r>
          </a:p>
          <a:p>
            <a:pPr lvl="3" algn="just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1600" dirty="0"/>
              <a:t>				CP: BATT DOOR 3600</a:t>
            </a:r>
          </a:p>
          <a:p>
            <a:pPr lvl="3" algn="just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1600" dirty="0"/>
              <a:t>				CP: BATT DOOR 3800</a:t>
            </a:r>
          </a:p>
          <a:p>
            <a:pPr lvl="3" algn="just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1600" dirty="0"/>
              <a:t>				CP: BATT DOOR 4800</a:t>
            </a:r>
          </a:p>
          <a:p>
            <a:pPr marL="457200" lvl="1" indent="-45720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cs-CZ" sz="2000" b="1" dirty="0"/>
              <a:t>Il modulo compilato </a:t>
            </a:r>
            <a:r>
              <a:rPr lang="it-IT" sz="2000" b="1" dirty="0"/>
              <a:t>va </a:t>
            </a:r>
            <a:r>
              <a:rPr lang="cs-CZ" sz="2000" b="1" dirty="0"/>
              <a:t>mandato al</a:t>
            </a:r>
            <a:r>
              <a:rPr lang="en-US" sz="2000" b="1" dirty="0"/>
              <a:t> </a:t>
            </a:r>
            <a:r>
              <a:rPr lang="en-US" sz="2000" b="1" dirty="0" err="1"/>
              <a:t>nostro</a:t>
            </a:r>
            <a:r>
              <a:rPr lang="en-US" sz="2000" b="1" dirty="0"/>
              <a:t> </a:t>
            </a:r>
            <a:r>
              <a:rPr lang="it-IT" sz="2000" b="1" dirty="0"/>
              <a:t>indirizzo email o al numero fax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8833D78-2FB8-4EAF-95D8-F4BC5D6BA83E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cap="all" dirty="0"/>
              <a:t>Ecco un esempio di come una richiesta DI sostituzione di accessori dovrebbe essere compilata in un modulo RMA</a:t>
            </a:r>
          </a:p>
        </p:txBody>
      </p:sp>
      <p:pic>
        <p:nvPicPr>
          <p:cNvPr id="53251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938" y="2581275"/>
            <a:ext cx="8366125" cy="2417763"/>
          </a:xfrm>
          <a:noFill/>
        </p:spPr>
      </p:pic>
      <p:sp>
        <p:nvSpPr>
          <p:cNvPr id="1433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50E1BE4-3ECF-4721-9382-5F41E6CE0B5D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Custom Design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AFA79F"/>
      </a:lt2>
      <a:accent1>
        <a:srgbClr val="0063BE"/>
      </a:accent1>
      <a:accent2>
        <a:srgbClr val="0063BE"/>
      </a:accent2>
      <a:accent3>
        <a:srgbClr val="FFFFFF"/>
      </a:accent3>
      <a:accent4>
        <a:srgbClr val="000000"/>
      </a:accent4>
      <a:accent5>
        <a:srgbClr val="AAB7DB"/>
      </a:accent5>
      <a:accent6>
        <a:srgbClr val="0059AC"/>
      </a:accent6>
      <a:hlink>
        <a:srgbClr val="0063BE"/>
      </a:hlink>
      <a:folHlink>
        <a:srgbClr val="AFA79F"/>
      </a:folHlink>
    </a:clrScheme>
    <a:fontScheme name="2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AFA79F"/>
        </a:lt2>
        <a:accent1>
          <a:srgbClr val="0063BE"/>
        </a:accent1>
        <a:accent2>
          <a:srgbClr val="0063BE"/>
        </a:accent2>
        <a:accent3>
          <a:srgbClr val="FFFFFF"/>
        </a:accent3>
        <a:accent4>
          <a:srgbClr val="000000"/>
        </a:accent4>
        <a:accent5>
          <a:srgbClr val="AAB7DB"/>
        </a:accent5>
        <a:accent6>
          <a:srgbClr val="0059AC"/>
        </a:accent6>
        <a:hlink>
          <a:srgbClr val="0063BE"/>
        </a:hlink>
        <a:folHlink>
          <a:srgbClr val="AFA7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Custom Design">
  <a:themeElements>
    <a:clrScheme name="Zebra">
      <a:dk1>
        <a:srgbClr val="000000"/>
      </a:dk1>
      <a:lt1>
        <a:srgbClr val="FFFFFF"/>
      </a:lt1>
      <a:dk2>
        <a:srgbClr val="6A7379"/>
      </a:dk2>
      <a:lt2>
        <a:srgbClr val="262F37"/>
      </a:lt2>
      <a:accent1>
        <a:srgbClr val="13648C"/>
      </a:accent1>
      <a:accent2>
        <a:srgbClr val="E20022"/>
      </a:accent2>
      <a:accent3>
        <a:srgbClr val="FDC925"/>
      </a:accent3>
      <a:accent4>
        <a:srgbClr val="D3CFCD"/>
      </a:accent4>
      <a:accent5>
        <a:srgbClr val="C40823"/>
      </a:accent5>
      <a:accent6>
        <a:srgbClr val="DDB021"/>
      </a:accent6>
      <a:hlink>
        <a:srgbClr val="0C415C"/>
      </a:hlink>
      <a:folHlink>
        <a:srgbClr val="0A36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_Custom Design">
  <a:themeElements>
    <a:clrScheme name="Zebra Theme">
      <a:dk1>
        <a:srgbClr val="000000"/>
      </a:dk1>
      <a:lt1>
        <a:srgbClr val="FFFFFF"/>
      </a:lt1>
      <a:dk2>
        <a:srgbClr val="6A7379"/>
      </a:dk2>
      <a:lt2>
        <a:srgbClr val="262F37"/>
      </a:lt2>
      <a:accent1>
        <a:srgbClr val="13648C"/>
      </a:accent1>
      <a:accent2>
        <a:srgbClr val="E20022"/>
      </a:accent2>
      <a:accent3>
        <a:srgbClr val="FDC925"/>
      </a:accent3>
      <a:accent4>
        <a:srgbClr val="D3CFCD"/>
      </a:accent4>
      <a:accent5>
        <a:srgbClr val="C40823"/>
      </a:accent5>
      <a:accent6>
        <a:srgbClr val="DDB021"/>
      </a:accent6>
      <a:hlink>
        <a:srgbClr val="0C415C"/>
      </a:hlink>
      <a:folHlink>
        <a:srgbClr val="0A36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Autofit/>
      </a:bodyPr>
      <a:lstStyle>
        <a:defPPr>
          <a:defRPr sz="4400" b="1" i="0" dirty="0">
            <a:latin typeface="Proxima Nova Bold"/>
            <a:cs typeface="Proxima Nova Bold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_Theme1">
  <a:themeElements>
    <a:clrScheme name="Zebra">
      <a:dk1>
        <a:srgbClr val="000000"/>
      </a:dk1>
      <a:lt1>
        <a:srgbClr val="FFFFFF"/>
      </a:lt1>
      <a:dk2>
        <a:srgbClr val="6A7379"/>
      </a:dk2>
      <a:lt2>
        <a:srgbClr val="262F37"/>
      </a:lt2>
      <a:accent1>
        <a:srgbClr val="13648C"/>
      </a:accent1>
      <a:accent2>
        <a:srgbClr val="E20022"/>
      </a:accent2>
      <a:accent3>
        <a:srgbClr val="FDC925"/>
      </a:accent3>
      <a:accent4>
        <a:srgbClr val="D3CFCD"/>
      </a:accent4>
      <a:accent5>
        <a:srgbClr val="C40823"/>
      </a:accent5>
      <a:accent6>
        <a:srgbClr val="DDB021"/>
      </a:accent6>
      <a:hlink>
        <a:srgbClr val="0C415C"/>
      </a:hlink>
      <a:folHlink>
        <a:srgbClr val="0A364C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/>
      <a:bodyPr anchor="t" anchorCtr="0"/>
      <a:lstStyle>
        <a:defPPr>
          <a:defRPr sz="1800" b="1" i="0" dirty="0" smtClean="0">
            <a:solidFill>
              <a:srgbClr val="0D749F"/>
            </a:solidFill>
            <a:latin typeface="Proxima Nova Bold"/>
            <a:cs typeface="Proxima Nova Bold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Custom Design">
  <a:themeElements>
    <a:clrScheme name="Zebra">
      <a:dk1>
        <a:srgbClr val="000000"/>
      </a:dk1>
      <a:lt1>
        <a:srgbClr val="FFFFFF"/>
      </a:lt1>
      <a:dk2>
        <a:srgbClr val="6A7379"/>
      </a:dk2>
      <a:lt2>
        <a:srgbClr val="262F37"/>
      </a:lt2>
      <a:accent1>
        <a:srgbClr val="13648C"/>
      </a:accent1>
      <a:accent2>
        <a:srgbClr val="E20022"/>
      </a:accent2>
      <a:accent3>
        <a:srgbClr val="FDC925"/>
      </a:accent3>
      <a:accent4>
        <a:srgbClr val="D3CFCD"/>
      </a:accent4>
      <a:accent5>
        <a:srgbClr val="C40823"/>
      </a:accent5>
      <a:accent6>
        <a:srgbClr val="DDB021"/>
      </a:accent6>
      <a:hlink>
        <a:srgbClr val="0C415C"/>
      </a:hlink>
      <a:folHlink>
        <a:srgbClr val="0A36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1_Custom Design">
  <a:themeElements>
    <a:clrScheme name="Zebra">
      <a:dk1>
        <a:srgbClr val="000000"/>
      </a:dk1>
      <a:lt1>
        <a:srgbClr val="FFFFFF"/>
      </a:lt1>
      <a:dk2>
        <a:srgbClr val="6A7379"/>
      </a:dk2>
      <a:lt2>
        <a:srgbClr val="262F37"/>
      </a:lt2>
      <a:accent1>
        <a:srgbClr val="13648C"/>
      </a:accent1>
      <a:accent2>
        <a:srgbClr val="E20022"/>
      </a:accent2>
      <a:accent3>
        <a:srgbClr val="FDC925"/>
      </a:accent3>
      <a:accent4>
        <a:srgbClr val="D3CFCD"/>
      </a:accent4>
      <a:accent5>
        <a:srgbClr val="C40823"/>
      </a:accent5>
      <a:accent6>
        <a:srgbClr val="DDB021"/>
      </a:accent6>
      <a:hlink>
        <a:srgbClr val="0C415C"/>
      </a:hlink>
      <a:folHlink>
        <a:srgbClr val="0A36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2_Custom Design">
  <a:themeElements>
    <a:clrScheme name="Zebra">
      <a:dk1>
        <a:srgbClr val="000000"/>
      </a:dk1>
      <a:lt1>
        <a:srgbClr val="FFFFFF"/>
      </a:lt1>
      <a:dk2>
        <a:srgbClr val="6A7379"/>
      </a:dk2>
      <a:lt2>
        <a:srgbClr val="262F37"/>
      </a:lt2>
      <a:accent1>
        <a:srgbClr val="13648C"/>
      </a:accent1>
      <a:accent2>
        <a:srgbClr val="E20022"/>
      </a:accent2>
      <a:accent3>
        <a:srgbClr val="FDC925"/>
      </a:accent3>
      <a:accent4>
        <a:srgbClr val="D3CFCD"/>
      </a:accent4>
      <a:accent5>
        <a:srgbClr val="C40823"/>
      </a:accent5>
      <a:accent6>
        <a:srgbClr val="DDB021"/>
      </a:accent6>
      <a:hlink>
        <a:srgbClr val="0C415C"/>
      </a:hlink>
      <a:folHlink>
        <a:srgbClr val="0A36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13_Custom Design">
  <a:themeElements>
    <a:clrScheme name="Zebra Theme">
      <a:dk1>
        <a:srgbClr val="000000"/>
      </a:dk1>
      <a:lt1>
        <a:srgbClr val="FFFFFF"/>
      </a:lt1>
      <a:dk2>
        <a:srgbClr val="6A7379"/>
      </a:dk2>
      <a:lt2>
        <a:srgbClr val="262F37"/>
      </a:lt2>
      <a:accent1>
        <a:srgbClr val="13648C"/>
      </a:accent1>
      <a:accent2>
        <a:srgbClr val="E20022"/>
      </a:accent2>
      <a:accent3>
        <a:srgbClr val="FDC925"/>
      </a:accent3>
      <a:accent4>
        <a:srgbClr val="D3CFCD"/>
      </a:accent4>
      <a:accent5>
        <a:srgbClr val="C40823"/>
      </a:accent5>
      <a:accent6>
        <a:srgbClr val="DDB021"/>
      </a:accent6>
      <a:hlink>
        <a:srgbClr val="0C415C"/>
      </a:hlink>
      <a:folHlink>
        <a:srgbClr val="0A36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Autofit/>
      </a:bodyPr>
      <a:lstStyle>
        <a:defPPr>
          <a:defRPr sz="4400" b="1" i="0" dirty="0">
            <a:latin typeface="Proxima Nova Bold"/>
            <a:cs typeface="Proxima Nova Bold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5_Custom Design 13">
      <a:dk1>
        <a:srgbClr val="000000"/>
      </a:dk1>
      <a:lt1>
        <a:srgbClr val="FFFFFF"/>
      </a:lt1>
      <a:dk2>
        <a:srgbClr val="000000"/>
      </a:dk2>
      <a:lt2>
        <a:srgbClr val="AFA79F"/>
      </a:lt2>
      <a:accent1>
        <a:srgbClr val="0063BE"/>
      </a:accent1>
      <a:accent2>
        <a:srgbClr val="0063BE"/>
      </a:accent2>
      <a:accent3>
        <a:srgbClr val="FFFFFF"/>
      </a:accent3>
      <a:accent4>
        <a:srgbClr val="000000"/>
      </a:accent4>
      <a:accent5>
        <a:srgbClr val="AAB7DB"/>
      </a:accent5>
      <a:accent6>
        <a:srgbClr val="0059AC"/>
      </a:accent6>
      <a:hlink>
        <a:srgbClr val="0063BE"/>
      </a:hlink>
      <a:folHlink>
        <a:srgbClr val="AFA79F"/>
      </a:folHlink>
    </a:clrScheme>
    <a:fontScheme name="5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AFA79F"/>
        </a:lt2>
        <a:accent1>
          <a:srgbClr val="0063BE"/>
        </a:accent1>
        <a:accent2>
          <a:srgbClr val="0063BE"/>
        </a:accent2>
        <a:accent3>
          <a:srgbClr val="FFFFFF"/>
        </a:accent3>
        <a:accent4>
          <a:srgbClr val="000000"/>
        </a:accent4>
        <a:accent5>
          <a:srgbClr val="AAB7DB"/>
        </a:accent5>
        <a:accent6>
          <a:srgbClr val="0059AC"/>
        </a:accent6>
        <a:hlink>
          <a:srgbClr val="0063BE"/>
        </a:hlink>
        <a:folHlink>
          <a:srgbClr val="AFA7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Custom Design">
  <a:themeElements>
    <a:clrScheme name="6_Custom Design 13">
      <a:dk1>
        <a:srgbClr val="000000"/>
      </a:dk1>
      <a:lt1>
        <a:srgbClr val="FFFFFF"/>
      </a:lt1>
      <a:dk2>
        <a:srgbClr val="000000"/>
      </a:dk2>
      <a:lt2>
        <a:srgbClr val="AFA79F"/>
      </a:lt2>
      <a:accent1>
        <a:srgbClr val="0063BE"/>
      </a:accent1>
      <a:accent2>
        <a:srgbClr val="0063BE"/>
      </a:accent2>
      <a:accent3>
        <a:srgbClr val="FFFFFF"/>
      </a:accent3>
      <a:accent4>
        <a:srgbClr val="000000"/>
      </a:accent4>
      <a:accent5>
        <a:srgbClr val="AAB7DB"/>
      </a:accent5>
      <a:accent6>
        <a:srgbClr val="0059AC"/>
      </a:accent6>
      <a:hlink>
        <a:srgbClr val="0063BE"/>
      </a:hlink>
      <a:folHlink>
        <a:srgbClr val="AFA79F"/>
      </a:folHlink>
    </a:clrScheme>
    <a:fontScheme name="6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3">
        <a:dk1>
          <a:srgbClr val="000000"/>
        </a:dk1>
        <a:lt1>
          <a:srgbClr val="FFFFFF"/>
        </a:lt1>
        <a:dk2>
          <a:srgbClr val="000000"/>
        </a:dk2>
        <a:lt2>
          <a:srgbClr val="AFA79F"/>
        </a:lt2>
        <a:accent1>
          <a:srgbClr val="0063BE"/>
        </a:accent1>
        <a:accent2>
          <a:srgbClr val="0063BE"/>
        </a:accent2>
        <a:accent3>
          <a:srgbClr val="FFFFFF"/>
        </a:accent3>
        <a:accent4>
          <a:srgbClr val="000000"/>
        </a:accent4>
        <a:accent5>
          <a:srgbClr val="AAB7DB"/>
        </a:accent5>
        <a:accent6>
          <a:srgbClr val="0059AC"/>
        </a:accent6>
        <a:hlink>
          <a:srgbClr val="0063BE"/>
        </a:hlink>
        <a:folHlink>
          <a:srgbClr val="AFA7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AFA79F"/>
        </a:lt2>
        <a:accent1>
          <a:srgbClr val="0063BE"/>
        </a:accent1>
        <a:accent2>
          <a:srgbClr val="0063BE"/>
        </a:accent2>
        <a:accent3>
          <a:srgbClr val="FFFFFF"/>
        </a:accent3>
        <a:accent4>
          <a:srgbClr val="000000"/>
        </a:accent4>
        <a:accent5>
          <a:srgbClr val="AAB7DB"/>
        </a:accent5>
        <a:accent6>
          <a:srgbClr val="0059AC"/>
        </a:accent6>
        <a:hlink>
          <a:srgbClr val="0063BE"/>
        </a:hlink>
        <a:folHlink>
          <a:srgbClr val="AFA7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AFA79F"/>
        </a:lt2>
        <a:accent1>
          <a:srgbClr val="0063BE"/>
        </a:accent1>
        <a:accent2>
          <a:srgbClr val="0063BE"/>
        </a:accent2>
        <a:accent3>
          <a:srgbClr val="FFFFFF"/>
        </a:accent3>
        <a:accent4>
          <a:srgbClr val="000000"/>
        </a:accent4>
        <a:accent5>
          <a:srgbClr val="AAB7DB"/>
        </a:accent5>
        <a:accent6>
          <a:srgbClr val="0059AC"/>
        </a:accent6>
        <a:hlink>
          <a:srgbClr val="0063BE"/>
        </a:hlink>
        <a:folHlink>
          <a:srgbClr val="AFA7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BBB2A8"/>
      </a:lt2>
      <a:accent1>
        <a:srgbClr val="FF7900"/>
      </a:accent1>
      <a:accent2>
        <a:srgbClr val="C9282D"/>
      </a:accent2>
      <a:accent3>
        <a:srgbClr val="FFFFFF"/>
      </a:accent3>
      <a:accent4>
        <a:srgbClr val="000000"/>
      </a:accent4>
      <a:accent5>
        <a:srgbClr val="FFBEAA"/>
      </a:accent5>
      <a:accent6>
        <a:srgbClr val="B62328"/>
      </a:accent6>
      <a:hlink>
        <a:srgbClr val="6E5048"/>
      </a:hlink>
      <a:folHlink>
        <a:srgbClr val="BDB4AA"/>
      </a:folHlink>
    </a:clrScheme>
    <a:fontScheme name="7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eme1">
  <a:themeElements>
    <a:clrScheme name="Zebra">
      <a:dk1>
        <a:srgbClr val="000000"/>
      </a:dk1>
      <a:lt1>
        <a:srgbClr val="FFFFFF"/>
      </a:lt1>
      <a:dk2>
        <a:srgbClr val="6A7379"/>
      </a:dk2>
      <a:lt2>
        <a:srgbClr val="262F37"/>
      </a:lt2>
      <a:accent1>
        <a:srgbClr val="13648C"/>
      </a:accent1>
      <a:accent2>
        <a:srgbClr val="E20022"/>
      </a:accent2>
      <a:accent3>
        <a:srgbClr val="FDC925"/>
      </a:accent3>
      <a:accent4>
        <a:srgbClr val="D3CFCD"/>
      </a:accent4>
      <a:accent5>
        <a:srgbClr val="C40823"/>
      </a:accent5>
      <a:accent6>
        <a:srgbClr val="DDB021"/>
      </a:accent6>
      <a:hlink>
        <a:srgbClr val="0C415C"/>
      </a:hlink>
      <a:folHlink>
        <a:srgbClr val="0A364C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/>
      <a:bodyPr anchor="t" anchorCtr="0"/>
      <a:lstStyle>
        <a:defPPr>
          <a:defRPr sz="1800" b="1" i="0" dirty="0" smtClean="0">
            <a:solidFill>
              <a:srgbClr val="0D749F"/>
            </a:solidFill>
            <a:latin typeface="Proxima Nova Bold"/>
            <a:cs typeface="Proxima Nova Bold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Custom Design">
  <a:themeElements>
    <a:clrScheme name="Zebra">
      <a:dk1>
        <a:srgbClr val="000000"/>
      </a:dk1>
      <a:lt1>
        <a:srgbClr val="FFFFFF"/>
      </a:lt1>
      <a:dk2>
        <a:srgbClr val="6A7379"/>
      </a:dk2>
      <a:lt2>
        <a:srgbClr val="262F37"/>
      </a:lt2>
      <a:accent1>
        <a:srgbClr val="13648C"/>
      </a:accent1>
      <a:accent2>
        <a:srgbClr val="E20022"/>
      </a:accent2>
      <a:accent3>
        <a:srgbClr val="FDC925"/>
      </a:accent3>
      <a:accent4>
        <a:srgbClr val="D3CFCD"/>
      </a:accent4>
      <a:accent5>
        <a:srgbClr val="C40823"/>
      </a:accent5>
      <a:accent6>
        <a:srgbClr val="DDB021"/>
      </a:accent6>
      <a:hlink>
        <a:srgbClr val="0C415C"/>
      </a:hlink>
      <a:folHlink>
        <a:srgbClr val="0A36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Zebra">
      <a:dk1>
        <a:srgbClr val="000000"/>
      </a:dk1>
      <a:lt1>
        <a:srgbClr val="FFFFFF"/>
      </a:lt1>
      <a:dk2>
        <a:srgbClr val="6A7379"/>
      </a:dk2>
      <a:lt2>
        <a:srgbClr val="262F37"/>
      </a:lt2>
      <a:accent1>
        <a:srgbClr val="13648C"/>
      </a:accent1>
      <a:accent2>
        <a:srgbClr val="E20022"/>
      </a:accent2>
      <a:accent3>
        <a:srgbClr val="FDC925"/>
      </a:accent3>
      <a:accent4>
        <a:srgbClr val="D3CFCD"/>
      </a:accent4>
      <a:accent5>
        <a:srgbClr val="C40823"/>
      </a:accent5>
      <a:accent6>
        <a:srgbClr val="DDB021"/>
      </a:accent6>
      <a:hlink>
        <a:srgbClr val="0C415C"/>
      </a:hlink>
      <a:folHlink>
        <a:srgbClr val="0A36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11270</TotalTime>
  <Words>793</Words>
  <Application>Microsoft Office PowerPoint</Application>
  <PresentationFormat>On-screen Show (4:3)</PresentationFormat>
  <Paragraphs>110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11</vt:i4>
      </vt:variant>
    </vt:vector>
  </HeadingPairs>
  <TitlesOfParts>
    <vt:vector size="37" baseType="lpstr">
      <vt:lpstr>ＭＳ Ｐゴシック</vt:lpstr>
      <vt:lpstr>ＭＳ Ｐゴシック</vt:lpstr>
      <vt:lpstr>Arial</vt:lpstr>
      <vt:lpstr>Arial Narrow</vt:lpstr>
      <vt:lpstr>Avenir Roman</vt:lpstr>
      <vt:lpstr>Calibri</vt:lpstr>
      <vt:lpstr>Proxima Nova Bold</vt:lpstr>
      <vt:lpstr>Proxima Nova Regular</vt:lpstr>
      <vt:lpstr>Times New Roman</vt:lpstr>
      <vt:lpstr>Wingdings</vt:lpstr>
      <vt:lpstr>2_Custom Design</vt:lpstr>
      <vt:lpstr>5_Custom Design</vt:lpstr>
      <vt:lpstr>6_Custom Design</vt:lpstr>
      <vt:lpstr>3_Custom Design</vt:lpstr>
      <vt:lpstr>4_Custom Design</vt:lpstr>
      <vt:lpstr>7_Custom Design</vt:lpstr>
      <vt:lpstr>Theme1</vt:lpstr>
      <vt:lpstr>Custom Design</vt:lpstr>
      <vt:lpstr>8_Custom Design</vt:lpstr>
      <vt:lpstr>9_Custom Design</vt:lpstr>
      <vt:lpstr>1_Custom Design</vt:lpstr>
      <vt:lpstr>1_Theme1</vt:lpstr>
      <vt:lpstr>10_Custom Design</vt:lpstr>
      <vt:lpstr>11_Custom Design</vt:lpstr>
      <vt:lpstr>12_Custom Design</vt:lpstr>
      <vt:lpstr>13_Custom Design</vt:lpstr>
      <vt:lpstr>PowerPoint Presentation</vt:lpstr>
      <vt:lpstr>Contenuto</vt:lpstr>
      <vt:lpstr>Comprehensive Coverage</vt:lpstr>
      <vt:lpstr>OMNI XT15</vt:lpstr>
      <vt:lpstr>Come richiedere la sostituzione degli accessori coperti da Comprehensive Coverage</vt:lpstr>
      <vt:lpstr>Come richiedere la sostituzione di accessori tramite il portale RMA </vt:lpstr>
      <vt:lpstr>Ecco un esempio come la richiesta di sostituzioni degli accessori dovrebbe essere registrata sul RMA portale</vt:lpstr>
      <vt:lpstr>Come richiedere accessori tramite un modulo RMA</vt:lpstr>
      <vt:lpstr>Ecco un esempio di come una richiesta DI sostituzione di accessori dovrebbe essere compilata in un modulo RMA</vt:lpstr>
      <vt:lpstr>Ulteriore Assistenza</vt:lpstr>
      <vt:lpstr>PowerPoint Presentation</vt:lpstr>
    </vt:vector>
  </TitlesOfParts>
  <Company>Motorola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w36117</dc:creator>
  <cp:lastModifiedBy>Tenglerova, Hanna</cp:lastModifiedBy>
  <cp:revision>242</cp:revision>
  <dcterms:created xsi:type="dcterms:W3CDTF">2010-08-09T18:09:21Z</dcterms:created>
  <dcterms:modified xsi:type="dcterms:W3CDTF">2017-04-26T14:23:09Z</dcterms:modified>
</cp:coreProperties>
</file>